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8" r:id="rId3"/>
    <p:sldId id="260" r:id="rId4"/>
    <p:sldId id="267" r:id="rId5"/>
    <p:sldId id="262" r:id="rId6"/>
    <p:sldId id="278" r:id="rId7"/>
    <p:sldId id="259" r:id="rId8"/>
    <p:sldId id="292" r:id="rId9"/>
    <p:sldId id="263" r:id="rId10"/>
    <p:sldId id="293" r:id="rId11"/>
    <p:sldId id="294" r:id="rId12"/>
    <p:sldId id="299" r:id="rId13"/>
    <p:sldId id="300" r:id="rId14"/>
    <p:sldId id="295" r:id="rId15"/>
    <p:sldId id="301" r:id="rId16"/>
    <p:sldId id="305" r:id="rId17"/>
    <p:sldId id="296" r:id="rId18"/>
    <p:sldId id="302" r:id="rId19"/>
    <p:sldId id="306" r:id="rId20"/>
    <p:sldId id="297" r:id="rId21"/>
    <p:sldId id="303" r:id="rId22"/>
    <p:sldId id="307" r:id="rId23"/>
    <p:sldId id="298" r:id="rId24"/>
    <p:sldId id="304" r:id="rId25"/>
    <p:sldId id="308" r:id="rId26"/>
    <p:sldId id="309" r:id="rId27"/>
    <p:sldId id="280" r:id="rId28"/>
    <p:sldId id="289" r:id="rId29"/>
    <p:sldId id="290" r:id="rId30"/>
    <p:sldId id="257" r:id="rId31"/>
  </p:sldIdLst>
  <p:sldSz cx="9144000" cy="5143500" type="screen16x9"/>
  <p:notesSz cx="6858000" cy="9144000"/>
  <p:embeddedFontLst>
    <p:embeddedFont>
      <p:font typeface="Fira Sans" panose="020B060402020202020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Fira Sans Extra Condensed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288">
          <p15:clr>
            <a:srgbClr val="9AA0A6"/>
          </p15:clr>
        </p15:guide>
        <p15:guide id="4" pos="54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105" d="100"/>
          <a:sy n="105" d="100"/>
        </p:scale>
        <p:origin x="744" y="72"/>
      </p:cViewPr>
      <p:guideLst>
        <p:guide orient="horz" pos="1620"/>
        <p:guide pos="2880"/>
        <p:guide pos="288"/>
        <p:guide pos="54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d3355022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d3355022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474e47cb1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474e47cb1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5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474e47cb1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474e47cb1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19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9474e47cb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9474e47cb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474e47cb1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474e47cb1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57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474e47cb1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474e47cb1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35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474e47cb1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474e47cb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474e47cb1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474e47cb1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474e47cb1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474e47cb1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9474e47cb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9474e47cb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474e47cb1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474e47cb1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9474e47cb1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9474e47cb1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474e47cb1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474e47cb1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9474e47cb1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9474e47cb1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78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474e47cb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474e47cb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0275" y="536650"/>
            <a:ext cx="4613100" cy="1641900"/>
          </a:xfrm>
          <a:prstGeom prst="rect">
            <a:avLst/>
          </a:prstGeom>
        </p:spPr>
        <p:txBody>
          <a:bodyPr spcFirstLastPara="1" wrap="square" lIns="91425" tIns="91425" rIns="91425" bIns="91425"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10" name="Google Shape;10;p2"/>
          <p:cNvSpPr txBox="1">
            <a:spLocks noGrp="1"/>
          </p:cNvSpPr>
          <p:nvPr>
            <p:ph type="subTitle" idx="1"/>
          </p:nvPr>
        </p:nvSpPr>
        <p:spPr>
          <a:xfrm>
            <a:off x="710275" y="2178550"/>
            <a:ext cx="4613100" cy="549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700"/>
              <a:buNone/>
              <a:defRPr sz="1700"/>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7800" y="537175"/>
            <a:ext cx="7708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6" name="Google Shape;16;p4"/>
          <p:cNvSpPr txBox="1">
            <a:spLocks noGrp="1"/>
          </p:cNvSpPr>
          <p:nvPr>
            <p:ph type="body" idx="1"/>
          </p:nvPr>
        </p:nvSpPr>
        <p:spPr>
          <a:xfrm>
            <a:off x="717800" y="1153000"/>
            <a:ext cx="7708500" cy="34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7800" y="537175"/>
            <a:ext cx="7708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a:lvl1pPr>
            <a:lvl2pPr lvl="1" algn="ctr">
              <a:spcBef>
                <a:spcPts val="0"/>
              </a:spcBef>
              <a:spcAft>
                <a:spcPts val="0"/>
              </a:spcAft>
              <a:buSzPts val="2500"/>
              <a:buNone/>
              <a:defRPr/>
            </a:lvl2pPr>
            <a:lvl3pPr lvl="2" algn="ctr">
              <a:spcBef>
                <a:spcPts val="0"/>
              </a:spcBef>
              <a:spcAft>
                <a:spcPts val="0"/>
              </a:spcAft>
              <a:buSzPts val="2500"/>
              <a:buNone/>
              <a:defRPr/>
            </a:lvl3pPr>
            <a:lvl4pPr lvl="3" algn="ctr">
              <a:spcBef>
                <a:spcPts val="0"/>
              </a:spcBef>
              <a:spcAft>
                <a:spcPts val="0"/>
              </a:spcAft>
              <a:buSzPts val="2500"/>
              <a:buNone/>
              <a:defRPr/>
            </a:lvl4pPr>
            <a:lvl5pPr lvl="4" algn="ctr">
              <a:spcBef>
                <a:spcPts val="0"/>
              </a:spcBef>
              <a:spcAft>
                <a:spcPts val="0"/>
              </a:spcAft>
              <a:buSzPts val="2500"/>
              <a:buNone/>
              <a:defRPr/>
            </a:lvl5pPr>
            <a:lvl6pPr lvl="5" algn="ctr">
              <a:spcBef>
                <a:spcPts val="0"/>
              </a:spcBef>
              <a:spcAft>
                <a:spcPts val="0"/>
              </a:spcAft>
              <a:buSzPts val="2500"/>
              <a:buNone/>
              <a:defRPr/>
            </a:lvl6pPr>
            <a:lvl7pPr lvl="6" algn="ctr">
              <a:spcBef>
                <a:spcPts val="0"/>
              </a:spcBef>
              <a:spcAft>
                <a:spcPts val="0"/>
              </a:spcAft>
              <a:buSzPts val="2500"/>
              <a:buNone/>
              <a:defRPr/>
            </a:lvl7pPr>
            <a:lvl8pPr lvl="7" algn="ctr">
              <a:spcBef>
                <a:spcPts val="0"/>
              </a:spcBef>
              <a:spcAft>
                <a:spcPts val="0"/>
              </a:spcAft>
              <a:buSzPts val="2500"/>
              <a:buNone/>
              <a:defRPr/>
            </a:lvl8pPr>
            <a:lvl9pPr lvl="8" algn="ctr">
              <a:spcBef>
                <a:spcPts val="0"/>
              </a:spcBef>
              <a:spcAft>
                <a:spcPts val="0"/>
              </a:spcAft>
              <a:buSzPts val="2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800" y="537175"/>
            <a:ext cx="7708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7800" y="1153000"/>
            <a:ext cx="7708500" cy="3453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1600"/>
              </a:spcBef>
              <a:spcAft>
                <a:spcPts val="160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slide" Target="slide20.xml"/><Relationship Id="rId5" Type="http://schemas.openxmlformats.org/officeDocument/2006/relationships/slide" Target="slide14.xml"/><Relationship Id="rId4" Type="http://schemas.openxmlformats.org/officeDocument/2006/relationships/slide" Target="slide2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slide" Target="slide20.xml"/><Relationship Id="rId5" Type="http://schemas.openxmlformats.org/officeDocument/2006/relationships/slide" Target="slide14.xml"/><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Evq9Vg_3Ol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freepik.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j0QyPPvKL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rpi.reformatus.hu/sites/default/files/interaktiv_tankonyvek/Hittan_7/mit_jelent_az_imadsagos_ele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3882491" y="910667"/>
            <a:ext cx="4896409" cy="16419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hu-HU" dirty="0">
                <a:latin typeface="+mj-lt"/>
                <a:cs typeface="Arial" panose="020B0604020202020204" pitchFamily="34" charset="0"/>
              </a:rPr>
              <a:t>Mit jelent az imádságos élet</a:t>
            </a:r>
            <a:br>
              <a:rPr lang="hu-HU" dirty="0">
                <a:latin typeface="+mj-lt"/>
                <a:cs typeface="Arial" panose="020B0604020202020204" pitchFamily="34" charset="0"/>
              </a:rPr>
            </a:br>
            <a:r>
              <a:rPr lang="hu-HU" dirty="0">
                <a:latin typeface="+mj-lt"/>
                <a:cs typeface="Arial" panose="020B0604020202020204" pitchFamily="34" charset="0"/>
              </a:rPr>
              <a:t>a Szentírásban? </a:t>
            </a:r>
          </a:p>
        </p:txBody>
      </p:sp>
      <p:sp>
        <p:nvSpPr>
          <p:cNvPr id="56" name="Google Shape;56;p15"/>
          <p:cNvSpPr txBox="1">
            <a:spLocks noGrp="1"/>
          </p:cNvSpPr>
          <p:nvPr>
            <p:ph type="subTitle" idx="1"/>
          </p:nvPr>
        </p:nvSpPr>
        <p:spPr>
          <a:xfrm>
            <a:off x="4168943" y="2924424"/>
            <a:ext cx="4323504" cy="7213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4000" dirty="0">
                <a:latin typeface="+mj-lt"/>
                <a:cs typeface="Arial" panose="020B0604020202020204" pitchFamily="34" charset="0"/>
              </a:rPr>
              <a:t>Ószövetség</a:t>
            </a:r>
            <a:endParaRPr sz="1200" dirty="0">
              <a:latin typeface="+mj-lt"/>
              <a:cs typeface="Arial" panose="020B0604020202020204" pitchFamily="34" charset="0"/>
            </a:endParaRPr>
          </a:p>
        </p:txBody>
      </p:sp>
      <p:grpSp>
        <p:nvGrpSpPr>
          <p:cNvPr id="58" name="Google Shape;58;p15"/>
          <p:cNvGrpSpPr/>
          <p:nvPr/>
        </p:nvGrpSpPr>
        <p:grpSpPr>
          <a:xfrm flipH="1">
            <a:off x="-1085136" y="2443010"/>
            <a:ext cx="4604651" cy="2351655"/>
            <a:chOff x="5624485" y="3052115"/>
            <a:chExt cx="4604651" cy="2351655"/>
          </a:xfrm>
        </p:grpSpPr>
        <p:sp>
          <p:nvSpPr>
            <p:cNvPr id="59" name="Google Shape;59;p15"/>
            <p:cNvSpPr/>
            <p:nvPr/>
          </p:nvSpPr>
          <p:spPr>
            <a:xfrm>
              <a:off x="5970439" y="3052115"/>
              <a:ext cx="1118404" cy="724896"/>
            </a:xfrm>
            <a:custGeom>
              <a:avLst/>
              <a:gdLst/>
              <a:ahLst/>
              <a:cxnLst/>
              <a:rect l="l" t="t" r="r" b="b"/>
              <a:pathLst>
                <a:path w="66651" h="43200" extrusionOk="0">
                  <a:moveTo>
                    <a:pt x="29409" y="0"/>
                  </a:moveTo>
                  <a:cubicBezTo>
                    <a:pt x="24510" y="0"/>
                    <a:pt x="21126" y="4511"/>
                    <a:pt x="21126" y="4511"/>
                  </a:cubicBezTo>
                  <a:cubicBezTo>
                    <a:pt x="17493" y="1754"/>
                    <a:pt x="14278" y="749"/>
                    <a:pt x="11522" y="749"/>
                  </a:cubicBezTo>
                  <a:cubicBezTo>
                    <a:pt x="4099" y="749"/>
                    <a:pt x="0" y="8038"/>
                    <a:pt x="0" y="8038"/>
                  </a:cubicBezTo>
                  <a:lnTo>
                    <a:pt x="13017" y="16874"/>
                  </a:lnTo>
                  <a:cubicBezTo>
                    <a:pt x="13017" y="16874"/>
                    <a:pt x="55378" y="43200"/>
                    <a:pt x="56142" y="43200"/>
                  </a:cubicBezTo>
                  <a:cubicBezTo>
                    <a:pt x="56905" y="43163"/>
                    <a:pt x="66650" y="25165"/>
                    <a:pt x="66650" y="25165"/>
                  </a:cubicBezTo>
                  <a:cubicBezTo>
                    <a:pt x="66650" y="25165"/>
                    <a:pt x="41997" y="6693"/>
                    <a:pt x="34507" y="1675"/>
                  </a:cubicBezTo>
                  <a:cubicBezTo>
                    <a:pt x="32693" y="460"/>
                    <a:pt x="30974" y="0"/>
                    <a:pt x="2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60;p15"/>
            <p:cNvSpPr/>
            <p:nvPr/>
          </p:nvSpPr>
          <p:spPr>
            <a:xfrm>
              <a:off x="5783728" y="3137442"/>
              <a:ext cx="3350916" cy="1676205"/>
            </a:xfrm>
            <a:custGeom>
              <a:avLst/>
              <a:gdLst/>
              <a:ahLst/>
              <a:cxnLst/>
              <a:rect l="l" t="t" r="r" b="b"/>
              <a:pathLst>
                <a:path w="199697" h="99893" extrusionOk="0">
                  <a:moveTo>
                    <a:pt x="12256" y="1"/>
                  </a:moveTo>
                  <a:cubicBezTo>
                    <a:pt x="9993" y="1"/>
                    <a:pt x="7719" y="436"/>
                    <a:pt x="5564" y="1317"/>
                  </a:cubicBezTo>
                  <a:cubicBezTo>
                    <a:pt x="873" y="3208"/>
                    <a:pt x="1" y="9462"/>
                    <a:pt x="3964" y="12589"/>
                  </a:cubicBezTo>
                  <a:lnTo>
                    <a:pt x="49634" y="48587"/>
                  </a:lnTo>
                  <a:cubicBezTo>
                    <a:pt x="59894" y="58466"/>
                    <a:pt x="71600" y="59708"/>
                    <a:pt x="76840" y="59708"/>
                  </a:cubicBezTo>
                  <a:cubicBezTo>
                    <a:pt x="78601" y="59708"/>
                    <a:pt x="79632" y="59568"/>
                    <a:pt x="79632" y="59568"/>
                  </a:cubicBezTo>
                  <a:lnTo>
                    <a:pt x="122283" y="54514"/>
                  </a:lnTo>
                  <a:cubicBezTo>
                    <a:pt x="122637" y="54467"/>
                    <a:pt x="122991" y="54444"/>
                    <a:pt x="123343" y="54444"/>
                  </a:cubicBezTo>
                  <a:cubicBezTo>
                    <a:pt x="125458" y="54444"/>
                    <a:pt x="127519" y="55272"/>
                    <a:pt x="129047" y="56768"/>
                  </a:cubicBezTo>
                  <a:lnTo>
                    <a:pt x="173844" y="99893"/>
                  </a:lnTo>
                  <a:lnTo>
                    <a:pt x="199696" y="73022"/>
                  </a:lnTo>
                  <a:lnTo>
                    <a:pt x="154318" y="29388"/>
                  </a:lnTo>
                  <a:cubicBezTo>
                    <a:pt x="153118" y="28225"/>
                    <a:pt x="152318" y="26770"/>
                    <a:pt x="151954" y="25170"/>
                  </a:cubicBezTo>
                  <a:cubicBezTo>
                    <a:pt x="151263" y="22298"/>
                    <a:pt x="148391" y="16516"/>
                    <a:pt x="136937" y="7608"/>
                  </a:cubicBezTo>
                  <a:cubicBezTo>
                    <a:pt x="133276" y="4769"/>
                    <a:pt x="129005" y="3687"/>
                    <a:pt x="124622" y="3687"/>
                  </a:cubicBezTo>
                  <a:cubicBezTo>
                    <a:pt x="110592" y="3687"/>
                    <a:pt x="95412" y="14771"/>
                    <a:pt x="95412" y="14771"/>
                  </a:cubicBezTo>
                  <a:cubicBezTo>
                    <a:pt x="95412" y="14771"/>
                    <a:pt x="88109" y="14650"/>
                    <a:pt x="80314" y="14650"/>
                  </a:cubicBezTo>
                  <a:cubicBezTo>
                    <a:pt x="73936" y="14650"/>
                    <a:pt x="67229" y="14731"/>
                    <a:pt x="63924" y="15025"/>
                  </a:cubicBezTo>
                  <a:cubicBezTo>
                    <a:pt x="56579" y="15680"/>
                    <a:pt x="53670" y="25461"/>
                    <a:pt x="53670" y="25461"/>
                  </a:cubicBezTo>
                  <a:lnTo>
                    <a:pt x="22508" y="3281"/>
                  </a:lnTo>
                  <a:cubicBezTo>
                    <a:pt x="19466" y="1111"/>
                    <a:pt x="15874" y="1"/>
                    <a:pt x="12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61;p15"/>
            <p:cNvSpPr/>
            <p:nvPr/>
          </p:nvSpPr>
          <p:spPr>
            <a:xfrm>
              <a:off x="6673319" y="3517072"/>
              <a:ext cx="642489" cy="204414"/>
            </a:xfrm>
            <a:custGeom>
              <a:avLst/>
              <a:gdLst/>
              <a:ahLst/>
              <a:cxnLst/>
              <a:rect l="l" t="t" r="r" b="b"/>
              <a:pathLst>
                <a:path w="38289" h="12182" extrusionOk="0">
                  <a:moveTo>
                    <a:pt x="1346" y="1"/>
                  </a:moveTo>
                  <a:lnTo>
                    <a:pt x="37" y="510"/>
                  </a:lnTo>
                  <a:cubicBezTo>
                    <a:pt x="37" y="510"/>
                    <a:pt x="0" y="692"/>
                    <a:pt x="0" y="1055"/>
                  </a:cubicBezTo>
                  <a:cubicBezTo>
                    <a:pt x="0" y="1528"/>
                    <a:pt x="0" y="2001"/>
                    <a:pt x="37" y="2510"/>
                  </a:cubicBezTo>
                  <a:cubicBezTo>
                    <a:pt x="109" y="3273"/>
                    <a:pt x="255" y="4001"/>
                    <a:pt x="473" y="4728"/>
                  </a:cubicBezTo>
                  <a:cubicBezTo>
                    <a:pt x="764" y="5710"/>
                    <a:pt x="1200" y="6582"/>
                    <a:pt x="1818" y="7382"/>
                  </a:cubicBezTo>
                  <a:cubicBezTo>
                    <a:pt x="2582" y="8291"/>
                    <a:pt x="3527" y="9019"/>
                    <a:pt x="4618" y="9491"/>
                  </a:cubicBezTo>
                  <a:cubicBezTo>
                    <a:pt x="4909" y="9600"/>
                    <a:pt x="5236" y="9709"/>
                    <a:pt x="5527" y="9782"/>
                  </a:cubicBezTo>
                  <a:lnTo>
                    <a:pt x="6000" y="9891"/>
                  </a:lnTo>
                  <a:lnTo>
                    <a:pt x="6436" y="10000"/>
                  </a:lnTo>
                  <a:cubicBezTo>
                    <a:pt x="7054" y="10109"/>
                    <a:pt x="7672" y="10255"/>
                    <a:pt x="8327" y="10364"/>
                  </a:cubicBezTo>
                  <a:cubicBezTo>
                    <a:pt x="9600" y="10546"/>
                    <a:pt x="10909" y="10728"/>
                    <a:pt x="12254" y="10873"/>
                  </a:cubicBezTo>
                  <a:cubicBezTo>
                    <a:pt x="13636" y="10982"/>
                    <a:pt x="14981" y="11127"/>
                    <a:pt x="16363" y="11237"/>
                  </a:cubicBezTo>
                  <a:cubicBezTo>
                    <a:pt x="21817" y="11637"/>
                    <a:pt x="27307" y="11855"/>
                    <a:pt x="31416" y="12000"/>
                  </a:cubicBezTo>
                  <a:cubicBezTo>
                    <a:pt x="35561" y="12109"/>
                    <a:pt x="38289" y="12182"/>
                    <a:pt x="38289" y="12182"/>
                  </a:cubicBezTo>
                  <a:cubicBezTo>
                    <a:pt x="38289" y="12182"/>
                    <a:pt x="35561" y="12073"/>
                    <a:pt x="31416" y="11855"/>
                  </a:cubicBezTo>
                  <a:cubicBezTo>
                    <a:pt x="27307" y="11673"/>
                    <a:pt x="21853" y="11309"/>
                    <a:pt x="16399" y="10764"/>
                  </a:cubicBezTo>
                  <a:cubicBezTo>
                    <a:pt x="15017" y="10618"/>
                    <a:pt x="13672" y="10473"/>
                    <a:pt x="12327" y="10291"/>
                  </a:cubicBezTo>
                  <a:cubicBezTo>
                    <a:pt x="11018" y="10109"/>
                    <a:pt x="9709" y="9928"/>
                    <a:pt x="8436" y="9709"/>
                  </a:cubicBezTo>
                  <a:cubicBezTo>
                    <a:pt x="7854" y="9600"/>
                    <a:pt x="7236" y="9455"/>
                    <a:pt x="6618" y="9309"/>
                  </a:cubicBezTo>
                  <a:lnTo>
                    <a:pt x="6182" y="9200"/>
                  </a:lnTo>
                  <a:lnTo>
                    <a:pt x="5782" y="9091"/>
                  </a:lnTo>
                  <a:cubicBezTo>
                    <a:pt x="5491" y="8982"/>
                    <a:pt x="5236" y="8909"/>
                    <a:pt x="4982" y="8764"/>
                  </a:cubicBezTo>
                  <a:cubicBezTo>
                    <a:pt x="4036" y="8364"/>
                    <a:pt x="3200" y="7673"/>
                    <a:pt x="2582" y="6873"/>
                  </a:cubicBezTo>
                  <a:cubicBezTo>
                    <a:pt x="2073" y="6146"/>
                    <a:pt x="1709" y="5346"/>
                    <a:pt x="1491" y="4473"/>
                  </a:cubicBezTo>
                  <a:cubicBezTo>
                    <a:pt x="1309" y="3819"/>
                    <a:pt x="1237" y="3128"/>
                    <a:pt x="1200" y="2474"/>
                  </a:cubicBezTo>
                  <a:cubicBezTo>
                    <a:pt x="1200" y="2001"/>
                    <a:pt x="1200" y="1564"/>
                    <a:pt x="1273" y="1128"/>
                  </a:cubicBezTo>
                  <a:cubicBezTo>
                    <a:pt x="1273" y="837"/>
                    <a:pt x="1346" y="1"/>
                    <a:pt x="1346" y="1"/>
                  </a:cubicBezTo>
                  <a:close/>
                </a:path>
              </a:pathLst>
            </a:custGeom>
            <a:solidFill>
              <a:srgbClr val="EF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62;p15"/>
            <p:cNvSpPr/>
            <p:nvPr/>
          </p:nvSpPr>
          <p:spPr>
            <a:xfrm>
              <a:off x="8764879" y="3848377"/>
              <a:ext cx="121873" cy="91636"/>
            </a:xfrm>
            <a:custGeom>
              <a:avLst/>
              <a:gdLst/>
              <a:ahLst/>
              <a:cxnLst/>
              <a:rect l="l" t="t" r="r" b="b"/>
              <a:pathLst>
                <a:path w="7263" h="5461" extrusionOk="0">
                  <a:moveTo>
                    <a:pt x="3610" y="1"/>
                  </a:moveTo>
                  <a:cubicBezTo>
                    <a:pt x="3594" y="1"/>
                    <a:pt x="3579" y="1"/>
                    <a:pt x="3564" y="1"/>
                  </a:cubicBezTo>
                  <a:cubicBezTo>
                    <a:pt x="1164" y="37"/>
                    <a:pt x="0" y="2983"/>
                    <a:pt x="1746" y="4692"/>
                  </a:cubicBezTo>
                  <a:cubicBezTo>
                    <a:pt x="2260" y="5206"/>
                    <a:pt x="2937" y="5460"/>
                    <a:pt x="3620" y="5460"/>
                  </a:cubicBezTo>
                  <a:cubicBezTo>
                    <a:pt x="4337" y="5460"/>
                    <a:pt x="5059" y="5178"/>
                    <a:pt x="5600" y="4619"/>
                  </a:cubicBezTo>
                  <a:cubicBezTo>
                    <a:pt x="7262" y="2848"/>
                    <a:pt x="6016" y="1"/>
                    <a:pt x="3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63;p15"/>
            <p:cNvSpPr/>
            <p:nvPr/>
          </p:nvSpPr>
          <p:spPr>
            <a:xfrm>
              <a:off x="8889353" y="3967968"/>
              <a:ext cx="121856" cy="91636"/>
            </a:xfrm>
            <a:custGeom>
              <a:avLst/>
              <a:gdLst/>
              <a:ahLst/>
              <a:cxnLst/>
              <a:rect l="l" t="t" r="r" b="b"/>
              <a:pathLst>
                <a:path w="7262" h="5461" extrusionOk="0">
                  <a:moveTo>
                    <a:pt x="3609" y="1"/>
                  </a:moveTo>
                  <a:cubicBezTo>
                    <a:pt x="3594" y="1"/>
                    <a:pt x="3579" y="1"/>
                    <a:pt x="3564" y="1"/>
                  </a:cubicBezTo>
                  <a:cubicBezTo>
                    <a:pt x="1164" y="74"/>
                    <a:pt x="0" y="3019"/>
                    <a:pt x="1745" y="4692"/>
                  </a:cubicBezTo>
                  <a:cubicBezTo>
                    <a:pt x="2277" y="5205"/>
                    <a:pt x="2955" y="5460"/>
                    <a:pt x="3633" y="5460"/>
                  </a:cubicBezTo>
                  <a:cubicBezTo>
                    <a:pt x="4346" y="5460"/>
                    <a:pt x="5059" y="5178"/>
                    <a:pt x="5600" y="4619"/>
                  </a:cubicBezTo>
                  <a:cubicBezTo>
                    <a:pt x="7262" y="2884"/>
                    <a:pt x="6015" y="1"/>
                    <a:pt x="3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64;p15"/>
            <p:cNvSpPr/>
            <p:nvPr/>
          </p:nvSpPr>
          <p:spPr>
            <a:xfrm>
              <a:off x="5814855" y="3161672"/>
              <a:ext cx="1183074" cy="739813"/>
            </a:xfrm>
            <a:custGeom>
              <a:avLst/>
              <a:gdLst/>
              <a:ahLst/>
              <a:cxnLst/>
              <a:rect l="l" t="t" r="r" b="b"/>
              <a:pathLst>
                <a:path w="70505" h="44089" extrusionOk="0">
                  <a:moveTo>
                    <a:pt x="30783" y="1"/>
                  </a:moveTo>
                  <a:cubicBezTo>
                    <a:pt x="25455" y="1"/>
                    <a:pt x="21962" y="5109"/>
                    <a:pt x="21962" y="5109"/>
                  </a:cubicBezTo>
                  <a:cubicBezTo>
                    <a:pt x="18267" y="2522"/>
                    <a:pt x="15024" y="1559"/>
                    <a:pt x="12245" y="1559"/>
                  </a:cubicBezTo>
                  <a:cubicBezTo>
                    <a:pt x="4167" y="1559"/>
                    <a:pt x="0" y="9691"/>
                    <a:pt x="0" y="9691"/>
                  </a:cubicBezTo>
                  <a:lnTo>
                    <a:pt x="13999" y="18417"/>
                  </a:lnTo>
                  <a:cubicBezTo>
                    <a:pt x="13999" y="18417"/>
                    <a:pt x="59386" y="44089"/>
                    <a:pt x="60285" y="44089"/>
                  </a:cubicBezTo>
                  <a:cubicBezTo>
                    <a:pt x="60286" y="44089"/>
                    <a:pt x="60286" y="44089"/>
                    <a:pt x="60287" y="44089"/>
                  </a:cubicBezTo>
                  <a:cubicBezTo>
                    <a:pt x="61087" y="44016"/>
                    <a:pt x="70504" y="24781"/>
                    <a:pt x="70504" y="24781"/>
                  </a:cubicBezTo>
                  <a:cubicBezTo>
                    <a:pt x="70504" y="24781"/>
                    <a:pt x="43924" y="6455"/>
                    <a:pt x="35852" y="1546"/>
                  </a:cubicBezTo>
                  <a:cubicBezTo>
                    <a:pt x="34035" y="432"/>
                    <a:pt x="32331" y="1"/>
                    <a:pt x="30783" y="1"/>
                  </a:cubicBezTo>
                  <a:close/>
                </a:path>
              </a:pathLst>
            </a:custGeom>
            <a:solidFill>
              <a:srgbClr val="EA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82;p15"/>
            <p:cNvSpPr/>
            <p:nvPr/>
          </p:nvSpPr>
          <p:spPr>
            <a:xfrm>
              <a:off x="5624485" y="3254247"/>
              <a:ext cx="3552863" cy="1654575"/>
            </a:xfrm>
            <a:custGeom>
              <a:avLst/>
              <a:gdLst/>
              <a:ahLst/>
              <a:cxnLst/>
              <a:rect l="l" t="t" r="r" b="b"/>
              <a:pathLst>
                <a:path w="211732" h="98604" extrusionOk="0">
                  <a:moveTo>
                    <a:pt x="131326" y="0"/>
                  </a:moveTo>
                  <a:cubicBezTo>
                    <a:pt x="116312" y="0"/>
                    <a:pt x="100103" y="12900"/>
                    <a:pt x="100103" y="12900"/>
                  </a:cubicBezTo>
                  <a:cubicBezTo>
                    <a:pt x="100103" y="12900"/>
                    <a:pt x="74759" y="13482"/>
                    <a:pt x="67123" y="14500"/>
                  </a:cubicBezTo>
                  <a:cubicBezTo>
                    <a:pt x="59451" y="15482"/>
                    <a:pt x="56833" y="25881"/>
                    <a:pt x="56833" y="25881"/>
                  </a:cubicBezTo>
                  <a:lnTo>
                    <a:pt x="23271" y="3992"/>
                  </a:lnTo>
                  <a:cubicBezTo>
                    <a:pt x="20223" y="2008"/>
                    <a:pt x="16707" y="996"/>
                    <a:pt x="13171" y="996"/>
                  </a:cubicBezTo>
                  <a:cubicBezTo>
                    <a:pt x="10549" y="996"/>
                    <a:pt x="7916" y="1553"/>
                    <a:pt x="5454" y="2683"/>
                  </a:cubicBezTo>
                  <a:cubicBezTo>
                    <a:pt x="655" y="4865"/>
                    <a:pt x="0" y="11410"/>
                    <a:pt x="4255" y="14537"/>
                  </a:cubicBezTo>
                  <a:lnTo>
                    <a:pt x="53633" y="50280"/>
                  </a:lnTo>
                  <a:cubicBezTo>
                    <a:pt x="63838" y="59337"/>
                    <a:pt x="75036" y="60758"/>
                    <a:pt x="81059" y="60758"/>
                  </a:cubicBezTo>
                  <a:cubicBezTo>
                    <a:pt x="83813" y="60758"/>
                    <a:pt x="85486" y="60461"/>
                    <a:pt x="85486" y="60461"/>
                  </a:cubicBezTo>
                  <a:lnTo>
                    <a:pt x="129883" y="53334"/>
                  </a:lnTo>
                  <a:cubicBezTo>
                    <a:pt x="130332" y="53265"/>
                    <a:pt x="130784" y="53230"/>
                    <a:pt x="131235" y="53230"/>
                  </a:cubicBezTo>
                  <a:cubicBezTo>
                    <a:pt x="133368" y="53230"/>
                    <a:pt x="135461" y="54002"/>
                    <a:pt x="137082" y="55443"/>
                  </a:cubicBezTo>
                  <a:lnTo>
                    <a:pt x="185806" y="98604"/>
                  </a:lnTo>
                  <a:lnTo>
                    <a:pt x="211732" y="69406"/>
                  </a:lnTo>
                  <a:lnTo>
                    <a:pt x="162353" y="25663"/>
                  </a:lnTo>
                  <a:cubicBezTo>
                    <a:pt x="161080" y="24500"/>
                    <a:pt x="160135" y="23009"/>
                    <a:pt x="159699" y="21336"/>
                  </a:cubicBezTo>
                  <a:cubicBezTo>
                    <a:pt x="158899" y="18355"/>
                    <a:pt x="155626" y="12428"/>
                    <a:pt x="143263" y="3592"/>
                  </a:cubicBezTo>
                  <a:cubicBezTo>
                    <a:pt x="139632" y="1009"/>
                    <a:pt x="135526" y="0"/>
                    <a:pt x="131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83;p15"/>
            <p:cNvSpPr/>
            <p:nvPr/>
          </p:nvSpPr>
          <p:spPr>
            <a:xfrm>
              <a:off x="6566548" y="3638492"/>
              <a:ext cx="679103" cy="188876"/>
            </a:xfrm>
            <a:custGeom>
              <a:avLst/>
              <a:gdLst/>
              <a:ahLst/>
              <a:cxnLst/>
              <a:rect l="l" t="t" r="r" b="b"/>
              <a:pathLst>
                <a:path w="40471" h="11256" extrusionOk="0">
                  <a:moveTo>
                    <a:pt x="1309" y="1"/>
                  </a:moveTo>
                  <a:lnTo>
                    <a:pt x="0" y="546"/>
                  </a:lnTo>
                  <a:lnTo>
                    <a:pt x="0" y="1128"/>
                  </a:lnTo>
                  <a:cubicBezTo>
                    <a:pt x="0" y="1637"/>
                    <a:pt x="36" y="2146"/>
                    <a:pt x="109" y="2655"/>
                  </a:cubicBezTo>
                  <a:cubicBezTo>
                    <a:pt x="182" y="3419"/>
                    <a:pt x="364" y="4219"/>
                    <a:pt x="618" y="4946"/>
                  </a:cubicBezTo>
                  <a:cubicBezTo>
                    <a:pt x="945" y="5964"/>
                    <a:pt x="1491" y="6873"/>
                    <a:pt x="2145" y="7673"/>
                  </a:cubicBezTo>
                  <a:cubicBezTo>
                    <a:pt x="2982" y="8618"/>
                    <a:pt x="4000" y="9346"/>
                    <a:pt x="5163" y="9746"/>
                  </a:cubicBezTo>
                  <a:cubicBezTo>
                    <a:pt x="5491" y="9855"/>
                    <a:pt x="5781" y="9964"/>
                    <a:pt x="6109" y="10037"/>
                  </a:cubicBezTo>
                  <a:lnTo>
                    <a:pt x="6618" y="10146"/>
                  </a:lnTo>
                  <a:lnTo>
                    <a:pt x="7054" y="10218"/>
                  </a:lnTo>
                  <a:cubicBezTo>
                    <a:pt x="7709" y="10327"/>
                    <a:pt x="8363" y="10437"/>
                    <a:pt x="9054" y="10509"/>
                  </a:cubicBezTo>
                  <a:cubicBezTo>
                    <a:pt x="10399" y="10691"/>
                    <a:pt x="11781" y="10800"/>
                    <a:pt x="13199" y="10873"/>
                  </a:cubicBezTo>
                  <a:cubicBezTo>
                    <a:pt x="14617" y="10946"/>
                    <a:pt x="16035" y="11018"/>
                    <a:pt x="17490" y="11091"/>
                  </a:cubicBezTo>
                  <a:cubicBezTo>
                    <a:pt x="21459" y="11217"/>
                    <a:pt x="25429" y="11255"/>
                    <a:pt x="28919" y="11255"/>
                  </a:cubicBezTo>
                  <a:cubicBezTo>
                    <a:pt x="30480" y="11255"/>
                    <a:pt x="31945" y="11248"/>
                    <a:pt x="33271" y="11236"/>
                  </a:cubicBezTo>
                  <a:cubicBezTo>
                    <a:pt x="37597" y="11200"/>
                    <a:pt x="40470" y="11127"/>
                    <a:pt x="40470" y="11127"/>
                  </a:cubicBezTo>
                  <a:lnTo>
                    <a:pt x="40470" y="11127"/>
                  </a:lnTo>
                  <a:cubicBezTo>
                    <a:pt x="40470" y="11127"/>
                    <a:pt x="39752" y="11136"/>
                    <a:pt x="38493" y="11136"/>
                  </a:cubicBezTo>
                  <a:cubicBezTo>
                    <a:pt x="37234" y="11136"/>
                    <a:pt x="35434" y="11127"/>
                    <a:pt x="33271" y="11091"/>
                  </a:cubicBezTo>
                  <a:cubicBezTo>
                    <a:pt x="28980" y="11055"/>
                    <a:pt x="23235" y="10909"/>
                    <a:pt x="17490" y="10582"/>
                  </a:cubicBezTo>
                  <a:cubicBezTo>
                    <a:pt x="16072" y="10509"/>
                    <a:pt x="14654" y="10400"/>
                    <a:pt x="13235" y="10291"/>
                  </a:cubicBezTo>
                  <a:cubicBezTo>
                    <a:pt x="11854" y="10146"/>
                    <a:pt x="10472" y="10037"/>
                    <a:pt x="9163" y="9818"/>
                  </a:cubicBezTo>
                  <a:cubicBezTo>
                    <a:pt x="8509" y="9746"/>
                    <a:pt x="7854" y="9637"/>
                    <a:pt x="7200" y="9491"/>
                  </a:cubicBezTo>
                  <a:lnTo>
                    <a:pt x="6763" y="9418"/>
                  </a:lnTo>
                  <a:lnTo>
                    <a:pt x="6327" y="9309"/>
                  </a:lnTo>
                  <a:cubicBezTo>
                    <a:pt x="6036" y="9200"/>
                    <a:pt x="5745" y="9128"/>
                    <a:pt x="5491" y="9018"/>
                  </a:cubicBezTo>
                  <a:cubicBezTo>
                    <a:pt x="4472" y="8618"/>
                    <a:pt x="3563" y="7964"/>
                    <a:pt x="2873" y="7091"/>
                  </a:cubicBezTo>
                  <a:cubicBezTo>
                    <a:pt x="2327" y="6364"/>
                    <a:pt x="1891" y="5564"/>
                    <a:pt x="1636" y="4655"/>
                  </a:cubicBezTo>
                  <a:cubicBezTo>
                    <a:pt x="1418" y="4001"/>
                    <a:pt x="1309" y="3273"/>
                    <a:pt x="1273" y="2546"/>
                  </a:cubicBezTo>
                  <a:cubicBezTo>
                    <a:pt x="1236" y="2110"/>
                    <a:pt x="1236" y="1637"/>
                    <a:pt x="1273" y="1201"/>
                  </a:cubicBezTo>
                  <a:cubicBezTo>
                    <a:pt x="1309" y="874"/>
                    <a:pt x="1309" y="1"/>
                    <a:pt x="1309" y="1"/>
                  </a:cubicBezTo>
                  <a:close/>
                </a:path>
              </a:pathLst>
            </a:custGeom>
            <a:solidFill>
              <a:srgbClr val="EAC394"/>
            </a:solidFill>
            <a:ln w="11825" cap="rnd" cmpd="sng">
              <a:solidFill>
                <a:srgbClr val="EAC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84;p15"/>
            <p:cNvSpPr/>
            <p:nvPr/>
          </p:nvSpPr>
          <p:spPr>
            <a:xfrm>
              <a:off x="7922272" y="3680593"/>
              <a:ext cx="801128" cy="869472"/>
            </a:xfrm>
            <a:custGeom>
              <a:avLst/>
              <a:gdLst/>
              <a:ahLst/>
              <a:cxnLst/>
              <a:rect l="l" t="t" r="r" b="b"/>
              <a:pathLst>
                <a:path w="47743" h="51816" extrusionOk="0">
                  <a:moveTo>
                    <a:pt x="39343" y="1"/>
                  </a:moveTo>
                  <a:lnTo>
                    <a:pt x="1" y="44362"/>
                  </a:lnTo>
                  <a:lnTo>
                    <a:pt x="8400" y="51816"/>
                  </a:lnTo>
                  <a:lnTo>
                    <a:pt x="47743" y="7455"/>
                  </a:lnTo>
                  <a:lnTo>
                    <a:pt x="39343" y="1"/>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85" name="Google Shape;85;p15"/>
            <p:cNvSpPr/>
            <p:nvPr/>
          </p:nvSpPr>
          <p:spPr>
            <a:xfrm rot="-2908804">
              <a:off x="8592381" y="3767015"/>
              <a:ext cx="1118301" cy="2155209"/>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8"/>
          <p:cNvGrpSpPr/>
          <p:nvPr/>
        </p:nvGrpSpPr>
        <p:grpSpPr>
          <a:xfrm>
            <a:off x="2939769" y="1137039"/>
            <a:ext cx="3264572" cy="3590649"/>
            <a:chOff x="2939769" y="1137039"/>
            <a:chExt cx="3264572" cy="3590649"/>
          </a:xfrm>
        </p:grpSpPr>
        <p:sp>
          <p:nvSpPr>
            <p:cNvPr id="156" name="Google Shape;156;p18"/>
            <p:cNvSpPr/>
            <p:nvPr/>
          </p:nvSpPr>
          <p:spPr>
            <a:xfrm>
              <a:off x="2939769" y="1137039"/>
              <a:ext cx="3264572" cy="3583873"/>
            </a:xfrm>
            <a:custGeom>
              <a:avLst/>
              <a:gdLst/>
              <a:ahLst/>
              <a:cxnLst/>
              <a:rect l="l" t="t" r="r" b="b"/>
              <a:pathLst>
                <a:path w="170722" h="187420" extrusionOk="0">
                  <a:moveTo>
                    <a:pt x="88695" y="0"/>
                  </a:moveTo>
                  <a:cubicBezTo>
                    <a:pt x="83920" y="0"/>
                    <a:pt x="79110" y="463"/>
                    <a:pt x="74320" y="1429"/>
                  </a:cubicBezTo>
                  <a:cubicBezTo>
                    <a:pt x="54572" y="5398"/>
                    <a:pt x="30388" y="19241"/>
                    <a:pt x="24151" y="39623"/>
                  </a:cubicBezTo>
                  <a:cubicBezTo>
                    <a:pt x="19714" y="54033"/>
                    <a:pt x="21582" y="69844"/>
                    <a:pt x="14544" y="83521"/>
                  </a:cubicBezTo>
                  <a:cubicBezTo>
                    <a:pt x="7305" y="97631"/>
                    <a:pt x="0" y="110140"/>
                    <a:pt x="1901" y="126752"/>
                  </a:cubicBezTo>
                  <a:cubicBezTo>
                    <a:pt x="3936" y="144564"/>
                    <a:pt x="16012" y="160109"/>
                    <a:pt x="31022" y="169916"/>
                  </a:cubicBezTo>
                  <a:cubicBezTo>
                    <a:pt x="47909" y="180862"/>
                    <a:pt x="69620" y="187419"/>
                    <a:pt x="90046" y="187419"/>
                  </a:cubicBezTo>
                  <a:cubicBezTo>
                    <a:pt x="92215" y="187419"/>
                    <a:pt x="94369" y="187345"/>
                    <a:pt x="96502" y="187195"/>
                  </a:cubicBezTo>
                  <a:cubicBezTo>
                    <a:pt x="140133" y="184126"/>
                    <a:pt x="167320" y="134390"/>
                    <a:pt x="170155" y="91526"/>
                  </a:cubicBezTo>
                  <a:cubicBezTo>
                    <a:pt x="170722" y="83587"/>
                    <a:pt x="170322" y="75615"/>
                    <a:pt x="168987" y="67743"/>
                  </a:cubicBezTo>
                  <a:cubicBezTo>
                    <a:pt x="167720" y="60704"/>
                    <a:pt x="165518" y="53866"/>
                    <a:pt x="162416" y="47428"/>
                  </a:cubicBezTo>
                  <a:cubicBezTo>
                    <a:pt x="148983" y="19349"/>
                    <a:pt x="119563" y="0"/>
                    <a:pt x="88695" y="0"/>
                  </a:cubicBezTo>
                  <a:close/>
                </a:path>
              </a:pathLst>
            </a:custGeom>
            <a:solidFill>
              <a:srgbClr val="E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18"/>
            <p:cNvGrpSpPr/>
            <p:nvPr/>
          </p:nvGrpSpPr>
          <p:grpSpPr>
            <a:xfrm>
              <a:off x="3220661" y="1320135"/>
              <a:ext cx="2222872" cy="3407554"/>
              <a:chOff x="3262513" y="1285542"/>
              <a:chExt cx="2245326" cy="3441973"/>
            </a:xfrm>
          </p:grpSpPr>
          <p:sp>
            <p:nvSpPr>
              <p:cNvPr id="158" name="Google Shape;158;p18"/>
              <p:cNvSpPr/>
              <p:nvPr/>
            </p:nvSpPr>
            <p:spPr>
              <a:xfrm>
                <a:off x="3262513" y="1292540"/>
                <a:ext cx="2245326" cy="3434975"/>
              </a:xfrm>
              <a:custGeom>
                <a:avLst/>
                <a:gdLst/>
                <a:ahLst/>
                <a:cxnLst/>
                <a:rect l="l" t="t" r="r" b="b"/>
                <a:pathLst>
                  <a:path w="117418" h="179630" extrusionOk="0">
                    <a:moveTo>
                      <a:pt x="76054" y="0"/>
                    </a:moveTo>
                    <a:cubicBezTo>
                      <a:pt x="75778" y="0"/>
                      <a:pt x="75509" y="23"/>
                      <a:pt x="75255" y="68"/>
                    </a:cubicBezTo>
                    <a:cubicBezTo>
                      <a:pt x="72819" y="535"/>
                      <a:pt x="71418" y="3137"/>
                      <a:pt x="70685" y="6639"/>
                    </a:cubicBezTo>
                    <a:cubicBezTo>
                      <a:pt x="69917" y="10142"/>
                      <a:pt x="68416" y="20850"/>
                      <a:pt x="68116" y="27588"/>
                    </a:cubicBezTo>
                    <a:cubicBezTo>
                      <a:pt x="67816" y="34293"/>
                      <a:pt x="67649" y="45901"/>
                      <a:pt x="67816" y="51071"/>
                    </a:cubicBezTo>
                    <a:cubicBezTo>
                      <a:pt x="67949" y="56275"/>
                      <a:pt x="68717" y="58410"/>
                      <a:pt x="67949" y="59177"/>
                    </a:cubicBezTo>
                    <a:cubicBezTo>
                      <a:pt x="67396" y="59731"/>
                      <a:pt x="65905" y="60527"/>
                      <a:pt x="64879" y="60527"/>
                    </a:cubicBezTo>
                    <a:cubicBezTo>
                      <a:pt x="64483" y="60527"/>
                      <a:pt x="64156" y="60408"/>
                      <a:pt x="63980" y="60111"/>
                    </a:cubicBezTo>
                    <a:cubicBezTo>
                      <a:pt x="63379" y="59044"/>
                      <a:pt x="58809" y="34893"/>
                      <a:pt x="58476" y="27588"/>
                    </a:cubicBezTo>
                    <a:cubicBezTo>
                      <a:pt x="58176" y="20249"/>
                      <a:pt x="56808" y="9408"/>
                      <a:pt x="55574" y="6639"/>
                    </a:cubicBezTo>
                    <a:cubicBezTo>
                      <a:pt x="54906" y="5160"/>
                      <a:pt x="53088" y="4218"/>
                      <a:pt x="51168" y="4218"/>
                    </a:cubicBezTo>
                    <a:cubicBezTo>
                      <a:pt x="49538" y="4218"/>
                      <a:pt x="47834" y="4898"/>
                      <a:pt x="46701" y="6506"/>
                    </a:cubicBezTo>
                    <a:cubicBezTo>
                      <a:pt x="44266" y="10009"/>
                      <a:pt x="45500" y="20249"/>
                      <a:pt x="45633" y="24819"/>
                    </a:cubicBezTo>
                    <a:cubicBezTo>
                      <a:pt x="45800" y="29422"/>
                      <a:pt x="46701" y="42999"/>
                      <a:pt x="47768" y="50471"/>
                    </a:cubicBezTo>
                    <a:cubicBezTo>
                      <a:pt x="48869" y="57943"/>
                      <a:pt x="49770" y="63614"/>
                      <a:pt x="49936" y="64981"/>
                    </a:cubicBezTo>
                    <a:cubicBezTo>
                      <a:pt x="50070" y="66349"/>
                      <a:pt x="49469" y="74421"/>
                      <a:pt x="48535" y="77490"/>
                    </a:cubicBezTo>
                    <a:cubicBezTo>
                      <a:pt x="47635" y="80559"/>
                      <a:pt x="42731" y="90466"/>
                      <a:pt x="42731" y="90466"/>
                    </a:cubicBezTo>
                    <a:cubicBezTo>
                      <a:pt x="42731" y="90466"/>
                      <a:pt x="42269" y="90697"/>
                      <a:pt x="41479" y="90697"/>
                    </a:cubicBezTo>
                    <a:cubicBezTo>
                      <a:pt x="40996" y="90697"/>
                      <a:pt x="40392" y="90611"/>
                      <a:pt x="39696" y="90333"/>
                    </a:cubicBezTo>
                    <a:cubicBezTo>
                      <a:pt x="37861" y="89566"/>
                      <a:pt x="33725" y="86797"/>
                      <a:pt x="29622" y="80993"/>
                    </a:cubicBezTo>
                    <a:cubicBezTo>
                      <a:pt x="25486" y="75189"/>
                      <a:pt x="20616" y="69718"/>
                      <a:pt x="16779" y="67583"/>
                    </a:cubicBezTo>
                    <a:cubicBezTo>
                      <a:pt x="13926" y="65981"/>
                      <a:pt x="11579" y="64623"/>
                      <a:pt x="8514" y="64623"/>
                    </a:cubicBezTo>
                    <a:cubicBezTo>
                      <a:pt x="7494" y="64623"/>
                      <a:pt x="6395" y="64773"/>
                      <a:pt x="5171" y="65115"/>
                    </a:cubicBezTo>
                    <a:cubicBezTo>
                      <a:pt x="301" y="66516"/>
                      <a:pt x="1" y="68017"/>
                      <a:pt x="4104" y="73220"/>
                    </a:cubicBezTo>
                    <a:cubicBezTo>
                      <a:pt x="8240" y="78424"/>
                      <a:pt x="14211" y="85563"/>
                      <a:pt x="19381" y="94436"/>
                    </a:cubicBezTo>
                    <a:cubicBezTo>
                      <a:pt x="24585" y="103309"/>
                      <a:pt x="23951" y="106811"/>
                      <a:pt x="29622" y="113549"/>
                    </a:cubicBezTo>
                    <a:cubicBezTo>
                      <a:pt x="35259" y="120254"/>
                      <a:pt x="44866" y="130028"/>
                      <a:pt x="48702" y="135065"/>
                    </a:cubicBezTo>
                    <a:cubicBezTo>
                      <a:pt x="52505" y="140102"/>
                      <a:pt x="52505" y="138901"/>
                      <a:pt x="53439" y="141336"/>
                    </a:cubicBezTo>
                    <a:cubicBezTo>
                      <a:pt x="54340" y="143771"/>
                      <a:pt x="53873" y="176094"/>
                      <a:pt x="53739" y="178863"/>
                    </a:cubicBezTo>
                    <a:lnTo>
                      <a:pt x="97404" y="179630"/>
                    </a:lnTo>
                    <a:cubicBezTo>
                      <a:pt x="97404" y="179630"/>
                      <a:pt x="97270" y="148508"/>
                      <a:pt x="97704" y="145139"/>
                    </a:cubicBezTo>
                    <a:cubicBezTo>
                      <a:pt x="98171" y="141770"/>
                      <a:pt x="100139" y="141770"/>
                      <a:pt x="102908" y="136266"/>
                    </a:cubicBezTo>
                    <a:cubicBezTo>
                      <a:pt x="105643" y="130795"/>
                      <a:pt x="110380" y="111982"/>
                      <a:pt x="112214" y="96737"/>
                    </a:cubicBezTo>
                    <a:cubicBezTo>
                      <a:pt x="114049" y="81460"/>
                      <a:pt x="112381" y="72453"/>
                      <a:pt x="112381" y="72453"/>
                    </a:cubicBezTo>
                    <a:cubicBezTo>
                      <a:pt x="112381" y="72453"/>
                      <a:pt x="116317" y="55975"/>
                      <a:pt x="116617" y="46802"/>
                    </a:cubicBezTo>
                    <a:cubicBezTo>
                      <a:pt x="116951" y="37628"/>
                      <a:pt x="117418" y="33659"/>
                      <a:pt x="116484" y="30156"/>
                    </a:cubicBezTo>
                    <a:cubicBezTo>
                      <a:pt x="115854" y="27795"/>
                      <a:pt x="113709" y="26328"/>
                      <a:pt x="111774" y="26328"/>
                    </a:cubicBezTo>
                    <a:cubicBezTo>
                      <a:pt x="110839" y="26328"/>
                      <a:pt x="109954" y="26671"/>
                      <a:pt x="109312" y="27421"/>
                    </a:cubicBezTo>
                    <a:cubicBezTo>
                      <a:pt x="107311" y="29689"/>
                      <a:pt x="105943" y="41598"/>
                      <a:pt x="105042" y="46501"/>
                    </a:cubicBezTo>
                    <a:cubicBezTo>
                      <a:pt x="104108" y="51372"/>
                      <a:pt x="100139" y="66049"/>
                      <a:pt x="100139" y="66049"/>
                    </a:cubicBezTo>
                    <a:lnTo>
                      <a:pt x="96937" y="64214"/>
                    </a:lnTo>
                    <a:cubicBezTo>
                      <a:pt x="96937" y="64214"/>
                      <a:pt x="99972" y="49870"/>
                      <a:pt x="99972" y="41298"/>
                    </a:cubicBezTo>
                    <a:cubicBezTo>
                      <a:pt x="99972" y="32758"/>
                      <a:pt x="101040" y="18715"/>
                      <a:pt x="100439" y="14278"/>
                    </a:cubicBezTo>
                    <a:cubicBezTo>
                      <a:pt x="99885" y="10180"/>
                      <a:pt x="98135" y="8302"/>
                      <a:pt x="95006" y="8302"/>
                    </a:cubicBezTo>
                    <a:cubicBezTo>
                      <a:pt x="94747" y="8302"/>
                      <a:pt x="94479" y="8315"/>
                      <a:pt x="94201" y="8341"/>
                    </a:cubicBezTo>
                    <a:cubicBezTo>
                      <a:pt x="90532" y="8641"/>
                      <a:pt x="89598" y="9241"/>
                      <a:pt x="89298" y="20082"/>
                    </a:cubicBezTo>
                    <a:cubicBezTo>
                      <a:pt x="89031" y="30924"/>
                      <a:pt x="86062" y="42532"/>
                      <a:pt x="85795" y="48770"/>
                    </a:cubicBezTo>
                    <a:cubicBezTo>
                      <a:pt x="85495" y="55041"/>
                      <a:pt x="84895" y="58710"/>
                      <a:pt x="84128" y="59177"/>
                    </a:cubicBezTo>
                    <a:cubicBezTo>
                      <a:pt x="83863" y="59332"/>
                      <a:pt x="83503" y="59417"/>
                      <a:pt x="83135" y="59417"/>
                    </a:cubicBezTo>
                    <a:cubicBezTo>
                      <a:pt x="82391" y="59417"/>
                      <a:pt x="81615" y="59069"/>
                      <a:pt x="81526" y="58243"/>
                    </a:cubicBezTo>
                    <a:cubicBezTo>
                      <a:pt x="81359" y="57042"/>
                      <a:pt x="81826" y="42832"/>
                      <a:pt x="81826" y="35660"/>
                    </a:cubicBezTo>
                    <a:cubicBezTo>
                      <a:pt x="81826" y="28488"/>
                      <a:pt x="81359" y="7707"/>
                      <a:pt x="81359" y="4505"/>
                    </a:cubicBezTo>
                    <a:cubicBezTo>
                      <a:pt x="81359" y="1637"/>
                      <a:pt x="78417" y="0"/>
                      <a:pt x="76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3598680" y="3041567"/>
                <a:ext cx="1601548" cy="1045370"/>
              </a:xfrm>
              <a:custGeom>
                <a:avLst/>
                <a:gdLst/>
                <a:ahLst/>
                <a:cxnLst/>
                <a:rect l="l" t="t" r="r" b="b"/>
                <a:pathLst>
                  <a:path w="83752" h="54667" extrusionOk="0">
                    <a:moveTo>
                      <a:pt x="0" y="1"/>
                    </a:moveTo>
                    <a:lnTo>
                      <a:pt x="0" y="1"/>
                    </a:lnTo>
                    <a:cubicBezTo>
                      <a:pt x="634" y="968"/>
                      <a:pt x="1234" y="1969"/>
                      <a:pt x="1801" y="2970"/>
                    </a:cubicBezTo>
                    <a:cubicBezTo>
                      <a:pt x="3536" y="5938"/>
                      <a:pt x="5037" y="9041"/>
                      <a:pt x="6305" y="12276"/>
                    </a:cubicBezTo>
                    <a:cubicBezTo>
                      <a:pt x="7906" y="14878"/>
                      <a:pt x="9640" y="17613"/>
                      <a:pt x="11475" y="20149"/>
                    </a:cubicBezTo>
                    <a:cubicBezTo>
                      <a:pt x="17913" y="29188"/>
                      <a:pt x="27586" y="36260"/>
                      <a:pt x="31456" y="42064"/>
                    </a:cubicBezTo>
                    <a:cubicBezTo>
                      <a:pt x="35292" y="47868"/>
                      <a:pt x="41463" y="54306"/>
                      <a:pt x="45633" y="54640"/>
                    </a:cubicBezTo>
                    <a:cubicBezTo>
                      <a:pt x="45855" y="54658"/>
                      <a:pt x="46075" y="54666"/>
                      <a:pt x="46294" y="54666"/>
                    </a:cubicBezTo>
                    <a:cubicBezTo>
                      <a:pt x="50191" y="54666"/>
                      <a:pt x="53730" y="51951"/>
                      <a:pt x="60110" y="49803"/>
                    </a:cubicBezTo>
                    <a:cubicBezTo>
                      <a:pt x="61459" y="49351"/>
                      <a:pt x="62911" y="49181"/>
                      <a:pt x="64397" y="49181"/>
                    </a:cubicBezTo>
                    <a:cubicBezTo>
                      <a:pt x="68902" y="49181"/>
                      <a:pt x="73719" y="50743"/>
                      <a:pt x="76915" y="50743"/>
                    </a:cubicBezTo>
                    <a:cubicBezTo>
                      <a:pt x="77957" y="50743"/>
                      <a:pt x="78826" y="50577"/>
                      <a:pt x="79457" y="50137"/>
                    </a:cubicBezTo>
                    <a:cubicBezTo>
                      <a:pt x="82186" y="48224"/>
                      <a:pt x="83752" y="45646"/>
                      <a:pt x="82255" y="45646"/>
                    </a:cubicBezTo>
                    <a:cubicBezTo>
                      <a:pt x="81977" y="45646"/>
                      <a:pt x="81593" y="45735"/>
                      <a:pt x="81091" y="45934"/>
                    </a:cubicBezTo>
                    <a:cubicBezTo>
                      <a:pt x="80859" y="46027"/>
                      <a:pt x="80601" y="46071"/>
                      <a:pt x="80321" y="46071"/>
                    </a:cubicBezTo>
                    <a:cubicBezTo>
                      <a:pt x="76702" y="46071"/>
                      <a:pt x="69296" y="38814"/>
                      <a:pt x="63012" y="38195"/>
                    </a:cubicBezTo>
                    <a:cubicBezTo>
                      <a:pt x="62763" y="38172"/>
                      <a:pt x="62519" y="38160"/>
                      <a:pt x="62279" y="38160"/>
                    </a:cubicBezTo>
                    <a:cubicBezTo>
                      <a:pt x="56944" y="38160"/>
                      <a:pt x="53505" y="43645"/>
                      <a:pt x="46369" y="43645"/>
                    </a:cubicBezTo>
                    <a:cubicBezTo>
                      <a:pt x="45068" y="43645"/>
                      <a:pt x="43644" y="43463"/>
                      <a:pt x="42063" y="43032"/>
                    </a:cubicBezTo>
                    <a:cubicBezTo>
                      <a:pt x="31422" y="40130"/>
                      <a:pt x="16945" y="21450"/>
                      <a:pt x="12109" y="12743"/>
                    </a:cubicBezTo>
                    <a:cubicBezTo>
                      <a:pt x="8173" y="5672"/>
                      <a:pt x="2135" y="1369"/>
                      <a:pt x="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5130804" y="2818966"/>
                <a:ext cx="295997" cy="850932"/>
              </a:xfrm>
              <a:custGeom>
                <a:avLst/>
                <a:gdLst/>
                <a:ahLst/>
                <a:cxnLst/>
                <a:rect l="l" t="t" r="r" b="b"/>
                <a:pathLst>
                  <a:path w="15479" h="44499" extrusionOk="0">
                    <a:moveTo>
                      <a:pt x="15312" y="0"/>
                    </a:moveTo>
                    <a:cubicBezTo>
                      <a:pt x="14945" y="1568"/>
                      <a:pt x="13744" y="5137"/>
                      <a:pt x="10308" y="6672"/>
                    </a:cubicBezTo>
                    <a:cubicBezTo>
                      <a:pt x="5805" y="8640"/>
                      <a:pt x="1" y="7973"/>
                      <a:pt x="3237" y="9274"/>
                    </a:cubicBezTo>
                    <a:cubicBezTo>
                      <a:pt x="6439" y="10541"/>
                      <a:pt x="9975" y="26019"/>
                      <a:pt x="9341" y="33457"/>
                    </a:cubicBezTo>
                    <a:cubicBezTo>
                      <a:pt x="8907" y="38695"/>
                      <a:pt x="8774" y="43265"/>
                      <a:pt x="9174" y="44499"/>
                    </a:cubicBezTo>
                    <a:cubicBezTo>
                      <a:pt x="11542" y="35426"/>
                      <a:pt x="13344" y="26219"/>
                      <a:pt x="14511" y="16946"/>
                    </a:cubicBezTo>
                    <a:cubicBezTo>
                      <a:pt x="15212" y="11308"/>
                      <a:pt x="15479" y="5671"/>
                      <a:pt x="15312"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4843781" y="1455843"/>
                <a:ext cx="194571" cy="1013760"/>
              </a:xfrm>
              <a:custGeom>
                <a:avLst/>
                <a:gdLst/>
                <a:ahLst/>
                <a:cxnLst/>
                <a:rect l="l" t="t" r="r" b="b"/>
                <a:pathLst>
                  <a:path w="10175" h="53014" extrusionOk="0">
                    <a:moveTo>
                      <a:pt x="9907" y="1"/>
                    </a:moveTo>
                    <a:lnTo>
                      <a:pt x="9907" y="1"/>
                    </a:lnTo>
                    <a:cubicBezTo>
                      <a:pt x="7539" y="568"/>
                      <a:pt x="6872" y="2469"/>
                      <a:pt x="6605" y="11542"/>
                    </a:cubicBezTo>
                    <a:cubicBezTo>
                      <a:pt x="6305" y="22384"/>
                      <a:pt x="3403" y="33992"/>
                      <a:pt x="3102" y="40263"/>
                    </a:cubicBezTo>
                    <a:cubicBezTo>
                      <a:pt x="2802" y="46501"/>
                      <a:pt x="2202" y="50170"/>
                      <a:pt x="1435" y="50637"/>
                    </a:cubicBezTo>
                    <a:cubicBezTo>
                      <a:pt x="1131" y="50801"/>
                      <a:pt x="778" y="50882"/>
                      <a:pt x="434" y="50882"/>
                    </a:cubicBezTo>
                    <a:cubicBezTo>
                      <a:pt x="286" y="50882"/>
                      <a:pt x="140" y="50867"/>
                      <a:pt x="0" y="50837"/>
                    </a:cubicBezTo>
                    <a:lnTo>
                      <a:pt x="0" y="50837"/>
                    </a:lnTo>
                    <a:cubicBezTo>
                      <a:pt x="506" y="52335"/>
                      <a:pt x="2220" y="53013"/>
                      <a:pt x="3626" y="53013"/>
                    </a:cubicBezTo>
                    <a:cubicBezTo>
                      <a:pt x="4726" y="53013"/>
                      <a:pt x="5638" y="52599"/>
                      <a:pt x="5638" y="51838"/>
                    </a:cubicBezTo>
                    <a:cubicBezTo>
                      <a:pt x="5638" y="49903"/>
                      <a:pt x="3102" y="40263"/>
                      <a:pt x="5971" y="35393"/>
                    </a:cubicBezTo>
                    <a:cubicBezTo>
                      <a:pt x="8840" y="30556"/>
                      <a:pt x="6938" y="31223"/>
                      <a:pt x="6938" y="27654"/>
                    </a:cubicBezTo>
                    <a:cubicBezTo>
                      <a:pt x="6938" y="24118"/>
                      <a:pt x="10174" y="14445"/>
                      <a:pt x="10174" y="14445"/>
                    </a:cubicBezTo>
                    <a:cubicBezTo>
                      <a:pt x="9340" y="11943"/>
                      <a:pt x="8907" y="9341"/>
                      <a:pt x="8873" y="6706"/>
                    </a:cubicBezTo>
                    <a:cubicBezTo>
                      <a:pt x="8873" y="4437"/>
                      <a:pt x="9240" y="2169"/>
                      <a:pt x="9907"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5193965" y="1803484"/>
                <a:ext cx="174799" cy="809379"/>
              </a:xfrm>
              <a:custGeom>
                <a:avLst/>
                <a:gdLst/>
                <a:ahLst/>
                <a:cxnLst/>
                <a:rect l="l" t="t" r="r" b="b"/>
                <a:pathLst>
                  <a:path w="9141" h="42326" extrusionOk="0">
                    <a:moveTo>
                      <a:pt x="9140" y="1"/>
                    </a:moveTo>
                    <a:cubicBezTo>
                      <a:pt x="8807" y="201"/>
                      <a:pt x="8540" y="401"/>
                      <a:pt x="8306" y="701"/>
                    </a:cubicBezTo>
                    <a:cubicBezTo>
                      <a:pt x="6305" y="2969"/>
                      <a:pt x="4937" y="14878"/>
                      <a:pt x="4036" y="19781"/>
                    </a:cubicBezTo>
                    <a:cubicBezTo>
                      <a:pt x="3369" y="23217"/>
                      <a:pt x="1201" y="31556"/>
                      <a:pt x="0" y="36160"/>
                    </a:cubicBezTo>
                    <a:cubicBezTo>
                      <a:pt x="313" y="40900"/>
                      <a:pt x="1480" y="42326"/>
                      <a:pt x="3183" y="42326"/>
                    </a:cubicBezTo>
                    <a:cubicBezTo>
                      <a:pt x="3661" y="42326"/>
                      <a:pt x="4181" y="42213"/>
                      <a:pt x="4737" y="42031"/>
                    </a:cubicBezTo>
                    <a:cubicBezTo>
                      <a:pt x="7639" y="41063"/>
                      <a:pt x="4737" y="40396"/>
                      <a:pt x="4737" y="34592"/>
                    </a:cubicBezTo>
                    <a:cubicBezTo>
                      <a:pt x="4737" y="28788"/>
                      <a:pt x="7172" y="26253"/>
                      <a:pt x="7973" y="19448"/>
                    </a:cubicBezTo>
                    <a:cubicBezTo>
                      <a:pt x="8773" y="12643"/>
                      <a:pt x="6939" y="14277"/>
                      <a:pt x="7005" y="11709"/>
                    </a:cubicBezTo>
                    <a:cubicBezTo>
                      <a:pt x="7039" y="9541"/>
                      <a:pt x="8673" y="2069"/>
                      <a:pt x="914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4534403" y="1295753"/>
                <a:ext cx="183098" cy="1197374"/>
              </a:xfrm>
              <a:custGeom>
                <a:avLst/>
                <a:gdLst/>
                <a:ahLst/>
                <a:cxnLst/>
                <a:rect l="l" t="t" r="r" b="b"/>
                <a:pathLst>
                  <a:path w="9575" h="62616" extrusionOk="0">
                    <a:moveTo>
                      <a:pt x="8374" y="0"/>
                    </a:moveTo>
                    <a:cubicBezTo>
                      <a:pt x="6172" y="634"/>
                      <a:pt x="4904" y="3136"/>
                      <a:pt x="4171" y="6471"/>
                    </a:cubicBezTo>
                    <a:cubicBezTo>
                      <a:pt x="3403" y="9974"/>
                      <a:pt x="1869" y="20682"/>
                      <a:pt x="1569" y="27386"/>
                    </a:cubicBezTo>
                    <a:cubicBezTo>
                      <a:pt x="1269" y="34125"/>
                      <a:pt x="1102" y="45733"/>
                      <a:pt x="1269" y="50903"/>
                    </a:cubicBezTo>
                    <a:cubicBezTo>
                      <a:pt x="1402" y="56107"/>
                      <a:pt x="2169" y="58242"/>
                      <a:pt x="1402" y="59009"/>
                    </a:cubicBezTo>
                    <a:cubicBezTo>
                      <a:pt x="1002" y="59376"/>
                      <a:pt x="535" y="59676"/>
                      <a:pt x="1" y="59910"/>
                    </a:cubicBezTo>
                    <a:cubicBezTo>
                      <a:pt x="552" y="62198"/>
                      <a:pt x="3095" y="62616"/>
                      <a:pt x="4877" y="62616"/>
                    </a:cubicBezTo>
                    <a:cubicBezTo>
                      <a:pt x="5900" y="62616"/>
                      <a:pt x="6672" y="62478"/>
                      <a:pt x="6672" y="62478"/>
                    </a:cubicBezTo>
                    <a:cubicBezTo>
                      <a:pt x="6672" y="62478"/>
                      <a:pt x="4571" y="59776"/>
                      <a:pt x="5405" y="57308"/>
                    </a:cubicBezTo>
                    <a:cubicBezTo>
                      <a:pt x="6239" y="54839"/>
                      <a:pt x="6372" y="51837"/>
                      <a:pt x="4437" y="43765"/>
                    </a:cubicBezTo>
                    <a:cubicBezTo>
                      <a:pt x="2503" y="35726"/>
                      <a:pt x="5405" y="31523"/>
                      <a:pt x="5405" y="31523"/>
                    </a:cubicBezTo>
                    <a:cubicBezTo>
                      <a:pt x="5405" y="31523"/>
                      <a:pt x="4771" y="30222"/>
                      <a:pt x="4104" y="25385"/>
                    </a:cubicBezTo>
                    <a:cubicBezTo>
                      <a:pt x="3470" y="20548"/>
                      <a:pt x="6372" y="12843"/>
                      <a:pt x="6372" y="12843"/>
                    </a:cubicBezTo>
                    <a:lnTo>
                      <a:pt x="6339" y="8006"/>
                    </a:lnTo>
                    <a:cubicBezTo>
                      <a:pt x="6339" y="3169"/>
                      <a:pt x="9574" y="901"/>
                      <a:pt x="9574" y="901"/>
                    </a:cubicBezTo>
                    <a:cubicBezTo>
                      <a:pt x="9274" y="501"/>
                      <a:pt x="8841" y="200"/>
                      <a:pt x="8374"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3525958" y="1373236"/>
                <a:ext cx="1399499" cy="1899935"/>
              </a:xfrm>
              <a:custGeom>
                <a:avLst/>
                <a:gdLst/>
                <a:ahLst/>
                <a:cxnLst/>
                <a:rect l="l" t="t" r="r" b="b"/>
                <a:pathLst>
                  <a:path w="73186" h="99356" extrusionOk="0">
                    <a:moveTo>
                      <a:pt x="0" y="61762"/>
                    </a:moveTo>
                    <a:cubicBezTo>
                      <a:pt x="27" y="61775"/>
                      <a:pt x="54" y="61788"/>
                      <a:pt x="81" y="61801"/>
                    </a:cubicBezTo>
                    <a:lnTo>
                      <a:pt x="81" y="61801"/>
                    </a:lnTo>
                    <a:cubicBezTo>
                      <a:pt x="65" y="61788"/>
                      <a:pt x="49" y="61775"/>
                      <a:pt x="34" y="61762"/>
                    </a:cubicBezTo>
                    <a:close/>
                    <a:moveTo>
                      <a:pt x="37466" y="1"/>
                    </a:moveTo>
                    <a:cubicBezTo>
                      <a:pt x="35836" y="1"/>
                      <a:pt x="34140" y="681"/>
                      <a:pt x="33024" y="2286"/>
                    </a:cubicBezTo>
                    <a:cubicBezTo>
                      <a:pt x="30589" y="5822"/>
                      <a:pt x="31790" y="16063"/>
                      <a:pt x="31956" y="20633"/>
                    </a:cubicBezTo>
                    <a:cubicBezTo>
                      <a:pt x="32123" y="25169"/>
                      <a:pt x="33024" y="38779"/>
                      <a:pt x="34091" y="46284"/>
                    </a:cubicBezTo>
                    <a:cubicBezTo>
                      <a:pt x="35159" y="53756"/>
                      <a:pt x="36093" y="59394"/>
                      <a:pt x="36226" y="60761"/>
                    </a:cubicBezTo>
                    <a:cubicBezTo>
                      <a:pt x="36393" y="62162"/>
                      <a:pt x="35759" y="70235"/>
                      <a:pt x="34859" y="73270"/>
                    </a:cubicBezTo>
                    <a:cubicBezTo>
                      <a:pt x="33925" y="76339"/>
                      <a:pt x="28954" y="86246"/>
                      <a:pt x="28954" y="86246"/>
                    </a:cubicBezTo>
                    <a:cubicBezTo>
                      <a:pt x="28954" y="86246"/>
                      <a:pt x="28495" y="86470"/>
                      <a:pt x="27720" y="86470"/>
                    </a:cubicBezTo>
                    <a:cubicBezTo>
                      <a:pt x="27225" y="86470"/>
                      <a:pt x="26601" y="86378"/>
                      <a:pt x="25885" y="86079"/>
                    </a:cubicBezTo>
                    <a:cubicBezTo>
                      <a:pt x="24051" y="85346"/>
                      <a:pt x="19948" y="82577"/>
                      <a:pt x="15812" y="76773"/>
                    </a:cubicBezTo>
                    <a:cubicBezTo>
                      <a:pt x="11709" y="71002"/>
                      <a:pt x="6805" y="65498"/>
                      <a:pt x="3002" y="63363"/>
                    </a:cubicBezTo>
                    <a:cubicBezTo>
                      <a:pt x="1965" y="62779"/>
                      <a:pt x="1022" y="62259"/>
                      <a:pt x="81" y="61801"/>
                    </a:cubicBezTo>
                    <a:lnTo>
                      <a:pt x="81" y="61801"/>
                    </a:lnTo>
                    <a:cubicBezTo>
                      <a:pt x="1404" y="62895"/>
                      <a:pt x="2922" y="64249"/>
                      <a:pt x="4604" y="65832"/>
                    </a:cubicBezTo>
                    <a:cubicBezTo>
                      <a:pt x="14277" y="74838"/>
                      <a:pt x="16212" y="83878"/>
                      <a:pt x="24918" y="87414"/>
                    </a:cubicBezTo>
                    <a:cubicBezTo>
                      <a:pt x="26351" y="87996"/>
                      <a:pt x="27714" y="88238"/>
                      <a:pt x="29017" y="88238"/>
                    </a:cubicBezTo>
                    <a:cubicBezTo>
                      <a:pt x="35490" y="88238"/>
                      <a:pt x="40515" y="82268"/>
                      <a:pt x="45530" y="82268"/>
                    </a:cubicBezTo>
                    <a:cubicBezTo>
                      <a:pt x="45642" y="82268"/>
                      <a:pt x="45754" y="82271"/>
                      <a:pt x="45866" y="82277"/>
                    </a:cubicBezTo>
                    <a:cubicBezTo>
                      <a:pt x="52004" y="82577"/>
                      <a:pt x="61644" y="99356"/>
                      <a:pt x="61644" y="99356"/>
                    </a:cubicBezTo>
                    <a:cubicBezTo>
                      <a:pt x="61644" y="99356"/>
                      <a:pt x="59710" y="89682"/>
                      <a:pt x="57775" y="84845"/>
                    </a:cubicBezTo>
                    <a:cubicBezTo>
                      <a:pt x="55840" y="80042"/>
                      <a:pt x="45534" y="75839"/>
                      <a:pt x="45533" y="75839"/>
                    </a:cubicBezTo>
                    <a:lnTo>
                      <a:pt x="45533" y="75839"/>
                    </a:lnTo>
                    <a:cubicBezTo>
                      <a:pt x="45534" y="75839"/>
                      <a:pt x="57775" y="79375"/>
                      <a:pt x="62945" y="82610"/>
                    </a:cubicBezTo>
                    <a:cubicBezTo>
                      <a:pt x="66114" y="84512"/>
                      <a:pt x="69583" y="85913"/>
                      <a:pt x="73186" y="86780"/>
                    </a:cubicBezTo>
                    <a:cubicBezTo>
                      <a:pt x="71952" y="86113"/>
                      <a:pt x="55707" y="75138"/>
                      <a:pt x="51337" y="73270"/>
                    </a:cubicBezTo>
                    <a:cubicBezTo>
                      <a:pt x="46834" y="71335"/>
                      <a:pt x="40096" y="70035"/>
                      <a:pt x="39095" y="66165"/>
                    </a:cubicBezTo>
                    <a:cubicBezTo>
                      <a:pt x="38094" y="62329"/>
                      <a:pt x="40396" y="57792"/>
                      <a:pt x="40396" y="57792"/>
                    </a:cubicBezTo>
                    <a:cubicBezTo>
                      <a:pt x="40396" y="57792"/>
                      <a:pt x="37460" y="48452"/>
                      <a:pt x="36526" y="43616"/>
                    </a:cubicBezTo>
                    <a:cubicBezTo>
                      <a:pt x="35559" y="38779"/>
                      <a:pt x="36827" y="36544"/>
                      <a:pt x="36827" y="36544"/>
                    </a:cubicBezTo>
                    <a:cubicBezTo>
                      <a:pt x="36827" y="36544"/>
                      <a:pt x="35225" y="33642"/>
                      <a:pt x="35225" y="29105"/>
                    </a:cubicBezTo>
                    <a:cubicBezTo>
                      <a:pt x="35292" y="25970"/>
                      <a:pt x="35726" y="22834"/>
                      <a:pt x="36526" y="19765"/>
                    </a:cubicBezTo>
                    <a:cubicBezTo>
                      <a:pt x="36526" y="19765"/>
                      <a:pt x="32657" y="17197"/>
                      <a:pt x="33291" y="11393"/>
                    </a:cubicBezTo>
                    <a:cubicBezTo>
                      <a:pt x="33925" y="5588"/>
                      <a:pt x="38761" y="5588"/>
                      <a:pt x="38761" y="5588"/>
                    </a:cubicBezTo>
                    <a:cubicBezTo>
                      <a:pt x="42931" y="7190"/>
                      <a:pt x="43932" y="18164"/>
                      <a:pt x="43932" y="18164"/>
                    </a:cubicBezTo>
                    <a:lnTo>
                      <a:pt x="44032" y="15162"/>
                    </a:lnTo>
                    <a:lnTo>
                      <a:pt x="43965" y="14095"/>
                    </a:lnTo>
                    <a:cubicBezTo>
                      <a:pt x="43932" y="13794"/>
                      <a:pt x="43898" y="13461"/>
                      <a:pt x="43865" y="13161"/>
                    </a:cubicBezTo>
                    <a:lnTo>
                      <a:pt x="43865" y="13027"/>
                    </a:lnTo>
                    <a:cubicBezTo>
                      <a:pt x="43832" y="12727"/>
                      <a:pt x="43798" y="12427"/>
                      <a:pt x="43732" y="12126"/>
                    </a:cubicBezTo>
                    <a:lnTo>
                      <a:pt x="43732" y="12060"/>
                    </a:lnTo>
                    <a:cubicBezTo>
                      <a:pt x="43698" y="11726"/>
                      <a:pt x="43665" y="11426"/>
                      <a:pt x="43631" y="11092"/>
                    </a:cubicBezTo>
                    <a:lnTo>
                      <a:pt x="43631" y="11059"/>
                    </a:lnTo>
                    <a:cubicBezTo>
                      <a:pt x="43565" y="10759"/>
                      <a:pt x="43531" y="10492"/>
                      <a:pt x="43498" y="10192"/>
                    </a:cubicBezTo>
                    <a:lnTo>
                      <a:pt x="43465" y="10025"/>
                    </a:lnTo>
                    <a:lnTo>
                      <a:pt x="43365" y="9258"/>
                    </a:lnTo>
                    <a:lnTo>
                      <a:pt x="43365" y="9158"/>
                    </a:lnTo>
                    <a:cubicBezTo>
                      <a:pt x="43298" y="8857"/>
                      <a:pt x="43265" y="8557"/>
                      <a:pt x="43231" y="8290"/>
                    </a:cubicBezTo>
                    <a:lnTo>
                      <a:pt x="43231" y="8224"/>
                    </a:lnTo>
                    <a:cubicBezTo>
                      <a:pt x="43164" y="7990"/>
                      <a:pt x="43131" y="7723"/>
                      <a:pt x="43098" y="7490"/>
                    </a:cubicBezTo>
                    <a:cubicBezTo>
                      <a:pt x="43098" y="7423"/>
                      <a:pt x="43098" y="7356"/>
                      <a:pt x="43064" y="7290"/>
                    </a:cubicBezTo>
                    <a:cubicBezTo>
                      <a:pt x="43031" y="7089"/>
                      <a:pt x="42998" y="6889"/>
                      <a:pt x="42964" y="6689"/>
                    </a:cubicBezTo>
                    <a:cubicBezTo>
                      <a:pt x="42964" y="6656"/>
                      <a:pt x="42964" y="6589"/>
                      <a:pt x="42931" y="6522"/>
                    </a:cubicBezTo>
                    <a:cubicBezTo>
                      <a:pt x="42864" y="6289"/>
                      <a:pt x="42831" y="6055"/>
                      <a:pt x="42764" y="5822"/>
                    </a:cubicBezTo>
                    <a:lnTo>
                      <a:pt x="42764" y="5755"/>
                    </a:lnTo>
                    <a:cubicBezTo>
                      <a:pt x="42731" y="5555"/>
                      <a:pt x="42697" y="5355"/>
                      <a:pt x="42664" y="5155"/>
                    </a:cubicBezTo>
                    <a:lnTo>
                      <a:pt x="42631" y="4988"/>
                    </a:lnTo>
                    <a:cubicBezTo>
                      <a:pt x="42597" y="4821"/>
                      <a:pt x="42531" y="4688"/>
                      <a:pt x="42497" y="4521"/>
                    </a:cubicBezTo>
                    <a:lnTo>
                      <a:pt x="42464" y="4354"/>
                    </a:lnTo>
                    <a:cubicBezTo>
                      <a:pt x="42431" y="4187"/>
                      <a:pt x="42364" y="3987"/>
                      <a:pt x="42331" y="3820"/>
                    </a:cubicBezTo>
                    <a:lnTo>
                      <a:pt x="42331" y="3787"/>
                    </a:lnTo>
                    <a:cubicBezTo>
                      <a:pt x="42297" y="3620"/>
                      <a:pt x="42230" y="3487"/>
                      <a:pt x="42197" y="3353"/>
                    </a:cubicBezTo>
                    <a:cubicBezTo>
                      <a:pt x="42197" y="3287"/>
                      <a:pt x="42164" y="3253"/>
                      <a:pt x="42164" y="3220"/>
                    </a:cubicBezTo>
                    <a:cubicBezTo>
                      <a:pt x="42130" y="3120"/>
                      <a:pt x="42097" y="3020"/>
                      <a:pt x="42064" y="2920"/>
                    </a:cubicBezTo>
                    <a:cubicBezTo>
                      <a:pt x="42030" y="2820"/>
                      <a:pt x="42030" y="2820"/>
                      <a:pt x="42030" y="2786"/>
                    </a:cubicBezTo>
                    <a:cubicBezTo>
                      <a:pt x="41964" y="2653"/>
                      <a:pt x="41930" y="2553"/>
                      <a:pt x="41897" y="2453"/>
                    </a:cubicBezTo>
                    <a:cubicBezTo>
                      <a:pt x="41228" y="953"/>
                      <a:pt x="39394" y="1"/>
                      <a:pt x="37466"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4926063" y="3032006"/>
                <a:ext cx="1931" cy="650"/>
              </a:xfrm>
              <a:custGeom>
                <a:avLst/>
                <a:gdLst/>
                <a:ahLst/>
                <a:cxnLst/>
                <a:rect l="l" t="t" r="r" b="b"/>
                <a:pathLst>
                  <a:path w="101" h="34" extrusionOk="0">
                    <a:moveTo>
                      <a:pt x="0" y="1"/>
                    </a:moveTo>
                    <a:lnTo>
                      <a:pt x="67" y="34"/>
                    </a:lnTo>
                    <a:cubicBezTo>
                      <a:pt x="100" y="34"/>
                      <a:pt x="67" y="34"/>
                      <a:pt x="0" y="1"/>
                    </a:cubicBezTo>
                    <a:close/>
                  </a:path>
                </a:pathLst>
              </a:custGeom>
              <a:solidFill>
                <a:srgbClr val="263238"/>
              </a:solidFill>
              <a:ln w="10850" cap="flat" cmpd="sng">
                <a:solidFill>
                  <a:srgbClr val="92E3A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8"/>
              <p:cNvGrpSpPr/>
              <p:nvPr/>
            </p:nvGrpSpPr>
            <p:grpSpPr>
              <a:xfrm>
                <a:off x="3262513" y="1285542"/>
                <a:ext cx="2245285" cy="3441911"/>
                <a:chOff x="2488571" y="617724"/>
                <a:chExt cx="1921839" cy="2946085"/>
              </a:xfrm>
            </p:grpSpPr>
            <p:sp>
              <p:nvSpPr>
                <p:cNvPr id="167" name="Google Shape;167;p18"/>
                <p:cNvSpPr/>
                <p:nvPr/>
              </p:nvSpPr>
              <p:spPr>
                <a:xfrm>
                  <a:off x="2488571" y="617724"/>
                  <a:ext cx="1921839" cy="2946085"/>
                </a:xfrm>
                <a:custGeom>
                  <a:avLst/>
                  <a:gdLst/>
                  <a:ahLst/>
                  <a:cxnLst/>
                  <a:rect l="l" t="t" r="r" b="b"/>
                  <a:pathLst>
                    <a:path w="117418" h="179996" fill="none" extrusionOk="0">
                      <a:moveTo>
                        <a:pt x="53739" y="179229"/>
                      </a:moveTo>
                      <a:cubicBezTo>
                        <a:pt x="53873" y="176460"/>
                        <a:pt x="54340" y="144137"/>
                        <a:pt x="53439" y="141702"/>
                      </a:cubicBezTo>
                      <a:cubicBezTo>
                        <a:pt x="52505" y="139267"/>
                        <a:pt x="52505" y="140468"/>
                        <a:pt x="48702" y="135431"/>
                      </a:cubicBezTo>
                      <a:cubicBezTo>
                        <a:pt x="44866" y="130394"/>
                        <a:pt x="35259" y="120620"/>
                        <a:pt x="29622" y="113915"/>
                      </a:cubicBezTo>
                      <a:cubicBezTo>
                        <a:pt x="23951" y="107177"/>
                        <a:pt x="24585" y="103675"/>
                        <a:pt x="19381" y="94802"/>
                      </a:cubicBezTo>
                      <a:cubicBezTo>
                        <a:pt x="14211" y="85929"/>
                        <a:pt x="8240" y="78790"/>
                        <a:pt x="4104" y="73586"/>
                      </a:cubicBezTo>
                      <a:cubicBezTo>
                        <a:pt x="1" y="68383"/>
                        <a:pt x="301" y="66882"/>
                        <a:pt x="5171" y="65481"/>
                      </a:cubicBezTo>
                      <a:cubicBezTo>
                        <a:pt x="10075" y="64113"/>
                        <a:pt x="12977" y="65814"/>
                        <a:pt x="16779" y="67949"/>
                      </a:cubicBezTo>
                      <a:cubicBezTo>
                        <a:pt x="20616" y="70084"/>
                        <a:pt x="25486" y="75555"/>
                        <a:pt x="29622" y="81359"/>
                      </a:cubicBezTo>
                      <a:cubicBezTo>
                        <a:pt x="33725" y="87163"/>
                        <a:pt x="37861" y="89932"/>
                        <a:pt x="39696" y="90699"/>
                      </a:cubicBezTo>
                      <a:cubicBezTo>
                        <a:pt x="41530" y="91433"/>
                        <a:pt x="42731" y="90832"/>
                        <a:pt x="42731" y="90832"/>
                      </a:cubicBezTo>
                      <a:cubicBezTo>
                        <a:pt x="42731" y="90832"/>
                        <a:pt x="47635" y="80925"/>
                        <a:pt x="48535" y="77856"/>
                      </a:cubicBezTo>
                      <a:cubicBezTo>
                        <a:pt x="49469" y="74787"/>
                        <a:pt x="50070" y="66715"/>
                        <a:pt x="49936" y="65347"/>
                      </a:cubicBezTo>
                      <a:cubicBezTo>
                        <a:pt x="49770" y="63980"/>
                        <a:pt x="48869" y="58309"/>
                        <a:pt x="47768" y="50837"/>
                      </a:cubicBezTo>
                      <a:cubicBezTo>
                        <a:pt x="46701" y="43365"/>
                        <a:pt x="45800" y="29788"/>
                        <a:pt x="45633" y="25185"/>
                      </a:cubicBezTo>
                      <a:cubicBezTo>
                        <a:pt x="45500" y="20615"/>
                        <a:pt x="44266" y="10375"/>
                        <a:pt x="46701" y="6872"/>
                      </a:cubicBezTo>
                      <a:cubicBezTo>
                        <a:pt x="49169" y="3370"/>
                        <a:pt x="54340" y="4270"/>
                        <a:pt x="55574" y="7005"/>
                      </a:cubicBezTo>
                      <a:cubicBezTo>
                        <a:pt x="56808" y="9774"/>
                        <a:pt x="58176" y="20615"/>
                        <a:pt x="58476" y="27954"/>
                      </a:cubicBezTo>
                      <a:cubicBezTo>
                        <a:pt x="58809" y="35259"/>
                        <a:pt x="63379" y="59410"/>
                        <a:pt x="63980" y="60477"/>
                      </a:cubicBezTo>
                      <a:cubicBezTo>
                        <a:pt x="64614" y="61545"/>
                        <a:pt x="67182" y="60310"/>
                        <a:pt x="67949" y="59543"/>
                      </a:cubicBezTo>
                      <a:cubicBezTo>
                        <a:pt x="68717" y="58776"/>
                        <a:pt x="67949" y="56641"/>
                        <a:pt x="67816" y="51437"/>
                      </a:cubicBezTo>
                      <a:cubicBezTo>
                        <a:pt x="67649" y="46267"/>
                        <a:pt x="67816" y="34659"/>
                        <a:pt x="68116" y="27954"/>
                      </a:cubicBezTo>
                      <a:cubicBezTo>
                        <a:pt x="68416" y="21216"/>
                        <a:pt x="69917" y="10508"/>
                        <a:pt x="70685" y="7005"/>
                      </a:cubicBezTo>
                      <a:cubicBezTo>
                        <a:pt x="71418" y="3503"/>
                        <a:pt x="72819" y="901"/>
                        <a:pt x="75255" y="434"/>
                      </a:cubicBezTo>
                      <a:cubicBezTo>
                        <a:pt x="77690" y="0"/>
                        <a:pt x="81359" y="1668"/>
                        <a:pt x="81359" y="4871"/>
                      </a:cubicBezTo>
                      <a:cubicBezTo>
                        <a:pt x="81359" y="8073"/>
                        <a:pt x="81826" y="28854"/>
                        <a:pt x="81826" y="36026"/>
                      </a:cubicBezTo>
                      <a:cubicBezTo>
                        <a:pt x="81826" y="43198"/>
                        <a:pt x="81359" y="57408"/>
                        <a:pt x="81526" y="58609"/>
                      </a:cubicBezTo>
                      <a:cubicBezTo>
                        <a:pt x="81659" y="59843"/>
                        <a:pt x="83327" y="60010"/>
                        <a:pt x="84128" y="59543"/>
                      </a:cubicBezTo>
                      <a:cubicBezTo>
                        <a:pt x="84895" y="59076"/>
                        <a:pt x="85495" y="55407"/>
                        <a:pt x="85795" y="49136"/>
                      </a:cubicBezTo>
                      <a:cubicBezTo>
                        <a:pt x="86062" y="42898"/>
                        <a:pt x="89031" y="31290"/>
                        <a:pt x="89298" y="20448"/>
                      </a:cubicBezTo>
                      <a:cubicBezTo>
                        <a:pt x="89598" y="9607"/>
                        <a:pt x="90532" y="9007"/>
                        <a:pt x="94201" y="8707"/>
                      </a:cubicBezTo>
                      <a:cubicBezTo>
                        <a:pt x="97837" y="8373"/>
                        <a:pt x="99839" y="10208"/>
                        <a:pt x="100439" y="14644"/>
                      </a:cubicBezTo>
                      <a:cubicBezTo>
                        <a:pt x="101040" y="19081"/>
                        <a:pt x="99972" y="33124"/>
                        <a:pt x="99972" y="41664"/>
                      </a:cubicBezTo>
                      <a:cubicBezTo>
                        <a:pt x="99972" y="50236"/>
                        <a:pt x="96937" y="64580"/>
                        <a:pt x="96937" y="64580"/>
                      </a:cubicBezTo>
                      <a:lnTo>
                        <a:pt x="100139" y="66415"/>
                      </a:lnTo>
                      <a:cubicBezTo>
                        <a:pt x="100139" y="66415"/>
                        <a:pt x="104108" y="51738"/>
                        <a:pt x="105042" y="46867"/>
                      </a:cubicBezTo>
                      <a:cubicBezTo>
                        <a:pt x="105943" y="41964"/>
                        <a:pt x="107311" y="30055"/>
                        <a:pt x="109312" y="27787"/>
                      </a:cubicBezTo>
                      <a:cubicBezTo>
                        <a:pt x="111280" y="25485"/>
                        <a:pt x="115550" y="27020"/>
                        <a:pt x="116484" y="30522"/>
                      </a:cubicBezTo>
                      <a:cubicBezTo>
                        <a:pt x="117418" y="34025"/>
                        <a:pt x="116951" y="37994"/>
                        <a:pt x="116617" y="47168"/>
                      </a:cubicBezTo>
                      <a:cubicBezTo>
                        <a:pt x="116317" y="56341"/>
                        <a:pt x="112381" y="72819"/>
                        <a:pt x="112381" y="72819"/>
                      </a:cubicBezTo>
                      <a:cubicBezTo>
                        <a:pt x="112381" y="72819"/>
                        <a:pt x="114049" y="81826"/>
                        <a:pt x="112214" y="97103"/>
                      </a:cubicBezTo>
                      <a:cubicBezTo>
                        <a:pt x="110380" y="112348"/>
                        <a:pt x="105643" y="131161"/>
                        <a:pt x="102908" y="136632"/>
                      </a:cubicBezTo>
                      <a:cubicBezTo>
                        <a:pt x="100139" y="142136"/>
                        <a:pt x="98171" y="142136"/>
                        <a:pt x="97704" y="145505"/>
                      </a:cubicBezTo>
                      <a:cubicBezTo>
                        <a:pt x="97270" y="148874"/>
                        <a:pt x="97404" y="179996"/>
                        <a:pt x="97404" y="17999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3632398" y="1852177"/>
                  <a:ext cx="550357" cy="219488"/>
                </a:xfrm>
                <a:custGeom>
                  <a:avLst/>
                  <a:gdLst/>
                  <a:ahLst/>
                  <a:cxnLst/>
                  <a:rect l="l" t="t" r="r" b="b"/>
                  <a:pathLst>
                    <a:path w="33625" h="13410" fill="none" extrusionOk="0">
                      <a:moveTo>
                        <a:pt x="33624" y="13410"/>
                      </a:moveTo>
                      <a:cubicBezTo>
                        <a:pt x="28053" y="12676"/>
                        <a:pt x="19747" y="11275"/>
                        <a:pt x="13777" y="8840"/>
                      </a:cubicBezTo>
                      <a:cubicBezTo>
                        <a:pt x="4003" y="4870"/>
                        <a:pt x="0" y="0"/>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4241694" y="2078212"/>
                  <a:ext cx="38234" cy="3830"/>
                </a:xfrm>
                <a:custGeom>
                  <a:avLst/>
                  <a:gdLst/>
                  <a:ahLst/>
                  <a:cxnLst/>
                  <a:rect l="l" t="t" r="r" b="b"/>
                  <a:pathLst>
                    <a:path w="2336" h="234" fill="none" extrusionOk="0">
                      <a:moveTo>
                        <a:pt x="2336" y="234"/>
                      </a:moveTo>
                      <a:cubicBezTo>
                        <a:pt x="2336" y="234"/>
                        <a:pt x="1468" y="167"/>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3515550" y="2894983"/>
                  <a:ext cx="484838" cy="88466"/>
                </a:xfrm>
                <a:custGeom>
                  <a:avLst/>
                  <a:gdLst/>
                  <a:ahLst/>
                  <a:cxnLst/>
                  <a:rect l="l" t="t" r="r" b="b"/>
                  <a:pathLst>
                    <a:path w="29622" h="5405" fill="none" extrusionOk="0">
                      <a:moveTo>
                        <a:pt x="1" y="3636"/>
                      </a:moveTo>
                      <a:cubicBezTo>
                        <a:pt x="2336" y="4137"/>
                        <a:pt x="4737" y="4170"/>
                        <a:pt x="7106" y="3736"/>
                      </a:cubicBezTo>
                      <a:cubicBezTo>
                        <a:pt x="12943" y="2502"/>
                        <a:pt x="18781" y="0"/>
                        <a:pt x="21683" y="1668"/>
                      </a:cubicBezTo>
                      <a:cubicBezTo>
                        <a:pt x="24618" y="3336"/>
                        <a:pt x="27954" y="5404"/>
                        <a:pt x="29622" y="54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3433663" y="2928831"/>
                  <a:ext cx="40411" cy="14763"/>
                </a:xfrm>
                <a:custGeom>
                  <a:avLst/>
                  <a:gdLst/>
                  <a:ahLst/>
                  <a:cxnLst/>
                  <a:rect l="l" t="t" r="r" b="b"/>
                  <a:pathLst>
                    <a:path w="2469" h="902" fill="none" extrusionOk="0">
                      <a:moveTo>
                        <a:pt x="0" y="1"/>
                      </a:moveTo>
                      <a:cubicBezTo>
                        <a:pt x="801" y="367"/>
                        <a:pt x="1601" y="668"/>
                        <a:pt x="2468" y="9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3763976" y="1608661"/>
                  <a:ext cx="263713" cy="50805"/>
                </a:xfrm>
                <a:custGeom>
                  <a:avLst/>
                  <a:gdLst/>
                  <a:ahLst/>
                  <a:cxnLst/>
                  <a:rect l="l" t="t" r="r" b="b"/>
                  <a:pathLst>
                    <a:path w="16112" h="3104" fill="none" extrusionOk="0">
                      <a:moveTo>
                        <a:pt x="0" y="1"/>
                      </a:moveTo>
                      <a:cubicBezTo>
                        <a:pt x="5637" y="334"/>
                        <a:pt x="13143" y="1135"/>
                        <a:pt x="16112" y="31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3652039" y="1604848"/>
                  <a:ext cx="46975" cy="1113"/>
                </a:xfrm>
                <a:custGeom>
                  <a:avLst/>
                  <a:gdLst/>
                  <a:ahLst/>
                  <a:cxnLst/>
                  <a:rect l="l" t="t" r="r" b="b"/>
                  <a:pathLst>
                    <a:path w="2870" h="68" fill="none" extrusionOk="0">
                      <a:moveTo>
                        <a:pt x="1" y="0"/>
                      </a:moveTo>
                      <a:cubicBezTo>
                        <a:pt x="1" y="0"/>
                        <a:pt x="1135" y="0"/>
                        <a:pt x="2870"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3926129" y="2296587"/>
                  <a:ext cx="26761" cy="30051"/>
                </a:xfrm>
                <a:custGeom>
                  <a:avLst/>
                  <a:gdLst/>
                  <a:ahLst/>
                  <a:cxnLst/>
                  <a:rect l="l" t="t" r="r" b="b"/>
                  <a:pathLst>
                    <a:path w="1635" h="1836" fill="none" extrusionOk="0">
                      <a:moveTo>
                        <a:pt x="0" y="1"/>
                      </a:moveTo>
                      <a:cubicBezTo>
                        <a:pt x="634" y="735"/>
                        <a:pt x="1201" y="1369"/>
                        <a:pt x="1635" y="18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3303165" y="1909496"/>
                  <a:ext cx="591849" cy="351083"/>
                </a:xfrm>
                <a:custGeom>
                  <a:avLst/>
                  <a:gdLst/>
                  <a:ahLst/>
                  <a:cxnLst/>
                  <a:rect l="l" t="t" r="r" b="b"/>
                  <a:pathLst>
                    <a:path w="36160" h="21450" fill="none" extrusionOk="0">
                      <a:moveTo>
                        <a:pt x="1" y="1"/>
                      </a:moveTo>
                      <a:cubicBezTo>
                        <a:pt x="1" y="1"/>
                        <a:pt x="14344" y="468"/>
                        <a:pt x="20916" y="5671"/>
                      </a:cubicBezTo>
                      <a:cubicBezTo>
                        <a:pt x="25752" y="9474"/>
                        <a:pt x="31990" y="16613"/>
                        <a:pt x="36160" y="2144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3500263" y="1964638"/>
                  <a:ext cx="240799" cy="456997"/>
                </a:xfrm>
                <a:custGeom>
                  <a:avLst/>
                  <a:gdLst/>
                  <a:ahLst/>
                  <a:cxnLst/>
                  <a:rect l="l" t="t" r="r" b="b"/>
                  <a:pathLst>
                    <a:path w="14712" h="27921" fill="none" extrusionOk="0">
                      <a:moveTo>
                        <a:pt x="1" y="1"/>
                      </a:moveTo>
                      <a:cubicBezTo>
                        <a:pt x="1" y="1"/>
                        <a:pt x="8573" y="8840"/>
                        <a:pt x="12376" y="19681"/>
                      </a:cubicBezTo>
                      <a:cubicBezTo>
                        <a:pt x="13343" y="22383"/>
                        <a:pt x="14111" y="25119"/>
                        <a:pt x="14711" y="2792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3935409" y="1288186"/>
                  <a:ext cx="29494" cy="9297"/>
                </a:xfrm>
                <a:custGeom>
                  <a:avLst/>
                  <a:gdLst/>
                  <a:ahLst/>
                  <a:cxnLst/>
                  <a:rect l="l" t="t" r="r" b="b"/>
                  <a:pathLst>
                    <a:path w="1802" h="568" fill="none" extrusionOk="0">
                      <a:moveTo>
                        <a:pt x="1802" y="0"/>
                      </a:moveTo>
                      <a:cubicBezTo>
                        <a:pt x="1168" y="100"/>
                        <a:pt x="567" y="300"/>
                        <a:pt x="0" y="5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3998735" y="1287089"/>
                  <a:ext cx="106487" cy="30051"/>
                </a:xfrm>
                <a:custGeom>
                  <a:avLst/>
                  <a:gdLst/>
                  <a:ahLst/>
                  <a:cxnLst/>
                  <a:rect l="l" t="t" r="r" b="b"/>
                  <a:pathLst>
                    <a:path w="6506" h="1836" fill="none" extrusionOk="0">
                      <a:moveTo>
                        <a:pt x="6505" y="1835"/>
                      </a:moveTo>
                      <a:cubicBezTo>
                        <a:pt x="6505" y="1835"/>
                        <a:pt x="3303" y="201"/>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3980714" y="985158"/>
                  <a:ext cx="142528" cy="49708"/>
                </a:xfrm>
                <a:custGeom>
                  <a:avLst/>
                  <a:gdLst/>
                  <a:ahLst/>
                  <a:cxnLst/>
                  <a:rect l="l" t="t" r="r" b="b"/>
                  <a:pathLst>
                    <a:path w="8708" h="3037" fill="none" extrusionOk="0">
                      <a:moveTo>
                        <a:pt x="8707" y="3036"/>
                      </a:moveTo>
                      <a:cubicBezTo>
                        <a:pt x="8707" y="3036"/>
                        <a:pt x="3970" y="1"/>
                        <a:pt x="1" y="18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3655329" y="837212"/>
                  <a:ext cx="134868" cy="32768"/>
                </a:xfrm>
                <a:custGeom>
                  <a:avLst/>
                  <a:gdLst/>
                  <a:ahLst/>
                  <a:cxnLst/>
                  <a:rect l="l" t="t" r="r" b="b"/>
                  <a:pathLst>
                    <a:path w="8240" h="2002" fill="none" extrusionOk="0">
                      <a:moveTo>
                        <a:pt x="8239" y="2002"/>
                      </a:moveTo>
                      <a:cubicBezTo>
                        <a:pt x="8239" y="2002"/>
                        <a:pt x="3669" y="0"/>
                        <a:pt x="0" y="18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3620384" y="1159881"/>
                  <a:ext cx="177456" cy="27317"/>
                </a:xfrm>
                <a:custGeom>
                  <a:avLst/>
                  <a:gdLst/>
                  <a:ahLst/>
                  <a:cxnLst/>
                  <a:rect l="l" t="t" r="r" b="b"/>
                  <a:pathLst>
                    <a:path w="10842" h="1669" fill="none" extrusionOk="0">
                      <a:moveTo>
                        <a:pt x="10841" y="1234"/>
                      </a:moveTo>
                      <a:cubicBezTo>
                        <a:pt x="10841" y="1234"/>
                        <a:pt x="2735" y="0"/>
                        <a:pt x="0"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3263311" y="997728"/>
                  <a:ext cx="144705" cy="42048"/>
                </a:xfrm>
                <a:custGeom>
                  <a:avLst/>
                  <a:gdLst/>
                  <a:ahLst/>
                  <a:cxnLst/>
                  <a:rect l="l" t="t" r="r" b="b"/>
                  <a:pathLst>
                    <a:path w="8841" h="2569" fill="none" extrusionOk="0">
                      <a:moveTo>
                        <a:pt x="8840" y="601"/>
                      </a:moveTo>
                      <a:cubicBezTo>
                        <a:pt x="8840" y="601"/>
                        <a:pt x="2736" y="0"/>
                        <a:pt x="1"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3290612" y="1282179"/>
                  <a:ext cx="105390" cy="27857"/>
                </a:xfrm>
                <a:custGeom>
                  <a:avLst/>
                  <a:gdLst/>
                  <a:ahLst/>
                  <a:cxnLst/>
                  <a:rect l="l" t="t" r="r" b="b"/>
                  <a:pathLst>
                    <a:path w="6439" h="1702" fill="none" extrusionOk="0">
                      <a:moveTo>
                        <a:pt x="6438" y="0"/>
                      </a:moveTo>
                      <a:cubicBezTo>
                        <a:pt x="4137" y="167"/>
                        <a:pt x="1368" y="634"/>
                        <a:pt x="0" y="1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3423827" y="1279985"/>
                  <a:ext cx="31687" cy="573"/>
                </a:xfrm>
                <a:custGeom>
                  <a:avLst/>
                  <a:gdLst/>
                  <a:ahLst/>
                  <a:cxnLst/>
                  <a:rect l="l" t="t" r="r" b="b"/>
                  <a:pathLst>
                    <a:path w="1936" h="35" fill="none" extrusionOk="0">
                      <a:moveTo>
                        <a:pt x="1935" y="1"/>
                      </a:moveTo>
                      <a:cubicBezTo>
                        <a:pt x="1935" y="1"/>
                        <a:pt x="1135" y="1"/>
                        <a:pt x="1" y="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255345" y="1267432"/>
                  <a:ext cx="120137" cy="44781"/>
                </a:xfrm>
                <a:custGeom>
                  <a:avLst/>
                  <a:gdLst/>
                  <a:ahLst/>
                  <a:cxnLst/>
                  <a:rect l="l" t="t" r="r" b="b"/>
                  <a:pathLst>
                    <a:path w="7340" h="2736" fill="none" extrusionOk="0">
                      <a:moveTo>
                        <a:pt x="7339" y="2736"/>
                      </a:moveTo>
                      <a:cubicBezTo>
                        <a:pt x="7339" y="2736"/>
                        <a:pt x="2903" y="1"/>
                        <a:pt x="1"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299570" y="1501110"/>
                  <a:ext cx="75912" cy="38775"/>
                </a:xfrm>
                <a:custGeom>
                  <a:avLst/>
                  <a:gdLst/>
                  <a:ahLst/>
                  <a:cxnLst/>
                  <a:rect l="l" t="t" r="r" b="b"/>
                  <a:pathLst>
                    <a:path w="4638" h="2369" fill="none" extrusionOk="0">
                      <a:moveTo>
                        <a:pt x="4637" y="2369"/>
                      </a:moveTo>
                      <a:cubicBezTo>
                        <a:pt x="3169" y="1401"/>
                        <a:pt x="1602" y="634"/>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68112" y="1909496"/>
                  <a:ext cx="145245" cy="77549"/>
                </a:xfrm>
                <a:custGeom>
                  <a:avLst/>
                  <a:gdLst/>
                  <a:ahLst/>
                  <a:cxnLst/>
                  <a:rect l="l" t="t" r="r" b="b"/>
                  <a:pathLst>
                    <a:path w="8874" h="4738" fill="none" extrusionOk="0">
                      <a:moveTo>
                        <a:pt x="8874" y="1"/>
                      </a:moveTo>
                      <a:cubicBezTo>
                        <a:pt x="8874" y="1"/>
                        <a:pt x="3670" y="4137"/>
                        <a:pt x="1" y="473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135224" y="1714592"/>
                  <a:ext cx="125048" cy="69889"/>
                </a:xfrm>
                <a:custGeom>
                  <a:avLst/>
                  <a:gdLst/>
                  <a:ahLst/>
                  <a:cxnLst/>
                  <a:rect l="l" t="t" r="r" b="b"/>
                  <a:pathLst>
                    <a:path w="7640" h="4270" fill="none" extrusionOk="0">
                      <a:moveTo>
                        <a:pt x="7640" y="4270"/>
                      </a:moveTo>
                      <a:cubicBezTo>
                        <a:pt x="7640" y="4270"/>
                        <a:pt x="3503" y="3202"/>
                        <a:pt x="2136" y="2002"/>
                      </a:cubicBezTo>
                      <a:cubicBezTo>
                        <a:pt x="768" y="767"/>
                        <a:pt x="1" y="0"/>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3335377" y="1622312"/>
                  <a:ext cx="135425" cy="52441"/>
                </a:xfrm>
                <a:custGeom>
                  <a:avLst/>
                  <a:gdLst/>
                  <a:ahLst/>
                  <a:cxnLst/>
                  <a:rect l="l" t="t" r="r" b="b"/>
                  <a:pathLst>
                    <a:path w="8274" h="3204" fill="none" extrusionOk="0">
                      <a:moveTo>
                        <a:pt x="8273" y="1"/>
                      </a:moveTo>
                      <a:cubicBezTo>
                        <a:pt x="8273" y="1"/>
                        <a:pt x="1535" y="1535"/>
                        <a:pt x="1" y="32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3187971" y="1974475"/>
                  <a:ext cx="155066" cy="129958"/>
                </a:xfrm>
                <a:custGeom>
                  <a:avLst/>
                  <a:gdLst/>
                  <a:ahLst/>
                  <a:cxnLst/>
                  <a:rect l="l" t="t" r="r" b="b"/>
                  <a:pathLst>
                    <a:path w="9474" h="7940" fill="none" extrusionOk="0">
                      <a:moveTo>
                        <a:pt x="0" y="7939"/>
                      </a:moveTo>
                      <a:cubicBezTo>
                        <a:pt x="0" y="7939"/>
                        <a:pt x="2135" y="6872"/>
                        <a:pt x="5337" y="3836"/>
                      </a:cubicBezTo>
                      <a:cubicBezTo>
                        <a:pt x="8540" y="767"/>
                        <a:pt x="9474" y="0"/>
                        <a:pt x="947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3200525" y="2001776"/>
                  <a:ext cx="247346" cy="105374"/>
                </a:xfrm>
                <a:custGeom>
                  <a:avLst/>
                  <a:gdLst/>
                  <a:ahLst/>
                  <a:cxnLst/>
                  <a:rect l="l" t="t" r="r" b="b"/>
                  <a:pathLst>
                    <a:path w="15112" h="6438" fill="none" extrusionOk="0">
                      <a:moveTo>
                        <a:pt x="1" y="6438"/>
                      </a:moveTo>
                      <a:cubicBezTo>
                        <a:pt x="1" y="6438"/>
                        <a:pt x="3503" y="5037"/>
                        <a:pt x="8874" y="2769"/>
                      </a:cubicBezTo>
                      <a:cubicBezTo>
                        <a:pt x="14211" y="467"/>
                        <a:pt x="15111" y="0"/>
                        <a:pt x="1511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25310" y="1490193"/>
                  <a:ext cx="33881" cy="4386"/>
                </a:xfrm>
                <a:custGeom>
                  <a:avLst/>
                  <a:gdLst/>
                  <a:ahLst/>
                  <a:cxnLst/>
                  <a:rect l="l" t="t" r="r" b="b"/>
                  <a:pathLst>
                    <a:path w="2070" h="268" fill="none" extrusionOk="0">
                      <a:moveTo>
                        <a:pt x="2069" y="67"/>
                      </a:moveTo>
                      <a:cubicBezTo>
                        <a:pt x="1369" y="0"/>
                        <a:pt x="668" y="67"/>
                        <a:pt x="1"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93" name="Google Shape;193;p18"/>
          <p:cNvSpPr/>
          <p:nvPr/>
        </p:nvSpPr>
        <p:spPr>
          <a:xfrm>
            <a:off x="460306" y="4293439"/>
            <a:ext cx="2134800" cy="438777"/>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4" name="Google Shape;194;p18"/>
          <p:cNvSpPr txBox="1"/>
          <p:nvPr/>
        </p:nvSpPr>
        <p:spPr>
          <a:xfrm>
            <a:off x="544561" y="4298028"/>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Dicsőítés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196" name="Google Shape;196;p18">
            <a:hlinkClick r:id="rId3" action="ppaction://hlinksldjump"/>
          </p:cNvPr>
          <p:cNvSpPr/>
          <p:nvPr/>
        </p:nvSpPr>
        <p:spPr>
          <a:xfrm>
            <a:off x="2931263" y="284165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197" name="Google Shape;197;p18"/>
          <p:cNvCxnSpPr>
            <a:cxnSpLocks/>
            <a:stCxn id="193" idx="3"/>
            <a:endCxn id="196" idx="3"/>
          </p:cNvCxnSpPr>
          <p:nvPr/>
        </p:nvCxnSpPr>
        <p:spPr>
          <a:xfrm flipV="1">
            <a:off x="2595106" y="3219096"/>
            <a:ext cx="400916" cy="1293732"/>
          </a:xfrm>
          <a:prstGeom prst="straightConnector1">
            <a:avLst/>
          </a:prstGeom>
          <a:noFill/>
          <a:ln w="9525" cap="flat" cmpd="sng">
            <a:solidFill>
              <a:schemeClr val="dk1"/>
            </a:solidFill>
            <a:prstDash val="solid"/>
            <a:round/>
            <a:headEnd type="none" w="med" len="med"/>
            <a:tailEnd type="none" w="med" len="med"/>
          </a:ln>
        </p:spPr>
      </p:cxnSp>
      <p:sp>
        <p:nvSpPr>
          <p:cNvPr id="198" name="Google Shape;198;p18"/>
          <p:cNvSpPr/>
          <p:nvPr/>
        </p:nvSpPr>
        <p:spPr>
          <a:xfrm>
            <a:off x="6636533" y="4291312"/>
            <a:ext cx="2134800" cy="4296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9" name="Google Shape;199;p18"/>
          <p:cNvSpPr txBox="1"/>
          <p:nvPr/>
        </p:nvSpPr>
        <p:spPr>
          <a:xfrm>
            <a:off x="6824816" y="4298027"/>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Közbenjárás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1" name="Google Shape;201;p18">
            <a:hlinkClick r:id="rId4" action="ppaction://hlinksldjump"/>
          </p:cNvPr>
          <p:cNvSpPr/>
          <p:nvPr/>
        </p:nvSpPr>
        <p:spPr>
          <a:xfrm>
            <a:off x="5488996" y="230572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02" name="Google Shape;202;p18"/>
          <p:cNvCxnSpPr>
            <a:cxnSpLocks/>
            <a:stCxn id="201" idx="5"/>
            <a:endCxn id="198" idx="1"/>
          </p:cNvCxnSpPr>
          <p:nvPr/>
        </p:nvCxnSpPr>
        <p:spPr>
          <a:xfrm>
            <a:off x="5866437" y="2683166"/>
            <a:ext cx="770096" cy="1822946"/>
          </a:xfrm>
          <a:prstGeom prst="straightConnector1">
            <a:avLst/>
          </a:prstGeom>
          <a:noFill/>
          <a:ln w="9525" cap="flat" cmpd="sng">
            <a:solidFill>
              <a:schemeClr val="dk1"/>
            </a:solidFill>
            <a:prstDash val="solid"/>
            <a:round/>
            <a:headEnd type="none" w="med" len="med"/>
            <a:tailEnd type="none" w="med" len="med"/>
          </a:ln>
        </p:spPr>
      </p:cxnSp>
      <p:sp>
        <p:nvSpPr>
          <p:cNvPr id="203" name="Google Shape;203;p18"/>
          <p:cNvSpPr/>
          <p:nvPr/>
        </p:nvSpPr>
        <p:spPr>
          <a:xfrm>
            <a:off x="468660" y="3065601"/>
            <a:ext cx="2134800" cy="467156"/>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4" name="Google Shape;204;p18"/>
          <p:cNvSpPr txBox="1"/>
          <p:nvPr/>
        </p:nvSpPr>
        <p:spPr>
          <a:xfrm>
            <a:off x="516017" y="3064517"/>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Bűnbánat</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6" name="Google Shape;206;p18">
            <a:hlinkClick r:id="rId5" action="ppaction://hlinksldjump"/>
          </p:cNvPr>
          <p:cNvSpPr/>
          <p:nvPr/>
        </p:nvSpPr>
        <p:spPr>
          <a:xfrm>
            <a:off x="3393140" y="1678892"/>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cxnSp>
        <p:nvCxnSpPr>
          <p:cNvPr id="207" name="Google Shape;207;p18"/>
          <p:cNvCxnSpPr>
            <a:cxnSpLocks/>
            <a:endCxn id="206" idx="3"/>
          </p:cNvCxnSpPr>
          <p:nvPr/>
        </p:nvCxnSpPr>
        <p:spPr>
          <a:xfrm flipV="1">
            <a:off x="2590064" y="2056333"/>
            <a:ext cx="867835" cy="994840"/>
          </a:xfrm>
          <a:prstGeom prst="straightConnector1">
            <a:avLst/>
          </a:prstGeom>
          <a:noFill/>
          <a:ln w="9525" cap="flat" cmpd="sng">
            <a:solidFill>
              <a:schemeClr val="dk1"/>
            </a:solidFill>
            <a:prstDash val="solid"/>
            <a:round/>
            <a:headEnd type="none" w="med" len="med"/>
            <a:tailEnd type="none" w="med" len="med"/>
          </a:ln>
        </p:spPr>
      </p:cxnSp>
      <p:sp>
        <p:nvSpPr>
          <p:cNvPr id="208" name="Google Shape;208;p18"/>
          <p:cNvSpPr/>
          <p:nvPr/>
        </p:nvSpPr>
        <p:spPr>
          <a:xfrm>
            <a:off x="6813709" y="2817319"/>
            <a:ext cx="2134800" cy="479376"/>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9" name="Google Shape;209;p18"/>
          <p:cNvSpPr txBox="1"/>
          <p:nvPr/>
        </p:nvSpPr>
        <p:spPr>
          <a:xfrm>
            <a:off x="6960294" y="2834335"/>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Kérés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11" name="Google Shape;211;p18">
            <a:hlinkClick r:id="rId6" action="ppaction://hlinksldjump"/>
          </p:cNvPr>
          <p:cNvSpPr/>
          <p:nvPr/>
        </p:nvSpPr>
        <p:spPr>
          <a:xfrm>
            <a:off x="5235954" y="1166134"/>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cxnSp>
        <p:nvCxnSpPr>
          <p:cNvPr id="212" name="Google Shape;212;p18"/>
          <p:cNvCxnSpPr>
            <a:cxnSpLocks/>
            <a:stCxn id="211" idx="6"/>
            <a:endCxn id="208" idx="1"/>
          </p:cNvCxnSpPr>
          <p:nvPr/>
        </p:nvCxnSpPr>
        <p:spPr>
          <a:xfrm>
            <a:off x="5678154" y="1387234"/>
            <a:ext cx="1135555" cy="1669773"/>
          </a:xfrm>
          <a:prstGeom prst="straightConnector1">
            <a:avLst/>
          </a:prstGeom>
          <a:noFill/>
          <a:ln w="9525" cap="flat" cmpd="sng">
            <a:solidFill>
              <a:schemeClr val="dk1"/>
            </a:solidFill>
            <a:prstDash val="solid"/>
            <a:round/>
            <a:headEnd type="none" w="med" len="med"/>
            <a:tailEnd type="none" w="med" len="med"/>
          </a:ln>
        </p:spPr>
      </p:cxnSp>
      <p:sp>
        <p:nvSpPr>
          <p:cNvPr id="64" name="Google Shape;206;p18">
            <a:hlinkClick r:id="rId7" action="ppaction://hlinksldjump"/>
            <a:extLst>
              <a:ext uri="{FF2B5EF4-FFF2-40B4-BE49-F238E27FC236}">
                <a16:creationId xmlns:a16="http://schemas.microsoft.com/office/drawing/2014/main" id="{FB10C2EC-6E4A-4444-8A58-F1D3FB51D883}"/>
              </a:ext>
            </a:extLst>
          </p:cNvPr>
          <p:cNvSpPr/>
          <p:nvPr/>
        </p:nvSpPr>
        <p:spPr>
          <a:xfrm>
            <a:off x="4411259" y="74431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cxnSp>
        <p:nvCxnSpPr>
          <p:cNvPr id="65" name="Google Shape;207;p18">
            <a:extLst>
              <a:ext uri="{FF2B5EF4-FFF2-40B4-BE49-F238E27FC236}">
                <a16:creationId xmlns:a16="http://schemas.microsoft.com/office/drawing/2014/main" id="{A693E988-DDB7-4C74-877D-18AB23E15709}"/>
              </a:ext>
            </a:extLst>
          </p:cNvPr>
          <p:cNvCxnSpPr>
            <a:cxnSpLocks/>
            <a:stCxn id="64" idx="2"/>
          </p:cNvCxnSpPr>
          <p:nvPr/>
        </p:nvCxnSpPr>
        <p:spPr>
          <a:xfrm flipH="1">
            <a:off x="2271930" y="965415"/>
            <a:ext cx="2139329" cy="1390303"/>
          </a:xfrm>
          <a:prstGeom prst="straightConnector1">
            <a:avLst/>
          </a:prstGeom>
          <a:noFill/>
          <a:ln w="9525" cap="flat" cmpd="sng">
            <a:solidFill>
              <a:schemeClr val="dk1"/>
            </a:solidFill>
            <a:prstDash val="solid"/>
            <a:round/>
            <a:headEnd type="none" w="med" len="med"/>
            <a:tailEnd type="none" w="med" len="med"/>
          </a:ln>
        </p:spPr>
      </p:cxnSp>
      <p:sp>
        <p:nvSpPr>
          <p:cNvPr id="67" name="Google Shape;203;p18">
            <a:extLst>
              <a:ext uri="{FF2B5EF4-FFF2-40B4-BE49-F238E27FC236}">
                <a16:creationId xmlns:a16="http://schemas.microsoft.com/office/drawing/2014/main" id="{148C2BBD-45A2-4354-959B-94D7E507E4D3}"/>
              </a:ext>
            </a:extLst>
          </p:cNvPr>
          <p:cNvSpPr/>
          <p:nvPr/>
        </p:nvSpPr>
        <p:spPr>
          <a:xfrm>
            <a:off x="658233" y="2324482"/>
            <a:ext cx="1633406" cy="423443"/>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66" name="Google Shape;204;p18">
            <a:extLst>
              <a:ext uri="{FF2B5EF4-FFF2-40B4-BE49-F238E27FC236}">
                <a16:creationId xmlns:a16="http://schemas.microsoft.com/office/drawing/2014/main" id="{0186A2FF-5FF7-4690-880E-1EEE2657520E}"/>
              </a:ext>
            </a:extLst>
          </p:cNvPr>
          <p:cNvSpPr txBox="1"/>
          <p:nvPr/>
        </p:nvSpPr>
        <p:spPr>
          <a:xfrm>
            <a:off x="710506" y="2310232"/>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Hálaadás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15" name="Szövegdoboz 14">
            <a:extLst>
              <a:ext uri="{FF2B5EF4-FFF2-40B4-BE49-F238E27FC236}">
                <a16:creationId xmlns:a16="http://schemas.microsoft.com/office/drawing/2014/main" id="{FD3D4A84-309C-46EE-A1D9-9FCB66A89E28}"/>
              </a:ext>
            </a:extLst>
          </p:cNvPr>
          <p:cNvSpPr txBox="1"/>
          <p:nvPr/>
        </p:nvSpPr>
        <p:spPr>
          <a:xfrm>
            <a:off x="256708" y="156239"/>
            <a:ext cx="3333843" cy="1938992"/>
          </a:xfrm>
          <a:prstGeom prst="rect">
            <a:avLst/>
          </a:prstGeom>
          <a:noFill/>
        </p:spPr>
        <p:txBody>
          <a:bodyPr wrap="square" rtlCol="0">
            <a:spAutoFit/>
          </a:bodyPr>
          <a:lstStyle/>
          <a:p>
            <a:r>
              <a:rPr lang="hu-HU" sz="2400" dirty="0"/>
              <a:t>Válassz egy imádságformát, amivel szívesen foglalkoznál, és kattints a hozzá tartozó körre!</a:t>
            </a:r>
          </a:p>
        </p:txBody>
      </p:sp>
      <p:pic>
        <p:nvPicPr>
          <p:cNvPr id="79" name="Kép 78">
            <a:extLst>
              <a:ext uri="{FF2B5EF4-FFF2-40B4-BE49-F238E27FC236}">
                <a16:creationId xmlns:a16="http://schemas.microsoft.com/office/drawing/2014/main" id="{2B5C9794-779C-4B8C-876F-6C6D5BFABAD8}"/>
              </a:ext>
            </a:extLst>
          </p:cNvPr>
          <p:cNvPicPr>
            <a:picLocks noChangeAspect="1"/>
          </p:cNvPicPr>
          <p:nvPr/>
        </p:nvPicPr>
        <p:blipFill>
          <a:blip r:embed="rId8"/>
          <a:stretch>
            <a:fillRect/>
          </a:stretch>
        </p:blipFill>
        <p:spPr>
          <a:xfrm>
            <a:off x="7987148" y="0"/>
            <a:ext cx="1156851" cy="1137039"/>
          </a:xfrm>
          <a:prstGeom prst="rect">
            <a:avLst/>
          </a:prstGeom>
        </p:spPr>
      </p:pic>
    </p:spTree>
    <p:extLst>
      <p:ext uri="{BB962C8B-B14F-4D97-AF65-F5344CB8AC3E}">
        <p14:creationId xmlns:p14="http://schemas.microsoft.com/office/powerpoint/2010/main" val="26421326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mobiltelefon, telefon látható&#10;&#10;Automatikusan generált leírás">
            <a:extLst>
              <a:ext uri="{FF2B5EF4-FFF2-40B4-BE49-F238E27FC236}">
                <a16:creationId xmlns:a16="http://schemas.microsoft.com/office/drawing/2014/main" id="{6B4C0365-0283-432A-8690-AF8B201662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675185" cy="5143500"/>
          </a:xfrm>
          <a:prstGeom prst="rect">
            <a:avLst/>
          </a:prstGeom>
        </p:spPr>
      </p:pic>
      <p:sp>
        <p:nvSpPr>
          <p:cNvPr id="6" name="Szövegdoboz 5">
            <a:extLst>
              <a:ext uri="{FF2B5EF4-FFF2-40B4-BE49-F238E27FC236}">
                <a16:creationId xmlns:a16="http://schemas.microsoft.com/office/drawing/2014/main" id="{DFBC91C5-3645-44C6-931D-486898726D31}"/>
              </a:ext>
            </a:extLst>
          </p:cNvPr>
          <p:cNvSpPr txBox="1"/>
          <p:nvPr/>
        </p:nvSpPr>
        <p:spPr>
          <a:xfrm>
            <a:off x="3974592" y="170688"/>
            <a:ext cx="3779520" cy="523220"/>
          </a:xfrm>
          <a:prstGeom prst="rect">
            <a:avLst/>
          </a:prstGeom>
          <a:noFill/>
        </p:spPr>
        <p:txBody>
          <a:bodyPr wrap="square" rtlCol="0">
            <a:spAutoFit/>
          </a:bodyPr>
          <a:lstStyle/>
          <a:p>
            <a:r>
              <a:rPr lang="hu-HU" sz="2800" b="1" dirty="0"/>
              <a:t>Dicsőítés</a:t>
            </a:r>
          </a:p>
        </p:txBody>
      </p:sp>
      <p:sp>
        <p:nvSpPr>
          <p:cNvPr id="7" name="Szövegdoboz 6">
            <a:extLst>
              <a:ext uri="{FF2B5EF4-FFF2-40B4-BE49-F238E27FC236}">
                <a16:creationId xmlns:a16="http://schemas.microsoft.com/office/drawing/2014/main" id="{A92FD647-FD12-415E-95D0-646E66853DD0}"/>
              </a:ext>
            </a:extLst>
          </p:cNvPr>
          <p:cNvSpPr txBox="1"/>
          <p:nvPr/>
        </p:nvSpPr>
        <p:spPr>
          <a:xfrm>
            <a:off x="3974592" y="1402080"/>
            <a:ext cx="4035552" cy="2677656"/>
          </a:xfrm>
          <a:prstGeom prst="rect">
            <a:avLst/>
          </a:prstGeom>
          <a:noFill/>
        </p:spPr>
        <p:txBody>
          <a:bodyPr wrap="square" rtlCol="0">
            <a:spAutoFit/>
          </a:bodyPr>
          <a:lstStyle/>
          <a:p>
            <a:pPr algn="just"/>
            <a:r>
              <a:rPr lang="hu-HU" sz="2400" b="0" i="0" dirty="0">
                <a:solidFill>
                  <a:srgbClr val="242021"/>
                </a:solidFill>
                <a:effectLst/>
                <a:latin typeface="Arial" panose="020B0604020202020204" pitchFamily="34" charset="0"/>
                <a:cs typeface="Arial" panose="020B0604020202020204" pitchFamily="34" charset="0"/>
              </a:rPr>
              <a:t>Amikor elmondom Istenről, hogy milyen csodálatos. Lájkolom Istent. </a:t>
            </a:r>
          </a:p>
          <a:p>
            <a:pPr algn="just"/>
            <a:r>
              <a:rPr lang="hu-HU" sz="2400" b="0" i="0" dirty="0">
                <a:solidFill>
                  <a:srgbClr val="242021"/>
                </a:solidFill>
                <a:effectLst/>
                <a:latin typeface="Arial" panose="020B0604020202020204" pitchFamily="34" charset="0"/>
                <a:cs typeface="Arial" panose="020B0604020202020204" pitchFamily="34" charset="0"/>
              </a:rPr>
              <a:t>Dániel az alábbi szavakkal dicsőítette az Urat, amikor megfejtette </a:t>
            </a:r>
            <a:r>
              <a:rPr lang="hu-HU" sz="2400" b="0" i="0" dirty="0" err="1">
                <a:solidFill>
                  <a:srgbClr val="242021"/>
                </a:solidFill>
                <a:effectLst/>
                <a:latin typeface="Arial" panose="020B0604020202020204" pitchFamily="34" charset="0"/>
                <a:cs typeface="Arial" panose="020B0604020202020204" pitchFamily="34" charset="0"/>
              </a:rPr>
              <a:t>Nebukadneccar</a:t>
            </a:r>
            <a:r>
              <a:rPr lang="hu-HU" sz="2400" b="0" i="0" dirty="0">
                <a:solidFill>
                  <a:srgbClr val="242021"/>
                </a:solidFill>
                <a:effectLst/>
                <a:latin typeface="Arial" panose="020B0604020202020204" pitchFamily="34" charset="0"/>
                <a:cs typeface="Arial" panose="020B0604020202020204" pitchFamily="34" charset="0"/>
              </a:rPr>
              <a:t> álmát:</a:t>
            </a:r>
            <a:r>
              <a:rPr lang="hu-H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89827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fal, személy, beltéri látható&#10;&#10;Automatikusan generált leírás">
            <a:extLst>
              <a:ext uri="{FF2B5EF4-FFF2-40B4-BE49-F238E27FC236}">
                <a16:creationId xmlns:a16="http://schemas.microsoft.com/office/drawing/2014/main" id="{A898ED75-4499-4776-AEF5-A1F57D3E57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8704" cy="5143500"/>
          </a:xfrm>
          <a:prstGeom prst="rect">
            <a:avLst/>
          </a:prstGeom>
        </p:spPr>
      </p:pic>
      <p:sp>
        <p:nvSpPr>
          <p:cNvPr id="5" name="Szövegdoboz 4">
            <a:extLst>
              <a:ext uri="{FF2B5EF4-FFF2-40B4-BE49-F238E27FC236}">
                <a16:creationId xmlns:a16="http://schemas.microsoft.com/office/drawing/2014/main" id="{3BFCB59A-BED4-41DB-8896-A365F7018EF9}"/>
              </a:ext>
            </a:extLst>
          </p:cNvPr>
          <p:cNvSpPr txBox="1"/>
          <p:nvPr/>
        </p:nvSpPr>
        <p:spPr>
          <a:xfrm>
            <a:off x="4206240" y="507480"/>
            <a:ext cx="4840224" cy="4401205"/>
          </a:xfrm>
          <a:prstGeom prst="rect">
            <a:avLst/>
          </a:prstGeom>
          <a:noFill/>
        </p:spPr>
        <p:txBody>
          <a:bodyPr wrap="square" rtlCol="0">
            <a:spAutoFit/>
          </a:bodyPr>
          <a:lstStyle/>
          <a:p>
            <a:pPr algn="ctr"/>
            <a:r>
              <a:rPr lang="hu-HU" sz="2000" b="0" i="1" dirty="0">
                <a:solidFill>
                  <a:schemeClr val="tx1"/>
                </a:solidFill>
                <a:effectLst/>
                <a:latin typeface="Arial" panose="020B0604020202020204" pitchFamily="34" charset="0"/>
                <a:cs typeface="Arial" panose="020B0604020202020204" pitchFamily="34" charset="0"/>
              </a:rPr>
              <a:t>Legyen áldott Isten neve örökkön-örökké; övé a bölcsesség és a hatalom! Ő szabja meg a különböző időket és alkalmakat. Királyokat taszít el, és királyokat támaszt. Ő ad bölcsességet a bölcseknek és tudományt a nagy tudósoknak. Ő tárja fel a mélyen elrejtett titkokat; tudja, mi van a sötétségben, és</a:t>
            </a:r>
            <a:r>
              <a:rPr lang="hu-HU" sz="2000" dirty="0">
                <a:solidFill>
                  <a:schemeClr val="tx1"/>
                </a:solidFill>
                <a:latin typeface="Arial" panose="020B0604020202020204" pitchFamily="34" charset="0"/>
                <a:cs typeface="Arial" panose="020B0604020202020204" pitchFamily="34" charset="0"/>
              </a:rPr>
              <a:t>  </a:t>
            </a:r>
            <a:r>
              <a:rPr lang="hu-HU" sz="2000" b="0" i="1" dirty="0">
                <a:solidFill>
                  <a:schemeClr val="tx1"/>
                </a:solidFill>
                <a:effectLst/>
                <a:latin typeface="Arial" panose="020B0604020202020204" pitchFamily="34" charset="0"/>
                <a:cs typeface="Arial" panose="020B0604020202020204" pitchFamily="34" charset="0"/>
              </a:rPr>
              <a:t>nála lakik a világosság. Magasztallak és dicsőítelek téged, atyáim Istene, mert bölcsességet és erőt adtál nekem, és most tudtul adtad, amit kértünk tőled, tudtul adtad nekünk a király dolgát.</a:t>
            </a:r>
            <a:br>
              <a:rPr lang="hu-HU" sz="2000" b="0" i="1" dirty="0">
                <a:solidFill>
                  <a:schemeClr val="tx1"/>
                </a:solidFill>
                <a:effectLst/>
                <a:latin typeface="Arial" panose="020B0604020202020204" pitchFamily="34" charset="0"/>
                <a:cs typeface="Arial" panose="020B0604020202020204" pitchFamily="34" charset="0"/>
              </a:rPr>
            </a:br>
            <a:r>
              <a:rPr lang="hu-HU" sz="2000" b="0" i="1" dirty="0">
                <a:solidFill>
                  <a:schemeClr val="tx1"/>
                </a:solidFill>
                <a:effectLst/>
                <a:latin typeface="Arial" panose="020B0604020202020204" pitchFamily="34" charset="0"/>
                <a:cs typeface="Arial" panose="020B0604020202020204" pitchFamily="34" charset="0"/>
              </a:rPr>
              <a:t>(Dániel </a:t>
            </a:r>
            <a:r>
              <a:rPr lang="hu-HU" sz="2000" b="0" i="1" dirty="0" smtClean="0">
                <a:solidFill>
                  <a:schemeClr val="tx1"/>
                </a:solidFill>
                <a:effectLst/>
                <a:latin typeface="Arial" panose="020B0604020202020204" pitchFamily="34" charset="0"/>
                <a:cs typeface="Arial" panose="020B0604020202020204" pitchFamily="34" charset="0"/>
              </a:rPr>
              <a:t>2,20-23</a:t>
            </a:r>
            <a:r>
              <a:rPr lang="hu-HU" sz="2000" b="0" i="1" dirty="0">
                <a:solidFill>
                  <a:schemeClr val="tx1"/>
                </a:solidFill>
                <a:effectLst/>
                <a:latin typeface="Arial" panose="020B0604020202020204" pitchFamily="34" charset="0"/>
                <a:cs typeface="Arial" panose="020B0604020202020204" pitchFamily="34" charset="0"/>
              </a:rPr>
              <a:t>)</a:t>
            </a:r>
            <a:r>
              <a:rPr lang="hu-HU" sz="2000" dirty="0">
                <a:solidFill>
                  <a:schemeClr val="tx1"/>
                </a:solidFill>
                <a:latin typeface="Arial" panose="020B0604020202020204" pitchFamily="34" charset="0"/>
                <a:cs typeface="Arial" panose="020B0604020202020204" pitchFamily="34" charset="0"/>
              </a:rPr>
              <a:t> </a:t>
            </a:r>
            <a:endParaRPr lang="hu-HU" dirty="0">
              <a:solidFill>
                <a:schemeClr val="tx1"/>
              </a:solidFill>
            </a:endParaRPr>
          </a:p>
        </p:txBody>
      </p:sp>
    </p:spTree>
    <p:extLst>
      <p:ext uri="{BB962C8B-B14F-4D97-AF65-F5344CB8AC3E}">
        <p14:creationId xmlns:p14="http://schemas.microsoft.com/office/powerpoint/2010/main" val="428365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beltéri látható&#10;&#10;Automatikusan generált leírás">
            <a:hlinkClick r:id="rId2" action="ppaction://hlinksldjump"/>
            <a:extLst>
              <a:ext uri="{FF2B5EF4-FFF2-40B4-BE49-F238E27FC236}">
                <a16:creationId xmlns:a16="http://schemas.microsoft.com/office/drawing/2014/main" id="{CB2725C5-382B-4A9C-B739-2B10D93C04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075" y="0"/>
            <a:ext cx="4260925" cy="5143500"/>
          </a:xfrm>
          <a:prstGeom prst="rect">
            <a:avLst/>
          </a:prstGeom>
        </p:spPr>
      </p:pic>
      <p:sp>
        <p:nvSpPr>
          <p:cNvPr id="5" name="Szövegdoboz 4">
            <a:extLst>
              <a:ext uri="{FF2B5EF4-FFF2-40B4-BE49-F238E27FC236}">
                <a16:creationId xmlns:a16="http://schemas.microsoft.com/office/drawing/2014/main" id="{F77650D5-2B65-464B-9A36-74599676F82D}"/>
              </a:ext>
            </a:extLst>
          </p:cNvPr>
          <p:cNvSpPr txBox="1"/>
          <p:nvPr/>
        </p:nvSpPr>
        <p:spPr>
          <a:xfrm>
            <a:off x="323267" y="403741"/>
            <a:ext cx="4352544" cy="4739759"/>
          </a:xfrm>
          <a:prstGeom prst="rect">
            <a:avLst/>
          </a:prstGeom>
          <a:noFill/>
        </p:spPr>
        <p:txBody>
          <a:bodyPr wrap="square" rtlCol="0">
            <a:spAutoFit/>
          </a:bodyPr>
          <a:lstStyle/>
          <a:p>
            <a:r>
              <a:rPr lang="hu-HU" sz="2400" dirty="0"/>
              <a:t>Válaszolj a kérdésekre!</a:t>
            </a:r>
          </a:p>
          <a:p>
            <a:endParaRPr lang="hu-HU" sz="2400" dirty="0"/>
          </a:p>
          <a:p>
            <a:pPr marL="285750" indent="-285750">
              <a:buFont typeface="Arial" panose="020B0604020202020204" pitchFamily="34" charset="0"/>
              <a:buChar char="•"/>
            </a:pPr>
            <a:r>
              <a:rPr lang="hu-HU" sz="2400" dirty="0"/>
              <a:t>Ki imádkozik az adott szakaszban?</a:t>
            </a:r>
          </a:p>
          <a:p>
            <a:pPr marL="285750" indent="-285750">
              <a:buFont typeface="Arial" panose="020B0604020202020204" pitchFamily="34" charset="0"/>
              <a:buChar char="•"/>
            </a:pPr>
            <a:r>
              <a:rPr lang="hu-HU" sz="2400" dirty="0"/>
              <a:t>Miért imádkozik?</a:t>
            </a:r>
          </a:p>
          <a:p>
            <a:pPr marL="285750" indent="-285750">
              <a:buFont typeface="Arial" panose="020B0604020202020204" pitchFamily="34" charset="0"/>
              <a:buChar char="•"/>
            </a:pPr>
            <a:r>
              <a:rPr lang="hu-HU" sz="2400" dirty="0"/>
              <a:t>Milyen testtartásban?</a:t>
            </a:r>
          </a:p>
          <a:p>
            <a:pPr marL="285750" indent="-285750">
              <a:buFont typeface="Arial" panose="020B0604020202020204" pitchFamily="34" charset="0"/>
              <a:buChar char="•"/>
            </a:pPr>
            <a:r>
              <a:rPr lang="hu-HU" sz="2400" dirty="0"/>
              <a:t>Milyen imádságfajtához tartozik az adott szakasz?</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endParaRPr lang="hu-HU" sz="2400" dirty="0"/>
          </a:p>
          <a:p>
            <a:r>
              <a:rPr lang="hu-HU" sz="2400" dirty="0"/>
              <a:t>A továbblépéshez kattints a képre!</a:t>
            </a:r>
          </a:p>
          <a:p>
            <a:endParaRPr lang="hu-HU" dirty="0"/>
          </a:p>
        </p:txBody>
      </p:sp>
    </p:spTree>
    <p:extLst>
      <p:ext uri="{BB962C8B-B14F-4D97-AF65-F5344CB8AC3E}">
        <p14:creationId xmlns:p14="http://schemas.microsoft.com/office/powerpoint/2010/main" val="2758706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mobiltelefon, telefon látható&#10;&#10;Automatikusan generált leírás">
            <a:extLst>
              <a:ext uri="{FF2B5EF4-FFF2-40B4-BE49-F238E27FC236}">
                <a16:creationId xmlns:a16="http://schemas.microsoft.com/office/drawing/2014/main" id="{6B4C0365-0283-432A-8690-AF8B201662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675185" cy="5143500"/>
          </a:xfrm>
          <a:prstGeom prst="rect">
            <a:avLst/>
          </a:prstGeom>
        </p:spPr>
      </p:pic>
      <p:sp>
        <p:nvSpPr>
          <p:cNvPr id="6" name="Szövegdoboz 5">
            <a:extLst>
              <a:ext uri="{FF2B5EF4-FFF2-40B4-BE49-F238E27FC236}">
                <a16:creationId xmlns:a16="http://schemas.microsoft.com/office/drawing/2014/main" id="{DFBC91C5-3645-44C6-931D-486898726D31}"/>
              </a:ext>
            </a:extLst>
          </p:cNvPr>
          <p:cNvSpPr txBox="1"/>
          <p:nvPr/>
        </p:nvSpPr>
        <p:spPr>
          <a:xfrm>
            <a:off x="3974592" y="170688"/>
            <a:ext cx="3779520" cy="523220"/>
          </a:xfrm>
          <a:prstGeom prst="rect">
            <a:avLst/>
          </a:prstGeom>
          <a:noFill/>
        </p:spPr>
        <p:txBody>
          <a:bodyPr wrap="square" rtlCol="0">
            <a:spAutoFit/>
          </a:bodyPr>
          <a:lstStyle/>
          <a:p>
            <a:r>
              <a:rPr lang="hu-HU" sz="2800" b="1" dirty="0"/>
              <a:t>Bűnbánat</a:t>
            </a:r>
          </a:p>
        </p:txBody>
      </p:sp>
      <p:sp>
        <p:nvSpPr>
          <p:cNvPr id="7" name="Szövegdoboz 6">
            <a:extLst>
              <a:ext uri="{FF2B5EF4-FFF2-40B4-BE49-F238E27FC236}">
                <a16:creationId xmlns:a16="http://schemas.microsoft.com/office/drawing/2014/main" id="{A92FD647-FD12-415E-95D0-646E66853DD0}"/>
              </a:ext>
            </a:extLst>
          </p:cNvPr>
          <p:cNvSpPr txBox="1"/>
          <p:nvPr/>
        </p:nvSpPr>
        <p:spPr>
          <a:xfrm>
            <a:off x="3974592" y="1292352"/>
            <a:ext cx="4767072" cy="3046988"/>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Elismerem, hogy bűnös vagyok. Nem másokra mutogatok, hanem leborulok Isten előtt, megbánva bűneimet. </a:t>
            </a:r>
          </a:p>
          <a:p>
            <a:pPr algn="just"/>
            <a:r>
              <a:rPr lang="hu-HU" sz="2400" dirty="0" err="1">
                <a:latin typeface="Arial" panose="020B0604020202020204" pitchFamily="34" charset="0"/>
                <a:cs typeface="Arial" panose="020B0604020202020204" pitchFamily="34" charset="0"/>
              </a:rPr>
              <a:t>Nehémiás</a:t>
            </a:r>
            <a:r>
              <a:rPr lang="hu-HU" sz="2400" dirty="0">
                <a:latin typeface="Arial" panose="020B0604020202020204" pitchFamily="34" charset="0"/>
                <a:cs typeface="Arial" panose="020B0604020202020204" pitchFamily="34" charset="0"/>
              </a:rPr>
              <a:t> ezekkel a szavakkal imádkozott, amikor Babilonban hírt kapott Jeruzsálem romos állapotáról:</a:t>
            </a:r>
          </a:p>
        </p:txBody>
      </p:sp>
    </p:spTree>
    <p:extLst>
      <p:ext uri="{BB962C8B-B14F-4D97-AF65-F5344CB8AC3E}">
        <p14:creationId xmlns:p14="http://schemas.microsoft.com/office/powerpoint/2010/main" val="2405813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fal, személy, beltéri látható&#10;&#10;Automatikusan generált leírás">
            <a:extLst>
              <a:ext uri="{FF2B5EF4-FFF2-40B4-BE49-F238E27FC236}">
                <a16:creationId xmlns:a16="http://schemas.microsoft.com/office/drawing/2014/main" id="{A898ED75-4499-4776-AEF5-A1F57D3E57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8704" cy="5143500"/>
          </a:xfrm>
          <a:prstGeom prst="rect">
            <a:avLst/>
          </a:prstGeom>
        </p:spPr>
      </p:pic>
      <p:sp>
        <p:nvSpPr>
          <p:cNvPr id="6" name="Szövegdoboz 5">
            <a:extLst>
              <a:ext uri="{FF2B5EF4-FFF2-40B4-BE49-F238E27FC236}">
                <a16:creationId xmlns:a16="http://schemas.microsoft.com/office/drawing/2014/main" id="{1982A1EE-FC14-43A5-A379-CF5BB7EAD4F5}"/>
              </a:ext>
            </a:extLst>
          </p:cNvPr>
          <p:cNvSpPr txBox="1"/>
          <p:nvPr/>
        </p:nvSpPr>
        <p:spPr>
          <a:xfrm>
            <a:off x="4011168" y="171093"/>
            <a:ext cx="5132832" cy="4801314"/>
          </a:xfrm>
          <a:prstGeom prst="rect">
            <a:avLst/>
          </a:prstGeom>
          <a:noFill/>
        </p:spPr>
        <p:txBody>
          <a:bodyPr wrap="square" rtlCol="0">
            <a:spAutoFit/>
          </a:bodyPr>
          <a:lstStyle/>
          <a:p>
            <a:pPr algn="ctr"/>
            <a:r>
              <a:rPr lang="hu-HU" sz="1800" b="0" i="1" dirty="0">
                <a:solidFill>
                  <a:schemeClr val="tx1"/>
                </a:solidFill>
                <a:effectLst/>
                <a:latin typeface="Arial" panose="020B0604020202020204" pitchFamily="34" charset="0"/>
                <a:cs typeface="Arial" panose="020B0604020202020204" pitchFamily="34" charset="0"/>
              </a:rPr>
              <a:t>Ó, Uram, menny Istene, te nagy és</a:t>
            </a:r>
          </a:p>
          <a:p>
            <a:pPr algn="ctr"/>
            <a:r>
              <a:rPr lang="hu-HU" sz="1800" b="0" i="1" dirty="0">
                <a:solidFill>
                  <a:schemeClr val="tx1"/>
                </a:solidFill>
                <a:effectLst/>
                <a:latin typeface="Arial" panose="020B0604020202020204" pitchFamily="34" charset="0"/>
                <a:cs typeface="Arial" panose="020B0604020202020204" pitchFamily="34" charset="0"/>
              </a:rPr>
              <a:t>félelmes Isten! Te hűségesen megtartod a szövetséget azokkal, akik</a:t>
            </a:r>
          </a:p>
          <a:p>
            <a:pPr algn="ctr"/>
            <a:r>
              <a:rPr lang="hu-HU" sz="1800" b="0" i="1" dirty="0">
                <a:solidFill>
                  <a:schemeClr val="tx1"/>
                </a:solidFill>
                <a:effectLst/>
                <a:latin typeface="Arial" panose="020B0604020202020204" pitchFamily="34" charset="0"/>
                <a:cs typeface="Arial" panose="020B0604020202020204" pitchFamily="34" charset="0"/>
              </a:rPr>
              <a:t>szeretnek téged, és megtartják </a:t>
            </a:r>
            <a:r>
              <a:rPr lang="hu-HU" sz="1800" b="0" i="1" dirty="0" err="1">
                <a:solidFill>
                  <a:schemeClr val="tx1"/>
                </a:solidFill>
                <a:effectLst/>
                <a:latin typeface="Arial" panose="020B0604020202020204" pitchFamily="34" charset="0"/>
                <a:cs typeface="Arial" panose="020B0604020202020204" pitchFamily="34" charset="0"/>
              </a:rPr>
              <a:t>parancsolataidat</a:t>
            </a:r>
            <a:r>
              <a:rPr lang="hu-HU" sz="1800" b="0" i="1" dirty="0">
                <a:solidFill>
                  <a:schemeClr val="tx1"/>
                </a:solidFill>
                <a:effectLst/>
                <a:latin typeface="Arial" panose="020B0604020202020204" pitchFamily="34" charset="0"/>
                <a:cs typeface="Arial" panose="020B0604020202020204" pitchFamily="34" charset="0"/>
              </a:rPr>
              <a:t>. Fordulj hozzám</a:t>
            </a:r>
          </a:p>
          <a:p>
            <a:pPr algn="ctr"/>
            <a:r>
              <a:rPr lang="hu-HU" sz="1800" b="0" i="1" dirty="0">
                <a:solidFill>
                  <a:schemeClr val="tx1"/>
                </a:solidFill>
                <a:effectLst/>
                <a:latin typeface="Arial" panose="020B0604020202020204" pitchFamily="34" charset="0"/>
                <a:cs typeface="Arial" panose="020B0604020202020204" pitchFamily="34" charset="0"/>
              </a:rPr>
              <a:t>figyelmesen, tekints reám, és hallgasd meg szolgád imádságát, aki</a:t>
            </a:r>
          </a:p>
          <a:p>
            <a:pPr algn="ctr"/>
            <a:r>
              <a:rPr lang="hu-HU" sz="1800" b="0" i="1" dirty="0">
                <a:solidFill>
                  <a:schemeClr val="tx1"/>
                </a:solidFill>
                <a:effectLst/>
                <a:latin typeface="Arial" panose="020B0604020202020204" pitchFamily="34" charset="0"/>
                <a:cs typeface="Arial" panose="020B0604020202020204" pitchFamily="34" charset="0"/>
              </a:rPr>
              <a:t>most éjjel-nappal imádkozik </a:t>
            </a:r>
            <a:r>
              <a:rPr lang="hu-HU" sz="1800" b="0" i="1" dirty="0" err="1">
                <a:solidFill>
                  <a:schemeClr val="tx1"/>
                </a:solidFill>
                <a:effectLst/>
                <a:latin typeface="Arial" panose="020B0604020202020204" pitchFamily="34" charset="0"/>
                <a:cs typeface="Arial" panose="020B0604020202020204" pitchFamily="34" charset="0"/>
              </a:rPr>
              <a:t>előtted</a:t>
            </a:r>
            <a:endParaRPr lang="hu-HU" sz="1800" b="0" i="1" dirty="0">
              <a:solidFill>
                <a:schemeClr val="tx1"/>
              </a:solidFill>
              <a:effectLst/>
              <a:latin typeface="Arial" panose="020B0604020202020204" pitchFamily="34" charset="0"/>
              <a:cs typeface="Arial" panose="020B0604020202020204" pitchFamily="34" charset="0"/>
            </a:endParaRPr>
          </a:p>
          <a:p>
            <a:pPr algn="ctr"/>
            <a:r>
              <a:rPr lang="hu-HU" sz="1800" b="0" i="1" dirty="0">
                <a:solidFill>
                  <a:schemeClr val="tx1"/>
                </a:solidFill>
                <a:effectLst/>
                <a:latin typeface="Arial" panose="020B0604020202020204" pitchFamily="34" charset="0"/>
                <a:cs typeface="Arial" panose="020B0604020202020204" pitchFamily="34" charset="0"/>
              </a:rPr>
              <a:t>a te szolgáidért, Izráel fiaiért. Vallást teszek Izráel fiainak a vétkeiről, amelyeket elkövettünk ellened. Vétkeztem én is és atyám házanépe is!</a:t>
            </a:r>
          </a:p>
          <a:p>
            <a:pPr algn="ctr"/>
            <a:r>
              <a:rPr lang="hu-HU" sz="1800" b="0" i="1" dirty="0">
                <a:solidFill>
                  <a:schemeClr val="tx1"/>
                </a:solidFill>
                <a:effectLst/>
                <a:latin typeface="Arial" panose="020B0604020202020204" pitchFamily="34" charset="0"/>
                <a:cs typeface="Arial" panose="020B0604020202020204" pitchFamily="34" charset="0"/>
              </a:rPr>
              <a:t>Nagy gonoszságot követtünk el ellened, mert nem tartottuk meg azokat</a:t>
            </a:r>
          </a:p>
          <a:p>
            <a:pPr algn="ctr"/>
            <a:r>
              <a:rPr lang="hu-HU" sz="1800" b="0" i="1" dirty="0">
                <a:solidFill>
                  <a:schemeClr val="tx1"/>
                </a:solidFill>
                <a:effectLst/>
                <a:latin typeface="Arial" panose="020B0604020202020204" pitchFamily="34" charset="0"/>
                <a:cs typeface="Arial" panose="020B0604020202020204" pitchFamily="34" charset="0"/>
              </a:rPr>
              <a:t>a parancsolatokat, rendelkezéseket és</a:t>
            </a:r>
          </a:p>
          <a:p>
            <a:pPr algn="ctr"/>
            <a:r>
              <a:rPr lang="hu-HU" sz="1800" b="0" i="1" dirty="0">
                <a:solidFill>
                  <a:schemeClr val="tx1"/>
                </a:solidFill>
                <a:effectLst/>
                <a:latin typeface="Arial" panose="020B0604020202020204" pitchFamily="34" charset="0"/>
                <a:cs typeface="Arial" panose="020B0604020202020204" pitchFamily="34" charset="0"/>
              </a:rPr>
              <a:t>törvényeket, amelyeket szolgádnak,</a:t>
            </a:r>
          </a:p>
          <a:p>
            <a:pPr algn="ctr"/>
            <a:r>
              <a:rPr lang="hu-HU" sz="1800" b="0" i="1" dirty="0">
                <a:solidFill>
                  <a:schemeClr val="tx1"/>
                </a:solidFill>
                <a:effectLst/>
                <a:latin typeface="Arial" panose="020B0604020202020204" pitchFamily="34" charset="0"/>
                <a:cs typeface="Arial" panose="020B0604020202020204" pitchFamily="34" charset="0"/>
              </a:rPr>
              <a:t>Mózesnek adtál.</a:t>
            </a:r>
          </a:p>
          <a:p>
            <a:pPr algn="ctr"/>
            <a:r>
              <a:rPr lang="hu-HU" sz="1800" b="0" i="1" dirty="0">
                <a:solidFill>
                  <a:schemeClr val="tx1"/>
                </a:solidFill>
                <a:effectLst/>
                <a:latin typeface="Arial" panose="020B0604020202020204" pitchFamily="34" charset="0"/>
                <a:cs typeface="Arial" panose="020B0604020202020204" pitchFamily="34" charset="0"/>
              </a:rPr>
              <a:t>(</a:t>
            </a:r>
            <a:r>
              <a:rPr lang="hu-HU" sz="1800" b="0" i="1" dirty="0" err="1">
                <a:solidFill>
                  <a:schemeClr val="tx1"/>
                </a:solidFill>
                <a:effectLst/>
                <a:latin typeface="Arial" panose="020B0604020202020204" pitchFamily="34" charset="0"/>
                <a:cs typeface="Arial" panose="020B0604020202020204" pitchFamily="34" charset="0"/>
              </a:rPr>
              <a:t>Nehémiás</a:t>
            </a:r>
            <a:r>
              <a:rPr lang="hu-HU" sz="1800" b="0" i="1" dirty="0">
                <a:solidFill>
                  <a:schemeClr val="tx1"/>
                </a:solidFill>
                <a:effectLst/>
                <a:latin typeface="Arial" panose="020B0604020202020204" pitchFamily="34" charset="0"/>
                <a:cs typeface="Arial" panose="020B0604020202020204" pitchFamily="34" charset="0"/>
              </a:rPr>
              <a:t> </a:t>
            </a:r>
            <a:r>
              <a:rPr lang="hu-HU" sz="1800" b="0" i="1" dirty="0" smtClean="0">
                <a:solidFill>
                  <a:schemeClr val="tx1"/>
                </a:solidFill>
                <a:effectLst/>
                <a:latin typeface="Arial" panose="020B0604020202020204" pitchFamily="34" charset="0"/>
                <a:cs typeface="Arial" panose="020B0604020202020204" pitchFamily="34" charset="0"/>
              </a:rPr>
              <a:t>1,5-7</a:t>
            </a:r>
            <a:r>
              <a:rPr lang="hu-HU" sz="1800" b="0" i="1" dirty="0">
                <a:solidFill>
                  <a:schemeClr val="tx1"/>
                </a:solidFill>
                <a:effectLst/>
                <a:latin typeface="Arial" panose="020B0604020202020204" pitchFamily="34" charset="0"/>
                <a:cs typeface="Arial" panose="020B0604020202020204" pitchFamily="34" charset="0"/>
              </a:rPr>
              <a:t>)</a:t>
            </a:r>
            <a:endParaRPr lang="hu-HU" sz="1200" dirty="0">
              <a:solidFill>
                <a:schemeClr val="tx1"/>
              </a:solidFill>
            </a:endParaRPr>
          </a:p>
        </p:txBody>
      </p:sp>
    </p:spTree>
    <p:extLst>
      <p:ext uri="{BB962C8B-B14F-4D97-AF65-F5344CB8AC3E}">
        <p14:creationId xmlns:p14="http://schemas.microsoft.com/office/powerpoint/2010/main" val="2199548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beltéri látható&#10;&#10;Automatikusan generált leírás">
            <a:hlinkClick r:id="rId2" action="ppaction://hlinksldjump"/>
            <a:extLst>
              <a:ext uri="{FF2B5EF4-FFF2-40B4-BE49-F238E27FC236}">
                <a16:creationId xmlns:a16="http://schemas.microsoft.com/office/drawing/2014/main" id="{CB2725C5-382B-4A9C-B739-2B10D93C04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075" y="0"/>
            <a:ext cx="4260925" cy="5143500"/>
          </a:xfrm>
          <a:prstGeom prst="rect">
            <a:avLst/>
          </a:prstGeom>
        </p:spPr>
      </p:pic>
      <p:sp>
        <p:nvSpPr>
          <p:cNvPr id="5" name="Szövegdoboz 4">
            <a:extLst>
              <a:ext uri="{FF2B5EF4-FFF2-40B4-BE49-F238E27FC236}">
                <a16:creationId xmlns:a16="http://schemas.microsoft.com/office/drawing/2014/main" id="{F77650D5-2B65-464B-9A36-74599676F82D}"/>
              </a:ext>
            </a:extLst>
          </p:cNvPr>
          <p:cNvSpPr txBox="1"/>
          <p:nvPr/>
        </p:nvSpPr>
        <p:spPr>
          <a:xfrm>
            <a:off x="323267" y="403741"/>
            <a:ext cx="4352544" cy="4739759"/>
          </a:xfrm>
          <a:prstGeom prst="rect">
            <a:avLst/>
          </a:prstGeom>
          <a:noFill/>
        </p:spPr>
        <p:txBody>
          <a:bodyPr wrap="square" rtlCol="0">
            <a:spAutoFit/>
          </a:bodyPr>
          <a:lstStyle/>
          <a:p>
            <a:r>
              <a:rPr lang="hu-HU" sz="2400" dirty="0"/>
              <a:t>Válaszolj a kérdésekre!</a:t>
            </a:r>
          </a:p>
          <a:p>
            <a:endParaRPr lang="hu-HU" sz="2400" dirty="0"/>
          </a:p>
          <a:p>
            <a:pPr marL="285750" indent="-285750">
              <a:buFont typeface="Arial" panose="020B0604020202020204" pitchFamily="34" charset="0"/>
              <a:buChar char="•"/>
            </a:pPr>
            <a:r>
              <a:rPr lang="hu-HU" sz="2400" dirty="0"/>
              <a:t>Ki imádkozik az adott szakaszban?</a:t>
            </a:r>
          </a:p>
          <a:p>
            <a:pPr marL="285750" indent="-285750">
              <a:buFont typeface="Arial" panose="020B0604020202020204" pitchFamily="34" charset="0"/>
              <a:buChar char="•"/>
            </a:pPr>
            <a:r>
              <a:rPr lang="hu-HU" sz="2400" dirty="0"/>
              <a:t>Miért imádkozik?</a:t>
            </a:r>
          </a:p>
          <a:p>
            <a:pPr marL="285750" indent="-285750">
              <a:buFont typeface="Arial" panose="020B0604020202020204" pitchFamily="34" charset="0"/>
              <a:buChar char="•"/>
            </a:pPr>
            <a:r>
              <a:rPr lang="hu-HU" sz="2400" dirty="0"/>
              <a:t>Milyen testtartásban?</a:t>
            </a:r>
          </a:p>
          <a:p>
            <a:pPr marL="285750" indent="-285750">
              <a:buFont typeface="Arial" panose="020B0604020202020204" pitchFamily="34" charset="0"/>
              <a:buChar char="•"/>
            </a:pPr>
            <a:r>
              <a:rPr lang="hu-HU" sz="2400" dirty="0"/>
              <a:t>Milyen imádságfajtához tartozik az adott szakasz?</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endParaRPr lang="hu-HU" sz="2400" dirty="0"/>
          </a:p>
          <a:p>
            <a:r>
              <a:rPr lang="hu-HU" sz="2400" dirty="0"/>
              <a:t>A továbblépéshez kattints a képre!</a:t>
            </a:r>
          </a:p>
          <a:p>
            <a:endParaRPr lang="hu-HU" dirty="0"/>
          </a:p>
        </p:txBody>
      </p:sp>
    </p:spTree>
    <p:extLst>
      <p:ext uri="{BB962C8B-B14F-4D97-AF65-F5344CB8AC3E}">
        <p14:creationId xmlns:p14="http://schemas.microsoft.com/office/powerpoint/2010/main" val="15197669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mobiltelefon, telefon látható&#10;&#10;Automatikusan generált leírás">
            <a:extLst>
              <a:ext uri="{FF2B5EF4-FFF2-40B4-BE49-F238E27FC236}">
                <a16:creationId xmlns:a16="http://schemas.microsoft.com/office/drawing/2014/main" id="{6B4C0365-0283-432A-8690-AF8B201662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675185" cy="5143500"/>
          </a:xfrm>
          <a:prstGeom prst="rect">
            <a:avLst/>
          </a:prstGeom>
        </p:spPr>
      </p:pic>
      <p:sp>
        <p:nvSpPr>
          <p:cNvPr id="6" name="Szövegdoboz 5">
            <a:extLst>
              <a:ext uri="{FF2B5EF4-FFF2-40B4-BE49-F238E27FC236}">
                <a16:creationId xmlns:a16="http://schemas.microsoft.com/office/drawing/2014/main" id="{DFBC91C5-3645-44C6-931D-486898726D31}"/>
              </a:ext>
            </a:extLst>
          </p:cNvPr>
          <p:cNvSpPr txBox="1"/>
          <p:nvPr/>
        </p:nvSpPr>
        <p:spPr>
          <a:xfrm>
            <a:off x="3974592" y="170688"/>
            <a:ext cx="3779520" cy="523220"/>
          </a:xfrm>
          <a:prstGeom prst="rect">
            <a:avLst/>
          </a:prstGeom>
          <a:noFill/>
        </p:spPr>
        <p:txBody>
          <a:bodyPr wrap="square" rtlCol="0">
            <a:spAutoFit/>
          </a:bodyPr>
          <a:lstStyle/>
          <a:p>
            <a:r>
              <a:rPr lang="hu-HU" sz="2800" b="1" dirty="0"/>
              <a:t>Hálaadás</a:t>
            </a:r>
          </a:p>
        </p:txBody>
      </p:sp>
      <p:sp>
        <p:nvSpPr>
          <p:cNvPr id="7" name="Szövegdoboz 6">
            <a:extLst>
              <a:ext uri="{FF2B5EF4-FFF2-40B4-BE49-F238E27FC236}">
                <a16:creationId xmlns:a16="http://schemas.microsoft.com/office/drawing/2014/main" id="{A92FD647-FD12-415E-95D0-646E66853DD0}"/>
              </a:ext>
            </a:extLst>
          </p:cNvPr>
          <p:cNvSpPr txBox="1"/>
          <p:nvPr/>
        </p:nvSpPr>
        <p:spPr>
          <a:xfrm>
            <a:off x="3974592" y="693908"/>
            <a:ext cx="4767072" cy="4154984"/>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Nem felejtem el megköszönni Istennek mindazt, amit kaptam Tőle. Életemben minden ajándék, ezért adhatok mindig hálát Neki.</a:t>
            </a:r>
          </a:p>
          <a:p>
            <a:pPr algn="just"/>
            <a:r>
              <a:rPr lang="hu-HU" sz="2400" dirty="0">
                <a:latin typeface="Arial" panose="020B0604020202020204" pitchFamily="34" charset="0"/>
                <a:cs typeface="Arial" panose="020B0604020202020204" pitchFamily="34" charset="0"/>
              </a:rPr>
              <a:t>Pál apostol örömmel, hála telt szívvel írja az </a:t>
            </a:r>
            <a:r>
              <a:rPr lang="hu-HU" sz="2400" dirty="0" err="1">
                <a:latin typeface="Arial" panose="020B0604020202020204" pitchFamily="34" charset="0"/>
                <a:cs typeface="Arial" panose="020B0604020202020204" pitchFamily="34" charset="0"/>
              </a:rPr>
              <a:t>efezusi</a:t>
            </a:r>
            <a:r>
              <a:rPr lang="hu-HU" sz="2400" dirty="0">
                <a:latin typeface="Arial" panose="020B0604020202020204" pitchFamily="34" charset="0"/>
                <a:cs typeface="Arial" panose="020B0604020202020204" pitchFamily="34" charset="0"/>
              </a:rPr>
              <a:t> gyülekezetnek, hogy Istennek hálás azért, mert létrejöhetett ebben a világvárosban egy olyan közösség, amely tagjainak a hite látható mások számára is.</a:t>
            </a:r>
          </a:p>
        </p:txBody>
      </p:sp>
    </p:spTree>
    <p:extLst>
      <p:ext uri="{BB962C8B-B14F-4D97-AF65-F5344CB8AC3E}">
        <p14:creationId xmlns:p14="http://schemas.microsoft.com/office/powerpoint/2010/main" val="23395289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fal, személy, beltéri látható&#10;&#10;Automatikusan generált leírás">
            <a:extLst>
              <a:ext uri="{FF2B5EF4-FFF2-40B4-BE49-F238E27FC236}">
                <a16:creationId xmlns:a16="http://schemas.microsoft.com/office/drawing/2014/main" id="{A898ED75-4499-4776-AEF5-A1F57D3E57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8704" cy="5143500"/>
          </a:xfrm>
          <a:prstGeom prst="rect">
            <a:avLst/>
          </a:prstGeom>
        </p:spPr>
      </p:pic>
      <p:sp>
        <p:nvSpPr>
          <p:cNvPr id="6" name="Szövegdoboz 5">
            <a:extLst>
              <a:ext uri="{FF2B5EF4-FFF2-40B4-BE49-F238E27FC236}">
                <a16:creationId xmlns:a16="http://schemas.microsoft.com/office/drawing/2014/main" id="{B2B5AA11-3DED-43F3-8896-B2A13D89E741}"/>
              </a:ext>
            </a:extLst>
          </p:cNvPr>
          <p:cNvSpPr txBox="1"/>
          <p:nvPr/>
        </p:nvSpPr>
        <p:spPr>
          <a:xfrm>
            <a:off x="4108704" y="1448365"/>
            <a:ext cx="5132832" cy="2246769"/>
          </a:xfrm>
          <a:prstGeom prst="rect">
            <a:avLst/>
          </a:prstGeom>
          <a:noFill/>
        </p:spPr>
        <p:txBody>
          <a:bodyPr wrap="square" rtlCol="0">
            <a:spAutoFit/>
          </a:bodyPr>
          <a:lstStyle/>
          <a:p>
            <a:pPr algn="ctr"/>
            <a:r>
              <a:rPr lang="hu-HU" sz="2000" b="0" i="1" dirty="0">
                <a:solidFill>
                  <a:schemeClr val="tx1"/>
                </a:solidFill>
                <a:effectLst/>
                <a:latin typeface="Arial" panose="020B0604020202020204" pitchFamily="34" charset="0"/>
                <a:cs typeface="Arial" panose="020B0604020202020204" pitchFamily="34" charset="0"/>
              </a:rPr>
              <a:t>Én tehát, miután hallottam az Úr</a:t>
            </a:r>
          </a:p>
          <a:p>
            <a:pPr algn="ctr"/>
            <a:r>
              <a:rPr lang="hu-HU" sz="2000" b="0" i="1" dirty="0">
                <a:solidFill>
                  <a:schemeClr val="tx1"/>
                </a:solidFill>
                <a:effectLst/>
                <a:latin typeface="Arial" panose="020B0604020202020204" pitchFamily="34" charset="0"/>
                <a:cs typeface="Arial" panose="020B0604020202020204" pitchFamily="34" charset="0"/>
              </a:rPr>
              <a:t>Jézusba vetett hitetekről és a bennetek minden szent iránt megnyilvánuló szeretetről, szüntelenül hálát adok értetek, amikor megemlékezem</a:t>
            </a:r>
          </a:p>
          <a:p>
            <a:pPr algn="ctr"/>
            <a:r>
              <a:rPr lang="hu-HU" sz="2000" b="0" i="1" dirty="0">
                <a:solidFill>
                  <a:schemeClr val="tx1"/>
                </a:solidFill>
                <a:effectLst/>
                <a:latin typeface="Arial" panose="020B0604020202020204" pitchFamily="34" charset="0"/>
                <a:cs typeface="Arial" panose="020B0604020202020204" pitchFamily="34" charset="0"/>
              </a:rPr>
              <a:t>rólatok imádságaimban…</a:t>
            </a:r>
          </a:p>
          <a:p>
            <a:pPr algn="ctr"/>
            <a:r>
              <a:rPr lang="hu-HU" sz="2000" b="0" i="1" dirty="0">
                <a:solidFill>
                  <a:schemeClr val="tx1"/>
                </a:solidFill>
                <a:effectLst/>
                <a:latin typeface="Arial" panose="020B0604020202020204" pitchFamily="34" charset="0"/>
                <a:cs typeface="Arial" panose="020B0604020202020204" pitchFamily="34" charset="0"/>
              </a:rPr>
              <a:t>(</a:t>
            </a:r>
            <a:r>
              <a:rPr lang="hu-HU" sz="2000" b="0" i="1" dirty="0" err="1">
                <a:solidFill>
                  <a:schemeClr val="tx1"/>
                </a:solidFill>
                <a:effectLst/>
                <a:latin typeface="Arial" panose="020B0604020202020204" pitchFamily="34" charset="0"/>
                <a:cs typeface="Arial" panose="020B0604020202020204" pitchFamily="34" charset="0"/>
              </a:rPr>
              <a:t>Efezus</a:t>
            </a:r>
            <a:r>
              <a:rPr lang="hu-HU" sz="2000" b="0" i="1" dirty="0">
                <a:solidFill>
                  <a:schemeClr val="tx1"/>
                </a:solidFill>
                <a:effectLst/>
                <a:latin typeface="Arial" panose="020B0604020202020204" pitchFamily="34" charset="0"/>
                <a:cs typeface="Arial" panose="020B0604020202020204" pitchFamily="34" charset="0"/>
              </a:rPr>
              <a:t> </a:t>
            </a:r>
            <a:r>
              <a:rPr lang="hu-HU" sz="2000" b="0" i="1" dirty="0" smtClean="0">
                <a:solidFill>
                  <a:schemeClr val="tx1"/>
                </a:solidFill>
                <a:effectLst/>
                <a:latin typeface="Arial" panose="020B0604020202020204" pitchFamily="34" charset="0"/>
                <a:cs typeface="Arial" panose="020B0604020202020204" pitchFamily="34" charset="0"/>
              </a:rPr>
              <a:t>1,15-16</a:t>
            </a:r>
            <a:r>
              <a:rPr lang="hu-HU" sz="2000" b="0" i="1" dirty="0">
                <a:solidFill>
                  <a:schemeClr val="tx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379232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beltéri látható&#10;&#10;Automatikusan generált leírás">
            <a:hlinkClick r:id="rId2" action="ppaction://hlinksldjump"/>
            <a:extLst>
              <a:ext uri="{FF2B5EF4-FFF2-40B4-BE49-F238E27FC236}">
                <a16:creationId xmlns:a16="http://schemas.microsoft.com/office/drawing/2014/main" id="{CB2725C5-382B-4A9C-B739-2B10D93C04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075" y="0"/>
            <a:ext cx="4260925" cy="5143500"/>
          </a:xfrm>
          <a:prstGeom prst="rect">
            <a:avLst/>
          </a:prstGeom>
        </p:spPr>
      </p:pic>
      <p:sp>
        <p:nvSpPr>
          <p:cNvPr id="5" name="Szövegdoboz 4">
            <a:extLst>
              <a:ext uri="{FF2B5EF4-FFF2-40B4-BE49-F238E27FC236}">
                <a16:creationId xmlns:a16="http://schemas.microsoft.com/office/drawing/2014/main" id="{F77650D5-2B65-464B-9A36-74599676F82D}"/>
              </a:ext>
            </a:extLst>
          </p:cNvPr>
          <p:cNvSpPr txBox="1"/>
          <p:nvPr/>
        </p:nvSpPr>
        <p:spPr>
          <a:xfrm>
            <a:off x="323267" y="403741"/>
            <a:ext cx="4352544" cy="4739759"/>
          </a:xfrm>
          <a:prstGeom prst="rect">
            <a:avLst/>
          </a:prstGeom>
          <a:noFill/>
        </p:spPr>
        <p:txBody>
          <a:bodyPr wrap="square" rtlCol="0">
            <a:spAutoFit/>
          </a:bodyPr>
          <a:lstStyle/>
          <a:p>
            <a:r>
              <a:rPr lang="hu-HU" sz="2400" dirty="0"/>
              <a:t>Válaszolj a kérdésekre!</a:t>
            </a:r>
          </a:p>
          <a:p>
            <a:endParaRPr lang="hu-HU" sz="2400" dirty="0"/>
          </a:p>
          <a:p>
            <a:pPr marL="285750" indent="-285750">
              <a:buFont typeface="Arial" panose="020B0604020202020204" pitchFamily="34" charset="0"/>
              <a:buChar char="•"/>
            </a:pPr>
            <a:r>
              <a:rPr lang="hu-HU" sz="2400" dirty="0"/>
              <a:t>Ki imádkozik az adott szakaszban?</a:t>
            </a:r>
          </a:p>
          <a:p>
            <a:pPr marL="285750" indent="-285750">
              <a:buFont typeface="Arial" panose="020B0604020202020204" pitchFamily="34" charset="0"/>
              <a:buChar char="•"/>
            </a:pPr>
            <a:r>
              <a:rPr lang="hu-HU" sz="2400" dirty="0"/>
              <a:t>Miért imádkozik?</a:t>
            </a:r>
          </a:p>
          <a:p>
            <a:pPr marL="285750" indent="-285750">
              <a:buFont typeface="Arial" panose="020B0604020202020204" pitchFamily="34" charset="0"/>
              <a:buChar char="•"/>
            </a:pPr>
            <a:r>
              <a:rPr lang="hu-HU" sz="2400" dirty="0"/>
              <a:t>Milyen testtartásban?</a:t>
            </a:r>
          </a:p>
          <a:p>
            <a:pPr marL="285750" indent="-285750">
              <a:buFont typeface="Arial" panose="020B0604020202020204" pitchFamily="34" charset="0"/>
              <a:buChar char="•"/>
            </a:pPr>
            <a:r>
              <a:rPr lang="hu-HU" sz="2400" dirty="0"/>
              <a:t>Milyen imádságfajtához tartozik az adott szakasz?</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endParaRPr lang="hu-HU" sz="2400" dirty="0"/>
          </a:p>
          <a:p>
            <a:r>
              <a:rPr lang="hu-HU" sz="2400" dirty="0"/>
              <a:t>A továbblépéshez kattints a képre!</a:t>
            </a:r>
          </a:p>
          <a:p>
            <a:endParaRPr lang="hu-HU" dirty="0"/>
          </a:p>
        </p:txBody>
      </p:sp>
    </p:spTree>
    <p:extLst>
      <p:ext uri="{BB962C8B-B14F-4D97-AF65-F5344CB8AC3E}">
        <p14:creationId xmlns:p14="http://schemas.microsoft.com/office/powerpoint/2010/main" val="3689353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solidFill>
                  <a:schemeClr val="tx1"/>
                </a:solidFill>
                <a:latin typeface="Arial" panose="020B0604020202020204" pitchFamily="34" charset="0"/>
                <a:cs typeface="Arial" panose="020B0604020202020204" pitchFamily="34" charset="0"/>
              </a:rPr>
              <a:t>Kedves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Hittanos</a:t>
            </a:r>
            <a:r>
              <a:rPr lang="hu-HU"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Barátom</a:t>
            </a:r>
            <a:r>
              <a:rPr lang="en-US" sz="2800" dirty="0">
                <a:solidFill>
                  <a:schemeClr val="tx1"/>
                </a:solidFill>
                <a:latin typeface="Arial" panose="020B0604020202020204" pitchFamily="34" charset="0"/>
                <a:cs typeface="Arial" panose="020B0604020202020204" pitchFamily="34" charset="0"/>
              </a:rPr>
              <a:t>!</a:t>
            </a:r>
            <a:r>
              <a:rPr lang="hu-HU" sz="2800" dirty="0">
                <a:solidFill>
                  <a:schemeClr val="tx1"/>
                </a:solidFill>
                <a:latin typeface="Arial" panose="020B0604020202020204" pitchFamily="34" charset="0"/>
                <a:cs typeface="Arial" panose="020B0604020202020204" pitchFamily="34" charset="0"/>
              </a:rPr>
              <a:t/>
            </a:r>
            <a:br>
              <a:rPr lang="hu-HU"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Isten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hozott</a:t>
            </a:r>
            <a:r>
              <a:rPr lang="en-US" sz="2800" dirty="0">
                <a:solidFill>
                  <a:schemeClr val="tx1"/>
                </a:solidFill>
                <a:latin typeface="Arial" panose="020B0604020202020204" pitchFamily="34" charset="0"/>
                <a:cs typeface="Arial" panose="020B0604020202020204" pitchFamily="34" charset="0"/>
              </a:rPr>
              <a:t>!</a:t>
            </a:r>
            <a:endParaRPr dirty="0"/>
          </a:p>
        </p:txBody>
      </p:sp>
      <p:grpSp>
        <p:nvGrpSpPr>
          <p:cNvPr id="123" name="Google Shape;123;p17"/>
          <p:cNvGrpSpPr/>
          <p:nvPr/>
        </p:nvGrpSpPr>
        <p:grpSpPr>
          <a:xfrm flipH="1">
            <a:off x="-355878" y="2548524"/>
            <a:ext cx="5218589" cy="1922251"/>
            <a:chOff x="1643500" y="2137950"/>
            <a:chExt cx="3624775" cy="1335175"/>
          </a:xfrm>
        </p:grpSpPr>
        <p:grpSp>
          <p:nvGrpSpPr>
            <p:cNvPr id="124" name="Google Shape;124;p17"/>
            <p:cNvGrpSpPr/>
            <p:nvPr/>
          </p:nvGrpSpPr>
          <p:grpSpPr>
            <a:xfrm>
              <a:off x="1643500" y="2137950"/>
              <a:ext cx="1134025" cy="1047975"/>
              <a:chOff x="1643500" y="2137950"/>
              <a:chExt cx="1134025" cy="1047975"/>
            </a:xfrm>
          </p:grpSpPr>
          <p:sp>
            <p:nvSpPr>
              <p:cNvPr id="125" name="Google Shape;125;p17"/>
              <p:cNvSpPr/>
              <p:nvPr/>
            </p:nvSpPr>
            <p:spPr>
              <a:xfrm>
                <a:off x="1643500" y="2137950"/>
                <a:ext cx="1134025" cy="1047975"/>
              </a:xfrm>
              <a:custGeom>
                <a:avLst/>
                <a:gdLst/>
                <a:ahLst/>
                <a:cxnLst/>
                <a:rect l="l" t="t" r="r" b="b"/>
                <a:pathLst>
                  <a:path w="45361" h="41919" extrusionOk="0">
                    <a:moveTo>
                      <a:pt x="13540" y="1"/>
                    </a:moveTo>
                    <a:lnTo>
                      <a:pt x="1" y="23790"/>
                    </a:lnTo>
                    <a:lnTo>
                      <a:pt x="31783" y="41918"/>
                    </a:lnTo>
                    <a:lnTo>
                      <a:pt x="45360" y="18129"/>
                    </a:lnTo>
                    <a:lnTo>
                      <a:pt x="1354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1664550" y="2497475"/>
                <a:ext cx="446525" cy="224725"/>
              </a:xfrm>
              <a:custGeom>
                <a:avLst/>
                <a:gdLst/>
                <a:ahLst/>
                <a:cxnLst/>
                <a:rect l="l" t="t" r="r" b="b"/>
                <a:pathLst>
                  <a:path w="17861" h="8989" fill="none" extrusionOk="0">
                    <a:moveTo>
                      <a:pt x="0" y="8988"/>
                    </a:moveTo>
                    <a:lnTo>
                      <a:pt x="17861" y="0"/>
                    </a:lnTo>
                  </a:path>
                </a:pathLst>
              </a:custGeom>
              <a:noFill/>
              <a:ln w="19050" cap="rnd" cmpd="sng">
                <a:solidFill>
                  <a:srgbClr val="D9D9D9"/>
                </a:solidFill>
                <a:prstDash val="solid"/>
                <a:miter lim="382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2390250" y="2656200"/>
                <a:ext cx="46875" cy="511550"/>
              </a:xfrm>
              <a:custGeom>
                <a:avLst/>
                <a:gdLst/>
                <a:ahLst/>
                <a:cxnLst/>
                <a:rect l="l" t="t" r="r" b="b"/>
                <a:pathLst>
                  <a:path w="1875" h="20462" fill="none" extrusionOk="0">
                    <a:moveTo>
                      <a:pt x="1" y="0"/>
                    </a:moveTo>
                    <a:lnTo>
                      <a:pt x="1875" y="20462"/>
                    </a:lnTo>
                  </a:path>
                </a:pathLst>
              </a:custGeom>
              <a:noFill/>
              <a:ln w="19050" cap="rnd" cmpd="sng">
                <a:solidFill>
                  <a:srgbClr val="D9D9D9"/>
                </a:solidFill>
                <a:prstDash val="solid"/>
                <a:miter lim="382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1981975" y="2137950"/>
                <a:ext cx="795550" cy="551725"/>
              </a:xfrm>
              <a:custGeom>
                <a:avLst/>
                <a:gdLst/>
                <a:ahLst/>
                <a:cxnLst/>
                <a:rect l="l" t="t" r="r" b="b"/>
                <a:pathLst>
                  <a:path w="31822" h="22069" extrusionOk="0">
                    <a:moveTo>
                      <a:pt x="1" y="1"/>
                    </a:moveTo>
                    <a:lnTo>
                      <a:pt x="8491" y="22069"/>
                    </a:lnTo>
                    <a:lnTo>
                      <a:pt x="31821" y="18129"/>
                    </a:lnTo>
                    <a:lnTo>
                      <a:pt x="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7"/>
            <p:cNvSpPr/>
            <p:nvPr/>
          </p:nvSpPr>
          <p:spPr>
            <a:xfrm>
              <a:off x="3683150" y="2802475"/>
              <a:ext cx="1432150" cy="667675"/>
            </a:xfrm>
            <a:custGeom>
              <a:avLst/>
              <a:gdLst/>
              <a:ahLst/>
              <a:cxnLst/>
              <a:rect l="l" t="t" r="r" b="b"/>
              <a:pathLst>
                <a:path w="57286" h="26707" extrusionOk="0">
                  <a:moveTo>
                    <a:pt x="49139" y="1"/>
                  </a:moveTo>
                  <a:cubicBezTo>
                    <a:pt x="42293" y="2640"/>
                    <a:pt x="10855" y="7497"/>
                    <a:pt x="1447" y="23369"/>
                  </a:cubicBezTo>
                  <a:cubicBezTo>
                    <a:pt x="1" y="25798"/>
                    <a:pt x="2830" y="26706"/>
                    <a:pt x="7871" y="26706"/>
                  </a:cubicBezTo>
                  <a:cubicBezTo>
                    <a:pt x="22834" y="26706"/>
                    <a:pt x="57286" y="18703"/>
                    <a:pt x="57286" y="18703"/>
                  </a:cubicBezTo>
                  <a:lnTo>
                    <a:pt x="49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342575" y="2696350"/>
              <a:ext cx="1890200" cy="776775"/>
            </a:xfrm>
            <a:custGeom>
              <a:avLst/>
              <a:gdLst/>
              <a:ahLst/>
              <a:cxnLst/>
              <a:rect l="l" t="t" r="r" b="b"/>
              <a:pathLst>
                <a:path w="75608" h="31071" extrusionOk="0">
                  <a:moveTo>
                    <a:pt x="13420" y="1"/>
                  </a:moveTo>
                  <a:cubicBezTo>
                    <a:pt x="12846" y="1"/>
                    <a:pt x="12349" y="383"/>
                    <a:pt x="12158" y="957"/>
                  </a:cubicBezTo>
                  <a:cubicBezTo>
                    <a:pt x="11775" y="3328"/>
                    <a:pt x="13420" y="5355"/>
                    <a:pt x="13420" y="5355"/>
                  </a:cubicBezTo>
                  <a:cubicBezTo>
                    <a:pt x="13420" y="5355"/>
                    <a:pt x="6319" y="3999"/>
                    <a:pt x="3619" y="3999"/>
                  </a:cubicBezTo>
                  <a:cubicBezTo>
                    <a:pt x="2956" y="3999"/>
                    <a:pt x="2558" y="4081"/>
                    <a:pt x="2596" y="4284"/>
                  </a:cubicBezTo>
                  <a:cubicBezTo>
                    <a:pt x="2749" y="5317"/>
                    <a:pt x="8371" y="7076"/>
                    <a:pt x="8371" y="7076"/>
                  </a:cubicBezTo>
                  <a:cubicBezTo>
                    <a:pt x="8371" y="7076"/>
                    <a:pt x="3060" y="6055"/>
                    <a:pt x="944" y="6055"/>
                  </a:cubicBezTo>
                  <a:cubicBezTo>
                    <a:pt x="343" y="6055"/>
                    <a:pt x="0" y="6138"/>
                    <a:pt x="110" y="6349"/>
                  </a:cubicBezTo>
                  <a:cubicBezTo>
                    <a:pt x="301" y="6694"/>
                    <a:pt x="110" y="6349"/>
                    <a:pt x="7453" y="8988"/>
                  </a:cubicBezTo>
                  <a:cubicBezTo>
                    <a:pt x="7453" y="8988"/>
                    <a:pt x="6389" y="8948"/>
                    <a:pt x="5149" y="8948"/>
                  </a:cubicBezTo>
                  <a:cubicBezTo>
                    <a:pt x="3200" y="8948"/>
                    <a:pt x="818" y="9048"/>
                    <a:pt x="1449" y="9562"/>
                  </a:cubicBezTo>
                  <a:cubicBezTo>
                    <a:pt x="2787" y="10595"/>
                    <a:pt x="7874" y="11704"/>
                    <a:pt x="7874" y="11704"/>
                  </a:cubicBezTo>
                  <a:cubicBezTo>
                    <a:pt x="7874" y="11704"/>
                    <a:pt x="7473" y="11695"/>
                    <a:pt x="6907" y="11695"/>
                  </a:cubicBezTo>
                  <a:cubicBezTo>
                    <a:pt x="5396" y="11695"/>
                    <a:pt x="2711" y="11756"/>
                    <a:pt x="3323" y="12201"/>
                  </a:cubicBezTo>
                  <a:cubicBezTo>
                    <a:pt x="4202" y="12813"/>
                    <a:pt x="18239" y="15299"/>
                    <a:pt x="18239" y="15299"/>
                  </a:cubicBezTo>
                  <a:lnTo>
                    <a:pt x="22675" y="17135"/>
                  </a:lnTo>
                  <a:cubicBezTo>
                    <a:pt x="43513" y="28293"/>
                    <a:pt x="55662" y="31071"/>
                    <a:pt x="62593" y="31071"/>
                  </a:cubicBezTo>
                  <a:cubicBezTo>
                    <a:pt x="69465" y="31071"/>
                    <a:pt x="71209" y="28341"/>
                    <a:pt x="71209" y="28341"/>
                  </a:cubicBezTo>
                  <a:cubicBezTo>
                    <a:pt x="75608" y="15414"/>
                    <a:pt x="20495" y="6923"/>
                    <a:pt x="20495" y="6923"/>
                  </a:cubicBezTo>
                  <a:cubicBezTo>
                    <a:pt x="20495" y="6923"/>
                    <a:pt x="13955" y="3060"/>
                    <a:pt x="13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4636250" y="2547200"/>
              <a:ext cx="632025" cy="803175"/>
            </a:xfrm>
            <a:custGeom>
              <a:avLst/>
              <a:gdLst/>
              <a:ahLst/>
              <a:cxnLst/>
              <a:rect l="l" t="t" r="r" b="b"/>
              <a:pathLst>
                <a:path w="25281" h="32127" extrusionOk="0">
                  <a:moveTo>
                    <a:pt x="25281" y="0"/>
                  </a:moveTo>
                  <a:lnTo>
                    <a:pt x="0" y="11512"/>
                  </a:lnTo>
                  <a:lnTo>
                    <a:pt x="13845" y="32127"/>
                  </a:lnTo>
                  <a:lnTo>
                    <a:pt x="25281" y="28493"/>
                  </a:lnTo>
                  <a:lnTo>
                    <a:pt x="25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7"/>
          <p:cNvGrpSpPr/>
          <p:nvPr/>
        </p:nvGrpSpPr>
        <p:grpSpPr>
          <a:xfrm>
            <a:off x="5672665" y="357822"/>
            <a:ext cx="3471729" cy="2099299"/>
            <a:chOff x="4427175" y="1685525"/>
            <a:chExt cx="2411425" cy="1458150"/>
          </a:xfrm>
        </p:grpSpPr>
        <p:grpSp>
          <p:nvGrpSpPr>
            <p:cNvPr id="133" name="Google Shape;133;p17"/>
            <p:cNvGrpSpPr/>
            <p:nvPr/>
          </p:nvGrpSpPr>
          <p:grpSpPr>
            <a:xfrm>
              <a:off x="4469250" y="2231200"/>
              <a:ext cx="862475" cy="912475"/>
              <a:chOff x="4469250" y="2231200"/>
              <a:chExt cx="862475" cy="912475"/>
            </a:xfrm>
          </p:grpSpPr>
          <p:sp>
            <p:nvSpPr>
              <p:cNvPr id="134" name="Google Shape;134;p17"/>
              <p:cNvSpPr/>
              <p:nvPr/>
            </p:nvSpPr>
            <p:spPr>
              <a:xfrm>
                <a:off x="4469250" y="2972500"/>
                <a:ext cx="176925" cy="171175"/>
              </a:xfrm>
              <a:custGeom>
                <a:avLst/>
                <a:gdLst/>
                <a:ahLst/>
                <a:cxnLst/>
                <a:rect l="l" t="t" r="r" b="b"/>
                <a:pathLst>
                  <a:path w="7077" h="6847" extrusionOk="0">
                    <a:moveTo>
                      <a:pt x="3978" y="0"/>
                    </a:moveTo>
                    <a:lnTo>
                      <a:pt x="1" y="6846"/>
                    </a:lnTo>
                    <a:lnTo>
                      <a:pt x="1" y="6846"/>
                    </a:lnTo>
                    <a:lnTo>
                      <a:pt x="7076" y="2984"/>
                    </a:lnTo>
                    <a:lnTo>
                      <a:pt x="39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4568700" y="2231200"/>
                <a:ext cx="763025" cy="815900"/>
              </a:xfrm>
              <a:custGeom>
                <a:avLst/>
                <a:gdLst/>
                <a:ahLst/>
                <a:cxnLst/>
                <a:rect l="l" t="t" r="r" b="b"/>
                <a:pathLst>
                  <a:path w="30521" h="32636" extrusionOk="0">
                    <a:moveTo>
                      <a:pt x="28267" y="1"/>
                    </a:moveTo>
                    <a:cubicBezTo>
                      <a:pt x="27721" y="1"/>
                      <a:pt x="27173" y="221"/>
                      <a:pt x="26772" y="662"/>
                    </a:cubicBezTo>
                    <a:lnTo>
                      <a:pt x="0" y="29652"/>
                    </a:lnTo>
                    <a:lnTo>
                      <a:pt x="3098" y="32636"/>
                    </a:lnTo>
                    <a:lnTo>
                      <a:pt x="29794" y="3416"/>
                    </a:lnTo>
                    <a:cubicBezTo>
                      <a:pt x="30520" y="2574"/>
                      <a:pt x="30482" y="1274"/>
                      <a:pt x="29641" y="547"/>
                    </a:cubicBezTo>
                    <a:cubicBezTo>
                      <a:pt x="29258" y="183"/>
                      <a:pt x="28763" y="1"/>
                      <a:pt x="282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4568700" y="2513550"/>
                <a:ext cx="502950" cy="533550"/>
              </a:xfrm>
              <a:custGeom>
                <a:avLst/>
                <a:gdLst/>
                <a:ahLst/>
                <a:cxnLst/>
                <a:rect l="l" t="t" r="r" b="b"/>
                <a:pathLst>
                  <a:path w="20118" h="21342" extrusionOk="0">
                    <a:moveTo>
                      <a:pt x="16943" y="0"/>
                    </a:moveTo>
                    <a:lnTo>
                      <a:pt x="0" y="18358"/>
                    </a:lnTo>
                    <a:lnTo>
                      <a:pt x="3098" y="21342"/>
                    </a:lnTo>
                    <a:lnTo>
                      <a:pt x="20117" y="2716"/>
                    </a:lnTo>
                    <a:lnTo>
                      <a:pt x="1694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7"/>
            <p:cNvSpPr/>
            <p:nvPr/>
          </p:nvSpPr>
          <p:spPr>
            <a:xfrm>
              <a:off x="4427175" y="2482325"/>
              <a:ext cx="1823400" cy="656875"/>
            </a:xfrm>
            <a:custGeom>
              <a:avLst/>
              <a:gdLst/>
              <a:ahLst/>
              <a:cxnLst/>
              <a:rect l="l" t="t" r="r" b="b"/>
              <a:pathLst>
                <a:path w="72936" h="26275" extrusionOk="0">
                  <a:moveTo>
                    <a:pt x="61132" y="0"/>
                  </a:moveTo>
                  <a:cubicBezTo>
                    <a:pt x="55075" y="0"/>
                    <a:pt x="43704" y="2539"/>
                    <a:pt x="22413" y="12570"/>
                  </a:cubicBezTo>
                  <a:cubicBezTo>
                    <a:pt x="22298" y="12570"/>
                    <a:pt x="13807" y="11691"/>
                    <a:pt x="11780" y="8746"/>
                  </a:cubicBezTo>
                  <a:cubicBezTo>
                    <a:pt x="11169" y="9052"/>
                    <a:pt x="10824" y="9702"/>
                    <a:pt x="10939" y="10352"/>
                  </a:cubicBezTo>
                  <a:cubicBezTo>
                    <a:pt x="11666" y="13029"/>
                    <a:pt x="14343" y="14329"/>
                    <a:pt x="14343" y="14329"/>
                  </a:cubicBezTo>
                  <a:cubicBezTo>
                    <a:pt x="14343" y="14329"/>
                    <a:pt x="1913" y="17427"/>
                    <a:pt x="2601" y="18422"/>
                  </a:cubicBezTo>
                  <a:cubicBezTo>
                    <a:pt x="2850" y="18781"/>
                    <a:pt x="3877" y="18896"/>
                    <a:pt x="5087" y="18896"/>
                  </a:cubicBezTo>
                  <a:cubicBezTo>
                    <a:pt x="7228" y="18896"/>
                    <a:pt x="9944" y="18537"/>
                    <a:pt x="9945" y="18537"/>
                  </a:cubicBezTo>
                  <a:lnTo>
                    <a:pt x="9945" y="18537"/>
                  </a:lnTo>
                  <a:cubicBezTo>
                    <a:pt x="9944" y="18537"/>
                    <a:pt x="1" y="20984"/>
                    <a:pt x="995" y="21749"/>
                  </a:cubicBezTo>
                  <a:cubicBezTo>
                    <a:pt x="1095" y="21829"/>
                    <a:pt x="1143" y="21867"/>
                    <a:pt x="1316" y="21867"/>
                  </a:cubicBezTo>
                  <a:cubicBezTo>
                    <a:pt x="1807" y="21867"/>
                    <a:pt x="3308" y="21560"/>
                    <a:pt x="9868" y="21023"/>
                  </a:cubicBezTo>
                  <a:lnTo>
                    <a:pt x="9868" y="21023"/>
                  </a:lnTo>
                  <a:cubicBezTo>
                    <a:pt x="9868" y="21023"/>
                    <a:pt x="2487" y="24082"/>
                    <a:pt x="3940" y="24426"/>
                  </a:cubicBezTo>
                  <a:cubicBezTo>
                    <a:pt x="4222" y="24497"/>
                    <a:pt x="4600" y="24527"/>
                    <a:pt x="5037" y="24527"/>
                  </a:cubicBezTo>
                  <a:cubicBezTo>
                    <a:pt x="7438" y="24527"/>
                    <a:pt x="11627" y="23623"/>
                    <a:pt x="11627" y="23623"/>
                  </a:cubicBezTo>
                  <a:lnTo>
                    <a:pt x="11627" y="23623"/>
                  </a:lnTo>
                  <a:cubicBezTo>
                    <a:pt x="11627" y="23623"/>
                    <a:pt x="5929" y="26071"/>
                    <a:pt x="7153" y="26262"/>
                  </a:cubicBezTo>
                  <a:cubicBezTo>
                    <a:pt x="7190" y="26271"/>
                    <a:pt x="7242" y="26275"/>
                    <a:pt x="7307" y="26275"/>
                  </a:cubicBezTo>
                  <a:cubicBezTo>
                    <a:pt x="8715" y="26275"/>
                    <a:pt x="16388" y="24372"/>
                    <a:pt x="20883" y="23203"/>
                  </a:cubicBezTo>
                  <a:cubicBezTo>
                    <a:pt x="22566" y="23050"/>
                    <a:pt x="25358" y="22705"/>
                    <a:pt x="28838" y="22170"/>
                  </a:cubicBezTo>
                  <a:lnTo>
                    <a:pt x="29565" y="22132"/>
                  </a:lnTo>
                  <a:lnTo>
                    <a:pt x="29641" y="22055"/>
                  </a:lnTo>
                  <a:cubicBezTo>
                    <a:pt x="45437" y="19646"/>
                    <a:pt x="72936" y="13756"/>
                    <a:pt x="67964" y="2664"/>
                  </a:cubicBezTo>
                  <a:cubicBezTo>
                    <a:pt x="67964" y="2664"/>
                    <a:pt x="67337" y="0"/>
                    <a:pt x="6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17"/>
            <p:cNvSpPr/>
            <p:nvPr/>
          </p:nvSpPr>
          <p:spPr>
            <a:xfrm>
              <a:off x="5422525" y="1685525"/>
              <a:ext cx="1416075" cy="1267875"/>
            </a:xfrm>
            <a:custGeom>
              <a:avLst/>
              <a:gdLst/>
              <a:ahLst/>
              <a:cxnLst/>
              <a:rect l="l" t="t" r="r" b="b"/>
              <a:pathLst>
                <a:path w="56643" h="50715" extrusionOk="0">
                  <a:moveTo>
                    <a:pt x="56643" y="0"/>
                  </a:moveTo>
                  <a:cubicBezTo>
                    <a:pt x="32471" y="23445"/>
                    <a:pt x="1" y="35607"/>
                    <a:pt x="1" y="35607"/>
                  </a:cubicBezTo>
                  <a:lnTo>
                    <a:pt x="8683" y="50715"/>
                  </a:lnTo>
                  <a:cubicBezTo>
                    <a:pt x="25855" y="46469"/>
                    <a:pt x="42109" y="39088"/>
                    <a:pt x="56643" y="28991"/>
                  </a:cubicBezTo>
                  <a:lnTo>
                    <a:pt x="566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7"/>
          <p:cNvGrpSpPr/>
          <p:nvPr/>
        </p:nvGrpSpPr>
        <p:grpSpPr>
          <a:xfrm>
            <a:off x="1137577" y="1404384"/>
            <a:ext cx="2548200" cy="1546225"/>
            <a:chOff x="1087200" y="1389725"/>
            <a:chExt cx="2548200" cy="1546225"/>
          </a:xfrm>
        </p:grpSpPr>
        <p:sp>
          <p:nvSpPr>
            <p:cNvPr id="140" name="Google Shape;140;p17"/>
            <p:cNvSpPr/>
            <p:nvPr/>
          </p:nvSpPr>
          <p:spPr>
            <a:xfrm>
              <a:off x="1087200" y="1389725"/>
              <a:ext cx="2548200" cy="1372200"/>
            </a:xfrm>
            <a:prstGeom prst="roundRect">
              <a:avLst>
                <a:gd name="adj" fmla="val 16667"/>
              </a:avLst>
            </a:prstGeom>
            <a:solidFill>
              <a:srgbClr val="FF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2700000">
              <a:off x="2178654" y="2495004"/>
              <a:ext cx="365291" cy="365291"/>
            </a:xfrm>
            <a:prstGeom prst="rtTriangle">
              <a:avLst/>
            </a:prstGeom>
            <a:solidFill>
              <a:srgbClr val="FF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7"/>
          <p:cNvSpPr txBox="1"/>
          <p:nvPr/>
        </p:nvSpPr>
        <p:spPr>
          <a:xfrm>
            <a:off x="1277647" y="1820649"/>
            <a:ext cx="2009100" cy="429600"/>
          </a:xfrm>
          <a:prstGeom prst="rect">
            <a:avLst/>
          </a:prstGeom>
          <a:noFill/>
          <a:ln>
            <a:noFill/>
          </a:ln>
        </p:spPr>
        <p:txBody>
          <a:bodyPr spcFirstLastPara="1" wrap="square" lIns="91425" tIns="91425" rIns="91425" bIns="91425" anchor="ctr" anchorCtr="0">
            <a:noAutofit/>
          </a:bodyPr>
          <a:lstStyle/>
          <a:p>
            <a:pPr marL="114300" indent="0" algn="ctr">
              <a:buNone/>
            </a:pPr>
            <a:r>
              <a:rPr lang="en-US" sz="1800" dirty="0">
                <a:latin typeface="Arial" panose="020B0604020202020204" pitchFamily="34" charset="0"/>
                <a:cs typeface="Arial" panose="020B0604020202020204" pitchFamily="34" charset="0"/>
              </a:rPr>
              <a:t>A </a:t>
            </a:r>
            <a:r>
              <a:rPr lang="en-US" sz="1800" dirty="0" err="1">
                <a:latin typeface="Arial" panose="020B0604020202020204" pitchFamily="34" charset="0"/>
                <a:cs typeface="Arial" panose="020B0604020202020204" pitchFamily="34" charset="0"/>
              </a:rPr>
              <a:t>digitális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hittanórán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szükséged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lesz</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következőkre</a:t>
            </a:r>
            <a:r>
              <a:rPr lang="en-US" sz="1800" dirty="0">
                <a:latin typeface="Arial" panose="020B0604020202020204" pitchFamily="34" charset="0"/>
                <a:cs typeface="Arial" panose="020B0604020202020204" pitchFamily="34" charset="0"/>
              </a:rPr>
              <a:t>:</a:t>
            </a:r>
            <a:endParaRPr lang="hu-HU" sz="1800" dirty="0">
              <a:latin typeface="Arial" panose="020B0604020202020204" pitchFamily="34" charset="0"/>
              <a:cs typeface="Arial" panose="020B0604020202020204" pitchFamily="34" charset="0"/>
            </a:endParaRPr>
          </a:p>
        </p:txBody>
      </p:sp>
      <p:grpSp>
        <p:nvGrpSpPr>
          <p:cNvPr id="145" name="Google Shape;145;p17"/>
          <p:cNvGrpSpPr/>
          <p:nvPr/>
        </p:nvGrpSpPr>
        <p:grpSpPr>
          <a:xfrm>
            <a:off x="4987660" y="2571749"/>
            <a:ext cx="3936011" cy="2110287"/>
            <a:chOff x="5508600" y="3181063"/>
            <a:chExt cx="2548200" cy="1546225"/>
          </a:xfrm>
        </p:grpSpPr>
        <p:sp>
          <p:nvSpPr>
            <p:cNvPr id="146" name="Google Shape;146;p17"/>
            <p:cNvSpPr/>
            <p:nvPr/>
          </p:nvSpPr>
          <p:spPr>
            <a:xfrm rot="10800000">
              <a:off x="5508600" y="3355088"/>
              <a:ext cx="2548200" cy="1372200"/>
            </a:xfrm>
            <a:prstGeom prst="roundRect">
              <a:avLst>
                <a:gd name="adj" fmla="val 16667"/>
              </a:avLst>
            </a:pr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8100000">
              <a:off x="6600054" y="3256717"/>
              <a:ext cx="365291" cy="365291"/>
            </a:xfrm>
            <a:prstGeom prst="rtTriangle">
              <a:avLst/>
            </a:pr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7"/>
          <p:cNvSpPr txBox="1"/>
          <p:nvPr/>
        </p:nvSpPr>
        <p:spPr>
          <a:xfrm>
            <a:off x="4862711" y="2695352"/>
            <a:ext cx="4060959" cy="2110287"/>
          </a:xfrm>
          <a:prstGeom prst="rect">
            <a:avLst/>
          </a:prstGeom>
          <a:noFill/>
          <a:ln>
            <a:noFill/>
          </a:ln>
        </p:spPr>
        <p:txBody>
          <a:bodyPr spcFirstLastPara="1" wrap="square" lIns="91425" tIns="91425" rIns="91425" bIns="91425" anchor="ctr" anchorCtr="0">
            <a:noAutofit/>
          </a:bodyPr>
          <a:lstStyle/>
          <a:p>
            <a:pPr marL="400050" indent="-285750">
              <a:buFont typeface="Arial" panose="020B0604020202020204" pitchFamily="34" charset="0"/>
              <a:buChar char="•"/>
            </a:pPr>
            <a:r>
              <a:rPr lang="en-US" sz="1800" dirty="0" err="1" smtClean="0">
                <a:latin typeface="Arial" panose="020B0604020202020204" pitchFamily="34" charset="0"/>
                <a:cs typeface="Arial" panose="020B0604020202020204" pitchFamily="34" charset="0"/>
              </a:rPr>
              <a:t>Internetkapcsolat</a:t>
            </a:r>
            <a:endParaRPr lang="hu-HU" sz="1800" dirty="0">
              <a:latin typeface="Arial" panose="020B0604020202020204" pitchFamily="34" charset="0"/>
              <a:cs typeface="Arial" panose="020B0604020202020204" pitchFamily="34" charset="0"/>
            </a:endParaRPr>
          </a:p>
          <a:p>
            <a:pPr marL="4000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Laptop, </a:t>
            </a:r>
            <a:r>
              <a:rPr lang="en-US" sz="1800" dirty="0" err="1">
                <a:latin typeface="Arial" panose="020B0604020202020204" pitchFamily="34" charset="0"/>
                <a:cs typeface="Arial" panose="020B0604020202020204" pitchFamily="34" charset="0"/>
              </a:rPr>
              <a:t>okostelefon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vagy</a:t>
            </a:r>
            <a:r>
              <a:rPr lang="en-US" sz="1800" dirty="0">
                <a:latin typeface="Arial" panose="020B0604020202020204" pitchFamily="34" charset="0"/>
                <a:cs typeface="Arial" panose="020B0604020202020204" pitchFamily="34" charset="0"/>
              </a:rPr>
              <a:t> tablet</a:t>
            </a:r>
            <a:endParaRPr lang="hu-HU" sz="1800" dirty="0">
              <a:latin typeface="Arial" panose="020B0604020202020204" pitchFamily="34" charset="0"/>
              <a:cs typeface="Arial" panose="020B0604020202020204" pitchFamily="34" charset="0"/>
            </a:endParaRPr>
          </a:p>
          <a:p>
            <a:pPr marL="400050" indent="-285750">
              <a:buFont typeface="Arial" panose="020B0604020202020204" pitchFamily="34" charset="0"/>
              <a:buChar char="•"/>
            </a:pPr>
            <a:r>
              <a:rPr lang="en-US" sz="1800" dirty="0" err="1">
                <a:latin typeface="Arial" panose="020B0604020202020204" pitchFamily="34" charset="0"/>
                <a:cs typeface="Arial" panose="020B0604020202020204" pitchFamily="34" charset="0"/>
              </a:rPr>
              <a:t>Hangszóró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vagy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fülhallgató</a:t>
            </a:r>
            <a:endParaRPr lang="hu-HU" sz="1800" dirty="0">
              <a:latin typeface="Arial" panose="020B0604020202020204" pitchFamily="34" charset="0"/>
              <a:cs typeface="Arial" panose="020B0604020202020204" pitchFamily="34" charset="0"/>
            </a:endParaRPr>
          </a:p>
          <a:p>
            <a:pPr marL="400050" indent="-285750">
              <a:buFont typeface="Arial" panose="020B0604020202020204" pitchFamily="34" charset="0"/>
              <a:buChar char="•"/>
            </a:pPr>
            <a:r>
              <a:rPr lang="en-US" sz="1800" dirty="0" err="1">
                <a:latin typeface="Arial" panose="020B0604020202020204" pitchFamily="34" charset="0"/>
                <a:cs typeface="Arial" panose="020B0604020202020204" pitchFamily="34" charset="0"/>
              </a:rPr>
              <a:t>Üres</a:t>
            </a:r>
            <a:r>
              <a:rPr lang="en-US" sz="1800" dirty="0">
                <a:latin typeface="Arial" panose="020B0604020202020204" pitchFamily="34" charset="0"/>
                <a:cs typeface="Arial" panose="020B0604020202020204" pitchFamily="34" charset="0"/>
              </a:rPr>
              <a:t> lap </a:t>
            </a:r>
            <a:r>
              <a:rPr lang="en-US" sz="1800" dirty="0" err="1">
                <a:latin typeface="Arial" panose="020B0604020202020204" pitchFamily="34" charset="0"/>
                <a:cs typeface="Arial" panose="020B0604020202020204" pitchFamily="34" charset="0"/>
              </a:rPr>
              <a:t>vagy</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füzeted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és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ceruza</a:t>
            </a:r>
            <a:endParaRPr lang="hu-HU" sz="1800" dirty="0">
              <a:latin typeface="Arial" panose="020B0604020202020204" pitchFamily="34" charset="0"/>
              <a:cs typeface="Arial" panose="020B0604020202020204" pitchFamily="34" charset="0"/>
            </a:endParaRPr>
          </a:p>
          <a:p>
            <a:pPr marL="4000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 </a:t>
            </a:r>
            <a:r>
              <a:rPr lang="en-US" sz="1800" dirty="0" err="1">
                <a:latin typeface="Arial" panose="020B0604020202020204" pitchFamily="34" charset="0"/>
                <a:cs typeface="Arial" panose="020B0604020202020204" pitchFamily="34" charset="0"/>
              </a:rPr>
              <a:t>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lelkes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hozzáállásod</a:t>
            </a:r>
            <a:endParaRPr lang="hu-HU" sz="28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anim calcmode="lin" valueType="num">
                                      <p:cBhvr>
                                        <p:cTn id="13" dur="1000" fill="hold"/>
                                        <p:tgtEl>
                                          <p:spTgt spid="144"/>
                                        </p:tgtEl>
                                        <p:attrNameLst>
                                          <p:attrName>ppt_x</p:attrName>
                                        </p:attrNameLst>
                                      </p:cBhvr>
                                      <p:tavLst>
                                        <p:tav tm="0">
                                          <p:val>
                                            <p:strVal val="#ppt_x"/>
                                          </p:val>
                                        </p:tav>
                                        <p:tav tm="100000">
                                          <p:val>
                                            <p:strVal val="#ppt_x"/>
                                          </p:val>
                                        </p:tav>
                                      </p:tavLst>
                                    </p:anim>
                                    <p:anim calcmode="lin" valueType="num">
                                      <p:cBhvr>
                                        <p:cTn id="1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1000"/>
                                        <p:tgtEl>
                                          <p:spTgt spid="150"/>
                                        </p:tgtEl>
                                      </p:cBhvr>
                                    </p:animEffect>
                                    <p:anim calcmode="lin" valueType="num">
                                      <p:cBhvr>
                                        <p:cTn id="20" dur="1000" fill="hold"/>
                                        <p:tgtEl>
                                          <p:spTgt spid="150"/>
                                        </p:tgtEl>
                                        <p:attrNameLst>
                                          <p:attrName>ppt_x</p:attrName>
                                        </p:attrNameLst>
                                      </p:cBhvr>
                                      <p:tavLst>
                                        <p:tav tm="0">
                                          <p:val>
                                            <p:strVal val="#ppt_x"/>
                                          </p:val>
                                        </p:tav>
                                        <p:tav tm="100000">
                                          <p:val>
                                            <p:strVal val="#ppt_x"/>
                                          </p:val>
                                        </p:tav>
                                      </p:tavLst>
                                    </p:anim>
                                    <p:anim calcmode="lin" valueType="num">
                                      <p:cBhvr>
                                        <p:cTn id="21" dur="1000" fill="hold"/>
                                        <p:tgtEl>
                                          <p:spTgt spid="15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1000"/>
                                        <p:tgtEl>
                                          <p:spTgt spid="145"/>
                                        </p:tgtEl>
                                      </p:cBhvr>
                                    </p:animEffect>
                                    <p:anim calcmode="lin" valueType="num">
                                      <p:cBhvr>
                                        <p:cTn id="25" dur="1000" fill="hold"/>
                                        <p:tgtEl>
                                          <p:spTgt spid="145"/>
                                        </p:tgtEl>
                                        <p:attrNameLst>
                                          <p:attrName>ppt_x</p:attrName>
                                        </p:attrNameLst>
                                      </p:cBhvr>
                                      <p:tavLst>
                                        <p:tav tm="0">
                                          <p:val>
                                            <p:strVal val="#ppt_x"/>
                                          </p:val>
                                        </p:tav>
                                        <p:tav tm="100000">
                                          <p:val>
                                            <p:strVal val="#ppt_x"/>
                                          </p:val>
                                        </p:tav>
                                      </p:tavLst>
                                    </p:anim>
                                    <p:anim calcmode="lin" valueType="num">
                                      <p:cBhvr>
                                        <p:cTn id="26"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mobiltelefon, telefon látható&#10;&#10;Automatikusan generált leírás">
            <a:extLst>
              <a:ext uri="{FF2B5EF4-FFF2-40B4-BE49-F238E27FC236}">
                <a16:creationId xmlns:a16="http://schemas.microsoft.com/office/drawing/2014/main" id="{6B4C0365-0283-432A-8690-AF8B201662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675185" cy="5143500"/>
          </a:xfrm>
          <a:prstGeom prst="rect">
            <a:avLst/>
          </a:prstGeom>
        </p:spPr>
      </p:pic>
      <p:sp>
        <p:nvSpPr>
          <p:cNvPr id="6" name="Szövegdoboz 5">
            <a:extLst>
              <a:ext uri="{FF2B5EF4-FFF2-40B4-BE49-F238E27FC236}">
                <a16:creationId xmlns:a16="http://schemas.microsoft.com/office/drawing/2014/main" id="{DFBC91C5-3645-44C6-931D-486898726D31}"/>
              </a:ext>
            </a:extLst>
          </p:cNvPr>
          <p:cNvSpPr txBox="1"/>
          <p:nvPr/>
        </p:nvSpPr>
        <p:spPr>
          <a:xfrm>
            <a:off x="3974592" y="170688"/>
            <a:ext cx="3779520" cy="523220"/>
          </a:xfrm>
          <a:prstGeom prst="rect">
            <a:avLst/>
          </a:prstGeom>
          <a:noFill/>
        </p:spPr>
        <p:txBody>
          <a:bodyPr wrap="square" rtlCol="0">
            <a:spAutoFit/>
          </a:bodyPr>
          <a:lstStyle/>
          <a:p>
            <a:r>
              <a:rPr lang="hu-HU" sz="2800" b="1" dirty="0"/>
              <a:t>Kérés</a:t>
            </a:r>
          </a:p>
        </p:txBody>
      </p:sp>
      <p:sp>
        <p:nvSpPr>
          <p:cNvPr id="7" name="Szövegdoboz 6">
            <a:extLst>
              <a:ext uri="{FF2B5EF4-FFF2-40B4-BE49-F238E27FC236}">
                <a16:creationId xmlns:a16="http://schemas.microsoft.com/office/drawing/2014/main" id="{A92FD647-FD12-415E-95D0-646E66853DD0}"/>
              </a:ext>
            </a:extLst>
          </p:cNvPr>
          <p:cNvSpPr txBox="1"/>
          <p:nvPr/>
        </p:nvSpPr>
        <p:spPr>
          <a:xfrm>
            <a:off x="3974592" y="693908"/>
            <a:ext cx="4413504" cy="4154984"/>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Annyi minden van, amit szeretnék. Csak sorolnám és sorolnám. Meg is tehetem,</a:t>
            </a:r>
          </a:p>
          <a:p>
            <a:pPr algn="just"/>
            <a:r>
              <a:rPr lang="hu-HU" sz="2400" dirty="0">
                <a:latin typeface="Arial" panose="020B0604020202020204" pitchFamily="34" charset="0"/>
                <a:cs typeface="Arial" panose="020B0604020202020204" pitchFamily="34" charset="0"/>
              </a:rPr>
              <a:t>mert Isten szövetségébe fogadott, ezért kérhetek Tőle.</a:t>
            </a:r>
          </a:p>
          <a:p>
            <a:pPr algn="just"/>
            <a:r>
              <a:rPr lang="hu-HU" sz="2400" dirty="0">
                <a:latin typeface="Arial" panose="020B0604020202020204" pitchFamily="34" charset="0"/>
                <a:cs typeface="Arial" panose="020B0604020202020204" pitchFamily="34" charset="0"/>
              </a:rPr>
              <a:t>Jézus háromszor is kéri az Atyát, de nem a saját akaratát, hanem az Atya akaratát akarja teljesíteni. Úgy kér, hogy közben biztos abban: az Atya tudja, mi a legjobb Neki.</a:t>
            </a:r>
          </a:p>
        </p:txBody>
      </p:sp>
    </p:spTree>
    <p:extLst>
      <p:ext uri="{BB962C8B-B14F-4D97-AF65-F5344CB8AC3E}">
        <p14:creationId xmlns:p14="http://schemas.microsoft.com/office/powerpoint/2010/main" val="100635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fal, személy, beltéri látható&#10;&#10;Automatikusan generált leírás">
            <a:extLst>
              <a:ext uri="{FF2B5EF4-FFF2-40B4-BE49-F238E27FC236}">
                <a16:creationId xmlns:a16="http://schemas.microsoft.com/office/drawing/2014/main" id="{A898ED75-4499-4776-AEF5-A1F57D3E57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8704" cy="5143500"/>
          </a:xfrm>
          <a:prstGeom prst="rect">
            <a:avLst/>
          </a:prstGeom>
        </p:spPr>
      </p:pic>
      <p:sp>
        <p:nvSpPr>
          <p:cNvPr id="6" name="Szövegdoboz 5">
            <a:extLst>
              <a:ext uri="{FF2B5EF4-FFF2-40B4-BE49-F238E27FC236}">
                <a16:creationId xmlns:a16="http://schemas.microsoft.com/office/drawing/2014/main" id="{9EC5BB31-0EFB-445B-8AE8-10DC5792D040}"/>
              </a:ext>
            </a:extLst>
          </p:cNvPr>
          <p:cNvSpPr txBox="1"/>
          <p:nvPr/>
        </p:nvSpPr>
        <p:spPr>
          <a:xfrm>
            <a:off x="4108704" y="253544"/>
            <a:ext cx="5035296" cy="4708981"/>
          </a:xfrm>
          <a:prstGeom prst="rect">
            <a:avLst/>
          </a:prstGeom>
          <a:noFill/>
        </p:spPr>
        <p:txBody>
          <a:bodyPr wrap="square" rtlCol="0">
            <a:spAutoFit/>
          </a:bodyPr>
          <a:lstStyle/>
          <a:p>
            <a:pPr algn="ctr"/>
            <a:r>
              <a:rPr lang="hu-HU" sz="2000" b="0" i="1" dirty="0" err="1">
                <a:solidFill>
                  <a:schemeClr val="tx1"/>
                </a:solidFill>
                <a:effectLst/>
                <a:latin typeface="Arial" panose="020B0604020202020204" pitchFamily="34" charset="0"/>
                <a:cs typeface="Arial" panose="020B0604020202020204" pitchFamily="34" charset="0"/>
              </a:rPr>
              <a:t>Abbá</a:t>
            </a:r>
            <a:r>
              <a:rPr lang="hu-HU" sz="2000" b="0" i="1" dirty="0">
                <a:solidFill>
                  <a:schemeClr val="tx1"/>
                </a:solidFill>
                <a:effectLst/>
                <a:latin typeface="Arial" panose="020B0604020202020204" pitchFamily="34" charset="0"/>
                <a:cs typeface="Arial" panose="020B0604020202020204" pitchFamily="34" charset="0"/>
              </a:rPr>
              <a:t>, Atyám! Minden lehetséges</a:t>
            </a:r>
          </a:p>
          <a:p>
            <a:pPr algn="ctr"/>
            <a:r>
              <a:rPr lang="hu-HU" sz="2000" b="0" i="1" dirty="0">
                <a:solidFill>
                  <a:schemeClr val="tx1"/>
                </a:solidFill>
                <a:effectLst/>
                <a:latin typeface="Arial" panose="020B0604020202020204" pitchFamily="34" charset="0"/>
                <a:cs typeface="Arial" panose="020B0604020202020204" pitchFamily="34" charset="0"/>
              </a:rPr>
              <a:t>neked: vedd el tőlem ezt a poharat;</a:t>
            </a:r>
          </a:p>
          <a:p>
            <a:pPr algn="ctr"/>
            <a:r>
              <a:rPr lang="hu-HU" sz="2000" b="0" i="1" dirty="0">
                <a:solidFill>
                  <a:schemeClr val="tx1"/>
                </a:solidFill>
                <a:effectLst/>
                <a:latin typeface="Arial" panose="020B0604020202020204" pitchFamily="34" charset="0"/>
                <a:cs typeface="Arial" panose="020B0604020202020204" pitchFamily="34" charset="0"/>
              </a:rPr>
              <a:t>mindazáltal ne úgy legyen, ahogyan</a:t>
            </a:r>
          </a:p>
          <a:p>
            <a:pPr algn="ctr"/>
            <a:r>
              <a:rPr lang="hu-HU" sz="2000" b="0" i="1" dirty="0">
                <a:solidFill>
                  <a:schemeClr val="tx1"/>
                </a:solidFill>
                <a:effectLst/>
                <a:latin typeface="Arial" panose="020B0604020202020204" pitchFamily="34" charset="0"/>
                <a:cs typeface="Arial" panose="020B0604020202020204" pitchFamily="34" charset="0"/>
              </a:rPr>
              <a:t>én akarom, hanem amint te.</a:t>
            </a:r>
          </a:p>
          <a:p>
            <a:pPr algn="ctr"/>
            <a:r>
              <a:rPr lang="hu-HU" sz="2000" b="0" i="1" dirty="0">
                <a:solidFill>
                  <a:schemeClr val="tx1"/>
                </a:solidFill>
                <a:effectLst/>
                <a:latin typeface="Arial" panose="020B0604020202020204" pitchFamily="34" charset="0"/>
                <a:cs typeface="Arial" panose="020B0604020202020204" pitchFamily="34" charset="0"/>
              </a:rPr>
              <a:t>(Márk 14,36)</a:t>
            </a:r>
          </a:p>
          <a:p>
            <a:pPr algn="ctr"/>
            <a:endParaRPr lang="hu-HU" sz="2000" b="0" i="1" dirty="0">
              <a:solidFill>
                <a:schemeClr val="tx1"/>
              </a:solidFill>
              <a:effectLst/>
              <a:latin typeface="Arial" panose="020B0604020202020204" pitchFamily="34" charset="0"/>
              <a:cs typeface="Arial" panose="020B0604020202020204" pitchFamily="34" charset="0"/>
            </a:endParaRPr>
          </a:p>
          <a:p>
            <a:pPr algn="ctr"/>
            <a:r>
              <a:rPr lang="hu-HU" sz="2000" b="0" i="1" dirty="0">
                <a:solidFill>
                  <a:schemeClr val="tx1"/>
                </a:solidFill>
                <a:effectLst/>
                <a:latin typeface="Arial" panose="020B0604020202020204" pitchFamily="34" charset="0"/>
                <a:cs typeface="Arial" panose="020B0604020202020204" pitchFamily="34" charset="0"/>
              </a:rPr>
              <a:t>Atyám, ha nem távozhat el tőlem</a:t>
            </a:r>
          </a:p>
          <a:p>
            <a:pPr algn="ctr"/>
            <a:r>
              <a:rPr lang="hu-HU" sz="2000" b="0" i="1" dirty="0">
                <a:solidFill>
                  <a:schemeClr val="tx1"/>
                </a:solidFill>
                <a:effectLst/>
                <a:latin typeface="Arial" panose="020B0604020202020204" pitchFamily="34" charset="0"/>
                <a:cs typeface="Arial" panose="020B0604020202020204" pitchFamily="34" charset="0"/>
              </a:rPr>
              <a:t>ez a pohár, hanem ki kell innom, legyen meg a te akaratod.</a:t>
            </a:r>
          </a:p>
          <a:p>
            <a:pPr algn="ctr"/>
            <a:r>
              <a:rPr lang="hu-HU" sz="2000" b="0" i="1" dirty="0">
                <a:solidFill>
                  <a:schemeClr val="tx1"/>
                </a:solidFill>
                <a:effectLst/>
                <a:latin typeface="Arial" panose="020B0604020202020204" pitchFamily="34" charset="0"/>
                <a:cs typeface="Arial" panose="020B0604020202020204" pitchFamily="34" charset="0"/>
              </a:rPr>
              <a:t>(Máté 26,42) </a:t>
            </a:r>
          </a:p>
          <a:p>
            <a:pPr algn="ctr"/>
            <a:endParaRPr lang="hu-HU" sz="2000" b="0" i="1" dirty="0">
              <a:solidFill>
                <a:schemeClr val="tx1"/>
              </a:solidFill>
              <a:effectLst/>
              <a:latin typeface="Arial" panose="020B0604020202020204" pitchFamily="34" charset="0"/>
              <a:cs typeface="Arial" panose="020B0604020202020204" pitchFamily="34" charset="0"/>
            </a:endParaRPr>
          </a:p>
          <a:p>
            <a:pPr algn="ctr"/>
            <a:r>
              <a:rPr lang="hu-HU" sz="2000" b="0" i="1" dirty="0">
                <a:solidFill>
                  <a:schemeClr val="tx1"/>
                </a:solidFill>
                <a:effectLst/>
                <a:latin typeface="Arial" panose="020B0604020202020204" pitchFamily="34" charset="0"/>
                <a:cs typeface="Arial" panose="020B0604020202020204" pitchFamily="34" charset="0"/>
              </a:rPr>
              <a:t>Atyám, ha akarod, vedd el tőlem ezt</a:t>
            </a:r>
          </a:p>
          <a:p>
            <a:pPr algn="ctr"/>
            <a:r>
              <a:rPr lang="hu-HU" sz="2000" b="0" i="1" dirty="0">
                <a:solidFill>
                  <a:schemeClr val="tx1"/>
                </a:solidFill>
                <a:effectLst/>
                <a:latin typeface="Arial" panose="020B0604020202020204" pitchFamily="34" charset="0"/>
                <a:cs typeface="Arial" panose="020B0604020202020204" pitchFamily="34" charset="0"/>
              </a:rPr>
              <a:t>a poharat; mindazáltal ne az én akaratom legyen meg, hanem a tied.</a:t>
            </a:r>
          </a:p>
          <a:p>
            <a:pPr algn="ctr"/>
            <a:r>
              <a:rPr lang="hu-HU" sz="2000" b="0" i="1" dirty="0">
                <a:solidFill>
                  <a:schemeClr val="tx1"/>
                </a:solidFill>
                <a:effectLst/>
                <a:latin typeface="Arial" panose="020B0604020202020204" pitchFamily="34" charset="0"/>
                <a:cs typeface="Arial" panose="020B0604020202020204" pitchFamily="34" charset="0"/>
              </a:rPr>
              <a:t>(Lukács 22,42)</a:t>
            </a:r>
            <a:endParaRPr lang="hu-HU" dirty="0">
              <a:solidFill>
                <a:schemeClr val="tx1"/>
              </a:solidFill>
            </a:endParaRPr>
          </a:p>
        </p:txBody>
      </p:sp>
    </p:spTree>
    <p:extLst>
      <p:ext uri="{BB962C8B-B14F-4D97-AF65-F5344CB8AC3E}">
        <p14:creationId xmlns:p14="http://schemas.microsoft.com/office/powerpoint/2010/main" val="19559467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beltéri látható&#10;&#10;Automatikusan generált leírás">
            <a:hlinkClick r:id="rId2" action="ppaction://hlinksldjump"/>
            <a:extLst>
              <a:ext uri="{FF2B5EF4-FFF2-40B4-BE49-F238E27FC236}">
                <a16:creationId xmlns:a16="http://schemas.microsoft.com/office/drawing/2014/main" id="{CB2725C5-382B-4A9C-B739-2B10D93C04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075" y="0"/>
            <a:ext cx="4260925" cy="5143500"/>
          </a:xfrm>
          <a:prstGeom prst="rect">
            <a:avLst/>
          </a:prstGeom>
        </p:spPr>
      </p:pic>
      <p:sp>
        <p:nvSpPr>
          <p:cNvPr id="5" name="Szövegdoboz 4">
            <a:extLst>
              <a:ext uri="{FF2B5EF4-FFF2-40B4-BE49-F238E27FC236}">
                <a16:creationId xmlns:a16="http://schemas.microsoft.com/office/drawing/2014/main" id="{F77650D5-2B65-464B-9A36-74599676F82D}"/>
              </a:ext>
            </a:extLst>
          </p:cNvPr>
          <p:cNvSpPr txBox="1"/>
          <p:nvPr/>
        </p:nvSpPr>
        <p:spPr>
          <a:xfrm>
            <a:off x="323267" y="403741"/>
            <a:ext cx="4352544" cy="4739759"/>
          </a:xfrm>
          <a:prstGeom prst="rect">
            <a:avLst/>
          </a:prstGeom>
          <a:noFill/>
        </p:spPr>
        <p:txBody>
          <a:bodyPr wrap="square" rtlCol="0">
            <a:spAutoFit/>
          </a:bodyPr>
          <a:lstStyle/>
          <a:p>
            <a:r>
              <a:rPr lang="hu-HU" sz="2400" dirty="0"/>
              <a:t>Válaszolj a kérdésekre!</a:t>
            </a:r>
          </a:p>
          <a:p>
            <a:endParaRPr lang="hu-HU" sz="2400" dirty="0"/>
          </a:p>
          <a:p>
            <a:pPr marL="285750" indent="-285750">
              <a:buFont typeface="Arial" panose="020B0604020202020204" pitchFamily="34" charset="0"/>
              <a:buChar char="•"/>
            </a:pPr>
            <a:r>
              <a:rPr lang="hu-HU" sz="2400" dirty="0"/>
              <a:t>Ki imádkozik az adott szakaszban?</a:t>
            </a:r>
          </a:p>
          <a:p>
            <a:pPr marL="285750" indent="-285750">
              <a:buFont typeface="Arial" panose="020B0604020202020204" pitchFamily="34" charset="0"/>
              <a:buChar char="•"/>
            </a:pPr>
            <a:r>
              <a:rPr lang="hu-HU" sz="2400" dirty="0"/>
              <a:t>Miért imádkozik?</a:t>
            </a:r>
          </a:p>
          <a:p>
            <a:pPr marL="285750" indent="-285750">
              <a:buFont typeface="Arial" panose="020B0604020202020204" pitchFamily="34" charset="0"/>
              <a:buChar char="•"/>
            </a:pPr>
            <a:r>
              <a:rPr lang="hu-HU" sz="2400" dirty="0"/>
              <a:t>Milyen testtartásban?</a:t>
            </a:r>
          </a:p>
          <a:p>
            <a:pPr marL="285750" indent="-285750">
              <a:buFont typeface="Arial" panose="020B0604020202020204" pitchFamily="34" charset="0"/>
              <a:buChar char="•"/>
            </a:pPr>
            <a:r>
              <a:rPr lang="hu-HU" sz="2400" dirty="0"/>
              <a:t>Milyen imádságfajtához tartozik az adott szakasz?</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endParaRPr lang="hu-HU" sz="2400" dirty="0"/>
          </a:p>
          <a:p>
            <a:r>
              <a:rPr lang="hu-HU" sz="2400" dirty="0"/>
              <a:t>A továbblépéshez kattints a képre!</a:t>
            </a:r>
          </a:p>
          <a:p>
            <a:endParaRPr lang="hu-HU" dirty="0"/>
          </a:p>
        </p:txBody>
      </p:sp>
    </p:spTree>
    <p:extLst>
      <p:ext uri="{BB962C8B-B14F-4D97-AF65-F5344CB8AC3E}">
        <p14:creationId xmlns:p14="http://schemas.microsoft.com/office/powerpoint/2010/main" val="1426672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mobiltelefon, telefon látható&#10;&#10;Automatikusan generált leírás">
            <a:extLst>
              <a:ext uri="{FF2B5EF4-FFF2-40B4-BE49-F238E27FC236}">
                <a16:creationId xmlns:a16="http://schemas.microsoft.com/office/drawing/2014/main" id="{6B4C0365-0283-432A-8690-AF8B201662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675185" cy="5143500"/>
          </a:xfrm>
          <a:prstGeom prst="rect">
            <a:avLst/>
          </a:prstGeom>
        </p:spPr>
      </p:pic>
      <p:sp>
        <p:nvSpPr>
          <p:cNvPr id="6" name="Szövegdoboz 5">
            <a:extLst>
              <a:ext uri="{FF2B5EF4-FFF2-40B4-BE49-F238E27FC236}">
                <a16:creationId xmlns:a16="http://schemas.microsoft.com/office/drawing/2014/main" id="{DFBC91C5-3645-44C6-931D-486898726D31}"/>
              </a:ext>
            </a:extLst>
          </p:cNvPr>
          <p:cNvSpPr txBox="1"/>
          <p:nvPr/>
        </p:nvSpPr>
        <p:spPr>
          <a:xfrm>
            <a:off x="3974592" y="170688"/>
            <a:ext cx="3779520" cy="523220"/>
          </a:xfrm>
          <a:prstGeom prst="rect">
            <a:avLst/>
          </a:prstGeom>
          <a:noFill/>
        </p:spPr>
        <p:txBody>
          <a:bodyPr wrap="square" rtlCol="0">
            <a:spAutoFit/>
          </a:bodyPr>
          <a:lstStyle/>
          <a:p>
            <a:r>
              <a:rPr lang="hu-HU" sz="2800" b="1" dirty="0"/>
              <a:t>Közbenjárás</a:t>
            </a:r>
          </a:p>
        </p:txBody>
      </p:sp>
      <p:sp>
        <p:nvSpPr>
          <p:cNvPr id="7" name="Szövegdoboz 6">
            <a:extLst>
              <a:ext uri="{FF2B5EF4-FFF2-40B4-BE49-F238E27FC236}">
                <a16:creationId xmlns:a16="http://schemas.microsoft.com/office/drawing/2014/main" id="{A92FD647-FD12-415E-95D0-646E66853DD0}"/>
              </a:ext>
            </a:extLst>
          </p:cNvPr>
          <p:cNvSpPr txBox="1"/>
          <p:nvPr/>
        </p:nvSpPr>
        <p:spPr>
          <a:xfrm>
            <a:off x="3974592" y="863590"/>
            <a:ext cx="4767072" cy="3416320"/>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Sokszor nem tudom, hogy mi a jó a másiknak. Nehéz más helyett kérni, de fontos. Azért vagyunk közösségben, hogy egymást is hordozni tudjuk imádságban.</a:t>
            </a:r>
          </a:p>
          <a:p>
            <a:pPr algn="just"/>
            <a:r>
              <a:rPr lang="hu-HU" sz="2400" dirty="0">
                <a:latin typeface="Arial" panose="020B0604020202020204" pitchFamily="34" charset="0"/>
                <a:cs typeface="Arial" panose="020B0604020202020204" pitchFamily="34" charset="0"/>
              </a:rPr>
              <a:t>Mózes többször könyörög a népért, mert ő meg tudja szólítani Istent. De nem</a:t>
            </a:r>
          </a:p>
          <a:p>
            <a:pPr algn="just"/>
            <a:r>
              <a:rPr lang="hu-HU" sz="2400" dirty="0">
                <a:latin typeface="Arial" panose="020B0604020202020204" pitchFamily="34" charset="0"/>
                <a:cs typeface="Arial" panose="020B0604020202020204" pitchFamily="34" charset="0"/>
              </a:rPr>
              <a:t>könnyű ez a feladat neki.</a:t>
            </a:r>
          </a:p>
        </p:txBody>
      </p:sp>
    </p:spTree>
    <p:extLst>
      <p:ext uri="{BB962C8B-B14F-4D97-AF65-F5344CB8AC3E}">
        <p14:creationId xmlns:p14="http://schemas.microsoft.com/office/powerpoint/2010/main" val="840858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fal, személy, beltéri látható&#10;&#10;Automatikusan generált leírás">
            <a:extLst>
              <a:ext uri="{FF2B5EF4-FFF2-40B4-BE49-F238E27FC236}">
                <a16:creationId xmlns:a16="http://schemas.microsoft.com/office/drawing/2014/main" id="{A898ED75-4499-4776-AEF5-A1F57D3E57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8704" cy="5143500"/>
          </a:xfrm>
          <a:prstGeom prst="rect">
            <a:avLst/>
          </a:prstGeom>
        </p:spPr>
      </p:pic>
      <p:sp>
        <p:nvSpPr>
          <p:cNvPr id="6" name="Szövegdoboz 5">
            <a:extLst>
              <a:ext uri="{FF2B5EF4-FFF2-40B4-BE49-F238E27FC236}">
                <a16:creationId xmlns:a16="http://schemas.microsoft.com/office/drawing/2014/main" id="{70CD7E96-A566-4666-924B-D22269A0D20C}"/>
              </a:ext>
            </a:extLst>
          </p:cNvPr>
          <p:cNvSpPr txBox="1"/>
          <p:nvPr/>
        </p:nvSpPr>
        <p:spPr>
          <a:xfrm>
            <a:off x="4108704" y="217259"/>
            <a:ext cx="5035296" cy="4708981"/>
          </a:xfrm>
          <a:prstGeom prst="rect">
            <a:avLst/>
          </a:prstGeom>
          <a:noFill/>
        </p:spPr>
        <p:txBody>
          <a:bodyPr wrap="square" rtlCol="0">
            <a:spAutoFit/>
          </a:bodyPr>
          <a:lstStyle/>
          <a:p>
            <a:pPr algn="ctr"/>
            <a:r>
              <a:rPr lang="hu-HU" sz="2000" b="0" i="1" dirty="0">
                <a:solidFill>
                  <a:schemeClr val="tx1"/>
                </a:solidFill>
                <a:effectLst/>
                <a:latin typeface="Arial" panose="020B0604020202020204" pitchFamily="34" charset="0"/>
                <a:cs typeface="Arial" panose="020B0604020202020204" pitchFamily="34" charset="0"/>
              </a:rPr>
              <a:t>Folyton lázadoztatok az ÚR ellen,</a:t>
            </a:r>
          </a:p>
          <a:p>
            <a:pPr algn="ctr"/>
            <a:r>
              <a:rPr lang="hu-HU" sz="2000" b="0" i="1" dirty="0">
                <a:solidFill>
                  <a:schemeClr val="tx1"/>
                </a:solidFill>
                <a:effectLst/>
                <a:latin typeface="Arial" panose="020B0604020202020204" pitchFamily="34" charset="0"/>
                <a:cs typeface="Arial" panose="020B0604020202020204" pitchFamily="34" charset="0"/>
              </a:rPr>
              <a:t>amióta csak ismerlek benneteket.</a:t>
            </a:r>
          </a:p>
          <a:p>
            <a:pPr algn="ctr"/>
            <a:r>
              <a:rPr lang="hu-HU" sz="2000" b="0" i="1" dirty="0">
                <a:solidFill>
                  <a:schemeClr val="tx1"/>
                </a:solidFill>
                <a:effectLst/>
                <a:latin typeface="Arial" panose="020B0604020202020204" pitchFamily="34" charset="0"/>
                <a:cs typeface="Arial" panose="020B0604020202020204" pitchFamily="34" charset="0"/>
              </a:rPr>
              <a:t>Ezért borultam le az ÚR előtt. Negyven nap és negyven éjjel maradtam</a:t>
            </a:r>
          </a:p>
          <a:p>
            <a:pPr algn="ctr"/>
            <a:r>
              <a:rPr lang="hu-HU" sz="2000" b="0" i="1" dirty="0">
                <a:solidFill>
                  <a:schemeClr val="tx1"/>
                </a:solidFill>
                <a:effectLst/>
                <a:latin typeface="Arial" panose="020B0604020202020204" pitchFamily="34" charset="0"/>
                <a:cs typeface="Arial" panose="020B0604020202020204" pitchFamily="34" charset="0"/>
              </a:rPr>
              <a:t>leborulva, mert azt mondta az ÚR,</a:t>
            </a:r>
          </a:p>
          <a:p>
            <a:pPr algn="ctr"/>
            <a:r>
              <a:rPr lang="hu-HU" sz="2000" b="0" i="1" dirty="0">
                <a:solidFill>
                  <a:schemeClr val="tx1"/>
                </a:solidFill>
                <a:effectLst/>
                <a:latin typeface="Arial" panose="020B0604020202020204" pitchFamily="34" charset="0"/>
                <a:cs typeface="Arial" panose="020B0604020202020204" pitchFamily="34" charset="0"/>
              </a:rPr>
              <a:t>hogy kipusztít benneteket. Imádkoztam az </a:t>
            </a:r>
            <a:r>
              <a:rPr lang="hu-HU" sz="2000" b="0" i="1" dirty="0" err="1">
                <a:solidFill>
                  <a:schemeClr val="tx1"/>
                </a:solidFill>
                <a:effectLst/>
                <a:latin typeface="Arial" panose="020B0604020202020204" pitchFamily="34" charset="0"/>
                <a:cs typeface="Arial" panose="020B0604020202020204" pitchFamily="34" charset="0"/>
              </a:rPr>
              <a:t>ÚRhoz</a:t>
            </a:r>
            <a:r>
              <a:rPr lang="hu-HU" sz="2000" b="0" i="1" dirty="0">
                <a:solidFill>
                  <a:schemeClr val="tx1"/>
                </a:solidFill>
                <a:effectLst/>
                <a:latin typeface="Arial" panose="020B0604020202020204" pitchFamily="34" charset="0"/>
                <a:cs typeface="Arial" panose="020B0604020202020204" pitchFamily="34" charset="0"/>
              </a:rPr>
              <a:t>, és ezt mondtam:</a:t>
            </a:r>
          </a:p>
          <a:p>
            <a:pPr algn="ctr"/>
            <a:r>
              <a:rPr lang="hu-HU" sz="2000" b="0" i="1" dirty="0">
                <a:solidFill>
                  <a:schemeClr val="tx1"/>
                </a:solidFill>
                <a:effectLst/>
                <a:latin typeface="Arial" panose="020B0604020202020204" pitchFamily="34" charset="0"/>
                <a:cs typeface="Arial" panose="020B0604020202020204" pitchFamily="34" charset="0"/>
              </a:rPr>
              <a:t>Ó, </a:t>
            </a:r>
            <a:r>
              <a:rPr lang="hu-HU" sz="2000" b="0" i="1" dirty="0" err="1">
                <a:solidFill>
                  <a:schemeClr val="tx1"/>
                </a:solidFill>
                <a:effectLst/>
                <a:latin typeface="Arial" panose="020B0604020202020204" pitchFamily="34" charset="0"/>
                <a:cs typeface="Arial" panose="020B0604020202020204" pitchFamily="34" charset="0"/>
              </a:rPr>
              <a:t>URam</a:t>
            </a:r>
            <a:r>
              <a:rPr lang="hu-HU" sz="2000" b="0" i="1" dirty="0">
                <a:solidFill>
                  <a:schemeClr val="tx1"/>
                </a:solidFill>
                <a:effectLst/>
                <a:latin typeface="Arial" panose="020B0604020202020204" pitchFamily="34" charset="0"/>
                <a:cs typeface="Arial" panose="020B0604020202020204" pitchFamily="34" charset="0"/>
              </a:rPr>
              <a:t>, </a:t>
            </a:r>
            <a:r>
              <a:rPr lang="hu-HU" sz="2000" b="0" i="1" dirty="0" err="1">
                <a:solidFill>
                  <a:schemeClr val="tx1"/>
                </a:solidFill>
                <a:effectLst/>
                <a:latin typeface="Arial" panose="020B0604020202020204" pitchFamily="34" charset="0"/>
                <a:cs typeface="Arial" panose="020B0604020202020204" pitchFamily="34" charset="0"/>
              </a:rPr>
              <a:t>URam</a:t>
            </a:r>
            <a:r>
              <a:rPr lang="hu-HU" sz="2000" b="0" i="1" dirty="0">
                <a:solidFill>
                  <a:schemeClr val="tx1"/>
                </a:solidFill>
                <a:effectLst/>
                <a:latin typeface="Arial" panose="020B0604020202020204" pitchFamily="34" charset="0"/>
                <a:cs typeface="Arial" panose="020B0604020202020204" pitchFamily="34" charset="0"/>
              </a:rPr>
              <a:t>, ne irtsd ki népedet, a te örökségedet, amelyet hatalmaddal kiváltottál, és erős kézzel</a:t>
            </a:r>
          </a:p>
          <a:p>
            <a:pPr algn="ctr"/>
            <a:r>
              <a:rPr lang="hu-HU" sz="2000" b="0" i="1" dirty="0">
                <a:solidFill>
                  <a:schemeClr val="tx1"/>
                </a:solidFill>
                <a:effectLst/>
                <a:latin typeface="Arial" panose="020B0604020202020204" pitchFamily="34" charset="0"/>
                <a:cs typeface="Arial" panose="020B0604020202020204" pitchFamily="34" charset="0"/>
              </a:rPr>
              <a:t>kihoztál Egyiptomból! Emlékezz</a:t>
            </a:r>
          </a:p>
          <a:p>
            <a:pPr algn="ctr"/>
            <a:r>
              <a:rPr lang="hu-HU" sz="2000" b="0" i="1" dirty="0">
                <a:solidFill>
                  <a:schemeClr val="tx1"/>
                </a:solidFill>
                <a:effectLst/>
                <a:latin typeface="Arial" panose="020B0604020202020204" pitchFamily="34" charset="0"/>
                <a:cs typeface="Arial" panose="020B0604020202020204" pitchFamily="34" charset="0"/>
              </a:rPr>
              <a:t>szolgáidra: Ábrahámra, Izsákra és</a:t>
            </a:r>
          </a:p>
          <a:p>
            <a:pPr algn="ctr"/>
            <a:r>
              <a:rPr lang="hu-HU" sz="2000" b="0" i="1" dirty="0" err="1">
                <a:solidFill>
                  <a:schemeClr val="tx1"/>
                </a:solidFill>
                <a:effectLst/>
                <a:latin typeface="Arial" panose="020B0604020202020204" pitchFamily="34" charset="0"/>
                <a:cs typeface="Arial" panose="020B0604020202020204" pitchFamily="34" charset="0"/>
              </a:rPr>
              <a:t>Jákóbra</a:t>
            </a:r>
            <a:r>
              <a:rPr lang="hu-HU" sz="2000" b="0" i="1" dirty="0">
                <a:solidFill>
                  <a:schemeClr val="tx1"/>
                </a:solidFill>
                <a:effectLst/>
                <a:latin typeface="Arial" panose="020B0604020202020204" pitchFamily="34" charset="0"/>
                <a:cs typeface="Arial" panose="020B0604020202020204" pitchFamily="34" charset="0"/>
              </a:rPr>
              <a:t>, ne tekintsd e népnek a nyakasságát, gonoszságát, és vétkét!</a:t>
            </a:r>
          </a:p>
          <a:p>
            <a:pPr algn="ctr"/>
            <a:r>
              <a:rPr lang="hu-HU" sz="2000" b="0" i="1" dirty="0">
                <a:solidFill>
                  <a:schemeClr val="tx1"/>
                </a:solidFill>
                <a:effectLst/>
                <a:latin typeface="Arial" panose="020B0604020202020204" pitchFamily="34" charset="0"/>
                <a:cs typeface="Arial" panose="020B0604020202020204" pitchFamily="34" charset="0"/>
              </a:rPr>
              <a:t>(5Mózes </a:t>
            </a:r>
            <a:r>
              <a:rPr lang="hu-HU" sz="2000" b="0" i="1" dirty="0" smtClean="0">
                <a:solidFill>
                  <a:schemeClr val="tx1"/>
                </a:solidFill>
                <a:effectLst/>
                <a:latin typeface="Arial" panose="020B0604020202020204" pitchFamily="34" charset="0"/>
                <a:cs typeface="Arial" panose="020B0604020202020204" pitchFamily="34" charset="0"/>
              </a:rPr>
              <a:t>9,24-27</a:t>
            </a:r>
            <a:r>
              <a:rPr lang="hu-HU" sz="2000" b="0" i="1" dirty="0">
                <a:solidFill>
                  <a:schemeClr val="tx1"/>
                </a:solidFill>
                <a:effectLst/>
                <a:latin typeface="Arial" panose="020B0604020202020204" pitchFamily="34" charset="0"/>
                <a:cs typeface="Arial" panose="020B0604020202020204" pitchFamily="34" charset="0"/>
              </a:rPr>
              <a:t>)</a:t>
            </a:r>
            <a:endParaRPr lang="hu-HU" dirty="0">
              <a:solidFill>
                <a:schemeClr val="tx1"/>
              </a:solidFill>
            </a:endParaRPr>
          </a:p>
        </p:txBody>
      </p:sp>
    </p:spTree>
    <p:extLst>
      <p:ext uri="{BB962C8B-B14F-4D97-AF65-F5344CB8AC3E}">
        <p14:creationId xmlns:p14="http://schemas.microsoft.com/office/powerpoint/2010/main" val="12346784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személy, beltéri látható&#10;&#10;Automatikusan generált leírás">
            <a:hlinkClick r:id="rId2" action="ppaction://hlinksldjump"/>
            <a:extLst>
              <a:ext uri="{FF2B5EF4-FFF2-40B4-BE49-F238E27FC236}">
                <a16:creationId xmlns:a16="http://schemas.microsoft.com/office/drawing/2014/main" id="{CB2725C5-382B-4A9C-B739-2B10D93C04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075" y="0"/>
            <a:ext cx="4260925" cy="5143500"/>
          </a:xfrm>
          <a:prstGeom prst="rect">
            <a:avLst/>
          </a:prstGeom>
        </p:spPr>
      </p:pic>
      <p:sp>
        <p:nvSpPr>
          <p:cNvPr id="5" name="Szövegdoboz 4">
            <a:extLst>
              <a:ext uri="{FF2B5EF4-FFF2-40B4-BE49-F238E27FC236}">
                <a16:creationId xmlns:a16="http://schemas.microsoft.com/office/drawing/2014/main" id="{F77650D5-2B65-464B-9A36-74599676F82D}"/>
              </a:ext>
            </a:extLst>
          </p:cNvPr>
          <p:cNvSpPr txBox="1"/>
          <p:nvPr/>
        </p:nvSpPr>
        <p:spPr>
          <a:xfrm>
            <a:off x="323267" y="403741"/>
            <a:ext cx="4352544" cy="4739759"/>
          </a:xfrm>
          <a:prstGeom prst="rect">
            <a:avLst/>
          </a:prstGeom>
          <a:noFill/>
        </p:spPr>
        <p:txBody>
          <a:bodyPr wrap="square" rtlCol="0">
            <a:spAutoFit/>
          </a:bodyPr>
          <a:lstStyle/>
          <a:p>
            <a:r>
              <a:rPr lang="hu-HU" sz="2400" dirty="0"/>
              <a:t>Válaszolj a kérdésekre!</a:t>
            </a:r>
          </a:p>
          <a:p>
            <a:endParaRPr lang="hu-HU" sz="2400" dirty="0"/>
          </a:p>
          <a:p>
            <a:pPr marL="285750" indent="-285750">
              <a:buFont typeface="Arial" panose="020B0604020202020204" pitchFamily="34" charset="0"/>
              <a:buChar char="•"/>
            </a:pPr>
            <a:r>
              <a:rPr lang="hu-HU" sz="2400" dirty="0"/>
              <a:t>Ki imádkozik az adott szakaszban?</a:t>
            </a:r>
          </a:p>
          <a:p>
            <a:pPr marL="285750" indent="-285750">
              <a:buFont typeface="Arial" panose="020B0604020202020204" pitchFamily="34" charset="0"/>
              <a:buChar char="•"/>
            </a:pPr>
            <a:r>
              <a:rPr lang="hu-HU" sz="2400" dirty="0"/>
              <a:t>Miért imádkozik?</a:t>
            </a:r>
          </a:p>
          <a:p>
            <a:pPr marL="285750" indent="-285750">
              <a:buFont typeface="Arial" panose="020B0604020202020204" pitchFamily="34" charset="0"/>
              <a:buChar char="•"/>
            </a:pPr>
            <a:r>
              <a:rPr lang="hu-HU" sz="2400" dirty="0"/>
              <a:t>Milyen testtartásban?</a:t>
            </a:r>
          </a:p>
          <a:p>
            <a:pPr marL="285750" indent="-285750">
              <a:buFont typeface="Arial" panose="020B0604020202020204" pitchFamily="34" charset="0"/>
              <a:buChar char="•"/>
            </a:pPr>
            <a:r>
              <a:rPr lang="hu-HU" sz="2400" dirty="0"/>
              <a:t>Milyen imádságfajtához tartozik az adott szakasz?</a:t>
            </a:r>
          </a:p>
          <a:p>
            <a:pPr marL="285750" indent="-285750">
              <a:buFont typeface="Arial" panose="020B0604020202020204" pitchFamily="34" charset="0"/>
              <a:buChar char="•"/>
            </a:pPr>
            <a:endParaRPr lang="hu-HU" sz="2400" dirty="0"/>
          </a:p>
          <a:p>
            <a:pPr marL="285750" indent="-285750">
              <a:buFont typeface="Arial" panose="020B0604020202020204" pitchFamily="34" charset="0"/>
              <a:buChar char="•"/>
            </a:pPr>
            <a:endParaRPr lang="hu-HU" sz="2400" dirty="0"/>
          </a:p>
          <a:p>
            <a:r>
              <a:rPr lang="hu-HU" sz="2400" dirty="0"/>
              <a:t>A továbblépéshez kattints a képre!</a:t>
            </a:r>
          </a:p>
          <a:p>
            <a:endParaRPr lang="hu-HU" dirty="0"/>
          </a:p>
        </p:txBody>
      </p:sp>
    </p:spTree>
    <p:extLst>
      <p:ext uri="{BB962C8B-B14F-4D97-AF65-F5344CB8AC3E}">
        <p14:creationId xmlns:p14="http://schemas.microsoft.com/office/powerpoint/2010/main" val="146252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8"/>
          <p:cNvGrpSpPr/>
          <p:nvPr/>
        </p:nvGrpSpPr>
        <p:grpSpPr>
          <a:xfrm>
            <a:off x="2939769" y="1137039"/>
            <a:ext cx="3264572" cy="3590649"/>
            <a:chOff x="2939769" y="1137039"/>
            <a:chExt cx="3264572" cy="3590649"/>
          </a:xfrm>
        </p:grpSpPr>
        <p:sp>
          <p:nvSpPr>
            <p:cNvPr id="156" name="Google Shape;156;p18"/>
            <p:cNvSpPr/>
            <p:nvPr/>
          </p:nvSpPr>
          <p:spPr>
            <a:xfrm>
              <a:off x="2939769" y="1137039"/>
              <a:ext cx="3264572" cy="3583873"/>
            </a:xfrm>
            <a:custGeom>
              <a:avLst/>
              <a:gdLst/>
              <a:ahLst/>
              <a:cxnLst/>
              <a:rect l="l" t="t" r="r" b="b"/>
              <a:pathLst>
                <a:path w="170722" h="187420" extrusionOk="0">
                  <a:moveTo>
                    <a:pt x="88695" y="0"/>
                  </a:moveTo>
                  <a:cubicBezTo>
                    <a:pt x="83920" y="0"/>
                    <a:pt x="79110" y="463"/>
                    <a:pt x="74320" y="1429"/>
                  </a:cubicBezTo>
                  <a:cubicBezTo>
                    <a:pt x="54572" y="5398"/>
                    <a:pt x="30388" y="19241"/>
                    <a:pt x="24151" y="39623"/>
                  </a:cubicBezTo>
                  <a:cubicBezTo>
                    <a:pt x="19714" y="54033"/>
                    <a:pt x="21582" y="69844"/>
                    <a:pt x="14544" y="83521"/>
                  </a:cubicBezTo>
                  <a:cubicBezTo>
                    <a:pt x="7305" y="97631"/>
                    <a:pt x="0" y="110140"/>
                    <a:pt x="1901" y="126752"/>
                  </a:cubicBezTo>
                  <a:cubicBezTo>
                    <a:pt x="3936" y="144564"/>
                    <a:pt x="16012" y="160109"/>
                    <a:pt x="31022" y="169916"/>
                  </a:cubicBezTo>
                  <a:cubicBezTo>
                    <a:pt x="47909" y="180862"/>
                    <a:pt x="69620" y="187419"/>
                    <a:pt x="90046" y="187419"/>
                  </a:cubicBezTo>
                  <a:cubicBezTo>
                    <a:pt x="92215" y="187419"/>
                    <a:pt x="94369" y="187345"/>
                    <a:pt x="96502" y="187195"/>
                  </a:cubicBezTo>
                  <a:cubicBezTo>
                    <a:pt x="140133" y="184126"/>
                    <a:pt x="167320" y="134390"/>
                    <a:pt x="170155" y="91526"/>
                  </a:cubicBezTo>
                  <a:cubicBezTo>
                    <a:pt x="170722" y="83587"/>
                    <a:pt x="170322" y="75615"/>
                    <a:pt x="168987" y="67743"/>
                  </a:cubicBezTo>
                  <a:cubicBezTo>
                    <a:pt x="167720" y="60704"/>
                    <a:pt x="165518" y="53866"/>
                    <a:pt x="162416" y="47428"/>
                  </a:cubicBezTo>
                  <a:cubicBezTo>
                    <a:pt x="148983" y="19349"/>
                    <a:pt x="119563" y="0"/>
                    <a:pt x="88695" y="0"/>
                  </a:cubicBezTo>
                  <a:close/>
                </a:path>
              </a:pathLst>
            </a:custGeom>
            <a:solidFill>
              <a:srgbClr val="E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57" name="Google Shape;157;p18"/>
            <p:cNvGrpSpPr/>
            <p:nvPr/>
          </p:nvGrpSpPr>
          <p:grpSpPr>
            <a:xfrm>
              <a:off x="3220661" y="1320135"/>
              <a:ext cx="2222872" cy="3407554"/>
              <a:chOff x="3262513" y="1285542"/>
              <a:chExt cx="2245326" cy="3441973"/>
            </a:xfrm>
          </p:grpSpPr>
          <p:sp>
            <p:nvSpPr>
              <p:cNvPr id="158" name="Google Shape;158;p18"/>
              <p:cNvSpPr/>
              <p:nvPr/>
            </p:nvSpPr>
            <p:spPr>
              <a:xfrm>
                <a:off x="3262513" y="1292540"/>
                <a:ext cx="2245326" cy="3434975"/>
              </a:xfrm>
              <a:custGeom>
                <a:avLst/>
                <a:gdLst/>
                <a:ahLst/>
                <a:cxnLst/>
                <a:rect l="l" t="t" r="r" b="b"/>
                <a:pathLst>
                  <a:path w="117418" h="179630" extrusionOk="0">
                    <a:moveTo>
                      <a:pt x="76054" y="0"/>
                    </a:moveTo>
                    <a:cubicBezTo>
                      <a:pt x="75778" y="0"/>
                      <a:pt x="75509" y="23"/>
                      <a:pt x="75255" y="68"/>
                    </a:cubicBezTo>
                    <a:cubicBezTo>
                      <a:pt x="72819" y="535"/>
                      <a:pt x="71418" y="3137"/>
                      <a:pt x="70685" y="6639"/>
                    </a:cubicBezTo>
                    <a:cubicBezTo>
                      <a:pt x="69917" y="10142"/>
                      <a:pt x="68416" y="20850"/>
                      <a:pt x="68116" y="27588"/>
                    </a:cubicBezTo>
                    <a:cubicBezTo>
                      <a:pt x="67816" y="34293"/>
                      <a:pt x="67649" y="45901"/>
                      <a:pt x="67816" y="51071"/>
                    </a:cubicBezTo>
                    <a:cubicBezTo>
                      <a:pt x="67949" y="56275"/>
                      <a:pt x="68717" y="58410"/>
                      <a:pt x="67949" y="59177"/>
                    </a:cubicBezTo>
                    <a:cubicBezTo>
                      <a:pt x="67396" y="59731"/>
                      <a:pt x="65905" y="60527"/>
                      <a:pt x="64879" y="60527"/>
                    </a:cubicBezTo>
                    <a:cubicBezTo>
                      <a:pt x="64483" y="60527"/>
                      <a:pt x="64156" y="60408"/>
                      <a:pt x="63980" y="60111"/>
                    </a:cubicBezTo>
                    <a:cubicBezTo>
                      <a:pt x="63379" y="59044"/>
                      <a:pt x="58809" y="34893"/>
                      <a:pt x="58476" y="27588"/>
                    </a:cubicBezTo>
                    <a:cubicBezTo>
                      <a:pt x="58176" y="20249"/>
                      <a:pt x="56808" y="9408"/>
                      <a:pt x="55574" y="6639"/>
                    </a:cubicBezTo>
                    <a:cubicBezTo>
                      <a:pt x="54906" y="5160"/>
                      <a:pt x="53088" y="4218"/>
                      <a:pt x="51168" y="4218"/>
                    </a:cubicBezTo>
                    <a:cubicBezTo>
                      <a:pt x="49538" y="4218"/>
                      <a:pt x="47834" y="4898"/>
                      <a:pt x="46701" y="6506"/>
                    </a:cubicBezTo>
                    <a:cubicBezTo>
                      <a:pt x="44266" y="10009"/>
                      <a:pt x="45500" y="20249"/>
                      <a:pt x="45633" y="24819"/>
                    </a:cubicBezTo>
                    <a:cubicBezTo>
                      <a:pt x="45800" y="29422"/>
                      <a:pt x="46701" y="42999"/>
                      <a:pt x="47768" y="50471"/>
                    </a:cubicBezTo>
                    <a:cubicBezTo>
                      <a:pt x="48869" y="57943"/>
                      <a:pt x="49770" y="63614"/>
                      <a:pt x="49936" y="64981"/>
                    </a:cubicBezTo>
                    <a:cubicBezTo>
                      <a:pt x="50070" y="66349"/>
                      <a:pt x="49469" y="74421"/>
                      <a:pt x="48535" y="77490"/>
                    </a:cubicBezTo>
                    <a:cubicBezTo>
                      <a:pt x="47635" y="80559"/>
                      <a:pt x="42731" y="90466"/>
                      <a:pt x="42731" y="90466"/>
                    </a:cubicBezTo>
                    <a:cubicBezTo>
                      <a:pt x="42731" y="90466"/>
                      <a:pt x="42269" y="90697"/>
                      <a:pt x="41479" y="90697"/>
                    </a:cubicBezTo>
                    <a:cubicBezTo>
                      <a:pt x="40996" y="90697"/>
                      <a:pt x="40392" y="90611"/>
                      <a:pt x="39696" y="90333"/>
                    </a:cubicBezTo>
                    <a:cubicBezTo>
                      <a:pt x="37861" y="89566"/>
                      <a:pt x="33725" y="86797"/>
                      <a:pt x="29622" y="80993"/>
                    </a:cubicBezTo>
                    <a:cubicBezTo>
                      <a:pt x="25486" y="75189"/>
                      <a:pt x="20616" y="69718"/>
                      <a:pt x="16779" y="67583"/>
                    </a:cubicBezTo>
                    <a:cubicBezTo>
                      <a:pt x="13926" y="65981"/>
                      <a:pt x="11579" y="64623"/>
                      <a:pt x="8514" y="64623"/>
                    </a:cubicBezTo>
                    <a:cubicBezTo>
                      <a:pt x="7494" y="64623"/>
                      <a:pt x="6395" y="64773"/>
                      <a:pt x="5171" y="65115"/>
                    </a:cubicBezTo>
                    <a:cubicBezTo>
                      <a:pt x="301" y="66516"/>
                      <a:pt x="1" y="68017"/>
                      <a:pt x="4104" y="73220"/>
                    </a:cubicBezTo>
                    <a:cubicBezTo>
                      <a:pt x="8240" y="78424"/>
                      <a:pt x="14211" y="85563"/>
                      <a:pt x="19381" y="94436"/>
                    </a:cubicBezTo>
                    <a:cubicBezTo>
                      <a:pt x="24585" y="103309"/>
                      <a:pt x="23951" y="106811"/>
                      <a:pt x="29622" y="113549"/>
                    </a:cubicBezTo>
                    <a:cubicBezTo>
                      <a:pt x="35259" y="120254"/>
                      <a:pt x="44866" y="130028"/>
                      <a:pt x="48702" y="135065"/>
                    </a:cubicBezTo>
                    <a:cubicBezTo>
                      <a:pt x="52505" y="140102"/>
                      <a:pt x="52505" y="138901"/>
                      <a:pt x="53439" y="141336"/>
                    </a:cubicBezTo>
                    <a:cubicBezTo>
                      <a:pt x="54340" y="143771"/>
                      <a:pt x="53873" y="176094"/>
                      <a:pt x="53739" y="178863"/>
                    </a:cubicBezTo>
                    <a:lnTo>
                      <a:pt x="97404" y="179630"/>
                    </a:lnTo>
                    <a:cubicBezTo>
                      <a:pt x="97404" y="179630"/>
                      <a:pt x="97270" y="148508"/>
                      <a:pt x="97704" y="145139"/>
                    </a:cubicBezTo>
                    <a:cubicBezTo>
                      <a:pt x="98171" y="141770"/>
                      <a:pt x="100139" y="141770"/>
                      <a:pt x="102908" y="136266"/>
                    </a:cubicBezTo>
                    <a:cubicBezTo>
                      <a:pt x="105643" y="130795"/>
                      <a:pt x="110380" y="111982"/>
                      <a:pt x="112214" y="96737"/>
                    </a:cubicBezTo>
                    <a:cubicBezTo>
                      <a:pt x="114049" y="81460"/>
                      <a:pt x="112381" y="72453"/>
                      <a:pt x="112381" y="72453"/>
                    </a:cubicBezTo>
                    <a:cubicBezTo>
                      <a:pt x="112381" y="72453"/>
                      <a:pt x="116317" y="55975"/>
                      <a:pt x="116617" y="46802"/>
                    </a:cubicBezTo>
                    <a:cubicBezTo>
                      <a:pt x="116951" y="37628"/>
                      <a:pt x="117418" y="33659"/>
                      <a:pt x="116484" y="30156"/>
                    </a:cubicBezTo>
                    <a:cubicBezTo>
                      <a:pt x="115854" y="27795"/>
                      <a:pt x="113709" y="26328"/>
                      <a:pt x="111774" y="26328"/>
                    </a:cubicBezTo>
                    <a:cubicBezTo>
                      <a:pt x="110839" y="26328"/>
                      <a:pt x="109954" y="26671"/>
                      <a:pt x="109312" y="27421"/>
                    </a:cubicBezTo>
                    <a:cubicBezTo>
                      <a:pt x="107311" y="29689"/>
                      <a:pt x="105943" y="41598"/>
                      <a:pt x="105042" y="46501"/>
                    </a:cubicBezTo>
                    <a:cubicBezTo>
                      <a:pt x="104108" y="51372"/>
                      <a:pt x="100139" y="66049"/>
                      <a:pt x="100139" y="66049"/>
                    </a:cubicBezTo>
                    <a:lnTo>
                      <a:pt x="96937" y="64214"/>
                    </a:lnTo>
                    <a:cubicBezTo>
                      <a:pt x="96937" y="64214"/>
                      <a:pt x="99972" y="49870"/>
                      <a:pt x="99972" y="41298"/>
                    </a:cubicBezTo>
                    <a:cubicBezTo>
                      <a:pt x="99972" y="32758"/>
                      <a:pt x="101040" y="18715"/>
                      <a:pt x="100439" y="14278"/>
                    </a:cubicBezTo>
                    <a:cubicBezTo>
                      <a:pt x="99885" y="10180"/>
                      <a:pt x="98135" y="8302"/>
                      <a:pt x="95006" y="8302"/>
                    </a:cubicBezTo>
                    <a:cubicBezTo>
                      <a:pt x="94747" y="8302"/>
                      <a:pt x="94479" y="8315"/>
                      <a:pt x="94201" y="8341"/>
                    </a:cubicBezTo>
                    <a:cubicBezTo>
                      <a:pt x="90532" y="8641"/>
                      <a:pt x="89598" y="9241"/>
                      <a:pt x="89298" y="20082"/>
                    </a:cubicBezTo>
                    <a:cubicBezTo>
                      <a:pt x="89031" y="30924"/>
                      <a:pt x="86062" y="42532"/>
                      <a:pt x="85795" y="48770"/>
                    </a:cubicBezTo>
                    <a:cubicBezTo>
                      <a:pt x="85495" y="55041"/>
                      <a:pt x="84895" y="58710"/>
                      <a:pt x="84128" y="59177"/>
                    </a:cubicBezTo>
                    <a:cubicBezTo>
                      <a:pt x="83863" y="59332"/>
                      <a:pt x="83503" y="59417"/>
                      <a:pt x="83135" y="59417"/>
                    </a:cubicBezTo>
                    <a:cubicBezTo>
                      <a:pt x="82391" y="59417"/>
                      <a:pt x="81615" y="59069"/>
                      <a:pt x="81526" y="58243"/>
                    </a:cubicBezTo>
                    <a:cubicBezTo>
                      <a:pt x="81359" y="57042"/>
                      <a:pt x="81826" y="42832"/>
                      <a:pt x="81826" y="35660"/>
                    </a:cubicBezTo>
                    <a:cubicBezTo>
                      <a:pt x="81826" y="28488"/>
                      <a:pt x="81359" y="7707"/>
                      <a:pt x="81359" y="4505"/>
                    </a:cubicBezTo>
                    <a:cubicBezTo>
                      <a:pt x="81359" y="1637"/>
                      <a:pt x="78417" y="0"/>
                      <a:pt x="76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 name="Google Shape;159;p18"/>
              <p:cNvSpPr/>
              <p:nvPr/>
            </p:nvSpPr>
            <p:spPr>
              <a:xfrm>
                <a:off x="3598680" y="3041567"/>
                <a:ext cx="1601548" cy="1045370"/>
              </a:xfrm>
              <a:custGeom>
                <a:avLst/>
                <a:gdLst/>
                <a:ahLst/>
                <a:cxnLst/>
                <a:rect l="l" t="t" r="r" b="b"/>
                <a:pathLst>
                  <a:path w="83752" h="54667" extrusionOk="0">
                    <a:moveTo>
                      <a:pt x="0" y="1"/>
                    </a:moveTo>
                    <a:lnTo>
                      <a:pt x="0" y="1"/>
                    </a:lnTo>
                    <a:cubicBezTo>
                      <a:pt x="634" y="968"/>
                      <a:pt x="1234" y="1969"/>
                      <a:pt x="1801" y="2970"/>
                    </a:cubicBezTo>
                    <a:cubicBezTo>
                      <a:pt x="3536" y="5938"/>
                      <a:pt x="5037" y="9041"/>
                      <a:pt x="6305" y="12276"/>
                    </a:cubicBezTo>
                    <a:cubicBezTo>
                      <a:pt x="7906" y="14878"/>
                      <a:pt x="9640" y="17613"/>
                      <a:pt x="11475" y="20149"/>
                    </a:cubicBezTo>
                    <a:cubicBezTo>
                      <a:pt x="17913" y="29188"/>
                      <a:pt x="27586" y="36260"/>
                      <a:pt x="31456" y="42064"/>
                    </a:cubicBezTo>
                    <a:cubicBezTo>
                      <a:pt x="35292" y="47868"/>
                      <a:pt x="41463" y="54306"/>
                      <a:pt x="45633" y="54640"/>
                    </a:cubicBezTo>
                    <a:cubicBezTo>
                      <a:pt x="45855" y="54658"/>
                      <a:pt x="46075" y="54666"/>
                      <a:pt x="46294" y="54666"/>
                    </a:cubicBezTo>
                    <a:cubicBezTo>
                      <a:pt x="50191" y="54666"/>
                      <a:pt x="53730" y="51951"/>
                      <a:pt x="60110" y="49803"/>
                    </a:cubicBezTo>
                    <a:cubicBezTo>
                      <a:pt x="61459" y="49351"/>
                      <a:pt x="62911" y="49181"/>
                      <a:pt x="64397" y="49181"/>
                    </a:cubicBezTo>
                    <a:cubicBezTo>
                      <a:pt x="68902" y="49181"/>
                      <a:pt x="73719" y="50743"/>
                      <a:pt x="76915" y="50743"/>
                    </a:cubicBezTo>
                    <a:cubicBezTo>
                      <a:pt x="77957" y="50743"/>
                      <a:pt x="78826" y="50577"/>
                      <a:pt x="79457" y="50137"/>
                    </a:cubicBezTo>
                    <a:cubicBezTo>
                      <a:pt x="82186" y="48224"/>
                      <a:pt x="83752" y="45646"/>
                      <a:pt x="82255" y="45646"/>
                    </a:cubicBezTo>
                    <a:cubicBezTo>
                      <a:pt x="81977" y="45646"/>
                      <a:pt x="81593" y="45735"/>
                      <a:pt x="81091" y="45934"/>
                    </a:cubicBezTo>
                    <a:cubicBezTo>
                      <a:pt x="80859" y="46027"/>
                      <a:pt x="80601" y="46071"/>
                      <a:pt x="80321" y="46071"/>
                    </a:cubicBezTo>
                    <a:cubicBezTo>
                      <a:pt x="76702" y="46071"/>
                      <a:pt x="69296" y="38814"/>
                      <a:pt x="63012" y="38195"/>
                    </a:cubicBezTo>
                    <a:cubicBezTo>
                      <a:pt x="62763" y="38172"/>
                      <a:pt x="62519" y="38160"/>
                      <a:pt x="62279" y="38160"/>
                    </a:cubicBezTo>
                    <a:cubicBezTo>
                      <a:pt x="56944" y="38160"/>
                      <a:pt x="53505" y="43645"/>
                      <a:pt x="46369" y="43645"/>
                    </a:cubicBezTo>
                    <a:cubicBezTo>
                      <a:pt x="45068" y="43645"/>
                      <a:pt x="43644" y="43463"/>
                      <a:pt x="42063" y="43032"/>
                    </a:cubicBezTo>
                    <a:cubicBezTo>
                      <a:pt x="31422" y="40130"/>
                      <a:pt x="16945" y="21450"/>
                      <a:pt x="12109" y="12743"/>
                    </a:cubicBezTo>
                    <a:cubicBezTo>
                      <a:pt x="8173" y="5672"/>
                      <a:pt x="2135" y="1369"/>
                      <a:pt x="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 name="Google Shape;160;p18"/>
              <p:cNvSpPr/>
              <p:nvPr/>
            </p:nvSpPr>
            <p:spPr>
              <a:xfrm>
                <a:off x="5130804" y="2818966"/>
                <a:ext cx="295997" cy="850932"/>
              </a:xfrm>
              <a:custGeom>
                <a:avLst/>
                <a:gdLst/>
                <a:ahLst/>
                <a:cxnLst/>
                <a:rect l="l" t="t" r="r" b="b"/>
                <a:pathLst>
                  <a:path w="15479" h="44499" extrusionOk="0">
                    <a:moveTo>
                      <a:pt x="15312" y="0"/>
                    </a:moveTo>
                    <a:cubicBezTo>
                      <a:pt x="14945" y="1568"/>
                      <a:pt x="13744" y="5137"/>
                      <a:pt x="10308" y="6672"/>
                    </a:cubicBezTo>
                    <a:cubicBezTo>
                      <a:pt x="5805" y="8640"/>
                      <a:pt x="1" y="7973"/>
                      <a:pt x="3237" y="9274"/>
                    </a:cubicBezTo>
                    <a:cubicBezTo>
                      <a:pt x="6439" y="10541"/>
                      <a:pt x="9975" y="26019"/>
                      <a:pt x="9341" y="33457"/>
                    </a:cubicBezTo>
                    <a:cubicBezTo>
                      <a:pt x="8907" y="38695"/>
                      <a:pt x="8774" y="43265"/>
                      <a:pt x="9174" y="44499"/>
                    </a:cubicBezTo>
                    <a:cubicBezTo>
                      <a:pt x="11542" y="35426"/>
                      <a:pt x="13344" y="26219"/>
                      <a:pt x="14511" y="16946"/>
                    </a:cubicBezTo>
                    <a:cubicBezTo>
                      <a:pt x="15212" y="11308"/>
                      <a:pt x="15479" y="5671"/>
                      <a:pt x="15312"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 name="Google Shape;161;p18"/>
              <p:cNvSpPr/>
              <p:nvPr/>
            </p:nvSpPr>
            <p:spPr>
              <a:xfrm>
                <a:off x="4843781" y="1455843"/>
                <a:ext cx="194571" cy="1013760"/>
              </a:xfrm>
              <a:custGeom>
                <a:avLst/>
                <a:gdLst/>
                <a:ahLst/>
                <a:cxnLst/>
                <a:rect l="l" t="t" r="r" b="b"/>
                <a:pathLst>
                  <a:path w="10175" h="53014" extrusionOk="0">
                    <a:moveTo>
                      <a:pt x="9907" y="1"/>
                    </a:moveTo>
                    <a:lnTo>
                      <a:pt x="9907" y="1"/>
                    </a:lnTo>
                    <a:cubicBezTo>
                      <a:pt x="7539" y="568"/>
                      <a:pt x="6872" y="2469"/>
                      <a:pt x="6605" y="11542"/>
                    </a:cubicBezTo>
                    <a:cubicBezTo>
                      <a:pt x="6305" y="22384"/>
                      <a:pt x="3403" y="33992"/>
                      <a:pt x="3102" y="40263"/>
                    </a:cubicBezTo>
                    <a:cubicBezTo>
                      <a:pt x="2802" y="46501"/>
                      <a:pt x="2202" y="50170"/>
                      <a:pt x="1435" y="50637"/>
                    </a:cubicBezTo>
                    <a:cubicBezTo>
                      <a:pt x="1131" y="50801"/>
                      <a:pt x="778" y="50882"/>
                      <a:pt x="434" y="50882"/>
                    </a:cubicBezTo>
                    <a:cubicBezTo>
                      <a:pt x="286" y="50882"/>
                      <a:pt x="140" y="50867"/>
                      <a:pt x="0" y="50837"/>
                    </a:cubicBezTo>
                    <a:lnTo>
                      <a:pt x="0" y="50837"/>
                    </a:lnTo>
                    <a:cubicBezTo>
                      <a:pt x="506" y="52335"/>
                      <a:pt x="2220" y="53013"/>
                      <a:pt x="3626" y="53013"/>
                    </a:cubicBezTo>
                    <a:cubicBezTo>
                      <a:pt x="4726" y="53013"/>
                      <a:pt x="5638" y="52599"/>
                      <a:pt x="5638" y="51838"/>
                    </a:cubicBezTo>
                    <a:cubicBezTo>
                      <a:pt x="5638" y="49903"/>
                      <a:pt x="3102" y="40263"/>
                      <a:pt x="5971" y="35393"/>
                    </a:cubicBezTo>
                    <a:cubicBezTo>
                      <a:pt x="8840" y="30556"/>
                      <a:pt x="6938" y="31223"/>
                      <a:pt x="6938" y="27654"/>
                    </a:cubicBezTo>
                    <a:cubicBezTo>
                      <a:pt x="6938" y="24118"/>
                      <a:pt x="10174" y="14445"/>
                      <a:pt x="10174" y="14445"/>
                    </a:cubicBezTo>
                    <a:cubicBezTo>
                      <a:pt x="9340" y="11943"/>
                      <a:pt x="8907" y="9341"/>
                      <a:pt x="8873" y="6706"/>
                    </a:cubicBezTo>
                    <a:cubicBezTo>
                      <a:pt x="8873" y="4437"/>
                      <a:pt x="9240" y="2169"/>
                      <a:pt x="9907"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 name="Google Shape;162;p18"/>
              <p:cNvSpPr/>
              <p:nvPr/>
            </p:nvSpPr>
            <p:spPr>
              <a:xfrm>
                <a:off x="5193965" y="1803484"/>
                <a:ext cx="174799" cy="809379"/>
              </a:xfrm>
              <a:custGeom>
                <a:avLst/>
                <a:gdLst/>
                <a:ahLst/>
                <a:cxnLst/>
                <a:rect l="l" t="t" r="r" b="b"/>
                <a:pathLst>
                  <a:path w="9141" h="42326" extrusionOk="0">
                    <a:moveTo>
                      <a:pt x="9140" y="1"/>
                    </a:moveTo>
                    <a:cubicBezTo>
                      <a:pt x="8807" y="201"/>
                      <a:pt x="8540" y="401"/>
                      <a:pt x="8306" y="701"/>
                    </a:cubicBezTo>
                    <a:cubicBezTo>
                      <a:pt x="6305" y="2969"/>
                      <a:pt x="4937" y="14878"/>
                      <a:pt x="4036" y="19781"/>
                    </a:cubicBezTo>
                    <a:cubicBezTo>
                      <a:pt x="3369" y="23217"/>
                      <a:pt x="1201" y="31556"/>
                      <a:pt x="0" y="36160"/>
                    </a:cubicBezTo>
                    <a:cubicBezTo>
                      <a:pt x="313" y="40900"/>
                      <a:pt x="1480" y="42326"/>
                      <a:pt x="3183" y="42326"/>
                    </a:cubicBezTo>
                    <a:cubicBezTo>
                      <a:pt x="3661" y="42326"/>
                      <a:pt x="4181" y="42213"/>
                      <a:pt x="4737" y="42031"/>
                    </a:cubicBezTo>
                    <a:cubicBezTo>
                      <a:pt x="7639" y="41063"/>
                      <a:pt x="4737" y="40396"/>
                      <a:pt x="4737" y="34592"/>
                    </a:cubicBezTo>
                    <a:cubicBezTo>
                      <a:pt x="4737" y="28788"/>
                      <a:pt x="7172" y="26253"/>
                      <a:pt x="7973" y="19448"/>
                    </a:cubicBezTo>
                    <a:cubicBezTo>
                      <a:pt x="8773" y="12643"/>
                      <a:pt x="6939" y="14277"/>
                      <a:pt x="7005" y="11709"/>
                    </a:cubicBezTo>
                    <a:cubicBezTo>
                      <a:pt x="7039" y="9541"/>
                      <a:pt x="8673" y="2069"/>
                      <a:pt x="914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 name="Google Shape;163;p18"/>
              <p:cNvSpPr/>
              <p:nvPr/>
            </p:nvSpPr>
            <p:spPr>
              <a:xfrm>
                <a:off x="4534403" y="1295753"/>
                <a:ext cx="183098" cy="1197374"/>
              </a:xfrm>
              <a:custGeom>
                <a:avLst/>
                <a:gdLst/>
                <a:ahLst/>
                <a:cxnLst/>
                <a:rect l="l" t="t" r="r" b="b"/>
                <a:pathLst>
                  <a:path w="9575" h="62616" extrusionOk="0">
                    <a:moveTo>
                      <a:pt x="8374" y="0"/>
                    </a:moveTo>
                    <a:cubicBezTo>
                      <a:pt x="6172" y="634"/>
                      <a:pt x="4904" y="3136"/>
                      <a:pt x="4171" y="6471"/>
                    </a:cubicBezTo>
                    <a:cubicBezTo>
                      <a:pt x="3403" y="9974"/>
                      <a:pt x="1869" y="20682"/>
                      <a:pt x="1569" y="27386"/>
                    </a:cubicBezTo>
                    <a:cubicBezTo>
                      <a:pt x="1269" y="34125"/>
                      <a:pt x="1102" y="45733"/>
                      <a:pt x="1269" y="50903"/>
                    </a:cubicBezTo>
                    <a:cubicBezTo>
                      <a:pt x="1402" y="56107"/>
                      <a:pt x="2169" y="58242"/>
                      <a:pt x="1402" y="59009"/>
                    </a:cubicBezTo>
                    <a:cubicBezTo>
                      <a:pt x="1002" y="59376"/>
                      <a:pt x="535" y="59676"/>
                      <a:pt x="1" y="59910"/>
                    </a:cubicBezTo>
                    <a:cubicBezTo>
                      <a:pt x="552" y="62198"/>
                      <a:pt x="3095" y="62616"/>
                      <a:pt x="4877" y="62616"/>
                    </a:cubicBezTo>
                    <a:cubicBezTo>
                      <a:pt x="5900" y="62616"/>
                      <a:pt x="6672" y="62478"/>
                      <a:pt x="6672" y="62478"/>
                    </a:cubicBezTo>
                    <a:cubicBezTo>
                      <a:pt x="6672" y="62478"/>
                      <a:pt x="4571" y="59776"/>
                      <a:pt x="5405" y="57308"/>
                    </a:cubicBezTo>
                    <a:cubicBezTo>
                      <a:pt x="6239" y="54839"/>
                      <a:pt x="6372" y="51837"/>
                      <a:pt x="4437" y="43765"/>
                    </a:cubicBezTo>
                    <a:cubicBezTo>
                      <a:pt x="2503" y="35726"/>
                      <a:pt x="5405" y="31523"/>
                      <a:pt x="5405" y="31523"/>
                    </a:cubicBezTo>
                    <a:cubicBezTo>
                      <a:pt x="5405" y="31523"/>
                      <a:pt x="4771" y="30222"/>
                      <a:pt x="4104" y="25385"/>
                    </a:cubicBezTo>
                    <a:cubicBezTo>
                      <a:pt x="3470" y="20548"/>
                      <a:pt x="6372" y="12843"/>
                      <a:pt x="6372" y="12843"/>
                    </a:cubicBezTo>
                    <a:lnTo>
                      <a:pt x="6339" y="8006"/>
                    </a:lnTo>
                    <a:cubicBezTo>
                      <a:pt x="6339" y="3169"/>
                      <a:pt x="9574" y="901"/>
                      <a:pt x="9574" y="901"/>
                    </a:cubicBezTo>
                    <a:cubicBezTo>
                      <a:pt x="9274" y="501"/>
                      <a:pt x="8841" y="200"/>
                      <a:pt x="8374"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 name="Google Shape;164;p18"/>
              <p:cNvSpPr/>
              <p:nvPr/>
            </p:nvSpPr>
            <p:spPr>
              <a:xfrm>
                <a:off x="3525958" y="1373236"/>
                <a:ext cx="1399499" cy="1899935"/>
              </a:xfrm>
              <a:custGeom>
                <a:avLst/>
                <a:gdLst/>
                <a:ahLst/>
                <a:cxnLst/>
                <a:rect l="l" t="t" r="r" b="b"/>
                <a:pathLst>
                  <a:path w="73186" h="99356" extrusionOk="0">
                    <a:moveTo>
                      <a:pt x="0" y="61762"/>
                    </a:moveTo>
                    <a:cubicBezTo>
                      <a:pt x="27" y="61775"/>
                      <a:pt x="54" y="61788"/>
                      <a:pt x="81" y="61801"/>
                    </a:cubicBezTo>
                    <a:lnTo>
                      <a:pt x="81" y="61801"/>
                    </a:lnTo>
                    <a:cubicBezTo>
                      <a:pt x="65" y="61788"/>
                      <a:pt x="49" y="61775"/>
                      <a:pt x="34" y="61762"/>
                    </a:cubicBezTo>
                    <a:close/>
                    <a:moveTo>
                      <a:pt x="37466" y="1"/>
                    </a:moveTo>
                    <a:cubicBezTo>
                      <a:pt x="35836" y="1"/>
                      <a:pt x="34140" y="681"/>
                      <a:pt x="33024" y="2286"/>
                    </a:cubicBezTo>
                    <a:cubicBezTo>
                      <a:pt x="30589" y="5822"/>
                      <a:pt x="31790" y="16063"/>
                      <a:pt x="31956" y="20633"/>
                    </a:cubicBezTo>
                    <a:cubicBezTo>
                      <a:pt x="32123" y="25169"/>
                      <a:pt x="33024" y="38779"/>
                      <a:pt x="34091" y="46284"/>
                    </a:cubicBezTo>
                    <a:cubicBezTo>
                      <a:pt x="35159" y="53756"/>
                      <a:pt x="36093" y="59394"/>
                      <a:pt x="36226" y="60761"/>
                    </a:cubicBezTo>
                    <a:cubicBezTo>
                      <a:pt x="36393" y="62162"/>
                      <a:pt x="35759" y="70235"/>
                      <a:pt x="34859" y="73270"/>
                    </a:cubicBezTo>
                    <a:cubicBezTo>
                      <a:pt x="33925" y="76339"/>
                      <a:pt x="28954" y="86246"/>
                      <a:pt x="28954" y="86246"/>
                    </a:cubicBezTo>
                    <a:cubicBezTo>
                      <a:pt x="28954" y="86246"/>
                      <a:pt x="28495" y="86470"/>
                      <a:pt x="27720" y="86470"/>
                    </a:cubicBezTo>
                    <a:cubicBezTo>
                      <a:pt x="27225" y="86470"/>
                      <a:pt x="26601" y="86378"/>
                      <a:pt x="25885" y="86079"/>
                    </a:cubicBezTo>
                    <a:cubicBezTo>
                      <a:pt x="24051" y="85346"/>
                      <a:pt x="19948" y="82577"/>
                      <a:pt x="15812" y="76773"/>
                    </a:cubicBezTo>
                    <a:cubicBezTo>
                      <a:pt x="11709" y="71002"/>
                      <a:pt x="6805" y="65498"/>
                      <a:pt x="3002" y="63363"/>
                    </a:cubicBezTo>
                    <a:cubicBezTo>
                      <a:pt x="1965" y="62779"/>
                      <a:pt x="1022" y="62259"/>
                      <a:pt x="81" y="61801"/>
                    </a:cubicBezTo>
                    <a:lnTo>
                      <a:pt x="81" y="61801"/>
                    </a:lnTo>
                    <a:cubicBezTo>
                      <a:pt x="1404" y="62895"/>
                      <a:pt x="2922" y="64249"/>
                      <a:pt x="4604" y="65832"/>
                    </a:cubicBezTo>
                    <a:cubicBezTo>
                      <a:pt x="14277" y="74838"/>
                      <a:pt x="16212" y="83878"/>
                      <a:pt x="24918" y="87414"/>
                    </a:cubicBezTo>
                    <a:cubicBezTo>
                      <a:pt x="26351" y="87996"/>
                      <a:pt x="27714" y="88238"/>
                      <a:pt x="29017" y="88238"/>
                    </a:cubicBezTo>
                    <a:cubicBezTo>
                      <a:pt x="35490" y="88238"/>
                      <a:pt x="40515" y="82268"/>
                      <a:pt x="45530" y="82268"/>
                    </a:cubicBezTo>
                    <a:cubicBezTo>
                      <a:pt x="45642" y="82268"/>
                      <a:pt x="45754" y="82271"/>
                      <a:pt x="45866" y="82277"/>
                    </a:cubicBezTo>
                    <a:cubicBezTo>
                      <a:pt x="52004" y="82577"/>
                      <a:pt x="61644" y="99356"/>
                      <a:pt x="61644" y="99356"/>
                    </a:cubicBezTo>
                    <a:cubicBezTo>
                      <a:pt x="61644" y="99356"/>
                      <a:pt x="59710" y="89682"/>
                      <a:pt x="57775" y="84845"/>
                    </a:cubicBezTo>
                    <a:cubicBezTo>
                      <a:pt x="55840" y="80042"/>
                      <a:pt x="45534" y="75839"/>
                      <a:pt x="45533" y="75839"/>
                    </a:cubicBezTo>
                    <a:lnTo>
                      <a:pt x="45533" y="75839"/>
                    </a:lnTo>
                    <a:cubicBezTo>
                      <a:pt x="45534" y="75839"/>
                      <a:pt x="57775" y="79375"/>
                      <a:pt x="62945" y="82610"/>
                    </a:cubicBezTo>
                    <a:cubicBezTo>
                      <a:pt x="66114" y="84512"/>
                      <a:pt x="69583" y="85913"/>
                      <a:pt x="73186" y="86780"/>
                    </a:cubicBezTo>
                    <a:cubicBezTo>
                      <a:pt x="71952" y="86113"/>
                      <a:pt x="55707" y="75138"/>
                      <a:pt x="51337" y="73270"/>
                    </a:cubicBezTo>
                    <a:cubicBezTo>
                      <a:pt x="46834" y="71335"/>
                      <a:pt x="40096" y="70035"/>
                      <a:pt x="39095" y="66165"/>
                    </a:cubicBezTo>
                    <a:cubicBezTo>
                      <a:pt x="38094" y="62329"/>
                      <a:pt x="40396" y="57792"/>
                      <a:pt x="40396" y="57792"/>
                    </a:cubicBezTo>
                    <a:cubicBezTo>
                      <a:pt x="40396" y="57792"/>
                      <a:pt x="37460" y="48452"/>
                      <a:pt x="36526" y="43616"/>
                    </a:cubicBezTo>
                    <a:cubicBezTo>
                      <a:pt x="35559" y="38779"/>
                      <a:pt x="36827" y="36544"/>
                      <a:pt x="36827" y="36544"/>
                    </a:cubicBezTo>
                    <a:cubicBezTo>
                      <a:pt x="36827" y="36544"/>
                      <a:pt x="35225" y="33642"/>
                      <a:pt x="35225" y="29105"/>
                    </a:cubicBezTo>
                    <a:cubicBezTo>
                      <a:pt x="35292" y="25970"/>
                      <a:pt x="35726" y="22834"/>
                      <a:pt x="36526" y="19765"/>
                    </a:cubicBezTo>
                    <a:cubicBezTo>
                      <a:pt x="36526" y="19765"/>
                      <a:pt x="32657" y="17197"/>
                      <a:pt x="33291" y="11393"/>
                    </a:cubicBezTo>
                    <a:cubicBezTo>
                      <a:pt x="33925" y="5588"/>
                      <a:pt x="38761" y="5588"/>
                      <a:pt x="38761" y="5588"/>
                    </a:cubicBezTo>
                    <a:cubicBezTo>
                      <a:pt x="42931" y="7190"/>
                      <a:pt x="43932" y="18164"/>
                      <a:pt x="43932" y="18164"/>
                    </a:cubicBezTo>
                    <a:lnTo>
                      <a:pt x="44032" y="15162"/>
                    </a:lnTo>
                    <a:lnTo>
                      <a:pt x="43965" y="14095"/>
                    </a:lnTo>
                    <a:cubicBezTo>
                      <a:pt x="43932" y="13794"/>
                      <a:pt x="43898" y="13461"/>
                      <a:pt x="43865" y="13161"/>
                    </a:cubicBezTo>
                    <a:lnTo>
                      <a:pt x="43865" y="13027"/>
                    </a:lnTo>
                    <a:cubicBezTo>
                      <a:pt x="43832" y="12727"/>
                      <a:pt x="43798" y="12427"/>
                      <a:pt x="43732" y="12126"/>
                    </a:cubicBezTo>
                    <a:lnTo>
                      <a:pt x="43732" y="12060"/>
                    </a:lnTo>
                    <a:cubicBezTo>
                      <a:pt x="43698" y="11726"/>
                      <a:pt x="43665" y="11426"/>
                      <a:pt x="43631" y="11092"/>
                    </a:cubicBezTo>
                    <a:lnTo>
                      <a:pt x="43631" y="11059"/>
                    </a:lnTo>
                    <a:cubicBezTo>
                      <a:pt x="43565" y="10759"/>
                      <a:pt x="43531" y="10492"/>
                      <a:pt x="43498" y="10192"/>
                    </a:cubicBezTo>
                    <a:lnTo>
                      <a:pt x="43465" y="10025"/>
                    </a:lnTo>
                    <a:lnTo>
                      <a:pt x="43365" y="9258"/>
                    </a:lnTo>
                    <a:lnTo>
                      <a:pt x="43365" y="9158"/>
                    </a:lnTo>
                    <a:cubicBezTo>
                      <a:pt x="43298" y="8857"/>
                      <a:pt x="43265" y="8557"/>
                      <a:pt x="43231" y="8290"/>
                    </a:cubicBezTo>
                    <a:lnTo>
                      <a:pt x="43231" y="8224"/>
                    </a:lnTo>
                    <a:cubicBezTo>
                      <a:pt x="43164" y="7990"/>
                      <a:pt x="43131" y="7723"/>
                      <a:pt x="43098" y="7490"/>
                    </a:cubicBezTo>
                    <a:cubicBezTo>
                      <a:pt x="43098" y="7423"/>
                      <a:pt x="43098" y="7356"/>
                      <a:pt x="43064" y="7290"/>
                    </a:cubicBezTo>
                    <a:cubicBezTo>
                      <a:pt x="43031" y="7089"/>
                      <a:pt x="42998" y="6889"/>
                      <a:pt x="42964" y="6689"/>
                    </a:cubicBezTo>
                    <a:cubicBezTo>
                      <a:pt x="42964" y="6656"/>
                      <a:pt x="42964" y="6589"/>
                      <a:pt x="42931" y="6522"/>
                    </a:cubicBezTo>
                    <a:cubicBezTo>
                      <a:pt x="42864" y="6289"/>
                      <a:pt x="42831" y="6055"/>
                      <a:pt x="42764" y="5822"/>
                    </a:cubicBezTo>
                    <a:lnTo>
                      <a:pt x="42764" y="5755"/>
                    </a:lnTo>
                    <a:cubicBezTo>
                      <a:pt x="42731" y="5555"/>
                      <a:pt x="42697" y="5355"/>
                      <a:pt x="42664" y="5155"/>
                    </a:cubicBezTo>
                    <a:lnTo>
                      <a:pt x="42631" y="4988"/>
                    </a:lnTo>
                    <a:cubicBezTo>
                      <a:pt x="42597" y="4821"/>
                      <a:pt x="42531" y="4688"/>
                      <a:pt x="42497" y="4521"/>
                    </a:cubicBezTo>
                    <a:lnTo>
                      <a:pt x="42464" y="4354"/>
                    </a:lnTo>
                    <a:cubicBezTo>
                      <a:pt x="42431" y="4187"/>
                      <a:pt x="42364" y="3987"/>
                      <a:pt x="42331" y="3820"/>
                    </a:cubicBezTo>
                    <a:lnTo>
                      <a:pt x="42331" y="3787"/>
                    </a:lnTo>
                    <a:cubicBezTo>
                      <a:pt x="42297" y="3620"/>
                      <a:pt x="42230" y="3487"/>
                      <a:pt x="42197" y="3353"/>
                    </a:cubicBezTo>
                    <a:cubicBezTo>
                      <a:pt x="42197" y="3287"/>
                      <a:pt x="42164" y="3253"/>
                      <a:pt x="42164" y="3220"/>
                    </a:cubicBezTo>
                    <a:cubicBezTo>
                      <a:pt x="42130" y="3120"/>
                      <a:pt x="42097" y="3020"/>
                      <a:pt x="42064" y="2920"/>
                    </a:cubicBezTo>
                    <a:cubicBezTo>
                      <a:pt x="42030" y="2820"/>
                      <a:pt x="42030" y="2820"/>
                      <a:pt x="42030" y="2786"/>
                    </a:cubicBezTo>
                    <a:cubicBezTo>
                      <a:pt x="41964" y="2653"/>
                      <a:pt x="41930" y="2553"/>
                      <a:pt x="41897" y="2453"/>
                    </a:cubicBezTo>
                    <a:cubicBezTo>
                      <a:pt x="41228" y="953"/>
                      <a:pt x="39394" y="1"/>
                      <a:pt x="37466"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 name="Google Shape;165;p18"/>
              <p:cNvSpPr/>
              <p:nvPr/>
            </p:nvSpPr>
            <p:spPr>
              <a:xfrm>
                <a:off x="4926063" y="3032006"/>
                <a:ext cx="1931" cy="650"/>
              </a:xfrm>
              <a:custGeom>
                <a:avLst/>
                <a:gdLst/>
                <a:ahLst/>
                <a:cxnLst/>
                <a:rect l="l" t="t" r="r" b="b"/>
                <a:pathLst>
                  <a:path w="101" h="34" extrusionOk="0">
                    <a:moveTo>
                      <a:pt x="0" y="1"/>
                    </a:moveTo>
                    <a:lnTo>
                      <a:pt x="67" y="34"/>
                    </a:lnTo>
                    <a:cubicBezTo>
                      <a:pt x="100" y="34"/>
                      <a:pt x="67" y="34"/>
                      <a:pt x="0" y="1"/>
                    </a:cubicBezTo>
                    <a:close/>
                  </a:path>
                </a:pathLst>
              </a:custGeom>
              <a:solidFill>
                <a:srgbClr val="263238"/>
              </a:solidFill>
              <a:ln w="10850" cap="flat" cmpd="sng">
                <a:solidFill>
                  <a:srgbClr val="92E3A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66" name="Google Shape;166;p18"/>
              <p:cNvGrpSpPr/>
              <p:nvPr/>
            </p:nvGrpSpPr>
            <p:grpSpPr>
              <a:xfrm>
                <a:off x="3262513" y="1285542"/>
                <a:ext cx="2245285" cy="3441911"/>
                <a:chOff x="2488571" y="617724"/>
                <a:chExt cx="1921839" cy="2946085"/>
              </a:xfrm>
            </p:grpSpPr>
            <p:sp>
              <p:nvSpPr>
                <p:cNvPr id="167" name="Google Shape;167;p18"/>
                <p:cNvSpPr/>
                <p:nvPr/>
              </p:nvSpPr>
              <p:spPr>
                <a:xfrm>
                  <a:off x="2488571" y="617724"/>
                  <a:ext cx="1921839" cy="2946085"/>
                </a:xfrm>
                <a:custGeom>
                  <a:avLst/>
                  <a:gdLst/>
                  <a:ahLst/>
                  <a:cxnLst/>
                  <a:rect l="l" t="t" r="r" b="b"/>
                  <a:pathLst>
                    <a:path w="117418" h="179996" fill="none" extrusionOk="0">
                      <a:moveTo>
                        <a:pt x="53739" y="179229"/>
                      </a:moveTo>
                      <a:cubicBezTo>
                        <a:pt x="53873" y="176460"/>
                        <a:pt x="54340" y="144137"/>
                        <a:pt x="53439" y="141702"/>
                      </a:cubicBezTo>
                      <a:cubicBezTo>
                        <a:pt x="52505" y="139267"/>
                        <a:pt x="52505" y="140468"/>
                        <a:pt x="48702" y="135431"/>
                      </a:cubicBezTo>
                      <a:cubicBezTo>
                        <a:pt x="44866" y="130394"/>
                        <a:pt x="35259" y="120620"/>
                        <a:pt x="29622" y="113915"/>
                      </a:cubicBezTo>
                      <a:cubicBezTo>
                        <a:pt x="23951" y="107177"/>
                        <a:pt x="24585" y="103675"/>
                        <a:pt x="19381" y="94802"/>
                      </a:cubicBezTo>
                      <a:cubicBezTo>
                        <a:pt x="14211" y="85929"/>
                        <a:pt x="8240" y="78790"/>
                        <a:pt x="4104" y="73586"/>
                      </a:cubicBezTo>
                      <a:cubicBezTo>
                        <a:pt x="1" y="68383"/>
                        <a:pt x="301" y="66882"/>
                        <a:pt x="5171" y="65481"/>
                      </a:cubicBezTo>
                      <a:cubicBezTo>
                        <a:pt x="10075" y="64113"/>
                        <a:pt x="12977" y="65814"/>
                        <a:pt x="16779" y="67949"/>
                      </a:cubicBezTo>
                      <a:cubicBezTo>
                        <a:pt x="20616" y="70084"/>
                        <a:pt x="25486" y="75555"/>
                        <a:pt x="29622" y="81359"/>
                      </a:cubicBezTo>
                      <a:cubicBezTo>
                        <a:pt x="33725" y="87163"/>
                        <a:pt x="37861" y="89932"/>
                        <a:pt x="39696" y="90699"/>
                      </a:cubicBezTo>
                      <a:cubicBezTo>
                        <a:pt x="41530" y="91433"/>
                        <a:pt x="42731" y="90832"/>
                        <a:pt x="42731" y="90832"/>
                      </a:cubicBezTo>
                      <a:cubicBezTo>
                        <a:pt x="42731" y="90832"/>
                        <a:pt x="47635" y="80925"/>
                        <a:pt x="48535" y="77856"/>
                      </a:cubicBezTo>
                      <a:cubicBezTo>
                        <a:pt x="49469" y="74787"/>
                        <a:pt x="50070" y="66715"/>
                        <a:pt x="49936" y="65347"/>
                      </a:cubicBezTo>
                      <a:cubicBezTo>
                        <a:pt x="49770" y="63980"/>
                        <a:pt x="48869" y="58309"/>
                        <a:pt x="47768" y="50837"/>
                      </a:cubicBezTo>
                      <a:cubicBezTo>
                        <a:pt x="46701" y="43365"/>
                        <a:pt x="45800" y="29788"/>
                        <a:pt x="45633" y="25185"/>
                      </a:cubicBezTo>
                      <a:cubicBezTo>
                        <a:pt x="45500" y="20615"/>
                        <a:pt x="44266" y="10375"/>
                        <a:pt x="46701" y="6872"/>
                      </a:cubicBezTo>
                      <a:cubicBezTo>
                        <a:pt x="49169" y="3370"/>
                        <a:pt x="54340" y="4270"/>
                        <a:pt x="55574" y="7005"/>
                      </a:cubicBezTo>
                      <a:cubicBezTo>
                        <a:pt x="56808" y="9774"/>
                        <a:pt x="58176" y="20615"/>
                        <a:pt x="58476" y="27954"/>
                      </a:cubicBezTo>
                      <a:cubicBezTo>
                        <a:pt x="58809" y="35259"/>
                        <a:pt x="63379" y="59410"/>
                        <a:pt x="63980" y="60477"/>
                      </a:cubicBezTo>
                      <a:cubicBezTo>
                        <a:pt x="64614" y="61545"/>
                        <a:pt x="67182" y="60310"/>
                        <a:pt x="67949" y="59543"/>
                      </a:cubicBezTo>
                      <a:cubicBezTo>
                        <a:pt x="68717" y="58776"/>
                        <a:pt x="67949" y="56641"/>
                        <a:pt x="67816" y="51437"/>
                      </a:cubicBezTo>
                      <a:cubicBezTo>
                        <a:pt x="67649" y="46267"/>
                        <a:pt x="67816" y="34659"/>
                        <a:pt x="68116" y="27954"/>
                      </a:cubicBezTo>
                      <a:cubicBezTo>
                        <a:pt x="68416" y="21216"/>
                        <a:pt x="69917" y="10508"/>
                        <a:pt x="70685" y="7005"/>
                      </a:cubicBezTo>
                      <a:cubicBezTo>
                        <a:pt x="71418" y="3503"/>
                        <a:pt x="72819" y="901"/>
                        <a:pt x="75255" y="434"/>
                      </a:cubicBezTo>
                      <a:cubicBezTo>
                        <a:pt x="77690" y="0"/>
                        <a:pt x="81359" y="1668"/>
                        <a:pt x="81359" y="4871"/>
                      </a:cubicBezTo>
                      <a:cubicBezTo>
                        <a:pt x="81359" y="8073"/>
                        <a:pt x="81826" y="28854"/>
                        <a:pt x="81826" y="36026"/>
                      </a:cubicBezTo>
                      <a:cubicBezTo>
                        <a:pt x="81826" y="43198"/>
                        <a:pt x="81359" y="57408"/>
                        <a:pt x="81526" y="58609"/>
                      </a:cubicBezTo>
                      <a:cubicBezTo>
                        <a:pt x="81659" y="59843"/>
                        <a:pt x="83327" y="60010"/>
                        <a:pt x="84128" y="59543"/>
                      </a:cubicBezTo>
                      <a:cubicBezTo>
                        <a:pt x="84895" y="59076"/>
                        <a:pt x="85495" y="55407"/>
                        <a:pt x="85795" y="49136"/>
                      </a:cubicBezTo>
                      <a:cubicBezTo>
                        <a:pt x="86062" y="42898"/>
                        <a:pt x="89031" y="31290"/>
                        <a:pt x="89298" y="20448"/>
                      </a:cubicBezTo>
                      <a:cubicBezTo>
                        <a:pt x="89598" y="9607"/>
                        <a:pt x="90532" y="9007"/>
                        <a:pt x="94201" y="8707"/>
                      </a:cubicBezTo>
                      <a:cubicBezTo>
                        <a:pt x="97837" y="8373"/>
                        <a:pt x="99839" y="10208"/>
                        <a:pt x="100439" y="14644"/>
                      </a:cubicBezTo>
                      <a:cubicBezTo>
                        <a:pt x="101040" y="19081"/>
                        <a:pt x="99972" y="33124"/>
                        <a:pt x="99972" y="41664"/>
                      </a:cubicBezTo>
                      <a:cubicBezTo>
                        <a:pt x="99972" y="50236"/>
                        <a:pt x="96937" y="64580"/>
                        <a:pt x="96937" y="64580"/>
                      </a:cubicBezTo>
                      <a:lnTo>
                        <a:pt x="100139" y="66415"/>
                      </a:lnTo>
                      <a:cubicBezTo>
                        <a:pt x="100139" y="66415"/>
                        <a:pt x="104108" y="51738"/>
                        <a:pt x="105042" y="46867"/>
                      </a:cubicBezTo>
                      <a:cubicBezTo>
                        <a:pt x="105943" y="41964"/>
                        <a:pt x="107311" y="30055"/>
                        <a:pt x="109312" y="27787"/>
                      </a:cubicBezTo>
                      <a:cubicBezTo>
                        <a:pt x="111280" y="25485"/>
                        <a:pt x="115550" y="27020"/>
                        <a:pt x="116484" y="30522"/>
                      </a:cubicBezTo>
                      <a:cubicBezTo>
                        <a:pt x="117418" y="34025"/>
                        <a:pt x="116951" y="37994"/>
                        <a:pt x="116617" y="47168"/>
                      </a:cubicBezTo>
                      <a:cubicBezTo>
                        <a:pt x="116317" y="56341"/>
                        <a:pt x="112381" y="72819"/>
                        <a:pt x="112381" y="72819"/>
                      </a:cubicBezTo>
                      <a:cubicBezTo>
                        <a:pt x="112381" y="72819"/>
                        <a:pt x="114049" y="81826"/>
                        <a:pt x="112214" y="97103"/>
                      </a:cubicBezTo>
                      <a:cubicBezTo>
                        <a:pt x="110380" y="112348"/>
                        <a:pt x="105643" y="131161"/>
                        <a:pt x="102908" y="136632"/>
                      </a:cubicBezTo>
                      <a:cubicBezTo>
                        <a:pt x="100139" y="142136"/>
                        <a:pt x="98171" y="142136"/>
                        <a:pt x="97704" y="145505"/>
                      </a:cubicBezTo>
                      <a:cubicBezTo>
                        <a:pt x="97270" y="148874"/>
                        <a:pt x="97404" y="179996"/>
                        <a:pt x="97404" y="17999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 name="Google Shape;168;p18"/>
                <p:cNvSpPr/>
                <p:nvPr/>
              </p:nvSpPr>
              <p:spPr>
                <a:xfrm>
                  <a:off x="3632398" y="1852177"/>
                  <a:ext cx="550357" cy="219488"/>
                </a:xfrm>
                <a:custGeom>
                  <a:avLst/>
                  <a:gdLst/>
                  <a:ahLst/>
                  <a:cxnLst/>
                  <a:rect l="l" t="t" r="r" b="b"/>
                  <a:pathLst>
                    <a:path w="33625" h="13410" fill="none" extrusionOk="0">
                      <a:moveTo>
                        <a:pt x="33624" y="13410"/>
                      </a:moveTo>
                      <a:cubicBezTo>
                        <a:pt x="28053" y="12676"/>
                        <a:pt x="19747" y="11275"/>
                        <a:pt x="13777" y="8840"/>
                      </a:cubicBezTo>
                      <a:cubicBezTo>
                        <a:pt x="4003" y="4870"/>
                        <a:pt x="0" y="0"/>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 name="Google Shape;169;p18"/>
                <p:cNvSpPr/>
                <p:nvPr/>
              </p:nvSpPr>
              <p:spPr>
                <a:xfrm>
                  <a:off x="4241694" y="2078212"/>
                  <a:ext cx="38234" cy="3830"/>
                </a:xfrm>
                <a:custGeom>
                  <a:avLst/>
                  <a:gdLst/>
                  <a:ahLst/>
                  <a:cxnLst/>
                  <a:rect l="l" t="t" r="r" b="b"/>
                  <a:pathLst>
                    <a:path w="2336" h="234" fill="none" extrusionOk="0">
                      <a:moveTo>
                        <a:pt x="2336" y="234"/>
                      </a:moveTo>
                      <a:cubicBezTo>
                        <a:pt x="2336" y="234"/>
                        <a:pt x="1468" y="167"/>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170;p18"/>
                <p:cNvSpPr/>
                <p:nvPr/>
              </p:nvSpPr>
              <p:spPr>
                <a:xfrm>
                  <a:off x="3515550" y="2894983"/>
                  <a:ext cx="484838" cy="88466"/>
                </a:xfrm>
                <a:custGeom>
                  <a:avLst/>
                  <a:gdLst/>
                  <a:ahLst/>
                  <a:cxnLst/>
                  <a:rect l="l" t="t" r="r" b="b"/>
                  <a:pathLst>
                    <a:path w="29622" h="5405" fill="none" extrusionOk="0">
                      <a:moveTo>
                        <a:pt x="1" y="3636"/>
                      </a:moveTo>
                      <a:cubicBezTo>
                        <a:pt x="2336" y="4137"/>
                        <a:pt x="4737" y="4170"/>
                        <a:pt x="7106" y="3736"/>
                      </a:cubicBezTo>
                      <a:cubicBezTo>
                        <a:pt x="12943" y="2502"/>
                        <a:pt x="18781" y="0"/>
                        <a:pt x="21683" y="1668"/>
                      </a:cubicBezTo>
                      <a:cubicBezTo>
                        <a:pt x="24618" y="3336"/>
                        <a:pt x="27954" y="5404"/>
                        <a:pt x="29622" y="54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171;p18"/>
                <p:cNvSpPr/>
                <p:nvPr/>
              </p:nvSpPr>
              <p:spPr>
                <a:xfrm>
                  <a:off x="3433663" y="2928831"/>
                  <a:ext cx="40411" cy="14763"/>
                </a:xfrm>
                <a:custGeom>
                  <a:avLst/>
                  <a:gdLst/>
                  <a:ahLst/>
                  <a:cxnLst/>
                  <a:rect l="l" t="t" r="r" b="b"/>
                  <a:pathLst>
                    <a:path w="2469" h="902" fill="none" extrusionOk="0">
                      <a:moveTo>
                        <a:pt x="0" y="1"/>
                      </a:moveTo>
                      <a:cubicBezTo>
                        <a:pt x="801" y="367"/>
                        <a:pt x="1601" y="668"/>
                        <a:pt x="2468" y="9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172;p18"/>
                <p:cNvSpPr/>
                <p:nvPr/>
              </p:nvSpPr>
              <p:spPr>
                <a:xfrm>
                  <a:off x="3763976" y="1608661"/>
                  <a:ext cx="263713" cy="50805"/>
                </a:xfrm>
                <a:custGeom>
                  <a:avLst/>
                  <a:gdLst/>
                  <a:ahLst/>
                  <a:cxnLst/>
                  <a:rect l="l" t="t" r="r" b="b"/>
                  <a:pathLst>
                    <a:path w="16112" h="3104" fill="none" extrusionOk="0">
                      <a:moveTo>
                        <a:pt x="0" y="1"/>
                      </a:moveTo>
                      <a:cubicBezTo>
                        <a:pt x="5637" y="334"/>
                        <a:pt x="13143" y="1135"/>
                        <a:pt x="16112" y="31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173;p18"/>
                <p:cNvSpPr/>
                <p:nvPr/>
              </p:nvSpPr>
              <p:spPr>
                <a:xfrm>
                  <a:off x="3652039" y="1604848"/>
                  <a:ext cx="46975" cy="1113"/>
                </a:xfrm>
                <a:custGeom>
                  <a:avLst/>
                  <a:gdLst/>
                  <a:ahLst/>
                  <a:cxnLst/>
                  <a:rect l="l" t="t" r="r" b="b"/>
                  <a:pathLst>
                    <a:path w="2870" h="68" fill="none" extrusionOk="0">
                      <a:moveTo>
                        <a:pt x="1" y="0"/>
                      </a:moveTo>
                      <a:cubicBezTo>
                        <a:pt x="1" y="0"/>
                        <a:pt x="1135" y="0"/>
                        <a:pt x="2870"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174;p18"/>
                <p:cNvSpPr/>
                <p:nvPr/>
              </p:nvSpPr>
              <p:spPr>
                <a:xfrm>
                  <a:off x="3926129" y="2296587"/>
                  <a:ext cx="26761" cy="30051"/>
                </a:xfrm>
                <a:custGeom>
                  <a:avLst/>
                  <a:gdLst/>
                  <a:ahLst/>
                  <a:cxnLst/>
                  <a:rect l="l" t="t" r="r" b="b"/>
                  <a:pathLst>
                    <a:path w="1635" h="1836" fill="none" extrusionOk="0">
                      <a:moveTo>
                        <a:pt x="0" y="1"/>
                      </a:moveTo>
                      <a:cubicBezTo>
                        <a:pt x="634" y="735"/>
                        <a:pt x="1201" y="1369"/>
                        <a:pt x="1635" y="18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175;p18"/>
                <p:cNvSpPr/>
                <p:nvPr/>
              </p:nvSpPr>
              <p:spPr>
                <a:xfrm>
                  <a:off x="3303165" y="1909496"/>
                  <a:ext cx="591849" cy="351083"/>
                </a:xfrm>
                <a:custGeom>
                  <a:avLst/>
                  <a:gdLst/>
                  <a:ahLst/>
                  <a:cxnLst/>
                  <a:rect l="l" t="t" r="r" b="b"/>
                  <a:pathLst>
                    <a:path w="36160" h="21450" fill="none" extrusionOk="0">
                      <a:moveTo>
                        <a:pt x="1" y="1"/>
                      </a:moveTo>
                      <a:cubicBezTo>
                        <a:pt x="1" y="1"/>
                        <a:pt x="14344" y="468"/>
                        <a:pt x="20916" y="5671"/>
                      </a:cubicBezTo>
                      <a:cubicBezTo>
                        <a:pt x="25752" y="9474"/>
                        <a:pt x="31990" y="16613"/>
                        <a:pt x="36160" y="2144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176;p18"/>
                <p:cNvSpPr/>
                <p:nvPr/>
              </p:nvSpPr>
              <p:spPr>
                <a:xfrm>
                  <a:off x="3500263" y="1964638"/>
                  <a:ext cx="240799" cy="456997"/>
                </a:xfrm>
                <a:custGeom>
                  <a:avLst/>
                  <a:gdLst/>
                  <a:ahLst/>
                  <a:cxnLst/>
                  <a:rect l="l" t="t" r="r" b="b"/>
                  <a:pathLst>
                    <a:path w="14712" h="27921" fill="none" extrusionOk="0">
                      <a:moveTo>
                        <a:pt x="1" y="1"/>
                      </a:moveTo>
                      <a:cubicBezTo>
                        <a:pt x="1" y="1"/>
                        <a:pt x="8573" y="8840"/>
                        <a:pt x="12376" y="19681"/>
                      </a:cubicBezTo>
                      <a:cubicBezTo>
                        <a:pt x="13343" y="22383"/>
                        <a:pt x="14111" y="25119"/>
                        <a:pt x="14711" y="2792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177;p18"/>
                <p:cNvSpPr/>
                <p:nvPr/>
              </p:nvSpPr>
              <p:spPr>
                <a:xfrm>
                  <a:off x="3935409" y="1288186"/>
                  <a:ext cx="29494" cy="9297"/>
                </a:xfrm>
                <a:custGeom>
                  <a:avLst/>
                  <a:gdLst/>
                  <a:ahLst/>
                  <a:cxnLst/>
                  <a:rect l="l" t="t" r="r" b="b"/>
                  <a:pathLst>
                    <a:path w="1802" h="568" fill="none" extrusionOk="0">
                      <a:moveTo>
                        <a:pt x="1802" y="0"/>
                      </a:moveTo>
                      <a:cubicBezTo>
                        <a:pt x="1168" y="100"/>
                        <a:pt x="567" y="300"/>
                        <a:pt x="0" y="5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178;p18"/>
                <p:cNvSpPr/>
                <p:nvPr/>
              </p:nvSpPr>
              <p:spPr>
                <a:xfrm>
                  <a:off x="3998735" y="1287089"/>
                  <a:ext cx="106487" cy="30051"/>
                </a:xfrm>
                <a:custGeom>
                  <a:avLst/>
                  <a:gdLst/>
                  <a:ahLst/>
                  <a:cxnLst/>
                  <a:rect l="l" t="t" r="r" b="b"/>
                  <a:pathLst>
                    <a:path w="6506" h="1836" fill="none" extrusionOk="0">
                      <a:moveTo>
                        <a:pt x="6505" y="1835"/>
                      </a:moveTo>
                      <a:cubicBezTo>
                        <a:pt x="6505" y="1835"/>
                        <a:pt x="3303" y="201"/>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179;p18"/>
                <p:cNvSpPr/>
                <p:nvPr/>
              </p:nvSpPr>
              <p:spPr>
                <a:xfrm>
                  <a:off x="3980714" y="985158"/>
                  <a:ext cx="142528" cy="49708"/>
                </a:xfrm>
                <a:custGeom>
                  <a:avLst/>
                  <a:gdLst/>
                  <a:ahLst/>
                  <a:cxnLst/>
                  <a:rect l="l" t="t" r="r" b="b"/>
                  <a:pathLst>
                    <a:path w="8708" h="3037" fill="none" extrusionOk="0">
                      <a:moveTo>
                        <a:pt x="8707" y="3036"/>
                      </a:moveTo>
                      <a:cubicBezTo>
                        <a:pt x="8707" y="3036"/>
                        <a:pt x="3970" y="1"/>
                        <a:pt x="1" y="18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180;p18"/>
                <p:cNvSpPr/>
                <p:nvPr/>
              </p:nvSpPr>
              <p:spPr>
                <a:xfrm>
                  <a:off x="3655329" y="837212"/>
                  <a:ext cx="134868" cy="32768"/>
                </a:xfrm>
                <a:custGeom>
                  <a:avLst/>
                  <a:gdLst/>
                  <a:ahLst/>
                  <a:cxnLst/>
                  <a:rect l="l" t="t" r="r" b="b"/>
                  <a:pathLst>
                    <a:path w="8240" h="2002" fill="none" extrusionOk="0">
                      <a:moveTo>
                        <a:pt x="8239" y="2002"/>
                      </a:moveTo>
                      <a:cubicBezTo>
                        <a:pt x="8239" y="2002"/>
                        <a:pt x="3669" y="0"/>
                        <a:pt x="0" y="18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181;p18"/>
                <p:cNvSpPr/>
                <p:nvPr/>
              </p:nvSpPr>
              <p:spPr>
                <a:xfrm>
                  <a:off x="3620384" y="1159881"/>
                  <a:ext cx="177456" cy="27317"/>
                </a:xfrm>
                <a:custGeom>
                  <a:avLst/>
                  <a:gdLst/>
                  <a:ahLst/>
                  <a:cxnLst/>
                  <a:rect l="l" t="t" r="r" b="b"/>
                  <a:pathLst>
                    <a:path w="10842" h="1669" fill="none" extrusionOk="0">
                      <a:moveTo>
                        <a:pt x="10841" y="1234"/>
                      </a:moveTo>
                      <a:cubicBezTo>
                        <a:pt x="10841" y="1234"/>
                        <a:pt x="2735" y="0"/>
                        <a:pt x="0"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182;p18"/>
                <p:cNvSpPr/>
                <p:nvPr/>
              </p:nvSpPr>
              <p:spPr>
                <a:xfrm>
                  <a:off x="3263311" y="997728"/>
                  <a:ext cx="144705" cy="42048"/>
                </a:xfrm>
                <a:custGeom>
                  <a:avLst/>
                  <a:gdLst/>
                  <a:ahLst/>
                  <a:cxnLst/>
                  <a:rect l="l" t="t" r="r" b="b"/>
                  <a:pathLst>
                    <a:path w="8841" h="2569" fill="none" extrusionOk="0">
                      <a:moveTo>
                        <a:pt x="8840" y="601"/>
                      </a:moveTo>
                      <a:cubicBezTo>
                        <a:pt x="8840" y="601"/>
                        <a:pt x="2736" y="0"/>
                        <a:pt x="1"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183;p18"/>
                <p:cNvSpPr/>
                <p:nvPr/>
              </p:nvSpPr>
              <p:spPr>
                <a:xfrm>
                  <a:off x="3290612" y="1282179"/>
                  <a:ext cx="105390" cy="27857"/>
                </a:xfrm>
                <a:custGeom>
                  <a:avLst/>
                  <a:gdLst/>
                  <a:ahLst/>
                  <a:cxnLst/>
                  <a:rect l="l" t="t" r="r" b="b"/>
                  <a:pathLst>
                    <a:path w="6439" h="1702" fill="none" extrusionOk="0">
                      <a:moveTo>
                        <a:pt x="6438" y="0"/>
                      </a:moveTo>
                      <a:cubicBezTo>
                        <a:pt x="4137" y="167"/>
                        <a:pt x="1368" y="634"/>
                        <a:pt x="0" y="1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184;p18"/>
                <p:cNvSpPr/>
                <p:nvPr/>
              </p:nvSpPr>
              <p:spPr>
                <a:xfrm>
                  <a:off x="3423827" y="1279985"/>
                  <a:ext cx="31687" cy="573"/>
                </a:xfrm>
                <a:custGeom>
                  <a:avLst/>
                  <a:gdLst/>
                  <a:ahLst/>
                  <a:cxnLst/>
                  <a:rect l="l" t="t" r="r" b="b"/>
                  <a:pathLst>
                    <a:path w="1936" h="35" fill="none" extrusionOk="0">
                      <a:moveTo>
                        <a:pt x="1935" y="1"/>
                      </a:moveTo>
                      <a:cubicBezTo>
                        <a:pt x="1935" y="1"/>
                        <a:pt x="1135" y="1"/>
                        <a:pt x="1" y="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185;p18"/>
                <p:cNvSpPr/>
                <p:nvPr/>
              </p:nvSpPr>
              <p:spPr>
                <a:xfrm>
                  <a:off x="4255345" y="1267432"/>
                  <a:ext cx="120137" cy="44781"/>
                </a:xfrm>
                <a:custGeom>
                  <a:avLst/>
                  <a:gdLst/>
                  <a:ahLst/>
                  <a:cxnLst/>
                  <a:rect l="l" t="t" r="r" b="b"/>
                  <a:pathLst>
                    <a:path w="7340" h="2736" fill="none" extrusionOk="0">
                      <a:moveTo>
                        <a:pt x="7339" y="2736"/>
                      </a:moveTo>
                      <a:cubicBezTo>
                        <a:pt x="7339" y="2736"/>
                        <a:pt x="2903" y="1"/>
                        <a:pt x="1"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186;p18"/>
                <p:cNvSpPr/>
                <p:nvPr/>
              </p:nvSpPr>
              <p:spPr>
                <a:xfrm>
                  <a:off x="4299570" y="1501110"/>
                  <a:ext cx="75912" cy="38775"/>
                </a:xfrm>
                <a:custGeom>
                  <a:avLst/>
                  <a:gdLst/>
                  <a:ahLst/>
                  <a:cxnLst/>
                  <a:rect l="l" t="t" r="r" b="b"/>
                  <a:pathLst>
                    <a:path w="4638" h="2369" fill="none" extrusionOk="0">
                      <a:moveTo>
                        <a:pt x="4637" y="2369"/>
                      </a:moveTo>
                      <a:cubicBezTo>
                        <a:pt x="3169" y="1401"/>
                        <a:pt x="1602" y="634"/>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187;p18"/>
                <p:cNvSpPr/>
                <p:nvPr/>
              </p:nvSpPr>
              <p:spPr>
                <a:xfrm>
                  <a:off x="2768112" y="1909496"/>
                  <a:ext cx="145245" cy="77549"/>
                </a:xfrm>
                <a:custGeom>
                  <a:avLst/>
                  <a:gdLst/>
                  <a:ahLst/>
                  <a:cxnLst/>
                  <a:rect l="l" t="t" r="r" b="b"/>
                  <a:pathLst>
                    <a:path w="8874" h="4738" fill="none" extrusionOk="0">
                      <a:moveTo>
                        <a:pt x="8874" y="1"/>
                      </a:moveTo>
                      <a:cubicBezTo>
                        <a:pt x="8874" y="1"/>
                        <a:pt x="3670" y="4137"/>
                        <a:pt x="1" y="473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188;p18"/>
                <p:cNvSpPr/>
                <p:nvPr/>
              </p:nvSpPr>
              <p:spPr>
                <a:xfrm>
                  <a:off x="4135224" y="1714592"/>
                  <a:ext cx="125048" cy="69889"/>
                </a:xfrm>
                <a:custGeom>
                  <a:avLst/>
                  <a:gdLst/>
                  <a:ahLst/>
                  <a:cxnLst/>
                  <a:rect l="l" t="t" r="r" b="b"/>
                  <a:pathLst>
                    <a:path w="7640" h="4270" fill="none" extrusionOk="0">
                      <a:moveTo>
                        <a:pt x="7640" y="4270"/>
                      </a:moveTo>
                      <a:cubicBezTo>
                        <a:pt x="7640" y="4270"/>
                        <a:pt x="3503" y="3202"/>
                        <a:pt x="2136" y="2002"/>
                      </a:cubicBezTo>
                      <a:cubicBezTo>
                        <a:pt x="768" y="767"/>
                        <a:pt x="1" y="0"/>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189;p18"/>
                <p:cNvSpPr/>
                <p:nvPr/>
              </p:nvSpPr>
              <p:spPr>
                <a:xfrm>
                  <a:off x="3335377" y="1622312"/>
                  <a:ext cx="135425" cy="52441"/>
                </a:xfrm>
                <a:custGeom>
                  <a:avLst/>
                  <a:gdLst/>
                  <a:ahLst/>
                  <a:cxnLst/>
                  <a:rect l="l" t="t" r="r" b="b"/>
                  <a:pathLst>
                    <a:path w="8274" h="3204" fill="none" extrusionOk="0">
                      <a:moveTo>
                        <a:pt x="8273" y="1"/>
                      </a:moveTo>
                      <a:cubicBezTo>
                        <a:pt x="8273" y="1"/>
                        <a:pt x="1535" y="1535"/>
                        <a:pt x="1" y="32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190;p18"/>
                <p:cNvSpPr/>
                <p:nvPr/>
              </p:nvSpPr>
              <p:spPr>
                <a:xfrm>
                  <a:off x="3187971" y="1974475"/>
                  <a:ext cx="155066" cy="129958"/>
                </a:xfrm>
                <a:custGeom>
                  <a:avLst/>
                  <a:gdLst/>
                  <a:ahLst/>
                  <a:cxnLst/>
                  <a:rect l="l" t="t" r="r" b="b"/>
                  <a:pathLst>
                    <a:path w="9474" h="7940" fill="none" extrusionOk="0">
                      <a:moveTo>
                        <a:pt x="0" y="7939"/>
                      </a:moveTo>
                      <a:cubicBezTo>
                        <a:pt x="0" y="7939"/>
                        <a:pt x="2135" y="6872"/>
                        <a:pt x="5337" y="3836"/>
                      </a:cubicBezTo>
                      <a:cubicBezTo>
                        <a:pt x="8540" y="767"/>
                        <a:pt x="9474" y="0"/>
                        <a:pt x="947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191;p18"/>
                <p:cNvSpPr/>
                <p:nvPr/>
              </p:nvSpPr>
              <p:spPr>
                <a:xfrm>
                  <a:off x="3200525" y="2001776"/>
                  <a:ext cx="247346" cy="105374"/>
                </a:xfrm>
                <a:custGeom>
                  <a:avLst/>
                  <a:gdLst/>
                  <a:ahLst/>
                  <a:cxnLst/>
                  <a:rect l="l" t="t" r="r" b="b"/>
                  <a:pathLst>
                    <a:path w="15112" h="6438" fill="none" extrusionOk="0">
                      <a:moveTo>
                        <a:pt x="1" y="6438"/>
                      </a:moveTo>
                      <a:cubicBezTo>
                        <a:pt x="1" y="6438"/>
                        <a:pt x="3503" y="5037"/>
                        <a:pt x="8874" y="2769"/>
                      </a:cubicBezTo>
                      <a:cubicBezTo>
                        <a:pt x="14211" y="467"/>
                        <a:pt x="15111" y="0"/>
                        <a:pt x="1511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192;p18"/>
                <p:cNvSpPr/>
                <p:nvPr/>
              </p:nvSpPr>
              <p:spPr>
                <a:xfrm>
                  <a:off x="4225310" y="1490193"/>
                  <a:ext cx="33881" cy="4386"/>
                </a:xfrm>
                <a:custGeom>
                  <a:avLst/>
                  <a:gdLst/>
                  <a:ahLst/>
                  <a:cxnLst/>
                  <a:rect l="l" t="t" r="r" b="b"/>
                  <a:pathLst>
                    <a:path w="2070" h="268" fill="none" extrusionOk="0">
                      <a:moveTo>
                        <a:pt x="2069" y="67"/>
                      </a:moveTo>
                      <a:cubicBezTo>
                        <a:pt x="1369" y="0"/>
                        <a:pt x="668" y="67"/>
                        <a:pt x="1"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sp>
        <p:nvSpPr>
          <p:cNvPr id="193" name="Google Shape;193;p18"/>
          <p:cNvSpPr/>
          <p:nvPr/>
        </p:nvSpPr>
        <p:spPr>
          <a:xfrm>
            <a:off x="460306" y="4293439"/>
            <a:ext cx="2134800" cy="438777"/>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4" name="Google Shape;194;p18"/>
          <p:cNvSpPr txBox="1"/>
          <p:nvPr/>
        </p:nvSpPr>
        <p:spPr>
          <a:xfrm>
            <a:off x="544561" y="4298028"/>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Dicsőítés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196" name="Google Shape;196;p18">
            <a:hlinkClick r:id="rId3" action="ppaction://hlinksldjump"/>
          </p:cNvPr>
          <p:cNvSpPr/>
          <p:nvPr/>
        </p:nvSpPr>
        <p:spPr>
          <a:xfrm>
            <a:off x="2931263" y="284165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197" name="Google Shape;197;p18"/>
          <p:cNvCxnSpPr>
            <a:cxnSpLocks/>
            <a:stCxn id="193" idx="3"/>
            <a:endCxn id="196" idx="3"/>
          </p:cNvCxnSpPr>
          <p:nvPr/>
        </p:nvCxnSpPr>
        <p:spPr>
          <a:xfrm flipV="1">
            <a:off x="2595106" y="3219096"/>
            <a:ext cx="400916" cy="1293732"/>
          </a:xfrm>
          <a:prstGeom prst="straightConnector1">
            <a:avLst/>
          </a:prstGeom>
          <a:noFill/>
          <a:ln w="9525" cap="flat" cmpd="sng">
            <a:solidFill>
              <a:schemeClr val="dk1"/>
            </a:solidFill>
            <a:prstDash val="solid"/>
            <a:round/>
            <a:headEnd type="none" w="med" len="med"/>
            <a:tailEnd type="none" w="med" len="med"/>
          </a:ln>
        </p:spPr>
      </p:cxnSp>
      <p:sp>
        <p:nvSpPr>
          <p:cNvPr id="198" name="Google Shape;198;p18"/>
          <p:cNvSpPr/>
          <p:nvPr/>
        </p:nvSpPr>
        <p:spPr>
          <a:xfrm>
            <a:off x="6636533" y="4291312"/>
            <a:ext cx="2134800" cy="4296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9" name="Google Shape;199;p18"/>
          <p:cNvSpPr txBox="1"/>
          <p:nvPr/>
        </p:nvSpPr>
        <p:spPr>
          <a:xfrm>
            <a:off x="6824816" y="4298027"/>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Közbenjárás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1" name="Google Shape;201;p18">
            <a:hlinkClick r:id="rId4" action="ppaction://hlinksldjump"/>
          </p:cNvPr>
          <p:cNvSpPr/>
          <p:nvPr/>
        </p:nvSpPr>
        <p:spPr>
          <a:xfrm>
            <a:off x="5488996" y="230572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02" name="Google Shape;202;p18"/>
          <p:cNvCxnSpPr>
            <a:cxnSpLocks/>
            <a:stCxn id="201" idx="5"/>
            <a:endCxn id="198" idx="1"/>
          </p:cNvCxnSpPr>
          <p:nvPr/>
        </p:nvCxnSpPr>
        <p:spPr>
          <a:xfrm>
            <a:off x="5866437" y="2683166"/>
            <a:ext cx="770096" cy="1822946"/>
          </a:xfrm>
          <a:prstGeom prst="straightConnector1">
            <a:avLst/>
          </a:prstGeom>
          <a:noFill/>
          <a:ln w="9525" cap="flat" cmpd="sng">
            <a:solidFill>
              <a:schemeClr val="dk1"/>
            </a:solidFill>
            <a:prstDash val="solid"/>
            <a:round/>
            <a:headEnd type="none" w="med" len="med"/>
            <a:tailEnd type="none" w="med" len="med"/>
          </a:ln>
        </p:spPr>
      </p:cxnSp>
      <p:sp>
        <p:nvSpPr>
          <p:cNvPr id="203" name="Google Shape;203;p18"/>
          <p:cNvSpPr/>
          <p:nvPr/>
        </p:nvSpPr>
        <p:spPr>
          <a:xfrm>
            <a:off x="468660" y="3065601"/>
            <a:ext cx="2134800" cy="467156"/>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4" name="Google Shape;204;p18"/>
          <p:cNvSpPr txBox="1"/>
          <p:nvPr/>
        </p:nvSpPr>
        <p:spPr>
          <a:xfrm>
            <a:off x="516017" y="3064517"/>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Bűnbánat</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6" name="Google Shape;206;p18">
            <a:hlinkClick r:id="rId5" action="ppaction://hlinksldjump"/>
          </p:cNvPr>
          <p:cNvSpPr/>
          <p:nvPr/>
        </p:nvSpPr>
        <p:spPr>
          <a:xfrm>
            <a:off x="3393140" y="1678892"/>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07" name="Google Shape;207;p18"/>
          <p:cNvCxnSpPr>
            <a:cxnSpLocks/>
            <a:endCxn id="206" idx="3"/>
          </p:cNvCxnSpPr>
          <p:nvPr/>
        </p:nvCxnSpPr>
        <p:spPr>
          <a:xfrm flipV="1">
            <a:off x="2590064" y="2056333"/>
            <a:ext cx="867835" cy="994840"/>
          </a:xfrm>
          <a:prstGeom prst="straightConnector1">
            <a:avLst/>
          </a:prstGeom>
          <a:noFill/>
          <a:ln w="9525" cap="flat" cmpd="sng">
            <a:solidFill>
              <a:schemeClr val="dk1"/>
            </a:solidFill>
            <a:prstDash val="solid"/>
            <a:round/>
            <a:headEnd type="none" w="med" len="med"/>
            <a:tailEnd type="none" w="med" len="med"/>
          </a:ln>
        </p:spPr>
      </p:cxnSp>
      <p:sp>
        <p:nvSpPr>
          <p:cNvPr id="208" name="Google Shape;208;p18"/>
          <p:cNvSpPr/>
          <p:nvPr/>
        </p:nvSpPr>
        <p:spPr>
          <a:xfrm>
            <a:off x="6813709" y="2817319"/>
            <a:ext cx="2134800" cy="479376"/>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9" name="Google Shape;209;p18"/>
          <p:cNvSpPr txBox="1"/>
          <p:nvPr/>
        </p:nvSpPr>
        <p:spPr>
          <a:xfrm>
            <a:off x="6960294" y="2834335"/>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Kérés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11" name="Google Shape;211;p18">
            <a:hlinkClick r:id="rId6" action="ppaction://hlinksldjump"/>
          </p:cNvPr>
          <p:cNvSpPr/>
          <p:nvPr/>
        </p:nvSpPr>
        <p:spPr>
          <a:xfrm>
            <a:off x="5235954" y="1166134"/>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12" name="Google Shape;212;p18"/>
          <p:cNvCxnSpPr>
            <a:cxnSpLocks/>
            <a:stCxn id="211" idx="6"/>
            <a:endCxn id="208" idx="1"/>
          </p:cNvCxnSpPr>
          <p:nvPr/>
        </p:nvCxnSpPr>
        <p:spPr>
          <a:xfrm>
            <a:off x="5678154" y="1387234"/>
            <a:ext cx="1135555" cy="1669773"/>
          </a:xfrm>
          <a:prstGeom prst="straightConnector1">
            <a:avLst/>
          </a:prstGeom>
          <a:noFill/>
          <a:ln w="9525" cap="flat" cmpd="sng">
            <a:solidFill>
              <a:schemeClr val="dk1"/>
            </a:solidFill>
            <a:prstDash val="solid"/>
            <a:round/>
            <a:headEnd type="none" w="med" len="med"/>
            <a:tailEnd type="none" w="med" len="med"/>
          </a:ln>
        </p:spPr>
      </p:cxnSp>
      <p:sp>
        <p:nvSpPr>
          <p:cNvPr id="64" name="Google Shape;206;p18">
            <a:hlinkClick r:id="rId7" action="ppaction://hlinksldjump"/>
            <a:extLst>
              <a:ext uri="{FF2B5EF4-FFF2-40B4-BE49-F238E27FC236}">
                <a16:creationId xmlns:a16="http://schemas.microsoft.com/office/drawing/2014/main" id="{FB10C2EC-6E4A-4444-8A58-F1D3FB51D883}"/>
              </a:ext>
            </a:extLst>
          </p:cNvPr>
          <p:cNvSpPr/>
          <p:nvPr/>
        </p:nvSpPr>
        <p:spPr>
          <a:xfrm>
            <a:off x="4411259" y="74431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65" name="Google Shape;207;p18">
            <a:extLst>
              <a:ext uri="{FF2B5EF4-FFF2-40B4-BE49-F238E27FC236}">
                <a16:creationId xmlns:a16="http://schemas.microsoft.com/office/drawing/2014/main" id="{A693E988-DDB7-4C74-877D-18AB23E15709}"/>
              </a:ext>
            </a:extLst>
          </p:cNvPr>
          <p:cNvCxnSpPr>
            <a:cxnSpLocks/>
            <a:stCxn id="64" idx="2"/>
          </p:cNvCxnSpPr>
          <p:nvPr/>
        </p:nvCxnSpPr>
        <p:spPr>
          <a:xfrm flipH="1">
            <a:off x="2271930" y="965415"/>
            <a:ext cx="2139329" cy="1390303"/>
          </a:xfrm>
          <a:prstGeom prst="straightConnector1">
            <a:avLst/>
          </a:prstGeom>
          <a:noFill/>
          <a:ln w="9525" cap="flat" cmpd="sng">
            <a:solidFill>
              <a:schemeClr val="dk1"/>
            </a:solidFill>
            <a:prstDash val="solid"/>
            <a:round/>
            <a:headEnd type="none" w="med" len="med"/>
            <a:tailEnd type="none" w="med" len="med"/>
          </a:ln>
        </p:spPr>
      </p:cxnSp>
      <p:sp>
        <p:nvSpPr>
          <p:cNvPr id="67" name="Google Shape;203;p18">
            <a:extLst>
              <a:ext uri="{FF2B5EF4-FFF2-40B4-BE49-F238E27FC236}">
                <a16:creationId xmlns:a16="http://schemas.microsoft.com/office/drawing/2014/main" id="{148C2BBD-45A2-4354-959B-94D7E507E4D3}"/>
              </a:ext>
            </a:extLst>
          </p:cNvPr>
          <p:cNvSpPr/>
          <p:nvPr/>
        </p:nvSpPr>
        <p:spPr>
          <a:xfrm>
            <a:off x="658233" y="2324482"/>
            <a:ext cx="1633406" cy="423443"/>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66" name="Google Shape;204;p18">
            <a:extLst>
              <a:ext uri="{FF2B5EF4-FFF2-40B4-BE49-F238E27FC236}">
                <a16:creationId xmlns:a16="http://schemas.microsoft.com/office/drawing/2014/main" id="{0186A2FF-5FF7-4690-880E-1EEE2657520E}"/>
              </a:ext>
            </a:extLst>
          </p:cNvPr>
          <p:cNvSpPr txBox="1"/>
          <p:nvPr/>
        </p:nvSpPr>
        <p:spPr>
          <a:xfrm>
            <a:off x="710506" y="2310232"/>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Hálaadás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15" name="Szövegdoboz 14">
            <a:extLst>
              <a:ext uri="{FF2B5EF4-FFF2-40B4-BE49-F238E27FC236}">
                <a16:creationId xmlns:a16="http://schemas.microsoft.com/office/drawing/2014/main" id="{FD3D4A84-309C-46EE-A1D9-9FCB66A89E28}"/>
              </a:ext>
            </a:extLst>
          </p:cNvPr>
          <p:cNvSpPr txBox="1"/>
          <p:nvPr/>
        </p:nvSpPr>
        <p:spPr>
          <a:xfrm>
            <a:off x="227680" y="156239"/>
            <a:ext cx="3333843" cy="1938992"/>
          </a:xfrm>
          <a:prstGeom prst="rect">
            <a:avLst/>
          </a:prstGeom>
          <a:noFill/>
        </p:spPr>
        <p:txBody>
          <a:bodyPr wrap="square" rtlCol="0">
            <a:spAutoFit/>
          </a:bodyPr>
          <a:lstStyle/>
          <a:p>
            <a:r>
              <a:rPr lang="hu-HU" sz="2400" dirty="0">
                <a:latin typeface="+mj-lt"/>
              </a:rPr>
              <a:t>Ha szeretnél még egy imádságformát megnézni, akkor kattints a hozzá tartozó körre!</a:t>
            </a:r>
          </a:p>
        </p:txBody>
      </p:sp>
      <p:sp>
        <p:nvSpPr>
          <p:cNvPr id="61" name="Szövegdoboz 60">
            <a:extLst>
              <a:ext uri="{FF2B5EF4-FFF2-40B4-BE49-F238E27FC236}">
                <a16:creationId xmlns:a16="http://schemas.microsoft.com/office/drawing/2014/main" id="{85719A5D-C4F3-4EDB-9209-FA6745B3B4BB}"/>
              </a:ext>
            </a:extLst>
          </p:cNvPr>
          <p:cNvSpPr txBox="1"/>
          <p:nvPr/>
        </p:nvSpPr>
        <p:spPr>
          <a:xfrm>
            <a:off x="5880704" y="151711"/>
            <a:ext cx="3047363" cy="1569660"/>
          </a:xfrm>
          <a:prstGeom prst="rect">
            <a:avLst/>
          </a:prstGeom>
          <a:noFill/>
        </p:spPr>
        <p:txBody>
          <a:bodyPr wrap="square" rtlCol="0">
            <a:spAutoFit/>
          </a:bodyPr>
          <a:lstStyle/>
          <a:p>
            <a:pPr algn="r"/>
            <a:r>
              <a:rPr lang="hu-HU" sz="2400" dirty="0">
                <a:latin typeface="+mj-lt"/>
              </a:rPr>
              <a:t>Ha </a:t>
            </a:r>
            <a:r>
              <a:rPr lang="hu-HU" sz="2400" dirty="0" err="1">
                <a:latin typeface="+mj-lt"/>
              </a:rPr>
              <a:t>végigjártad</a:t>
            </a:r>
            <a:r>
              <a:rPr lang="hu-HU" sz="2400" dirty="0">
                <a:latin typeface="+mj-lt"/>
              </a:rPr>
              <a:t> az imaformákat, akkor léptesd tovább a diasort!</a:t>
            </a:r>
          </a:p>
        </p:txBody>
      </p:sp>
    </p:spTree>
    <p:extLst>
      <p:ext uri="{BB962C8B-B14F-4D97-AF65-F5344CB8AC3E}">
        <p14:creationId xmlns:p14="http://schemas.microsoft.com/office/powerpoint/2010/main" val="1048618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39"/>
          <p:cNvSpPr txBox="1">
            <a:spLocks noGrp="1"/>
          </p:cNvSpPr>
          <p:nvPr>
            <p:ph type="title"/>
          </p:nvPr>
        </p:nvSpPr>
        <p:spPr>
          <a:xfrm>
            <a:off x="717750" y="237090"/>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Arial" panose="020B0604020202020204" pitchFamily="34" charset="0"/>
                <a:cs typeface="Arial" panose="020B0604020202020204" pitchFamily="34" charset="0"/>
              </a:rPr>
              <a:t>Válassz egy feladatot!</a:t>
            </a:r>
            <a:endParaRPr dirty="0">
              <a:latin typeface="Arial" panose="020B0604020202020204" pitchFamily="34" charset="0"/>
              <a:cs typeface="Arial" panose="020B0604020202020204" pitchFamily="34" charset="0"/>
            </a:endParaRPr>
          </a:p>
        </p:txBody>
      </p:sp>
      <p:grpSp>
        <p:nvGrpSpPr>
          <p:cNvPr id="1986" name="Google Shape;1986;p39"/>
          <p:cNvGrpSpPr/>
          <p:nvPr/>
        </p:nvGrpSpPr>
        <p:grpSpPr>
          <a:xfrm>
            <a:off x="3808176" y="2582775"/>
            <a:ext cx="1355520" cy="2560725"/>
            <a:chOff x="3808176" y="2582775"/>
            <a:chExt cx="1355520" cy="2560725"/>
          </a:xfrm>
        </p:grpSpPr>
        <p:sp>
          <p:nvSpPr>
            <p:cNvPr id="1987" name="Google Shape;1987;p39"/>
            <p:cNvSpPr/>
            <p:nvPr/>
          </p:nvSpPr>
          <p:spPr>
            <a:xfrm>
              <a:off x="4575325" y="2582775"/>
              <a:ext cx="588300" cy="1840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3808176" y="4420207"/>
              <a:ext cx="1355520" cy="723293"/>
            </a:xfrm>
            <a:custGeom>
              <a:avLst/>
              <a:gdLst/>
              <a:ahLst/>
              <a:cxnLst/>
              <a:rect l="l" t="t" r="r" b="b"/>
              <a:pathLst>
                <a:path w="52261" h="27886" extrusionOk="0">
                  <a:moveTo>
                    <a:pt x="29539" y="0"/>
                  </a:moveTo>
                  <a:lnTo>
                    <a:pt x="0" y="27886"/>
                  </a:lnTo>
                  <a:lnTo>
                    <a:pt x="33670" y="27886"/>
                  </a:lnTo>
                  <a:lnTo>
                    <a:pt x="52261" y="0"/>
                  </a:lnTo>
                  <a:close/>
                </a:path>
              </a:pathLst>
            </a:custGeom>
            <a:solidFill>
              <a:srgbClr val="FF83A2"/>
            </a:solidFill>
            <a:ln>
              <a:noFill/>
            </a:ln>
          </p:spPr>
        </p:sp>
      </p:grpSp>
      <p:grpSp>
        <p:nvGrpSpPr>
          <p:cNvPr id="1989" name="Google Shape;1989;p39"/>
          <p:cNvGrpSpPr/>
          <p:nvPr/>
        </p:nvGrpSpPr>
        <p:grpSpPr>
          <a:xfrm>
            <a:off x="4992748" y="3150826"/>
            <a:ext cx="974202" cy="1992673"/>
            <a:chOff x="4992748" y="3150826"/>
            <a:chExt cx="974202" cy="1992673"/>
          </a:xfrm>
        </p:grpSpPr>
        <p:sp>
          <p:nvSpPr>
            <p:cNvPr id="1990" name="Google Shape;1990;p39"/>
            <p:cNvSpPr/>
            <p:nvPr/>
          </p:nvSpPr>
          <p:spPr>
            <a:xfrm>
              <a:off x="5378650" y="3150826"/>
              <a:ext cx="588300" cy="1272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4992748" y="4422878"/>
              <a:ext cx="974161" cy="720622"/>
            </a:xfrm>
            <a:custGeom>
              <a:avLst/>
              <a:gdLst/>
              <a:ahLst/>
              <a:cxnLst/>
              <a:rect l="l" t="t" r="r" b="b"/>
              <a:pathLst>
                <a:path w="37558" h="27783" extrusionOk="0">
                  <a:moveTo>
                    <a:pt x="14836" y="0"/>
                  </a:moveTo>
                  <a:lnTo>
                    <a:pt x="0" y="27783"/>
                  </a:lnTo>
                  <a:lnTo>
                    <a:pt x="30365" y="27783"/>
                  </a:lnTo>
                  <a:lnTo>
                    <a:pt x="37558" y="0"/>
                  </a:lnTo>
                  <a:close/>
                </a:path>
              </a:pathLst>
            </a:custGeom>
            <a:solidFill>
              <a:srgbClr val="D84D6F"/>
            </a:solidFill>
            <a:ln>
              <a:noFill/>
            </a:ln>
          </p:spPr>
        </p:sp>
      </p:grpSp>
      <p:grpSp>
        <p:nvGrpSpPr>
          <p:cNvPr id="1992" name="Google Shape;1992;p39"/>
          <p:cNvGrpSpPr/>
          <p:nvPr/>
        </p:nvGrpSpPr>
        <p:grpSpPr>
          <a:xfrm>
            <a:off x="7788493" y="2204999"/>
            <a:ext cx="1355520" cy="2938501"/>
            <a:chOff x="7788493" y="2204999"/>
            <a:chExt cx="1355520" cy="2938501"/>
          </a:xfrm>
        </p:grpSpPr>
        <p:sp>
          <p:nvSpPr>
            <p:cNvPr id="1993" name="Google Shape;1993;p39"/>
            <p:cNvSpPr/>
            <p:nvPr/>
          </p:nvSpPr>
          <p:spPr>
            <a:xfrm flipH="1">
              <a:off x="7788550" y="2204999"/>
              <a:ext cx="588300" cy="2217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flipH="1">
              <a:off x="7788493" y="4420207"/>
              <a:ext cx="1355520" cy="723293"/>
            </a:xfrm>
            <a:custGeom>
              <a:avLst/>
              <a:gdLst/>
              <a:ahLst/>
              <a:cxnLst/>
              <a:rect l="l" t="t" r="r" b="b"/>
              <a:pathLst>
                <a:path w="52261" h="27886" extrusionOk="0">
                  <a:moveTo>
                    <a:pt x="29539" y="0"/>
                  </a:moveTo>
                  <a:lnTo>
                    <a:pt x="0" y="27886"/>
                  </a:lnTo>
                  <a:lnTo>
                    <a:pt x="33670" y="27886"/>
                  </a:lnTo>
                  <a:lnTo>
                    <a:pt x="52261" y="0"/>
                  </a:lnTo>
                  <a:close/>
                </a:path>
              </a:pathLst>
            </a:custGeom>
            <a:solidFill>
              <a:srgbClr val="82E2D5"/>
            </a:solidFill>
            <a:ln>
              <a:noFill/>
            </a:ln>
          </p:spPr>
        </p:sp>
      </p:grpSp>
      <p:grpSp>
        <p:nvGrpSpPr>
          <p:cNvPr id="1995" name="Google Shape;1995;p39"/>
          <p:cNvGrpSpPr/>
          <p:nvPr/>
        </p:nvGrpSpPr>
        <p:grpSpPr>
          <a:xfrm>
            <a:off x="6983125" y="2851301"/>
            <a:ext cx="974202" cy="2292199"/>
            <a:chOff x="6983125" y="2851301"/>
            <a:chExt cx="974202" cy="2292199"/>
          </a:xfrm>
        </p:grpSpPr>
        <p:sp>
          <p:nvSpPr>
            <p:cNvPr id="1996" name="Google Shape;1996;p39"/>
            <p:cNvSpPr/>
            <p:nvPr/>
          </p:nvSpPr>
          <p:spPr>
            <a:xfrm flipH="1">
              <a:off x="6983125" y="2851301"/>
              <a:ext cx="588300" cy="1571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flipH="1">
              <a:off x="6983167" y="4422878"/>
              <a:ext cx="974161" cy="720622"/>
            </a:xfrm>
            <a:custGeom>
              <a:avLst/>
              <a:gdLst/>
              <a:ahLst/>
              <a:cxnLst/>
              <a:rect l="l" t="t" r="r" b="b"/>
              <a:pathLst>
                <a:path w="37558" h="27783" extrusionOk="0">
                  <a:moveTo>
                    <a:pt x="14836" y="0"/>
                  </a:moveTo>
                  <a:lnTo>
                    <a:pt x="0" y="27783"/>
                  </a:lnTo>
                  <a:lnTo>
                    <a:pt x="30365" y="27783"/>
                  </a:lnTo>
                  <a:lnTo>
                    <a:pt x="37558" y="0"/>
                  </a:lnTo>
                  <a:close/>
                </a:path>
              </a:pathLst>
            </a:custGeom>
            <a:solidFill>
              <a:srgbClr val="4AA89B"/>
            </a:solidFill>
            <a:ln>
              <a:noFill/>
            </a:ln>
          </p:spPr>
        </p:sp>
      </p:grpSp>
      <p:grpSp>
        <p:nvGrpSpPr>
          <p:cNvPr id="1998" name="Google Shape;1998;p39"/>
          <p:cNvGrpSpPr/>
          <p:nvPr/>
        </p:nvGrpSpPr>
        <p:grpSpPr>
          <a:xfrm>
            <a:off x="6097312" y="1859800"/>
            <a:ext cx="766168" cy="3283700"/>
            <a:chOff x="6097312" y="1859800"/>
            <a:chExt cx="766168" cy="3283700"/>
          </a:xfrm>
        </p:grpSpPr>
        <p:sp>
          <p:nvSpPr>
            <p:cNvPr id="1999" name="Google Shape;1999;p39"/>
            <p:cNvSpPr/>
            <p:nvPr/>
          </p:nvSpPr>
          <p:spPr>
            <a:xfrm flipH="1">
              <a:off x="6180875" y="1859800"/>
              <a:ext cx="588300" cy="25632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6097312" y="4422878"/>
              <a:ext cx="766168" cy="720622"/>
            </a:xfrm>
            <a:custGeom>
              <a:avLst/>
              <a:gdLst/>
              <a:ahLst/>
              <a:cxnLst/>
              <a:rect l="l" t="t" r="r" b="b"/>
              <a:pathLst>
                <a:path w="29539" h="27783" extrusionOk="0">
                  <a:moveTo>
                    <a:pt x="25959" y="0"/>
                  </a:moveTo>
                  <a:lnTo>
                    <a:pt x="29539" y="27783"/>
                  </a:lnTo>
                  <a:lnTo>
                    <a:pt x="0" y="27680"/>
                  </a:lnTo>
                  <a:lnTo>
                    <a:pt x="3237" y="0"/>
                  </a:lnTo>
                  <a:close/>
                </a:path>
              </a:pathLst>
            </a:custGeom>
            <a:solidFill>
              <a:srgbClr val="4E4E4E"/>
            </a:solidFill>
            <a:ln>
              <a:noFill/>
            </a:ln>
          </p:spPr>
        </p:sp>
      </p:grpSp>
      <p:sp>
        <p:nvSpPr>
          <p:cNvPr id="2006" name="Google Shape;2006;p39"/>
          <p:cNvSpPr txBox="1"/>
          <p:nvPr/>
        </p:nvSpPr>
        <p:spPr>
          <a:xfrm>
            <a:off x="1157660" y="899384"/>
            <a:ext cx="3003885" cy="9505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600" dirty="0">
                <a:latin typeface="Arial" panose="020B0604020202020204" pitchFamily="34" charset="0"/>
                <a:ea typeface="Fira Sans"/>
                <a:cs typeface="Arial" panose="020B0604020202020204" pitchFamily="34" charset="0"/>
                <a:sym typeface="Fira Sans"/>
              </a:rPr>
              <a:t>Hallgass meg egy dalt és mondd el a véleményed! Kattints a hangjegyre a zene elindításához!</a:t>
            </a:r>
            <a:endParaRPr sz="1600" dirty="0">
              <a:latin typeface="Arial" panose="020B0604020202020204" pitchFamily="34" charset="0"/>
              <a:ea typeface="Fira Sans"/>
              <a:cs typeface="Arial" panose="020B0604020202020204" pitchFamily="34" charset="0"/>
              <a:sym typeface="Fira Sans"/>
            </a:endParaRPr>
          </a:p>
        </p:txBody>
      </p:sp>
      <p:grpSp>
        <p:nvGrpSpPr>
          <p:cNvPr id="2007" name="Google Shape;2007;p39"/>
          <p:cNvGrpSpPr/>
          <p:nvPr/>
        </p:nvGrpSpPr>
        <p:grpSpPr>
          <a:xfrm>
            <a:off x="302488" y="1159281"/>
            <a:ext cx="698452" cy="362923"/>
            <a:chOff x="1962910" y="3373118"/>
            <a:chExt cx="971692" cy="504901"/>
          </a:xfrm>
        </p:grpSpPr>
        <p:grpSp>
          <p:nvGrpSpPr>
            <p:cNvPr id="2008" name="Google Shape;2008;p39"/>
            <p:cNvGrpSpPr/>
            <p:nvPr/>
          </p:nvGrpSpPr>
          <p:grpSpPr>
            <a:xfrm>
              <a:off x="2280979" y="3373118"/>
              <a:ext cx="653623" cy="504901"/>
              <a:chOff x="5503429" y="3205793"/>
              <a:chExt cx="653623" cy="504901"/>
            </a:xfrm>
          </p:grpSpPr>
          <p:sp>
            <p:nvSpPr>
              <p:cNvPr id="2009" name="Google Shape;2009;p39"/>
              <p:cNvSpPr/>
              <p:nvPr/>
            </p:nvSpPr>
            <p:spPr>
              <a:xfrm rot="995491">
                <a:off x="5610687" y="3269763"/>
                <a:ext cx="503016" cy="376962"/>
              </a:xfrm>
              <a:custGeom>
                <a:avLst/>
                <a:gdLst/>
                <a:ahLst/>
                <a:cxnLst/>
                <a:rect l="l" t="t" r="r" b="b"/>
                <a:pathLst>
                  <a:path w="13811" h="10350" extrusionOk="0">
                    <a:moveTo>
                      <a:pt x="5135" y="1"/>
                    </a:moveTo>
                    <a:cubicBezTo>
                      <a:pt x="4704" y="1"/>
                      <a:pt x="4288" y="233"/>
                      <a:pt x="4074" y="640"/>
                    </a:cubicBezTo>
                    <a:lnTo>
                      <a:pt x="2261" y="4072"/>
                    </a:lnTo>
                    <a:lnTo>
                      <a:pt x="1" y="4769"/>
                    </a:lnTo>
                    <a:lnTo>
                      <a:pt x="1731" y="10349"/>
                    </a:lnTo>
                    <a:lnTo>
                      <a:pt x="3991" y="9652"/>
                    </a:lnTo>
                    <a:lnTo>
                      <a:pt x="5609" y="10238"/>
                    </a:lnTo>
                    <a:cubicBezTo>
                      <a:pt x="5664" y="10266"/>
                      <a:pt x="5727" y="10279"/>
                      <a:pt x="5790" y="10279"/>
                    </a:cubicBezTo>
                    <a:cubicBezTo>
                      <a:pt x="5853" y="10279"/>
                      <a:pt x="5916" y="10266"/>
                      <a:pt x="5971" y="10238"/>
                    </a:cubicBezTo>
                    <a:lnTo>
                      <a:pt x="10017" y="8982"/>
                    </a:lnTo>
                    <a:cubicBezTo>
                      <a:pt x="10491" y="8843"/>
                      <a:pt x="10742" y="8285"/>
                      <a:pt x="10547" y="7810"/>
                    </a:cubicBezTo>
                    <a:cubicBezTo>
                      <a:pt x="10411" y="7448"/>
                      <a:pt x="10054" y="7214"/>
                      <a:pt x="9670" y="7214"/>
                    </a:cubicBezTo>
                    <a:cubicBezTo>
                      <a:pt x="9582" y="7214"/>
                      <a:pt x="9492" y="7226"/>
                      <a:pt x="9403" y="7252"/>
                    </a:cubicBezTo>
                    <a:lnTo>
                      <a:pt x="9961" y="7085"/>
                    </a:lnTo>
                    <a:cubicBezTo>
                      <a:pt x="10435" y="6946"/>
                      <a:pt x="10686" y="6388"/>
                      <a:pt x="10519" y="5913"/>
                    </a:cubicBezTo>
                    <a:cubicBezTo>
                      <a:pt x="10360" y="5550"/>
                      <a:pt x="9999" y="5317"/>
                      <a:pt x="9614" y="5317"/>
                    </a:cubicBezTo>
                    <a:cubicBezTo>
                      <a:pt x="9569" y="5317"/>
                      <a:pt x="9524" y="5320"/>
                      <a:pt x="9479" y="5327"/>
                    </a:cubicBezTo>
                    <a:lnTo>
                      <a:pt x="9479" y="5327"/>
                    </a:lnTo>
                    <a:cubicBezTo>
                      <a:pt x="9930" y="5133"/>
                      <a:pt x="10146" y="4633"/>
                      <a:pt x="9961" y="4184"/>
                    </a:cubicBezTo>
                    <a:cubicBezTo>
                      <a:pt x="9829" y="3809"/>
                      <a:pt x="9488" y="3574"/>
                      <a:pt x="9117" y="3574"/>
                    </a:cubicBezTo>
                    <a:cubicBezTo>
                      <a:pt x="9081" y="3574"/>
                      <a:pt x="9045" y="3576"/>
                      <a:pt x="9009" y="3580"/>
                    </a:cubicBezTo>
                    <a:lnTo>
                      <a:pt x="9009" y="3580"/>
                    </a:lnTo>
                    <a:lnTo>
                      <a:pt x="13086" y="2314"/>
                    </a:lnTo>
                    <a:cubicBezTo>
                      <a:pt x="13560" y="2147"/>
                      <a:pt x="13811" y="1645"/>
                      <a:pt x="13644" y="1170"/>
                    </a:cubicBezTo>
                    <a:cubicBezTo>
                      <a:pt x="13528" y="779"/>
                      <a:pt x="13185" y="521"/>
                      <a:pt x="12802" y="521"/>
                    </a:cubicBezTo>
                    <a:cubicBezTo>
                      <a:pt x="12721" y="521"/>
                      <a:pt x="12638" y="532"/>
                      <a:pt x="12555" y="557"/>
                    </a:cubicBezTo>
                    <a:lnTo>
                      <a:pt x="5804" y="2649"/>
                    </a:lnTo>
                    <a:lnTo>
                      <a:pt x="5692" y="2677"/>
                    </a:lnTo>
                    <a:lnTo>
                      <a:pt x="6167" y="1756"/>
                    </a:lnTo>
                    <a:cubicBezTo>
                      <a:pt x="6501" y="1170"/>
                      <a:pt x="6278" y="445"/>
                      <a:pt x="5692" y="138"/>
                    </a:cubicBezTo>
                    <a:cubicBezTo>
                      <a:pt x="5514" y="45"/>
                      <a:pt x="5323" y="1"/>
                      <a:pt x="5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rot="995491">
                <a:off x="5594173" y="3381932"/>
                <a:ext cx="97609" cy="204288"/>
              </a:xfrm>
              <a:custGeom>
                <a:avLst/>
                <a:gdLst/>
                <a:ahLst/>
                <a:cxnLst/>
                <a:rect l="l" t="t" r="r" b="b"/>
                <a:pathLst>
                  <a:path w="2680" h="5609" extrusionOk="0">
                    <a:moveTo>
                      <a:pt x="1" y="0"/>
                    </a:moveTo>
                    <a:lnTo>
                      <a:pt x="1731" y="5608"/>
                    </a:lnTo>
                    <a:lnTo>
                      <a:pt x="2679" y="5301"/>
                    </a:lnTo>
                    <a:lnTo>
                      <a:pt x="1" y="0"/>
                    </a:lnTo>
                    <a:close/>
                  </a:path>
                </a:pathLst>
              </a:custGeom>
              <a:solidFill>
                <a:srgbClr val="733A26">
                  <a:alpha val="145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9"/>
              <p:cNvSpPr/>
              <p:nvPr/>
            </p:nvSpPr>
            <p:spPr>
              <a:xfrm rot="995491">
                <a:off x="5537303" y="3351400"/>
                <a:ext cx="129077" cy="256079"/>
              </a:xfrm>
              <a:custGeom>
                <a:avLst/>
                <a:gdLst/>
                <a:ahLst/>
                <a:cxnLst/>
                <a:rect l="l" t="t" r="r" b="b"/>
                <a:pathLst>
                  <a:path w="3544" h="7031" extrusionOk="0">
                    <a:moveTo>
                      <a:pt x="0" y="446"/>
                    </a:moveTo>
                    <a:lnTo>
                      <a:pt x="1507" y="0"/>
                    </a:lnTo>
                    <a:lnTo>
                      <a:pt x="3543" y="6584"/>
                    </a:lnTo>
                    <a:lnTo>
                      <a:pt x="2037" y="70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2" name="Google Shape;2012;p39"/>
            <p:cNvSpPr/>
            <p:nvPr/>
          </p:nvSpPr>
          <p:spPr>
            <a:xfrm>
              <a:off x="1962910" y="3494825"/>
              <a:ext cx="404700" cy="307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39"/>
          <p:cNvSpPr txBox="1"/>
          <p:nvPr/>
        </p:nvSpPr>
        <p:spPr>
          <a:xfrm>
            <a:off x="1218611" y="2457533"/>
            <a:ext cx="3003884" cy="7878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600" dirty="0">
                <a:latin typeface="Arial" panose="020B0604020202020204" pitchFamily="34" charset="0"/>
                <a:ea typeface="Fira Sans"/>
                <a:cs typeface="Arial" panose="020B0604020202020204" pitchFamily="34" charset="0"/>
                <a:sym typeface="Fira Sans"/>
              </a:rPr>
              <a:t>Készíts fotósorozatot az imádságfajtákhoz a saját kezedről!</a:t>
            </a:r>
            <a:endParaRPr sz="1600" dirty="0">
              <a:latin typeface="Arial" panose="020B0604020202020204" pitchFamily="34" charset="0"/>
              <a:ea typeface="Fira Sans"/>
              <a:cs typeface="Arial" panose="020B0604020202020204" pitchFamily="34" charset="0"/>
              <a:sym typeface="Fira Sans"/>
            </a:endParaRPr>
          </a:p>
        </p:txBody>
      </p:sp>
      <p:grpSp>
        <p:nvGrpSpPr>
          <p:cNvPr id="2028" name="Google Shape;2028;p39"/>
          <p:cNvGrpSpPr/>
          <p:nvPr/>
        </p:nvGrpSpPr>
        <p:grpSpPr>
          <a:xfrm>
            <a:off x="406140" y="2672669"/>
            <a:ext cx="698503" cy="362923"/>
            <a:chOff x="1962840" y="3373118"/>
            <a:chExt cx="971762" cy="504901"/>
          </a:xfrm>
        </p:grpSpPr>
        <p:grpSp>
          <p:nvGrpSpPr>
            <p:cNvPr id="2029" name="Google Shape;2029;p39"/>
            <p:cNvGrpSpPr/>
            <p:nvPr/>
          </p:nvGrpSpPr>
          <p:grpSpPr>
            <a:xfrm>
              <a:off x="2280979" y="3373118"/>
              <a:ext cx="653623" cy="504901"/>
              <a:chOff x="5503429" y="3205793"/>
              <a:chExt cx="653623" cy="504901"/>
            </a:xfrm>
          </p:grpSpPr>
          <p:sp>
            <p:nvSpPr>
              <p:cNvPr id="2030" name="Google Shape;2030;p39"/>
              <p:cNvSpPr/>
              <p:nvPr/>
            </p:nvSpPr>
            <p:spPr>
              <a:xfrm rot="995491">
                <a:off x="5610687" y="3269763"/>
                <a:ext cx="503016" cy="376962"/>
              </a:xfrm>
              <a:custGeom>
                <a:avLst/>
                <a:gdLst/>
                <a:ahLst/>
                <a:cxnLst/>
                <a:rect l="l" t="t" r="r" b="b"/>
                <a:pathLst>
                  <a:path w="13811" h="10350" extrusionOk="0">
                    <a:moveTo>
                      <a:pt x="5135" y="1"/>
                    </a:moveTo>
                    <a:cubicBezTo>
                      <a:pt x="4704" y="1"/>
                      <a:pt x="4288" y="233"/>
                      <a:pt x="4074" y="640"/>
                    </a:cubicBezTo>
                    <a:lnTo>
                      <a:pt x="2261" y="4072"/>
                    </a:lnTo>
                    <a:lnTo>
                      <a:pt x="1" y="4769"/>
                    </a:lnTo>
                    <a:lnTo>
                      <a:pt x="1731" y="10349"/>
                    </a:lnTo>
                    <a:lnTo>
                      <a:pt x="3991" y="9652"/>
                    </a:lnTo>
                    <a:lnTo>
                      <a:pt x="5609" y="10238"/>
                    </a:lnTo>
                    <a:cubicBezTo>
                      <a:pt x="5664" y="10266"/>
                      <a:pt x="5727" y="10279"/>
                      <a:pt x="5790" y="10279"/>
                    </a:cubicBezTo>
                    <a:cubicBezTo>
                      <a:pt x="5853" y="10279"/>
                      <a:pt x="5916" y="10266"/>
                      <a:pt x="5971" y="10238"/>
                    </a:cubicBezTo>
                    <a:lnTo>
                      <a:pt x="10017" y="8982"/>
                    </a:lnTo>
                    <a:cubicBezTo>
                      <a:pt x="10491" y="8843"/>
                      <a:pt x="10742" y="8285"/>
                      <a:pt x="10547" y="7810"/>
                    </a:cubicBezTo>
                    <a:cubicBezTo>
                      <a:pt x="10411" y="7448"/>
                      <a:pt x="10054" y="7214"/>
                      <a:pt x="9670" y="7214"/>
                    </a:cubicBezTo>
                    <a:cubicBezTo>
                      <a:pt x="9582" y="7214"/>
                      <a:pt x="9492" y="7226"/>
                      <a:pt x="9403" y="7252"/>
                    </a:cubicBezTo>
                    <a:lnTo>
                      <a:pt x="9961" y="7085"/>
                    </a:lnTo>
                    <a:cubicBezTo>
                      <a:pt x="10435" y="6946"/>
                      <a:pt x="10686" y="6388"/>
                      <a:pt x="10519" y="5913"/>
                    </a:cubicBezTo>
                    <a:cubicBezTo>
                      <a:pt x="10360" y="5550"/>
                      <a:pt x="9999" y="5317"/>
                      <a:pt x="9614" y="5317"/>
                    </a:cubicBezTo>
                    <a:cubicBezTo>
                      <a:pt x="9569" y="5317"/>
                      <a:pt x="9524" y="5320"/>
                      <a:pt x="9479" y="5327"/>
                    </a:cubicBezTo>
                    <a:lnTo>
                      <a:pt x="9479" y="5327"/>
                    </a:lnTo>
                    <a:cubicBezTo>
                      <a:pt x="9930" y="5133"/>
                      <a:pt x="10146" y="4633"/>
                      <a:pt x="9961" y="4184"/>
                    </a:cubicBezTo>
                    <a:cubicBezTo>
                      <a:pt x="9829" y="3809"/>
                      <a:pt x="9488" y="3574"/>
                      <a:pt x="9117" y="3574"/>
                    </a:cubicBezTo>
                    <a:cubicBezTo>
                      <a:pt x="9081" y="3574"/>
                      <a:pt x="9045" y="3576"/>
                      <a:pt x="9009" y="3580"/>
                    </a:cubicBezTo>
                    <a:lnTo>
                      <a:pt x="9009" y="3580"/>
                    </a:lnTo>
                    <a:lnTo>
                      <a:pt x="13086" y="2314"/>
                    </a:lnTo>
                    <a:cubicBezTo>
                      <a:pt x="13560" y="2147"/>
                      <a:pt x="13811" y="1645"/>
                      <a:pt x="13644" y="1170"/>
                    </a:cubicBezTo>
                    <a:cubicBezTo>
                      <a:pt x="13528" y="779"/>
                      <a:pt x="13185" y="521"/>
                      <a:pt x="12802" y="521"/>
                    </a:cubicBezTo>
                    <a:cubicBezTo>
                      <a:pt x="12721" y="521"/>
                      <a:pt x="12638" y="532"/>
                      <a:pt x="12555" y="557"/>
                    </a:cubicBezTo>
                    <a:lnTo>
                      <a:pt x="5804" y="2649"/>
                    </a:lnTo>
                    <a:lnTo>
                      <a:pt x="5692" y="2677"/>
                    </a:lnTo>
                    <a:lnTo>
                      <a:pt x="6167" y="1756"/>
                    </a:lnTo>
                    <a:cubicBezTo>
                      <a:pt x="6501" y="1170"/>
                      <a:pt x="6278" y="445"/>
                      <a:pt x="5692" y="138"/>
                    </a:cubicBezTo>
                    <a:cubicBezTo>
                      <a:pt x="5514" y="45"/>
                      <a:pt x="5323" y="1"/>
                      <a:pt x="5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9"/>
              <p:cNvSpPr/>
              <p:nvPr/>
            </p:nvSpPr>
            <p:spPr>
              <a:xfrm rot="995491">
                <a:off x="5594173" y="3381932"/>
                <a:ext cx="97609" cy="204288"/>
              </a:xfrm>
              <a:custGeom>
                <a:avLst/>
                <a:gdLst/>
                <a:ahLst/>
                <a:cxnLst/>
                <a:rect l="l" t="t" r="r" b="b"/>
                <a:pathLst>
                  <a:path w="2680" h="5609" extrusionOk="0">
                    <a:moveTo>
                      <a:pt x="1" y="0"/>
                    </a:moveTo>
                    <a:lnTo>
                      <a:pt x="1731" y="5608"/>
                    </a:lnTo>
                    <a:lnTo>
                      <a:pt x="2679" y="5301"/>
                    </a:lnTo>
                    <a:lnTo>
                      <a:pt x="1" y="0"/>
                    </a:lnTo>
                    <a:close/>
                  </a:path>
                </a:pathLst>
              </a:custGeom>
              <a:solidFill>
                <a:srgbClr val="1F120E">
                  <a:alpha val="38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9"/>
              <p:cNvSpPr/>
              <p:nvPr/>
            </p:nvSpPr>
            <p:spPr>
              <a:xfrm rot="995491">
                <a:off x="5537303" y="3351400"/>
                <a:ext cx="129077" cy="256079"/>
              </a:xfrm>
              <a:custGeom>
                <a:avLst/>
                <a:gdLst/>
                <a:ahLst/>
                <a:cxnLst/>
                <a:rect l="l" t="t" r="r" b="b"/>
                <a:pathLst>
                  <a:path w="3544" h="7031" extrusionOk="0">
                    <a:moveTo>
                      <a:pt x="0" y="446"/>
                    </a:moveTo>
                    <a:lnTo>
                      <a:pt x="1507" y="0"/>
                    </a:lnTo>
                    <a:lnTo>
                      <a:pt x="3543" y="6584"/>
                    </a:lnTo>
                    <a:lnTo>
                      <a:pt x="2037" y="70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9"/>
            <p:cNvSpPr/>
            <p:nvPr/>
          </p:nvSpPr>
          <p:spPr>
            <a:xfrm>
              <a:off x="1962840" y="3494807"/>
              <a:ext cx="404700" cy="30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39"/>
          <p:cNvGrpSpPr/>
          <p:nvPr/>
        </p:nvGrpSpPr>
        <p:grpSpPr>
          <a:xfrm>
            <a:off x="327132" y="4186056"/>
            <a:ext cx="698528" cy="362923"/>
            <a:chOff x="1962804" y="3373118"/>
            <a:chExt cx="971798" cy="504901"/>
          </a:xfrm>
        </p:grpSpPr>
        <p:grpSp>
          <p:nvGrpSpPr>
            <p:cNvPr id="2036" name="Google Shape;2036;p39"/>
            <p:cNvGrpSpPr/>
            <p:nvPr/>
          </p:nvGrpSpPr>
          <p:grpSpPr>
            <a:xfrm>
              <a:off x="2280979" y="3373118"/>
              <a:ext cx="653623" cy="504901"/>
              <a:chOff x="5503429" y="3205793"/>
              <a:chExt cx="653623" cy="504901"/>
            </a:xfrm>
          </p:grpSpPr>
          <p:sp>
            <p:nvSpPr>
              <p:cNvPr id="2037" name="Google Shape;2037;p39"/>
              <p:cNvSpPr/>
              <p:nvPr/>
            </p:nvSpPr>
            <p:spPr>
              <a:xfrm rot="995491">
                <a:off x="5610687" y="3269763"/>
                <a:ext cx="503016" cy="376962"/>
              </a:xfrm>
              <a:custGeom>
                <a:avLst/>
                <a:gdLst/>
                <a:ahLst/>
                <a:cxnLst/>
                <a:rect l="l" t="t" r="r" b="b"/>
                <a:pathLst>
                  <a:path w="13811" h="10350" extrusionOk="0">
                    <a:moveTo>
                      <a:pt x="5135" y="1"/>
                    </a:moveTo>
                    <a:cubicBezTo>
                      <a:pt x="4704" y="1"/>
                      <a:pt x="4288" y="233"/>
                      <a:pt x="4074" y="640"/>
                    </a:cubicBezTo>
                    <a:lnTo>
                      <a:pt x="2261" y="4072"/>
                    </a:lnTo>
                    <a:lnTo>
                      <a:pt x="1" y="4769"/>
                    </a:lnTo>
                    <a:lnTo>
                      <a:pt x="1731" y="10349"/>
                    </a:lnTo>
                    <a:lnTo>
                      <a:pt x="3991" y="9652"/>
                    </a:lnTo>
                    <a:lnTo>
                      <a:pt x="5609" y="10238"/>
                    </a:lnTo>
                    <a:cubicBezTo>
                      <a:pt x="5664" y="10266"/>
                      <a:pt x="5727" y="10279"/>
                      <a:pt x="5790" y="10279"/>
                    </a:cubicBezTo>
                    <a:cubicBezTo>
                      <a:pt x="5853" y="10279"/>
                      <a:pt x="5916" y="10266"/>
                      <a:pt x="5971" y="10238"/>
                    </a:cubicBezTo>
                    <a:lnTo>
                      <a:pt x="10017" y="8982"/>
                    </a:lnTo>
                    <a:cubicBezTo>
                      <a:pt x="10491" y="8843"/>
                      <a:pt x="10742" y="8285"/>
                      <a:pt x="10547" y="7810"/>
                    </a:cubicBezTo>
                    <a:cubicBezTo>
                      <a:pt x="10411" y="7448"/>
                      <a:pt x="10054" y="7214"/>
                      <a:pt x="9670" y="7214"/>
                    </a:cubicBezTo>
                    <a:cubicBezTo>
                      <a:pt x="9582" y="7214"/>
                      <a:pt x="9492" y="7226"/>
                      <a:pt x="9403" y="7252"/>
                    </a:cubicBezTo>
                    <a:lnTo>
                      <a:pt x="9961" y="7085"/>
                    </a:lnTo>
                    <a:cubicBezTo>
                      <a:pt x="10435" y="6946"/>
                      <a:pt x="10686" y="6388"/>
                      <a:pt x="10519" y="5913"/>
                    </a:cubicBezTo>
                    <a:cubicBezTo>
                      <a:pt x="10360" y="5550"/>
                      <a:pt x="9999" y="5317"/>
                      <a:pt x="9614" y="5317"/>
                    </a:cubicBezTo>
                    <a:cubicBezTo>
                      <a:pt x="9569" y="5317"/>
                      <a:pt x="9524" y="5320"/>
                      <a:pt x="9479" y="5327"/>
                    </a:cubicBezTo>
                    <a:lnTo>
                      <a:pt x="9479" y="5327"/>
                    </a:lnTo>
                    <a:cubicBezTo>
                      <a:pt x="9930" y="5133"/>
                      <a:pt x="10146" y="4633"/>
                      <a:pt x="9961" y="4184"/>
                    </a:cubicBezTo>
                    <a:cubicBezTo>
                      <a:pt x="9829" y="3809"/>
                      <a:pt x="9488" y="3574"/>
                      <a:pt x="9117" y="3574"/>
                    </a:cubicBezTo>
                    <a:cubicBezTo>
                      <a:pt x="9081" y="3574"/>
                      <a:pt x="9045" y="3576"/>
                      <a:pt x="9009" y="3580"/>
                    </a:cubicBezTo>
                    <a:lnTo>
                      <a:pt x="9009" y="3580"/>
                    </a:lnTo>
                    <a:lnTo>
                      <a:pt x="13086" y="2314"/>
                    </a:lnTo>
                    <a:cubicBezTo>
                      <a:pt x="13560" y="2147"/>
                      <a:pt x="13811" y="1645"/>
                      <a:pt x="13644" y="1170"/>
                    </a:cubicBezTo>
                    <a:cubicBezTo>
                      <a:pt x="13528" y="779"/>
                      <a:pt x="13185" y="521"/>
                      <a:pt x="12802" y="521"/>
                    </a:cubicBezTo>
                    <a:cubicBezTo>
                      <a:pt x="12721" y="521"/>
                      <a:pt x="12638" y="532"/>
                      <a:pt x="12555" y="557"/>
                    </a:cubicBezTo>
                    <a:lnTo>
                      <a:pt x="5804" y="2649"/>
                    </a:lnTo>
                    <a:lnTo>
                      <a:pt x="5692" y="2677"/>
                    </a:lnTo>
                    <a:lnTo>
                      <a:pt x="6167" y="1756"/>
                    </a:lnTo>
                    <a:cubicBezTo>
                      <a:pt x="6501" y="1170"/>
                      <a:pt x="6278" y="445"/>
                      <a:pt x="5692" y="138"/>
                    </a:cubicBezTo>
                    <a:cubicBezTo>
                      <a:pt x="5514" y="45"/>
                      <a:pt x="5323" y="1"/>
                      <a:pt x="5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9"/>
              <p:cNvSpPr/>
              <p:nvPr/>
            </p:nvSpPr>
            <p:spPr>
              <a:xfrm rot="995491">
                <a:off x="5594173" y="3381932"/>
                <a:ext cx="97609" cy="204288"/>
              </a:xfrm>
              <a:custGeom>
                <a:avLst/>
                <a:gdLst/>
                <a:ahLst/>
                <a:cxnLst/>
                <a:rect l="l" t="t" r="r" b="b"/>
                <a:pathLst>
                  <a:path w="2680" h="5609" extrusionOk="0">
                    <a:moveTo>
                      <a:pt x="1" y="0"/>
                    </a:moveTo>
                    <a:lnTo>
                      <a:pt x="1731" y="5608"/>
                    </a:lnTo>
                    <a:lnTo>
                      <a:pt x="2679" y="5301"/>
                    </a:lnTo>
                    <a:lnTo>
                      <a:pt x="1" y="0"/>
                    </a:lnTo>
                    <a:close/>
                  </a:path>
                </a:pathLst>
              </a:custGeom>
              <a:solidFill>
                <a:srgbClr val="733A26">
                  <a:alpha val="145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9"/>
              <p:cNvSpPr/>
              <p:nvPr/>
            </p:nvSpPr>
            <p:spPr>
              <a:xfrm rot="995491">
                <a:off x="5537303" y="3351400"/>
                <a:ext cx="129077" cy="256079"/>
              </a:xfrm>
              <a:custGeom>
                <a:avLst/>
                <a:gdLst/>
                <a:ahLst/>
                <a:cxnLst/>
                <a:rect l="l" t="t" r="r" b="b"/>
                <a:pathLst>
                  <a:path w="3544" h="7031" extrusionOk="0">
                    <a:moveTo>
                      <a:pt x="0" y="446"/>
                    </a:moveTo>
                    <a:lnTo>
                      <a:pt x="1507" y="0"/>
                    </a:lnTo>
                    <a:lnTo>
                      <a:pt x="3543" y="6584"/>
                    </a:lnTo>
                    <a:lnTo>
                      <a:pt x="2037" y="70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39"/>
            <p:cNvSpPr/>
            <p:nvPr/>
          </p:nvSpPr>
          <p:spPr>
            <a:xfrm>
              <a:off x="1962804" y="3494825"/>
              <a:ext cx="404700" cy="307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2020;p39">
            <a:extLst>
              <a:ext uri="{FF2B5EF4-FFF2-40B4-BE49-F238E27FC236}">
                <a16:creationId xmlns:a16="http://schemas.microsoft.com/office/drawing/2014/main" id="{97B73B33-8111-43DD-A96C-0CBE23795AEE}"/>
              </a:ext>
            </a:extLst>
          </p:cNvPr>
          <p:cNvSpPr txBox="1"/>
          <p:nvPr/>
        </p:nvSpPr>
        <p:spPr>
          <a:xfrm>
            <a:off x="1157660" y="4198190"/>
            <a:ext cx="3003884" cy="3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600" dirty="0">
                <a:solidFill>
                  <a:schemeClr val="dk1"/>
                </a:solidFill>
                <a:latin typeface="Arial" panose="020B0604020202020204" pitchFamily="34" charset="0"/>
                <a:ea typeface="Fira Sans"/>
                <a:cs typeface="Arial" panose="020B0604020202020204" pitchFamily="34" charset="0"/>
                <a:sym typeface="Fira Sans"/>
              </a:rPr>
              <a:t>Próbálj meg egy héten át imanaplót vezetni! Csak annyit kell tenned, hogy minden nap leírod az imádságod egy füzetbe.</a:t>
            </a:r>
            <a:endParaRPr sz="1600" dirty="0">
              <a:latin typeface="Arial" panose="020B0604020202020204" pitchFamily="34" charset="0"/>
              <a:ea typeface="Fira Sans"/>
              <a:cs typeface="Arial" panose="020B0604020202020204" pitchFamily="34" charset="0"/>
              <a:sym typeface="Fira Sans"/>
            </a:endParaRPr>
          </a:p>
        </p:txBody>
      </p:sp>
      <p:pic>
        <p:nvPicPr>
          <p:cNvPr id="59" name="Kép 58">
            <a:hlinkClick r:id="rId3"/>
            <a:extLst>
              <a:ext uri="{FF2B5EF4-FFF2-40B4-BE49-F238E27FC236}">
                <a16:creationId xmlns:a16="http://schemas.microsoft.com/office/drawing/2014/main" id="{5E06DA2C-51BD-4C6D-BE05-312C9C1600A5}"/>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54361" y="1267573"/>
            <a:ext cx="1159351" cy="1185270"/>
          </a:xfrm>
          <a:prstGeom prst="rect">
            <a:avLst/>
          </a:prstGeom>
        </p:spPr>
      </p:pic>
      <p:pic>
        <p:nvPicPr>
          <p:cNvPr id="62" name="Kép 61">
            <a:extLst>
              <a:ext uri="{FF2B5EF4-FFF2-40B4-BE49-F238E27FC236}">
                <a16:creationId xmlns:a16="http://schemas.microsoft.com/office/drawing/2014/main" id="{46475749-DB6F-42CE-A5A2-22C41191B206}"/>
              </a:ext>
            </a:extLst>
          </p:cNvPr>
          <p:cNvPicPr>
            <a:picLocks noChangeAspect="1"/>
          </p:cNvPicPr>
          <p:nvPr/>
        </p:nvPicPr>
        <p:blipFill>
          <a:blip r:embed="rId5"/>
          <a:stretch>
            <a:fillRect/>
          </a:stretch>
        </p:blipFill>
        <p:spPr>
          <a:xfrm>
            <a:off x="7571425" y="980448"/>
            <a:ext cx="1064781" cy="1058310"/>
          </a:xfrm>
          <a:prstGeom prst="rect">
            <a:avLst/>
          </a:prstGeom>
        </p:spPr>
      </p:pic>
      <p:pic>
        <p:nvPicPr>
          <p:cNvPr id="63" name="Kép 62">
            <a:extLst>
              <a:ext uri="{FF2B5EF4-FFF2-40B4-BE49-F238E27FC236}">
                <a16:creationId xmlns:a16="http://schemas.microsoft.com/office/drawing/2014/main" id="{077A0F59-67B9-41B1-B429-E5C42EDC2ED7}"/>
              </a:ext>
            </a:extLst>
          </p:cNvPr>
          <p:cNvPicPr>
            <a:picLocks noChangeAspect="1"/>
          </p:cNvPicPr>
          <p:nvPr/>
        </p:nvPicPr>
        <p:blipFill>
          <a:blip r:embed="rId6"/>
          <a:stretch>
            <a:fillRect/>
          </a:stretch>
        </p:blipFill>
        <p:spPr>
          <a:xfrm>
            <a:off x="0" y="12"/>
            <a:ext cx="1000940" cy="98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06"/>
                                        </p:tgtEl>
                                        <p:attrNameLst>
                                          <p:attrName>style.visibility</p:attrName>
                                        </p:attrNameLst>
                                      </p:cBhvr>
                                      <p:to>
                                        <p:strVal val="visible"/>
                                      </p:to>
                                    </p:set>
                                    <p:animEffect transition="in" filter="fade">
                                      <p:cBhvr>
                                        <p:cTn id="7" dur="1000"/>
                                        <p:tgtEl>
                                          <p:spTgt spid="2006"/>
                                        </p:tgtEl>
                                      </p:cBhvr>
                                    </p:animEffect>
                                    <p:anim calcmode="lin" valueType="num">
                                      <p:cBhvr>
                                        <p:cTn id="8" dur="1000" fill="hold"/>
                                        <p:tgtEl>
                                          <p:spTgt spid="2006"/>
                                        </p:tgtEl>
                                        <p:attrNameLst>
                                          <p:attrName>ppt_x</p:attrName>
                                        </p:attrNameLst>
                                      </p:cBhvr>
                                      <p:tavLst>
                                        <p:tav tm="0">
                                          <p:val>
                                            <p:strVal val="#ppt_x"/>
                                          </p:val>
                                        </p:tav>
                                        <p:tav tm="100000">
                                          <p:val>
                                            <p:strVal val="#ppt_x"/>
                                          </p:val>
                                        </p:tav>
                                      </p:tavLst>
                                    </p:anim>
                                    <p:anim calcmode="lin" valueType="num">
                                      <p:cBhvr>
                                        <p:cTn id="9" dur="1000" fill="hold"/>
                                        <p:tgtEl>
                                          <p:spTgt spid="2006"/>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000"/>
                                        <p:tgtEl>
                                          <p:spTgt spid="59"/>
                                        </p:tgtEl>
                                      </p:cBhvr>
                                    </p:animEffect>
                                    <p:anim calcmode="lin" valueType="num">
                                      <p:cBhvr>
                                        <p:cTn id="13" dur="2000" fill="hold"/>
                                        <p:tgtEl>
                                          <p:spTgt spid="59"/>
                                        </p:tgtEl>
                                        <p:attrNameLst>
                                          <p:attrName>ppt_w</p:attrName>
                                        </p:attrNameLst>
                                      </p:cBhvr>
                                      <p:tavLst>
                                        <p:tav tm="0" fmla="#ppt_w*sin(2.5*pi*$)">
                                          <p:val>
                                            <p:fltVal val="0"/>
                                          </p:val>
                                        </p:tav>
                                        <p:tav tm="100000">
                                          <p:val>
                                            <p:fltVal val="1"/>
                                          </p:val>
                                        </p:tav>
                                      </p:tavLst>
                                    </p:anim>
                                    <p:anim calcmode="lin" valueType="num">
                                      <p:cBhvr>
                                        <p:cTn id="1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13"/>
                                        </p:tgtEl>
                                        <p:attrNameLst>
                                          <p:attrName>style.visibility</p:attrName>
                                        </p:attrNameLst>
                                      </p:cBhvr>
                                      <p:to>
                                        <p:strVal val="visible"/>
                                      </p:to>
                                    </p:set>
                                    <p:animEffect transition="in" filter="fade">
                                      <p:cBhvr>
                                        <p:cTn id="19" dur="1000"/>
                                        <p:tgtEl>
                                          <p:spTgt spid="2013"/>
                                        </p:tgtEl>
                                      </p:cBhvr>
                                    </p:animEffect>
                                    <p:anim calcmode="lin" valueType="num">
                                      <p:cBhvr>
                                        <p:cTn id="20" dur="1000" fill="hold"/>
                                        <p:tgtEl>
                                          <p:spTgt spid="2013"/>
                                        </p:tgtEl>
                                        <p:attrNameLst>
                                          <p:attrName>ppt_x</p:attrName>
                                        </p:attrNameLst>
                                      </p:cBhvr>
                                      <p:tavLst>
                                        <p:tav tm="0">
                                          <p:val>
                                            <p:strVal val="#ppt_x"/>
                                          </p:val>
                                        </p:tav>
                                        <p:tav tm="100000">
                                          <p:val>
                                            <p:strVal val="#ppt_x"/>
                                          </p:val>
                                        </p:tav>
                                      </p:tavLst>
                                    </p:anim>
                                    <p:anim calcmode="lin" valueType="num">
                                      <p:cBhvr>
                                        <p:cTn id="21" dur="1000" fill="hold"/>
                                        <p:tgtEl>
                                          <p:spTgt spid="20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anim calcmode="lin" valueType="num">
                                      <p:cBhvr>
                                        <p:cTn id="27" dur="1000" fill="hold"/>
                                        <p:tgtEl>
                                          <p:spTgt spid="58"/>
                                        </p:tgtEl>
                                        <p:attrNameLst>
                                          <p:attrName>ppt_x</p:attrName>
                                        </p:attrNameLst>
                                      </p:cBhvr>
                                      <p:tavLst>
                                        <p:tav tm="0">
                                          <p:val>
                                            <p:strVal val="#ppt_x"/>
                                          </p:val>
                                        </p:tav>
                                        <p:tav tm="100000">
                                          <p:val>
                                            <p:strVal val="#ppt_x"/>
                                          </p:val>
                                        </p:tav>
                                      </p:tavLst>
                                    </p:anim>
                                    <p:anim calcmode="lin" valueType="num">
                                      <p:cBhvr>
                                        <p:cTn id="28" dur="1000" fill="hold"/>
                                        <p:tgtEl>
                                          <p:spTgt spid="58"/>
                                        </p:tgtEl>
                                        <p:attrNameLst>
                                          <p:attrName>ppt_y</p:attrName>
                                        </p:attrNameLst>
                                      </p:cBhvr>
                                      <p:tavLst>
                                        <p:tav tm="0">
                                          <p:val>
                                            <p:strVal val="#ppt_y+.1"/>
                                          </p:val>
                                        </p:tav>
                                        <p:tav tm="100000">
                                          <p:val>
                                            <p:strVal val="#ppt_y"/>
                                          </p:val>
                                        </p:tav>
                                      </p:tavLst>
                                    </p:anim>
                                  </p:childTnLst>
                                </p:cTn>
                              </p:par>
                              <p:par>
                                <p:cTn id="29" presetID="26" presetClass="entr" presetSubtype="0" fill="hold" nodeType="withEffect">
                                  <p:stCondLst>
                                    <p:cond delay="75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80">
                                          <p:stCondLst>
                                            <p:cond delay="0"/>
                                          </p:stCondLst>
                                        </p:cTn>
                                        <p:tgtEl>
                                          <p:spTgt spid="62"/>
                                        </p:tgtEl>
                                      </p:cBhvr>
                                    </p:animEffect>
                                    <p:anim calcmode="lin" valueType="num">
                                      <p:cBhvr>
                                        <p:cTn id="32"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7" dur="26">
                                          <p:stCondLst>
                                            <p:cond delay="650"/>
                                          </p:stCondLst>
                                        </p:cTn>
                                        <p:tgtEl>
                                          <p:spTgt spid="62"/>
                                        </p:tgtEl>
                                      </p:cBhvr>
                                      <p:to x="100000" y="60000"/>
                                    </p:animScale>
                                    <p:animScale>
                                      <p:cBhvr>
                                        <p:cTn id="38" dur="166" decel="50000">
                                          <p:stCondLst>
                                            <p:cond delay="676"/>
                                          </p:stCondLst>
                                        </p:cTn>
                                        <p:tgtEl>
                                          <p:spTgt spid="62"/>
                                        </p:tgtEl>
                                      </p:cBhvr>
                                      <p:to x="100000" y="100000"/>
                                    </p:animScale>
                                    <p:animScale>
                                      <p:cBhvr>
                                        <p:cTn id="39" dur="26">
                                          <p:stCondLst>
                                            <p:cond delay="1312"/>
                                          </p:stCondLst>
                                        </p:cTn>
                                        <p:tgtEl>
                                          <p:spTgt spid="62"/>
                                        </p:tgtEl>
                                      </p:cBhvr>
                                      <p:to x="100000" y="80000"/>
                                    </p:animScale>
                                    <p:animScale>
                                      <p:cBhvr>
                                        <p:cTn id="40" dur="166" decel="50000">
                                          <p:stCondLst>
                                            <p:cond delay="1338"/>
                                          </p:stCondLst>
                                        </p:cTn>
                                        <p:tgtEl>
                                          <p:spTgt spid="62"/>
                                        </p:tgtEl>
                                      </p:cBhvr>
                                      <p:to x="100000" y="100000"/>
                                    </p:animScale>
                                    <p:animScale>
                                      <p:cBhvr>
                                        <p:cTn id="41" dur="26">
                                          <p:stCondLst>
                                            <p:cond delay="1642"/>
                                          </p:stCondLst>
                                        </p:cTn>
                                        <p:tgtEl>
                                          <p:spTgt spid="62"/>
                                        </p:tgtEl>
                                      </p:cBhvr>
                                      <p:to x="100000" y="90000"/>
                                    </p:animScale>
                                    <p:animScale>
                                      <p:cBhvr>
                                        <p:cTn id="42" dur="166" decel="50000">
                                          <p:stCondLst>
                                            <p:cond delay="1668"/>
                                          </p:stCondLst>
                                        </p:cTn>
                                        <p:tgtEl>
                                          <p:spTgt spid="62"/>
                                        </p:tgtEl>
                                      </p:cBhvr>
                                      <p:to x="100000" y="100000"/>
                                    </p:animScale>
                                    <p:animScale>
                                      <p:cBhvr>
                                        <p:cTn id="43" dur="26">
                                          <p:stCondLst>
                                            <p:cond delay="1808"/>
                                          </p:stCondLst>
                                        </p:cTn>
                                        <p:tgtEl>
                                          <p:spTgt spid="62"/>
                                        </p:tgtEl>
                                      </p:cBhvr>
                                      <p:to x="100000" y="95000"/>
                                    </p:animScale>
                                    <p:animScale>
                                      <p:cBhvr>
                                        <p:cTn id="44"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 grpId="0"/>
      <p:bldP spid="201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latin typeface="Arial" panose="020B0604020202020204" pitchFamily="34" charset="0"/>
                <a:cs typeface="Arial" panose="020B0604020202020204" pitchFamily="34" charset="0"/>
              </a:rPr>
              <a:t>Imádkozzunk</a:t>
            </a:r>
            <a:r>
              <a:rPr lang="en-US" sz="2800" b="1" dirty="0">
                <a:latin typeface="Arial" panose="020B0604020202020204" pitchFamily="34" charset="0"/>
                <a:cs typeface="Arial" panose="020B0604020202020204" pitchFamily="34" charset="0"/>
              </a:rPr>
              <a:t>!</a:t>
            </a:r>
            <a:endParaRPr dirty="0"/>
          </a:p>
        </p:txBody>
      </p:sp>
      <p:sp>
        <p:nvSpPr>
          <p:cNvPr id="219" name="Google Shape;219;p19"/>
          <p:cNvSpPr/>
          <p:nvPr/>
        </p:nvSpPr>
        <p:spPr>
          <a:xfrm>
            <a:off x="4336094" y="2185398"/>
            <a:ext cx="471803" cy="471617"/>
          </a:xfrm>
          <a:custGeom>
            <a:avLst/>
            <a:gdLst/>
            <a:ahLst/>
            <a:cxnLst/>
            <a:rect l="l" t="t" r="r" b="b"/>
            <a:pathLst>
              <a:path w="30493" h="30481" extrusionOk="0">
                <a:moveTo>
                  <a:pt x="30492" y="15241"/>
                </a:moveTo>
                <a:cubicBezTo>
                  <a:pt x="30492" y="23658"/>
                  <a:pt x="23658" y="30481"/>
                  <a:pt x="15240" y="30481"/>
                </a:cubicBezTo>
                <a:cubicBezTo>
                  <a:pt x="6823" y="30481"/>
                  <a:pt x="0" y="23658"/>
                  <a:pt x="0" y="15241"/>
                </a:cubicBezTo>
                <a:cubicBezTo>
                  <a:pt x="0" y="6823"/>
                  <a:pt x="6823" y="1"/>
                  <a:pt x="15240" y="1"/>
                </a:cubicBezTo>
                <a:cubicBezTo>
                  <a:pt x="23658" y="1"/>
                  <a:pt x="30492" y="6823"/>
                  <a:pt x="30492" y="152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9"/>
          <p:cNvGrpSpPr/>
          <p:nvPr/>
        </p:nvGrpSpPr>
        <p:grpSpPr>
          <a:xfrm>
            <a:off x="964583" y="2424901"/>
            <a:ext cx="3659166" cy="438300"/>
            <a:chOff x="4826421" y="3332442"/>
            <a:chExt cx="3854200" cy="438300"/>
          </a:xfrm>
        </p:grpSpPr>
        <p:sp>
          <p:nvSpPr>
            <p:cNvPr id="235" name="Google Shape;235;p19"/>
            <p:cNvSpPr/>
            <p:nvPr/>
          </p:nvSpPr>
          <p:spPr>
            <a:xfrm>
              <a:off x="4826421" y="3511688"/>
              <a:ext cx="3777900" cy="7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242321" y="3332442"/>
              <a:ext cx="438300" cy="438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45" name="Google Shape;245;p19"/>
          <p:cNvGrpSpPr/>
          <p:nvPr/>
        </p:nvGrpSpPr>
        <p:grpSpPr>
          <a:xfrm flipV="1">
            <a:off x="488991" y="1580759"/>
            <a:ext cx="2191684" cy="2189983"/>
            <a:chOff x="3280850" y="641725"/>
            <a:chExt cx="1030750" cy="1029950"/>
          </a:xfrm>
        </p:grpSpPr>
        <p:sp>
          <p:nvSpPr>
            <p:cNvPr id="246" name="Google Shape;246;p19"/>
            <p:cNvSpPr/>
            <p:nvPr/>
          </p:nvSpPr>
          <p:spPr>
            <a:xfrm>
              <a:off x="3280850" y="641725"/>
              <a:ext cx="1030750" cy="1029950"/>
            </a:xfrm>
            <a:custGeom>
              <a:avLst/>
              <a:gdLst/>
              <a:ahLst/>
              <a:cxnLst/>
              <a:rect l="l" t="t" r="r" b="b"/>
              <a:pathLst>
                <a:path w="41230" h="41198" extrusionOk="0">
                  <a:moveTo>
                    <a:pt x="20615" y="1"/>
                  </a:moveTo>
                  <a:cubicBezTo>
                    <a:pt x="9240" y="1"/>
                    <a:pt x="0" y="9241"/>
                    <a:pt x="0" y="20616"/>
                  </a:cubicBezTo>
                  <a:cubicBezTo>
                    <a:pt x="0" y="31990"/>
                    <a:pt x="9240" y="41197"/>
                    <a:pt x="20615" y="41197"/>
                  </a:cubicBezTo>
                  <a:cubicBezTo>
                    <a:pt x="31990" y="41197"/>
                    <a:pt x="41230" y="31990"/>
                    <a:pt x="41230" y="20616"/>
                  </a:cubicBezTo>
                  <a:cubicBezTo>
                    <a:pt x="41230" y="9241"/>
                    <a:pt x="31990" y="1"/>
                    <a:pt x="20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3334225" y="695100"/>
              <a:ext cx="924000" cy="924025"/>
            </a:xfrm>
            <a:custGeom>
              <a:avLst/>
              <a:gdLst/>
              <a:ahLst/>
              <a:cxnLst/>
              <a:rect l="l" t="t" r="r" b="b"/>
              <a:pathLst>
                <a:path w="36960" h="36961" extrusionOk="0">
                  <a:moveTo>
                    <a:pt x="18480" y="1"/>
                  </a:moveTo>
                  <a:cubicBezTo>
                    <a:pt x="8273" y="1"/>
                    <a:pt x="0" y="8273"/>
                    <a:pt x="0" y="18481"/>
                  </a:cubicBezTo>
                  <a:cubicBezTo>
                    <a:pt x="0" y="28688"/>
                    <a:pt x="8273" y="36961"/>
                    <a:pt x="18480" y="36961"/>
                  </a:cubicBezTo>
                  <a:cubicBezTo>
                    <a:pt x="28687" y="36961"/>
                    <a:pt x="36960" y="28688"/>
                    <a:pt x="36960" y="18481"/>
                  </a:cubicBezTo>
                  <a:cubicBezTo>
                    <a:pt x="36960" y="8273"/>
                    <a:pt x="28687" y="1"/>
                    <a:pt x="1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3342550" y="821025"/>
              <a:ext cx="627975" cy="442850"/>
            </a:xfrm>
            <a:custGeom>
              <a:avLst/>
              <a:gdLst/>
              <a:ahLst/>
              <a:cxnLst/>
              <a:rect l="l" t="t" r="r" b="b"/>
              <a:pathLst>
                <a:path w="25119" h="17714" extrusionOk="0">
                  <a:moveTo>
                    <a:pt x="5438" y="1"/>
                  </a:moveTo>
                  <a:cubicBezTo>
                    <a:pt x="2636" y="2669"/>
                    <a:pt x="735" y="6138"/>
                    <a:pt x="1" y="9941"/>
                  </a:cubicBezTo>
                  <a:cubicBezTo>
                    <a:pt x="2236" y="11676"/>
                    <a:pt x="5004" y="13944"/>
                    <a:pt x="6339" y="15712"/>
                  </a:cubicBezTo>
                  <a:cubicBezTo>
                    <a:pt x="6706" y="16412"/>
                    <a:pt x="7139" y="17080"/>
                    <a:pt x="7606" y="17713"/>
                  </a:cubicBezTo>
                  <a:lnTo>
                    <a:pt x="7673" y="17647"/>
                  </a:lnTo>
                  <a:lnTo>
                    <a:pt x="12109" y="13377"/>
                  </a:lnTo>
                  <a:cubicBezTo>
                    <a:pt x="12756" y="13667"/>
                    <a:pt x="13468" y="13741"/>
                    <a:pt x="14239" y="13741"/>
                  </a:cubicBezTo>
                  <a:cubicBezTo>
                    <a:pt x="15053" y="13741"/>
                    <a:pt x="15935" y="13658"/>
                    <a:pt x="16877" y="13658"/>
                  </a:cubicBezTo>
                  <a:cubicBezTo>
                    <a:pt x="18121" y="13658"/>
                    <a:pt x="19472" y="13803"/>
                    <a:pt x="20916" y="14478"/>
                  </a:cubicBezTo>
                  <a:cubicBezTo>
                    <a:pt x="21590" y="14793"/>
                    <a:pt x="22356" y="15004"/>
                    <a:pt x="23042" y="15004"/>
                  </a:cubicBezTo>
                  <a:cubicBezTo>
                    <a:pt x="23953" y="15004"/>
                    <a:pt x="24724" y="14633"/>
                    <a:pt x="24952" y="13644"/>
                  </a:cubicBezTo>
                  <a:cubicBezTo>
                    <a:pt x="25119" y="12977"/>
                    <a:pt x="22250" y="12143"/>
                    <a:pt x="20716" y="10542"/>
                  </a:cubicBezTo>
                  <a:cubicBezTo>
                    <a:pt x="20215" y="10008"/>
                    <a:pt x="19848" y="9374"/>
                    <a:pt x="19381" y="8807"/>
                  </a:cubicBezTo>
                  <a:cubicBezTo>
                    <a:pt x="18914" y="8207"/>
                    <a:pt x="18281" y="7773"/>
                    <a:pt x="17580" y="7506"/>
                  </a:cubicBezTo>
                  <a:cubicBezTo>
                    <a:pt x="16379" y="6939"/>
                    <a:pt x="15078" y="6572"/>
                    <a:pt x="13744" y="6505"/>
                  </a:cubicBezTo>
                  <a:lnTo>
                    <a:pt x="12910" y="6439"/>
                  </a:lnTo>
                  <a:cubicBezTo>
                    <a:pt x="10708" y="5972"/>
                    <a:pt x="7206" y="2102"/>
                    <a:pt x="5438"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9"/>
            <p:cNvSpPr/>
            <p:nvPr/>
          </p:nvSpPr>
          <p:spPr>
            <a:xfrm>
              <a:off x="3481075" y="847725"/>
              <a:ext cx="757150" cy="680300"/>
            </a:xfrm>
            <a:custGeom>
              <a:avLst/>
              <a:gdLst/>
              <a:ahLst/>
              <a:cxnLst/>
              <a:rect l="l" t="t" r="r" b="b"/>
              <a:pathLst>
                <a:path w="30286" h="27212" extrusionOk="0">
                  <a:moveTo>
                    <a:pt x="19534" y="18110"/>
                  </a:moveTo>
                  <a:lnTo>
                    <a:pt x="19678" y="18213"/>
                  </a:lnTo>
                  <a:cubicBezTo>
                    <a:pt x="19631" y="18175"/>
                    <a:pt x="19583" y="18141"/>
                    <a:pt x="19534" y="18110"/>
                  </a:cubicBezTo>
                  <a:close/>
                  <a:moveTo>
                    <a:pt x="26383" y="0"/>
                  </a:moveTo>
                  <a:cubicBezTo>
                    <a:pt x="25515" y="1168"/>
                    <a:pt x="24515" y="2235"/>
                    <a:pt x="23380" y="3169"/>
                  </a:cubicBezTo>
                  <a:cubicBezTo>
                    <a:pt x="21913" y="4370"/>
                    <a:pt x="20078" y="5137"/>
                    <a:pt x="18177" y="5371"/>
                  </a:cubicBezTo>
                  <a:cubicBezTo>
                    <a:pt x="17910" y="5371"/>
                    <a:pt x="17643" y="5404"/>
                    <a:pt x="17410" y="5404"/>
                  </a:cubicBezTo>
                  <a:lnTo>
                    <a:pt x="16976" y="5437"/>
                  </a:lnTo>
                  <a:cubicBezTo>
                    <a:pt x="16642" y="5471"/>
                    <a:pt x="16275" y="5504"/>
                    <a:pt x="15942" y="5571"/>
                  </a:cubicBezTo>
                  <a:lnTo>
                    <a:pt x="15875" y="5571"/>
                  </a:lnTo>
                  <a:cubicBezTo>
                    <a:pt x="14641" y="5738"/>
                    <a:pt x="13440" y="6071"/>
                    <a:pt x="12273" y="6538"/>
                  </a:cubicBezTo>
                  <a:cubicBezTo>
                    <a:pt x="12439" y="6605"/>
                    <a:pt x="12573" y="6672"/>
                    <a:pt x="12706" y="6738"/>
                  </a:cubicBezTo>
                  <a:cubicBezTo>
                    <a:pt x="14040" y="7439"/>
                    <a:pt x="14074" y="8273"/>
                    <a:pt x="15208" y="9474"/>
                  </a:cubicBezTo>
                  <a:cubicBezTo>
                    <a:pt x="16709" y="11075"/>
                    <a:pt x="19611" y="11875"/>
                    <a:pt x="19444" y="12576"/>
                  </a:cubicBezTo>
                  <a:cubicBezTo>
                    <a:pt x="19216" y="13565"/>
                    <a:pt x="18445" y="13936"/>
                    <a:pt x="17535" y="13936"/>
                  </a:cubicBezTo>
                  <a:cubicBezTo>
                    <a:pt x="16848" y="13936"/>
                    <a:pt x="16082" y="13725"/>
                    <a:pt x="15408" y="13410"/>
                  </a:cubicBezTo>
                  <a:cubicBezTo>
                    <a:pt x="13965" y="12735"/>
                    <a:pt x="12608" y="12590"/>
                    <a:pt x="11359" y="12590"/>
                  </a:cubicBezTo>
                  <a:cubicBezTo>
                    <a:pt x="10414" y="12590"/>
                    <a:pt x="9530" y="12673"/>
                    <a:pt x="8716" y="12673"/>
                  </a:cubicBezTo>
                  <a:cubicBezTo>
                    <a:pt x="7946" y="12673"/>
                    <a:pt x="7239" y="12599"/>
                    <a:pt x="6602" y="12309"/>
                  </a:cubicBezTo>
                  <a:lnTo>
                    <a:pt x="2132" y="16579"/>
                  </a:lnTo>
                  <a:lnTo>
                    <a:pt x="2065" y="16645"/>
                  </a:lnTo>
                  <a:lnTo>
                    <a:pt x="1431" y="17179"/>
                  </a:lnTo>
                  <a:cubicBezTo>
                    <a:pt x="1" y="18371"/>
                    <a:pt x="1137" y="20321"/>
                    <a:pt x="2568" y="20321"/>
                  </a:cubicBezTo>
                  <a:cubicBezTo>
                    <a:pt x="2888" y="20321"/>
                    <a:pt x="3222" y="20223"/>
                    <a:pt x="3546" y="19999"/>
                  </a:cubicBezTo>
                  <a:lnTo>
                    <a:pt x="3546" y="19999"/>
                  </a:lnTo>
                  <a:cubicBezTo>
                    <a:pt x="2765" y="20670"/>
                    <a:pt x="2739" y="21922"/>
                    <a:pt x="3500" y="22616"/>
                  </a:cubicBezTo>
                  <a:cubicBezTo>
                    <a:pt x="3847" y="22929"/>
                    <a:pt x="4286" y="23088"/>
                    <a:pt x="4721" y="23088"/>
                  </a:cubicBezTo>
                  <a:cubicBezTo>
                    <a:pt x="5120" y="23088"/>
                    <a:pt x="5515" y="22954"/>
                    <a:pt x="5835" y="22683"/>
                  </a:cubicBezTo>
                  <a:lnTo>
                    <a:pt x="6325" y="22270"/>
                  </a:lnTo>
                  <a:lnTo>
                    <a:pt x="6325" y="22270"/>
                  </a:lnTo>
                  <a:cubicBezTo>
                    <a:pt x="5021" y="23464"/>
                    <a:pt x="6140" y="25343"/>
                    <a:pt x="7544" y="25343"/>
                  </a:cubicBezTo>
                  <a:cubicBezTo>
                    <a:pt x="7935" y="25343"/>
                    <a:pt x="8348" y="25198"/>
                    <a:pt x="8737" y="24851"/>
                  </a:cubicBezTo>
                  <a:lnTo>
                    <a:pt x="9611" y="24123"/>
                  </a:lnTo>
                  <a:lnTo>
                    <a:pt x="9611" y="24123"/>
                  </a:lnTo>
                  <a:cubicBezTo>
                    <a:pt x="8280" y="25316"/>
                    <a:pt x="9402" y="27211"/>
                    <a:pt x="10797" y="27211"/>
                  </a:cubicBezTo>
                  <a:cubicBezTo>
                    <a:pt x="11183" y="27211"/>
                    <a:pt x="11590" y="27066"/>
                    <a:pt x="11972" y="26719"/>
                  </a:cubicBezTo>
                  <a:lnTo>
                    <a:pt x="12673" y="26152"/>
                  </a:lnTo>
                  <a:lnTo>
                    <a:pt x="11172" y="24918"/>
                  </a:lnTo>
                  <a:cubicBezTo>
                    <a:pt x="10538" y="24384"/>
                    <a:pt x="10538" y="23450"/>
                    <a:pt x="11105" y="22917"/>
                  </a:cubicBezTo>
                  <a:lnTo>
                    <a:pt x="11539" y="22550"/>
                  </a:lnTo>
                  <a:lnTo>
                    <a:pt x="11772" y="22316"/>
                  </a:lnTo>
                  <a:cubicBezTo>
                    <a:pt x="11839" y="22249"/>
                    <a:pt x="11906" y="22216"/>
                    <a:pt x="11972" y="22149"/>
                  </a:cubicBezTo>
                  <a:cubicBezTo>
                    <a:pt x="12185" y="22022"/>
                    <a:pt x="12416" y="21960"/>
                    <a:pt x="12645" y="21960"/>
                  </a:cubicBezTo>
                  <a:cubicBezTo>
                    <a:pt x="12954" y="21960"/>
                    <a:pt x="13258" y="22072"/>
                    <a:pt x="13507" y="22283"/>
                  </a:cubicBezTo>
                  <a:lnTo>
                    <a:pt x="13840" y="22550"/>
                  </a:lnTo>
                  <a:lnTo>
                    <a:pt x="14441" y="23050"/>
                  </a:lnTo>
                  <a:cubicBezTo>
                    <a:pt x="13807" y="22516"/>
                    <a:pt x="13807" y="21582"/>
                    <a:pt x="14374" y="21049"/>
                  </a:cubicBezTo>
                  <a:lnTo>
                    <a:pt x="15041" y="20448"/>
                  </a:lnTo>
                  <a:cubicBezTo>
                    <a:pt x="15279" y="20210"/>
                    <a:pt x="15595" y="20094"/>
                    <a:pt x="15913" y="20094"/>
                  </a:cubicBezTo>
                  <a:cubicBezTo>
                    <a:pt x="16220" y="20094"/>
                    <a:pt x="16530" y="20202"/>
                    <a:pt x="16776" y="20415"/>
                  </a:cubicBezTo>
                  <a:lnTo>
                    <a:pt x="17309" y="20848"/>
                  </a:lnTo>
                  <a:cubicBezTo>
                    <a:pt x="16709" y="20348"/>
                    <a:pt x="16676" y="19414"/>
                    <a:pt x="17276" y="18880"/>
                  </a:cubicBezTo>
                  <a:lnTo>
                    <a:pt x="17910" y="18280"/>
                  </a:lnTo>
                  <a:cubicBezTo>
                    <a:pt x="18174" y="18033"/>
                    <a:pt x="18503" y="17908"/>
                    <a:pt x="18833" y="17908"/>
                  </a:cubicBezTo>
                  <a:cubicBezTo>
                    <a:pt x="19074" y="17908"/>
                    <a:pt x="19316" y="17975"/>
                    <a:pt x="19534" y="18110"/>
                  </a:cubicBezTo>
                  <a:lnTo>
                    <a:pt x="19534" y="18110"/>
                  </a:lnTo>
                  <a:lnTo>
                    <a:pt x="19444" y="18046"/>
                  </a:lnTo>
                  <a:cubicBezTo>
                    <a:pt x="18844" y="17546"/>
                    <a:pt x="18811" y="16612"/>
                    <a:pt x="19411" y="16078"/>
                  </a:cubicBezTo>
                  <a:lnTo>
                    <a:pt x="20045" y="15478"/>
                  </a:lnTo>
                  <a:cubicBezTo>
                    <a:pt x="20309" y="15231"/>
                    <a:pt x="20647" y="15106"/>
                    <a:pt x="20981" y="15106"/>
                  </a:cubicBezTo>
                  <a:cubicBezTo>
                    <a:pt x="21281" y="15106"/>
                    <a:pt x="21576" y="15206"/>
                    <a:pt x="21813" y="15411"/>
                  </a:cubicBezTo>
                  <a:lnTo>
                    <a:pt x="23280" y="16679"/>
                  </a:lnTo>
                  <a:cubicBezTo>
                    <a:pt x="23814" y="15978"/>
                    <a:pt x="24248" y="15244"/>
                    <a:pt x="24648" y="14477"/>
                  </a:cubicBezTo>
                  <a:cubicBezTo>
                    <a:pt x="26216" y="11742"/>
                    <a:pt x="28117" y="9240"/>
                    <a:pt x="30285" y="7005"/>
                  </a:cubicBezTo>
                  <a:cubicBezTo>
                    <a:pt x="29518" y="4403"/>
                    <a:pt x="28184" y="203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3743675" y="1224850"/>
              <a:ext cx="373375" cy="301450"/>
            </a:xfrm>
            <a:custGeom>
              <a:avLst/>
              <a:gdLst/>
              <a:ahLst/>
              <a:cxnLst/>
              <a:rect l="l" t="t" r="r" b="b"/>
              <a:pathLst>
                <a:path w="14935" h="12058" extrusionOk="0">
                  <a:moveTo>
                    <a:pt x="10448" y="0"/>
                  </a:moveTo>
                  <a:cubicBezTo>
                    <a:pt x="10123" y="0"/>
                    <a:pt x="9801" y="117"/>
                    <a:pt x="9541" y="360"/>
                  </a:cubicBezTo>
                  <a:lnTo>
                    <a:pt x="8907" y="960"/>
                  </a:lnTo>
                  <a:cubicBezTo>
                    <a:pt x="8307" y="1494"/>
                    <a:pt x="8340" y="2428"/>
                    <a:pt x="8940" y="2928"/>
                  </a:cubicBezTo>
                  <a:lnTo>
                    <a:pt x="9140" y="3128"/>
                  </a:lnTo>
                  <a:cubicBezTo>
                    <a:pt x="8895" y="2915"/>
                    <a:pt x="8593" y="2807"/>
                    <a:pt x="8290" y="2807"/>
                  </a:cubicBezTo>
                  <a:cubicBezTo>
                    <a:pt x="7976" y="2807"/>
                    <a:pt x="7661" y="2924"/>
                    <a:pt x="7406" y="3162"/>
                  </a:cubicBezTo>
                  <a:lnTo>
                    <a:pt x="6772" y="3762"/>
                  </a:lnTo>
                  <a:cubicBezTo>
                    <a:pt x="6181" y="4287"/>
                    <a:pt x="6172" y="5201"/>
                    <a:pt x="6777" y="5707"/>
                  </a:cubicBezTo>
                  <a:lnTo>
                    <a:pt x="6777" y="5707"/>
                  </a:lnTo>
                  <a:lnTo>
                    <a:pt x="6272" y="5296"/>
                  </a:lnTo>
                  <a:cubicBezTo>
                    <a:pt x="6031" y="5088"/>
                    <a:pt x="5729" y="4987"/>
                    <a:pt x="5428" y="4987"/>
                  </a:cubicBezTo>
                  <a:cubicBezTo>
                    <a:pt x="5103" y="4987"/>
                    <a:pt x="4780" y="5105"/>
                    <a:pt x="4537" y="5330"/>
                  </a:cubicBezTo>
                  <a:lnTo>
                    <a:pt x="3870" y="5930"/>
                  </a:lnTo>
                  <a:cubicBezTo>
                    <a:pt x="3270" y="6464"/>
                    <a:pt x="3303" y="7398"/>
                    <a:pt x="3903" y="7932"/>
                  </a:cubicBezTo>
                  <a:lnTo>
                    <a:pt x="3336" y="7431"/>
                  </a:lnTo>
                  <a:lnTo>
                    <a:pt x="3003" y="7164"/>
                  </a:lnTo>
                  <a:cubicBezTo>
                    <a:pt x="2757" y="6957"/>
                    <a:pt x="2458" y="6856"/>
                    <a:pt x="2154" y="6856"/>
                  </a:cubicBezTo>
                  <a:cubicBezTo>
                    <a:pt x="1921" y="6856"/>
                    <a:pt x="1685" y="6915"/>
                    <a:pt x="1468" y="7031"/>
                  </a:cubicBezTo>
                  <a:cubicBezTo>
                    <a:pt x="1402" y="7098"/>
                    <a:pt x="1335" y="7131"/>
                    <a:pt x="1268" y="7198"/>
                  </a:cubicBezTo>
                  <a:lnTo>
                    <a:pt x="1001" y="7431"/>
                  </a:lnTo>
                  <a:lnTo>
                    <a:pt x="601" y="7798"/>
                  </a:lnTo>
                  <a:cubicBezTo>
                    <a:pt x="1" y="8332"/>
                    <a:pt x="34" y="9266"/>
                    <a:pt x="634" y="9800"/>
                  </a:cubicBezTo>
                  <a:lnTo>
                    <a:pt x="2169" y="11034"/>
                  </a:lnTo>
                  <a:lnTo>
                    <a:pt x="2836" y="11601"/>
                  </a:lnTo>
                  <a:cubicBezTo>
                    <a:pt x="3212" y="11922"/>
                    <a:pt x="3609" y="12057"/>
                    <a:pt x="3985" y="12057"/>
                  </a:cubicBezTo>
                  <a:cubicBezTo>
                    <a:pt x="5368" y="12057"/>
                    <a:pt x="6467" y="10219"/>
                    <a:pt x="5217" y="9002"/>
                  </a:cubicBezTo>
                  <a:lnTo>
                    <a:pt x="5217" y="9002"/>
                  </a:lnTo>
                  <a:lnTo>
                    <a:pt x="6105" y="9766"/>
                  </a:lnTo>
                  <a:cubicBezTo>
                    <a:pt x="6476" y="10075"/>
                    <a:pt x="6866" y="10206"/>
                    <a:pt x="7237" y="10206"/>
                  </a:cubicBezTo>
                  <a:cubicBezTo>
                    <a:pt x="8668" y="10206"/>
                    <a:pt x="9804" y="8256"/>
                    <a:pt x="8373" y="7064"/>
                  </a:cubicBezTo>
                  <a:lnTo>
                    <a:pt x="8373" y="7064"/>
                  </a:lnTo>
                  <a:lnTo>
                    <a:pt x="9007" y="7565"/>
                  </a:lnTo>
                  <a:cubicBezTo>
                    <a:pt x="9389" y="7911"/>
                    <a:pt x="9796" y="8057"/>
                    <a:pt x="10183" y="8057"/>
                  </a:cubicBezTo>
                  <a:cubicBezTo>
                    <a:pt x="11585" y="8057"/>
                    <a:pt x="12716" y="6145"/>
                    <a:pt x="11383" y="4953"/>
                  </a:cubicBezTo>
                  <a:lnTo>
                    <a:pt x="11383" y="4953"/>
                  </a:lnTo>
                  <a:cubicBezTo>
                    <a:pt x="11693" y="5163"/>
                    <a:pt x="12013" y="5255"/>
                    <a:pt x="12322" y="5255"/>
                  </a:cubicBezTo>
                  <a:cubicBezTo>
                    <a:pt x="13767" y="5255"/>
                    <a:pt x="14935" y="3244"/>
                    <a:pt x="13410" y="2061"/>
                  </a:cubicBezTo>
                  <a:lnTo>
                    <a:pt x="13410" y="2061"/>
                  </a:lnTo>
                  <a:lnTo>
                    <a:pt x="13410" y="2094"/>
                  </a:lnTo>
                  <a:lnTo>
                    <a:pt x="12776" y="1560"/>
                  </a:lnTo>
                  <a:lnTo>
                    <a:pt x="11309" y="293"/>
                  </a:lnTo>
                  <a:cubicBezTo>
                    <a:pt x="11052" y="100"/>
                    <a:pt x="10749" y="0"/>
                    <a:pt x="1044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Cím 1">
            <a:extLst>
              <a:ext uri="{FF2B5EF4-FFF2-40B4-BE49-F238E27FC236}">
                <a16:creationId xmlns:a16="http://schemas.microsoft.com/office/drawing/2014/main" id="{5C8CA7D9-A259-449D-A3AC-A7B3ED5591AE}"/>
              </a:ext>
            </a:extLst>
          </p:cNvPr>
          <p:cNvSpPr txBox="1">
            <a:spLocks/>
          </p:cNvSpPr>
          <p:nvPr/>
        </p:nvSpPr>
        <p:spPr>
          <a:xfrm>
            <a:off x="4551310" y="1714537"/>
            <a:ext cx="4546609" cy="1884955"/>
          </a:xfrm>
          <a:prstGeom prst="rect">
            <a:avLst/>
          </a:prstGeom>
          <a:noFill/>
          <a:ln>
            <a:noFill/>
          </a:ln>
        </p:spPr>
        <p:txBody>
          <a:bodyPr spcFirstLastPara="1" vert="horz" wrap="square" lIns="91440" tIns="45720" rIns="91440" bIns="45720" rtlCol="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hu-HU" sz="2800" dirty="0">
                <a:latin typeface="Arial" panose="020B0604020202020204" pitchFamily="34" charset="0"/>
                <a:cs typeface="Arial" panose="020B0604020202020204" pitchFamily="34" charset="0"/>
              </a:rPr>
              <a:t>Azért, hogy legyen bátorságunk imádságban odalépni Istenhez!</a:t>
            </a:r>
            <a:endParaRPr lang="en-US" sz="2800" kern="1200" dirty="0">
              <a:solidFill>
                <a:srgbClr val="080808"/>
              </a:solidFill>
              <a:latin typeface="+mj-lt"/>
              <a:ea typeface="+mj-ea"/>
              <a:cs typeface="+mj-cs"/>
            </a:endParaRPr>
          </a:p>
        </p:txBody>
      </p:sp>
      <p:pic>
        <p:nvPicPr>
          <p:cNvPr id="14" name="Kép 13">
            <a:extLst>
              <a:ext uri="{FF2B5EF4-FFF2-40B4-BE49-F238E27FC236}">
                <a16:creationId xmlns:a16="http://schemas.microsoft.com/office/drawing/2014/main" id="{5068DA76-AF12-4794-B845-DB860E19E1F2}"/>
              </a:ext>
            </a:extLst>
          </p:cNvPr>
          <p:cNvPicPr>
            <a:picLocks noChangeAspect="1"/>
          </p:cNvPicPr>
          <p:nvPr/>
        </p:nvPicPr>
        <p:blipFill>
          <a:blip r:embed="rId3"/>
          <a:stretch>
            <a:fillRect/>
          </a:stretch>
        </p:blipFill>
        <p:spPr>
          <a:xfrm>
            <a:off x="7985760" y="0"/>
            <a:ext cx="1158240" cy="1138936"/>
          </a:xfrm>
          <a:prstGeom prst="rect">
            <a:avLst/>
          </a:prstGeom>
        </p:spPr>
      </p:pic>
    </p:spTree>
    <p:extLst>
      <p:ext uri="{BB962C8B-B14F-4D97-AF65-F5344CB8AC3E}">
        <p14:creationId xmlns:p14="http://schemas.microsoft.com/office/powerpoint/2010/main" val="2943245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latin typeface="Arial" panose="020B0604020202020204" pitchFamily="34" charset="0"/>
                <a:cs typeface="Arial" panose="020B0604020202020204" pitchFamily="34" charset="0"/>
              </a:rPr>
              <a:t>Imádkozzunk</a:t>
            </a:r>
            <a:r>
              <a:rPr lang="en-US" sz="2800" b="1" dirty="0">
                <a:latin typeface="Arial" panose="020B0604020202020204" pitchFamily="34" charset="0"/>
                <a:cs typeface="Arial" panose="020B0604020202020204" pitchFamily="34" charset="0"/>
              </a:rPr>
              <a:t>!</a:t>
            </a:r>
            <a:endParaRPr dirty="0"/>
          </a:p>
        </p:txBody>
      </p:sp>
      <p:sp>
        <p:nvSpPr>
          <p:cNvPr id="219" name="Google Shape;219;p19"/>
          <p:cNvSpPr/>
          <p:nvPr/>
        </p:nvSpPr>
        <p:spPr>
          <a:xfrm>
            <a:off x="4336094" y="2185398"/>
            <a:ext cx="471803" cy="471617"/>
          </a:xfrm>
          <a:custGeom>
            <a:avLst/>
            <a:gdLst/>
            <a:ahLst/>
            <a:cxnLst/>
            <a:rect l="l" t="t" r="r" b="b"/>
            <a:pathLst>
              <a:path w="30493" h="30481" extrusionOk="0">
                <a:moveTo>
                  <a:pt x="30492" y="15241"/>
                </a:moveTo>
                <a:cubicBezTo>
                  <a:pt x="30492" y="23658"/>
                  <a:pt x="23658" y="30481"/>
                  <a:pt x="15240" y="30481"/>
                </a:cubicBezTo>
                <a:cubicBezTo>
                  <a:pt x="6823" y="30481"/>
                  <a:pt x="0" y="23658"/>
                  <a:pt x="0" y="15241"/>
                </a:cubicBezTo>
                <a:cubicBezTo>
                  <a:pt x="0" y="6823"/>
                  <a:pt x="6823" y="1"/>
                  <a:pt x="15240" y="1"/>
                </a:cubicBezTo>
                <a:cubicBezTo>
                  <a:pt x="23658" y="1"/>
                  <a:pt x="30492" y="6823"/>
                  <a:pt x="30492" y="152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9"/>
          <p:cNvGrpSpPr/>
          <p:nvPr/>
        </p:nvGrpSpPr>
        <p:grpSpPr>
          <a:xfrm>
            <a:off x="717799" y="2390313"/>
            <a:ext cx="3259773" cy="438300"/>
            <a:chOff x="4826421" y="3332442"/>
            <a:chExt cx="3854200" cy="438300"/>
          </a:xfrm>
        </p:grpSpPr>
        <p:sp>
          <p:nvSpPr>
            <p:cNvPr id="235" name="Google Shape;235;p19"/>
            <p:cNvSpPr/>
            <p:nvPr/>
          </p:nvSpPr>
          <p:spPr>
            <a:xfrm>
              <a:off x="4826421" y="3511688"/>
              <a:ext cx="3777900" cy="7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242321" y="3332442"/>
              <a:ext cx="438300" cy="438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45" name="Google Shape;245;p19"/>
          <p:cNvGrpSpPr/>
          <p:nvPr/>
        </p:nvGrpSpPr>
        <p:grpSpPr>
          <a:xfrm flipV="1">
            <a:off x="488991" y="1580759"/>
            <a:ext cx="2191684" cy="2189983"/>
            <a:chOff x="3280850" y="641725"/>
            <a:chExt cx="1030750" cy="1029950"/>
          </a:xfrm>
        </p:grpSpPr>
        <p:sp>
          <p:nvSpPr>
            <p:cNvPr id="246" name="Google Shape;246;p19"/>
            <p:cNvSpPr/>
            <p:nvPr/>
          </p:nvSpPr>
          <p:spPr>
            <a:xfrm>
              <a:off x="3280850" y="641725"/>
              <a:ext cx="1030750" cy="1029950"/>
            </a:xfrm>
            <a:custGeom>
              <a:avLst/>
              <a:gdLst/>
              <a:ahLst/>
              <a:cxnLst/>
              <a:rect l="l" t="t" r="r" b="b"/>
              <a:pathLst>
                <a:path w="41230" h="41198" extrusionOk="0">
                  <a:moveTo>
                    <a:pt x="20615" y="1"/>
                  </a:moveTo>
                  <a:cubicBezTo>
                    <a:pt x="9240" y="1"/>
                    <a:pt x="0" y="9241"/>
                    <a:pt x="0" y="20616"/>
                  </a:cubicBezTo>
                  <a:cubicBezTo>
                    <a:pt x="0" y="31990"/>
                    <a:pt x="9240" y="41197"/>
                    <a:pt x="20615" y="41197"/>
                  </a:cubicBezTo>
                  <a:cubicBezTo>
                    <a:pt x="31990" y="41197"/>
                    <a:pt x="41230" y="31990"/>
                    <a:pt x="41230" y="20616"/>
                  </a:cubicBezTo>
                  <a:cubicBezTo>
                    <a:pt x="41230" y="9241"/>
                    <a:pt x="31990" y="1"/>
                    <a:pt x="20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3334225" y="695100"/>
              <a:ext cx="924000" cy="924025"/>
            </a:xfrm>
            <a:custGeom>
              <a:avLst/>
              <a:gdLst/>
              <a:ahLst/>
              <a:cxnLst/>
              <a:rect l="l" t="t" r="r" b="b"/>
              <a:pathLst>
                <a:path w="36960" h="36961" extrusionOk="0">
                  <a:moveTo>
                    <a:pt x="18480" y="1"/>
                  </a:moveTo>
                  <a:cubicBezTo>
                    <a:pt x="8273" y="1"/>
                    <a:pt x="0" y="8273"/>
                    <a:pt x="0" y="18481"/>
                  </a:cubicBezTo>
                  <a:cubicBezTo>
                    <a:pt x="0" y="28688"/>
                    <a:pt x="8273" y="36961"/>
                    <a:pt x="18480" y="36961"/>
                  </a:cubicBezTo>
                  <a:cubicBezTo>
                    <a:pt x="28687" y="36961"/>
                    <a:pt x="36960" y="28688"/>
                    <a:pt x="36960" y="18481"/>
                  </a:cubicBezTo>
                  <a:cubicBezTo>
                    <a:pt x="36960" y="8273"/>
                    <a:pt x="28687" y="1"/>
                    <a:pt x="1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3342550" y="821025"/>
              <a:ext cx="627975" cy="442850"/>
            </a:xfrm>
            <a:custGeom>
              <a:avLst/>
              <a:gdLst/>
              <a:ahLst/>
              <a:cxnLst/>
              <a:rect l="l" t="t" r="r" b="b"/>
              <a:pathLst>
                <a:path w="25119" h="17714" extrusionOk="0">
                  <a:moveTo>
                    <a:pt x="5438" y="1"/>
                  </a:moveTo>
                  <a:cubicBezTo>
                    <a:pt x="2636" y="2669"/>
                    <a:pt x="735" y="6138"/>
                    <a:pt x="1" y="9941"/>
                  </a:cubicBezTo>
                  <a:cubicBezTo>
                    <a:pt x="2236" y="11676"/>
                    <a:pt x="5004" y="13944"/>
                    <a:pt x="6339" y="15712"/>
                  </a:cubicBezTo>
                  <a:cubicBezTo>
                    <a:pt x="6706" y="16412"/>
                    <a:pt x="7139" y="17080"/>
                    <a:pt x="7606" y="17713"/>
                  </a:cubicBezTo>
                  <a:lnTo>
                    <a:pt x="7673" y="17647"/>
                  </a:lnTo>
                  <a:lnTo>
                    <a:pt x="12109" y="13377"/>
                  </a:lnTo>
                  <a:cubicBezTo>
                    <a:pt x="12756" y="13667"/>
                    <a:pt x="13468" y="13741"/>
                    <a:pt x="14239" y="13741"/>
                  </a:cubicBezTo>
                  <a:cubicBezTo>
                    <a:pt x="15053" y="13741"/>
                    <a:pt x="15935" y="13658"/>
                    <a:pt x="16877" y="13658"/>
                  </a:cubicBezTo>
                  <a:cubicBezTo>
                    <a:pt x="18121" y="13658"/>
                    <a:pt x="19472" y="13803"/>
                    <a:pt x="20916" y="14478"/>
                  </a:cubicBezTo>
                  <a:cubicBezTo>
                    <a:pt x="21590" y="14793"/>
                    <a:pt x="22356" y="15004"/>
                    <a:pt x="23042" y="15004"/>
                  </a:cubicBezTo>
                  <a:cubicBezTo>
                    <a:pt x="23953" y="15004"/>
                    <a:pt x="24724" y="14633"/>
                    <a:pt x="24952" y="13644"/>
                  </a:cubicBezTo>
                  <a:cubicBezTo>
                    <a:pt x="25119" y="12977"/>
                    <a:pt x="22250" y="12143"/>
                    <a:pt x="20716" y="10542"/>
                  </a:cubicBezTo>
                  <a:cubicBezTo>
                    <a:pt x="20215" y="10008"/>
                    <a:pt x="19848" y="9374"/>
                    <a:pt x="19381" y="8807"/>
                  </a:cubicBezTo>
                  <a:cubicBezTo>
                    <a:pt x="18914" y="8207"/>
                    <a:pt x="18281" y="7773"/>
                    <a:pt x="17580" y="7506"/>
                  </a:cubicBezTo>
                  <a:cubicBezTo>
                    <a:pt x="16379" y="6939"/>
                    <a:pt x="15078" y="6572"/>
                    <a:pt x="13744" y="6505"/>
                  </a:cubicBezTo>
                  <a:lnTo>
                    <a:pt x="12910" y="6439"/>
                  </a:lnTo>
                  <a:cubicBezTo>
                    <a:pt x="10708" y="5972"/>
                    <a:pt x="7206" y="2102"/>
                    <a:pt x="5438"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9"/>
            <p:cNvSpPr/>
            <p:nvPr/>
          </p:nvSpPr>
          <p:spPr>
            <a:xfrm>
              <a:off x="3481075" y="847725"/>
              <a:ext cx="757150" cy="680300"/>
            </a:xfrm>
            <a:custGeom>
              <a:avLst/>
              <a:gdLst/>
              <a:ahLst/>
              <a:cxnLst/>
              <a:rect l="l" t="t" r="r" b="b"/>
              <a:pathLst>
                <a:path w="30286" h="27212" extrusionOk="0">
                  <a:moveTo>
                    <a:pt x="19534" y="18110"/>
                  </a:moveTo>
                  <a:lnTo>
                    <a:pt x="19678" y="18213"/>
                  </a:lnTo>
                  <a:cubicBezTo>
                    <a:pt x="19631" y="18175"/>
                    <a:pt x="19583" y="18141"/>
                    <a:pt x="19534" y="18110"/>
                  </a:cubicBezTo>
                  <a:close/>
                  <a:moveTo>
                    <a:pt x="26383" y="0"/>
                  </a:moveTo>
                  <a:cubicBezTo>
                    <a:pt x="25515" y="1168"/>
                    <a:pt x="24515" y="2235"/>
                    <a:pt x="23380" y="3169"/>
                  </a:cubicBezTo>
                  <a:cubicBezTo>
                    <a:pt x="21913" y="4370"/>
                    <a:pt x="20078" y="5137"/>
                    <a:pt x="18177" y="5371"/>
                  </a:cubicBezTo>
                  <a:cubicBezTo>
                    <a:pt x="17910" y="5371"/>
                    <a:pt x="17643" y="5404"/>
                    <a:pt x="17410" y="5404"/>
                  </a:cubicBezTo>
                  <a:lnTo>
                    <a:pt x="16976" y="5437"/>
                  </a:lnTo>
                  <a:cubicBezTo>
                    <a:pt x="16642" y="5471"/>
                    <a:pt x="16275" y="5504"/>
                    <a:pt x="15942" y="5571"/>
                  </a:cubicBezTo>
                  <a:lnTo>
                    <a:pt x="15875" y="5571"/>
                  </a:lnTo>
                  <a:cubicBezTo>
                    <a:pt x="14641" y="5738"/>
                    <a:pt x="13440" y="6071"/>
                    <a:pt x="12273" y="6538"/>
                  </a:cubicBezTo>
                  <a:cubicBezTo>
                    <a:pt x="12439" y="6605"/>
                    <a:pt x="12573" y="6672"/>
                    <a:pt x="12706" y="6738"/>
                  </a:cubicBezTo>
                  <a:cubicBezTo>
                    <a:pt x="14040" y="7439"/>
                    <a:pt x="14074" y="8273"/>
                    <a:pt x="15208" y="9474"/>
                  </a:cubicBezTo>
                  <a:cubicBezTo>
                    <a:pt x="16709" y="11075"/>
                    <a:pt x="19611" y="11875"/>
                    <a:pt x="19444" y="12576"/>
                  </a:cubicBezTo>
                  <a:cubicBezTo>
                    <a:pt x="19216" y="13565"/>
                    <a:pt x="18445" y="13936"/>
                    <a:pt x="17535" y="13936"/>
                  </a:cubicBezTo>
                  <a:cubicBezTo>
                    <a:pt x="16848" y="13936"/>
                    <a:pt x="16082" y="13725"/>
                    <a:pt x="15408" y="13410"/>
                  </a:cubicBezTo>
                  <a:cubicBezTo>
                    <a:pt x="13965" y="12735"/>
                    <a:pt x="12608" y="12590"/>
                    <a:pt x="11359" y="12590"/>
                  </a:cubicBezTo>
                  <a:cubicBezTo>
                    <a:pt x="10414" y="12590"/>
                    <a:pt x="9530" y="12673"/>
                    <a:pt x="8716" y="12673"/>
                  </a:cubicBezTo>
                  <a:cubicBezTo>
                    <a:pt x="7946" y="12673"/>
                    <a:pt x="7239" y="12599"/>
                    <a:pt x="6602" y="12309"/>
                  </a:cubicBezTo>
                  <a:lnTo>
                    <a:pt x="2132" y="16579"/>
                  </a:lnTo>
                  <a:lnTo>
                    <a:pt x="2065" y="16645"/>
                  </a:lnTo>
                  <a:lnTo>
                    <a:pt x="1431" y="17179"/>
                  </a:lnTo>
                  <a:cubicBezTo>
                    <a:pt x="1" y="18371"/>
                    <a:pt x="1137" y="20321"/>
                    <a:pt x="2568" y="20321"/>
                  </a:cubicBezTo>
                  <a:cubicBezTo>
                    <a:pt x="2888" y="20321"/>
                    <a:pt x="3222" y="20223"/>
                    <a:pt x="3546" y="19999"/>
                  </a:cubicBezTo>
                  <a:lnTo>
                    <a:pt x="3546" y="19999"/>
                  </a:lnTo>
                  <a:cubicBezTo>
                    <a:pt x="2765" y="20670"/>
                    <a:pt x="2739" y="21922"/>
                    <a:pt x="3500" y="22616"/>
                  </a:cubicBezTo>
                  <a:cubicBezTo>
                    <a:pt x="3847" y="22929"/>
                    <a:pt x="4286" y="23088"/>
                    <a:pt x="4721" y="23088"/>
                  </a:cubicBezTo>
                  <a:cubicBezTo>
                    <a:pt x="5120" y="23088"/>
                    <a:pt x="5515" y="22954"/>
                    <a:pt x="5835" y="22683"/>
                  </a:cubicBezTo>
                  <a:lnTo>
                    <a:pt x="6325" y="22270"/>
                  </a:lnTo>
                  <a:lnTo>
                    <a:pt x="6325" y="22270"/>
                  </a:lnTo>
                  <a:cubicBezTo>
                    <a:pt x="5021" y="23464"/>
                    <a:pt x="6140" y="25343"/>
                    <a:pt x="7544" y="25343"/>
                  </a:cubicBezTo>
                  <a:cubicBezTo>
                    <a:pt x="7935" y="25343"/>
                    <a:pt x="8348" y="25198"/>
                    <a:pt x="8737" y="24851"/>
                  </a:cubicBezTo>
                  <a:lnTo>
                    <a:pt x="9611" y="24123"/>
                  </a:lnTo>
                  <a:lnTo>
                    <a:pt x="9611" y="24123"/>
                  </a:lnTo>
                  <a:cubicBezTo>
                    <a:pt x="8280" y="25316"/>
                    <a:pt x="9402" y="27211"/>
                    <a:pt x="10797" y="27211"/>
                  </a:cubicBezTo>
                  <a:cubicBezTo>
                    <a:pt x="11183" y="27211"/>
                    <a:pt x="11590" y="27066"/>
                    <a:pt x="11972" y="26719"/>
                  </a:cubicBezTo>
                  <a:lnTo>
                    <a:pt x="12673" y="26152"/>
                  </a:lnTo>
                  <a:lnTo>
                    <a:pt x="11172" y="24918"/>
                  </a:lnTo>
                  <a:cubicBezTo>
                    <a:pt x="10538" y="24384"/>
                    <a:pt x="10538" y="23450"/>
                    <a:pt x="11105" y="22917"/>
                  </a:cubicBezTo>
                  <a:lnTo>
                    <a:pt x="11539" y="22550"/>
                  </a:lnTo>
                  <a:lnTo>
                    <a:pt x="11772" y="22316"/>
                  </a:lnTo>
                  <a:cubicBezTo>
                    <a:pt x="11839" y="22249"/>
                    <a:pt x="11906" y="22216"/>
                    <a:pt x="11972" y="22149"/>
                  </a:cubicBezTo>
                  <a:cubicBezTo>
                    <a:pt x="12185" y="22022"/>
                    <a:pt x="12416" y="21960"/>
                    <a:pt x="12645" y="21960"/>
                  </a:cubicBezTo>
                  <a:cubicBezTo>
                    <a:pt x="12954" y="21960"/>
                    <a:pt x="13258" y="22072"/>
                    <a:pt x="13507" y="22283"/>
                  </a:cubicBezTo>
                  <a:lnTo>
                    <a:pt x="13840" y="22550"/>
                  </a:lnTo>
                  <a:lnTo>
                    <a:pt x="14441" y="23050"/>
                  </a:lnTo>
                  <a:cubicBezTo>
                    <a:pt x="13807" y="22516"/>
                    <a:pt x="13807" y="21582"/>
                    <a:pt x="14374" y="21049"/>
                  </a:cubicBezTo>
                  <a:lnTo>
                    <a:pt x="15041" y="20448"/>
                  </a:lnTo>
                  <a:cubicBezTo>
                    <a:pt x="15279" y="20210"/>
                    <a:pt x="15595" y="20094"/>
                    <a:pt x="15913" y="20094"/>
                  </a:cubicBezTo>
                  <a:cubicBezTo>
                    <a:pt x="16220" y="20094"/>
                    <a:pt x="16530" y="20202"/>
                    <a:pt x="16776" y="20415"/>
                  </a:cubicBezTo>
                  <a:lnTo>
                    <a:pt x="17309" y="20848"/>
                  </a:lnTo>
                  <a:cubicBezTo>
                    <a:pt x="16709" y="20348"/>
                    <a:pt x="16676" y="19414"/>
                    <a:pt x="17276" y="18880"/>
                  </a:cubicBezTo>
                  <a:lnTo>
                    <a:pt x="17910" y="18280"/>
                  </a:lnTo>
                  <a:cubicBezTo>
                    <a:pt x="18174" y="18033"/>
                    <a:pt x="18503" y="17908"/>
                    <a:pt x="18833" y="17908"/>
                  </a:cubicBezTo>
                  <a:cubicBezTo>
                    <a:pt x="19074" y="17908"/>
                    <a:pt x="19316" y="17975"/>
                    <a:pt x="19534" y="18110"/>
                  </a:cubicBezTo>
                  <a:lnTo>
                    <a:pt x="19534" y="18110"/>
                  </a:lnTo>
                  <a:lnTo>
                    <a:pt x="19444" y="18046"/>
                  </a:lnTo>
                  <a:cubicBezTo>
                    <a:pt x="18844" y="17546"/>
                    <a:pt x="18811" y="16612"/>
                    <a:pt x="19411" y="16078"/>
                  </a:cubicBezTo>
                  <a:lnTo>
                    <a:pt x="20045" y="15478"/>
                  </a:lnTo>
                  <a:cubicBezTo>
                    <a:pt x="20309" y="15231"/>
                    <a:pt x="20647" y="15106"/>
                    <a:pt x="20981" y="15106"/>
                  </a:cubicBezTo>
                  <a:cubicBezTo>
                    <a:pt x="21281" y="15106"/>
                    <a:pt x="21576" y="15206"/>
                    <a:pt x="21813" y="15411"/>
                  </a:cubicBezTo>
                  <a:lnTo>
                    <a:pt x="23280" y="16679"/>
                  </a:lnTo>
                  <a:cubicBezTo>
                    <a:pt x="23814" y="15978"/>
                    <a:pt x="24248" y="15244"/>
                    <a:pt x="24648" y="14477"/>
                  </a:cubicBezTo>
                  <a:cubicBezTo>
                    <a:pt x="26216" y="11742"/>
                    <a:pt x="28117" y="9240"/>
                    <a:pt x="30285" y="7005"/>
                  </a:cubicBezTo>
                  <a:cubicBezTo>
                    <a:pt x="29518" y="4403"/>
                    <a:pt x="28184" y="203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3743675" y="1224850"/>
              <a:ext cx="373375" cy="301450"/>
            </a:xfrm>
            <a:custGeom>
              <a:avLst/>
              <a:gdLst/>
              <a:ahLst/>
              <a:cxnLst/>
              <a:rect l="l" t="t" r="r" b="b"/>
              <a:pathLst>
                <a:path w="14935" h="12058" extrusionOk="0">
                  <a:moveTo>
                    <a:pt x="10448" y="0"/>
                  </a:moveTo>
                  <a:cubicBezTo>
                    <a:pt x="10123" y="0"/>
                    <a:pt x="9801" y="117"/>
                    <a:pt x="9541" y="360"/>
                  </a:cubicBezTo>
                  <a:lnTo>
                    <a:pt x="8907" y="960"/>
                  </a:lnTo>
                  <a:cubicBezTo>
                    <a:pt x="8307" y="1494"/>
                    <a:pt x="8340" y="2428"/>
                    <a:pt x="8940" y="2928"/>
                  </a:cubicBezTo>
                  <a:lnTo>
                    <a:pt x="9140" y="3128"/>
                  </a:lnTo>
                  <a:cubicBezTo>
                    <a:pt x="8895" y="2915"/>
                    <a:pt x="8593" y="2807"/>
                    <a:pt x="8290" y="2807"/>
                  </a:cubicBezTo>
                  <a:cubicBezTo>
                    <a:pt x="7976" y="2807"/>
                    <a:pt x="7661" y="2924"/>
                    <a:pt x="7406" y="3162"/>
                  </a:cubicBezTo>
                  <a:lnTo>
                    <a:pt x="6772" y="3762"/>
                  </a:lnTo>
                  <a:cubicBezTo>
                    <a:pt x="6181" y="4287"/>
                    <a:pt x="6172" y="5201"/>
                    <a:pt x="6777" y="5707"/>
                  </a:cubicBezTo>
                  <a:lnTo>
                    <a:pt x="6777" y="5707"/>
                  </a:lnTo>
                  <a:lnTo>
                    <a:pt x="6272" y="5296"/>
                  </a:lnTo>
                  <a:cubicBezTo>
                    <a:pt x="6031" y="5088"/>
                    <a:pt x="5729" y="4987"/>
                    <a:pt x="5428" y="4987"/>
                  </a:cubicBezTo>
                  <a:cubicBezTo>
                    <a:pt x="5103" y="4987"/>
                    <a:pt x="4780" y="5105"/>
                    <a:pt x="4537" y="5330"/>
                  </a:cubicBezTo>
                  <a:lnTo>
                    <a:pt x="3870" y="5930"/>
                  </a:lnTo>
                  <a:cubicBezTo>
                    <a:pt x="3270" y="6464"/>
                    <a:pt x="3303" y="7398"/>
                    <a:pt x="3903" y="7932"/>
                  </a:cubicBezTo>
                  <a:lnTo>
                    <a:pt x="3336" y="7431"/>
                  </a:lnTo>
                  <a:lnTo>
                    <a:pt x="3003" y="7164"/>
                  </a:lnTo>
                  <a:cubicBezTo>
                    <a:pt x="2757" y="6957"/>
                    <a:pt x="2458" y="6856"/>
                    <a:pt x="2154" y="6856"/>
                  </a:cubicBezTo>
                  <a:cubicBezTo>
                    <a:pt x="1921" y="6856"/>
                    <a:pt x="1685" y="6915"/>
                    <a:pt x="1468" y="7031"/>
                  </a:cubicBezTo>
                  <a:cubicBezTo>
                    <a:pt x="1402" y="7098"/>
                    <a:pt x="1335" y="7131"/>
                    <a:pt x="1268" y="7198"/>
                  </a:cubicBezTo>
                  <a:lnTo>
                    <a:pt x="1001" y="7431"/>
                  </a:lnTo>
                  <a:lnTo>
                    <a:pt x="601" y="7798"/>
                  </a:lnTo>
                  <a:cubicBezTo>
                    <a:pt x="1" y="8332"/>
                    <a:pt x="34" y="9266"/>
                    <a:pt x="634" y="9800"/>
                  </a:cubicBezTo>
                  <a:lnTo>
                    <a:pt x="2169" y="11034"/>
                  </a:lnTo>
                  <a:lnTo>
                    <a:pt x="2836" y="11601"/>
                  </a:lnTo>
                  <a:cubicBezTo>
                    <a:pt x="3212" y="11922"/>
                    <a:pt x="3609" y="12057"/>
                    <a:pt x="3985" y="12057"/>
                  </a:cubicBezTo>
                  <a:cubicBezTo>
                    <a:pt x="5368" y="12057"/>
                    <a:pt x="6467" y="10219"/>
                    <a:pt x="5217" y="9002"/>
                  </a:cubicBezTo>
                  <a:lnTo>
                    <a:pt x="5217" y="9002"/>
                  </a:lnTo>
                  <a:lnTo>
                    <a:pt x="6105" y="9766"/>
                  </a:lnTo>
                  <a:cubicBezTo>
                    <a:pt x="6476" y="10075"/>
                    <a:pt x="6866" y="10206"/>
                    <a:pt x="7237" y="10206"/>
                  </a:cubicBezTo>
                  <a:cubicBezTo>
                    <a:pt x="8668" y="10206"/>
                    <a:pt x="9804" y="8256"/>
                    <a:pt x="8373" y="7064"/>
                  </a:cubicBezTo>
                  <a:lnTo>
                    <a:pt x="8373" y="7064"/>
                  </a:lnTo>
                  <a:lnTo>
                    <a:pt x="9007" y="7565"/>
                  </a:lnTo>
                  <a:cubicBezTo>
                    <a:pt x="9389" y="7911"/>
                    <a:pt x="9796" y="8057"/>
                    <a:pt x="10183" y="8057"/>
                  </a:cubicBezTo>
                  <a:cubicBezTo>
                    <a:pt x="11585" y="8057"/>
                    <a:pt x="12716" y="6145"/>
                    <a:pt x="11383" y="4953"/>
                  </a:cubicBezTo>
                  <a:lnTo>
                    <a:pt x="11383" y="4953"/>
                  </a:lnTo>
                  <a:cubicBezTo>
                    <a:pt x="11693" y="5163"/>
                    <a:pt x="12013" y="5255"/>
                    <a:pt x="12322" y="5255"/>
                  </a:cubicBezTo>
                  <a:cubicBezTo>
                    <a:pt x="13767" y="5255"/>
                    <a:pt x="14935" y="3244"/>
                    <a:pt x="13410" y="2061"/>
                  </a:cubicBezTo>
                  <a:lnTo>
                    <a:pt x="13410" y="2061"/>
                  </a:lnTo>
                  <a:lnTo>
                    <a:pt x="13410" y="2094"/>
                  </a:lnTo>
                  <a:lnTo>
                    <a:pt x="12776" y="1560"/>
                  </a:lnTo>
                  <a:lnTo>
                    <a:pt x="11309" y="293"/>
                  </a:lnTo>
                  <a:cubicBezTo>
                    <a:pt x="11052" y="100"/>
                    <a:pt x="10749" y="0"/>
                    <a:pt x="1044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Cím 1">
            <a:extLst>
              <a:ext uri="{FF2B5EF4-FFF2-40B4-BE49-F238E27FC236}">
                <a16:creationId xmlns:a16="http://schemas.microsoft.com/office/drawing/2014/main" id="{5C8CA7D9-A259-449D-A3AC-A7B3ED5591AE}"/>
              </a:ext>
            </a:extLst>
          </p:cNvPr>
          <p:cNvSpPr txBox="1">
            <a:spLocks/>
          </p:cNvSpPr>
          <p:nvPr/>
        </p:nvSpPr>
        <p:spPr>
          <a:xfrm>
            <a:off x="3913040" y="899385"/>
            <a:ext cx="5184879" cy="4026184"/>
          </a:xfrm>
          <a:prstGeom prst="rect">
            <a:avLst/>
          </a:prstGeom>
          <a:noFill/>
          <a:ln>
            <a:noFill/>
          </a:ln>
        </p:spPr>
        <p:txBody>
          <a:bodyPr spcFirstLastPara="1" vert="horz" wrap="square" lIns="91440" tIns="45720" rIns="91440" bIns="45720" rtlCol="0" anchor="ctr" anchorCtr="0">
            <a:normAutofit fontScale="6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nSpc>
                <a:spcPct val="120000"/>
              </a:lnSpc>
            </a:pPr>
            <a:r>
              <a:rPr lang="en-US" sz="2800" dirty="0">
                <a:solidFill>
                  <a:schemeClr val="tx1"/>
                </a:solidFill>
                <a:latin typeface="Arial" panose="020B0604020202020204" pitchFamily="34" charset="0"/>
                <a:cs typeface="Arial" panose="020B0604020202020204" pitchFamily="34" charset="0"/>
              </a:rPr>
              <a:t>Mi </a:t>
            </a:r>
            <a:r>
              <a:rPr lang="en-US" sz="2800" dirty="0" err="1">
                <a:solidFill>
                  <a:schemeClr val="tx1"/>
                </a:solidFill>
                <a:latin typeface="Arial" panose="020B0604020202020204" pitchFamily="34" charset="0"/>
                <a:cs typeface="Arial" panose="020B0604020202020204" pitchFamily="34" charset="0"/>
              </a:rPr>
              <a:t>Atyánk</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aki</a:t>
            </a:r>
            <a:r>
              <a:rPr lang="en-US" sz="2800" dirty="0">
                <a:solidFill>
                  <a:schemeClr val="tx1"/>
                </a:solidFill>
                <a:latin typeface="Arial" panose="020B0604020202020204" pitchFamily="34" charset="0"/>
                <a:cs typeface="Arial" panose="020B0604020202020204" pitchFamily="34" charset="0"/>
              </a:rPr>
              <a:t> a </a:t>
            </a:r>
            <a:r>
              <a:rPr lang="en-US" sz="2800" dirty="0" err="1">
                <a:solidFill>
                  <a:schemeClr val="tx1"/>
                </a:solidFill>
                <a:latin typeface="Arial" panose="020B0604020202020204" pitchFamily="34" charset="0"/>
                <a:cs typeface="Arial" panose="020B0604020202020204" pitchFamily="34" charset="0"/>
              </a:rPr>
              <a:t>mennyekben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vagy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szenteltessék</a:t>
            </a:r>
            <a:r>
              <a:rPr lang="en-US" sz="2800" dirty="0">
                <a:solidFill>
                  <a:schemeClr val="tx1"/>
                </a:solidFill>
                <a:latin typeface="Arial" panose="020B0604020202020204" pitchFamily="34" charset="0"/>
                <a:cs typeface="Arial" panose="020B0604020202020204" pitchFamily="34" charset="0"/>
              </a:rPr>
              <a:t> meg a </a:t>
            </a:r>
            <a:r>
              <a:rPr lang="en-US" sz="2800" dirty="0" err="1">
                <a:solidFill>
                  <a:schemeClr val="tx1"/>
                </a:solidFill>
                <a:latin typeface="Arial" panose="020B0604020202020204" pitchFamily="34" charset="0"/>
                <a:cs typeface="Arial" panose="020B0604020202020204" pitchFamily="34" charset="0"/>
              </a:rPr>
              <a:t>te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neved</a:t>
            </a:r>
            <a:r>
              <a:rPr lang="en-US" sz="2800" dirty="0">
                <a:solidFill>
                  <a:schemeClr val="tx1"/>
                </a:solidFill>
                <a:latin typeface="Arial" panose="020B0604020202020204" pitchFamily="34" charset="0"/>
                <a:cs typeface="Arial" panose="020B0604020202020204" pitchFamily="34" charset="0"/>
              </a:rPr>
              <a:t>,</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jöjjön</a:t>
            </a:r>
            <a:r>
              <a:rPr lang="en-US" sz="2800" dirty="0">
                <a:solidFill>
                  <a:schemeClr val="tx1"/>
                </a:solidFill>
                <a:latin typeface="Arial" panose="020B0604020202020204" pitchFamily="34" charset="0"/>
                <a:cs typeface="Arial" panose="020B0604020202020204" pitchFamily="34" charset="0"/>
              </a:rPr>
              <a:t> el a </a:t>
            </a:r>
            <a:r>
              <a:rPr lang="en-US" sz="2800" dirty="0" err="1">
                <a:solidFill>
                  <a:schemeClr val="tx1"/>
                </a:solidFill>
                <a:latin typeface="Arial" panose="020B0604020202020204" pitchFamily="34" charset="0"/>
                <a:cs typeface="Arial" panose="020B0604020202020204" pitchFamily="34" charset="0"/>
              </a:rPr>
              <a:t>te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országod</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legyen</a:t>
            </a:r>
            <a:r>
              <a:rPr lang="en-US" sz="2800" dirty="0">
                <a:solidFill>
                  <a:schemeClr val="tx1"/>
                </a:solidFill>
                <a:latin typeface="Arial" panose="020B0604020202020204" pitchFamily="34" charset="0"/>
                <a:cs typeface="Arial" panose="020B0604020202020204" pitchFamily="34" charset="0"/>
              </a:rPr>
              <a:t> meg a </a:t>
            </a:r>
            <a:r>
              <a:rPr lang="en-US" sz="2800" dirty="0" err="1">
                <a:solidFill>
                  <a:schemeClr val="tx1"/>
                </a:solidFill>
                <a:latin typeface="Arial" panose="020B0604020202020204" pitchFamily="34" charset="0"/>
                <a:cs typeface="Arial" panose="020B0604020202020204" pitchFamily="34" charset="0"/>
              </a:rPr>
              <a:t>te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akaratod</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amint</a:t>
            </a:r>
            <a:r>
              <a:rPr lang="en-US" sz="2800" dirty="0">
                <a:solidFill>
                  <a:schemeClr val="tx1"/>
                </a:solidFill>
                <a:latin typeface="Arial" panose="020B0604020202020204" pitchFamily="34" charset="0"/>
                <a:cs typeface="Arial" panose="020B0604020202020204" pitchFamily="34" charset="0"/>
              </a:rPr>
              <a:t> a </a:t>
            </a:r>
            <a:r>
              <a:rPr lang="en-US" sz="2800" dirty="0" err="1">
                <a:solidFill>
                  <a:schemeClr val="tx1"/>
                </a:solidFill>
                <a:latin typeface="Arial" panose="020B0604020202020204" pitchFamily="34" charset="0"/>
                <a:cs typeface="Arial" panose="020B0604020202020204" pitchFamily="34" charset="0"/>
              </a:rPr>
              <a:t>mennyben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úgy</a:t>
            </a:r>
            <a:r>
              <a:rPr lang="en-US" sz="2800" dirty="0">
                <a:solidFill>
                  <a:schemeClr val="tx1"/>
                </a:solidFill>
                <a:latin typeface="Arial" panose="020B0604020202020204" pitchFamily="34" charset="0"/>
                <a:cs typeface="Arial" panose="020B0604020202020204" pitchFamily="34" charset="0"/>
              </a:rPr>
              <a:t> a </a:t>
            </a:r>
            <a:r>
              <a:rPr lang="en-US" sz="2800" dirty="0" err="1">
                <a:solidFill>
                  <a:schemeClr val="tx1"/>
                </a:solidFill>
                <a:latin typeface="Arial" panose="020B0604020202020204" pitchFamily="34" charset="0"/>
                <a:cs typeface="Arial" panose="020B0604020202020204" pitchFamily="34" charset="0"/>
              </a:rPr>
              <a:t>földön</a:t>
            </a:r>
            <a:r>
              <a:rPr lang="en-US" sz="2800" dirty="0">
                <a:solidFill>
                  <a:schemeClr val="tx1"/>
                </a:solidFill>
                <a:latin typeface="Arial" panose="020B0604020202020204" pitchFamily="34" charset="0"/>
                <a:cs typeface="Arial" panose="020B0604020202020204" pitchFamily="34" charset="0"/>
              </a:rPr>
              <a:t> is;</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Mindennapi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kenyerünket</a:t>
            </a:r>
            <a:r>
              <a:rPr lang="en-US" sz="2800" dirty="0">
                <a:solidFill>
                  <a:schemeClr val="tx1"/>
                </a:solidFill>
                <a:latin typeface="Arial" panose="020B0604020202020204" pitchFamily="34" charset="0"/>
                <a:cs typeface="Arial" panose="020B0604020202020204" pitchFamily="34" charset="0"/>
              </a:rPr>
              <a:t> add meg </a:t>
            </a:r>
            <a:r>
              <a:rPr lang="en-US" sz="2800" dirty="0" err="1">
                <a:solidFill>
                  <a:schemeClr val="tx1"/>
                </a:solidFill>
                <a:latin typeface="Arial" panose="020B0604020202020204" pitchFamily="34" charset="0"/>
                <a:cs typeface="Arial" panose="020B0604020202020204" pitchFamily="34" charset="0"/>
              </a:rPr>
              <a:t>nekünk</a:t>
            </a:r>
            <a:r>
              <a:rPr lang="en-US" sz="2800" dirty="0">
                <a:solidFill>
                  <a:schemeClr val="tx1"/>
                </a:solidFill>
                <a:latin typeface="Arial" panose="020B0604020202020204" pitchFamily="34" charset="0"/>
                <a:cs typeface="Arial" panose="020B0604020202020204" pitchFamily="34" charset="0"/>
              </a:rPr>
              <a:t> ma,</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és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bocsásd</a:t>
            </a:r>
            <a:r>
              <a:rPr lang="en-US" sz="2800" dirty="0">
                <a:solidFill>
                  <a:schemeClr val="tx1"/>
                </a:solidFill>
                <a:latin typeface="Arial" panose="020B0604020202020204" pitchFamily="34" charset="0"/>
                <a:cs typeface="Arial" panose="020B0604020202020204" pitchFamily="34" charset="0"/>
              </a:rPr>
              <a:t> meg </a:t>
            </a:r>
            <a:r>
              <a:rPr lang="en-US" sz="2800" dirty="0" err="1">
                <a:solidFill>
                  <a:schemeClr val="tx1"/>
                </a:solidFill>
                <a:latin typeface="Arial" panose="020B0604020202020204" pitchFamily="34" charset="0"/>
                <a:cs typeface="Arial" panose="020B0604020202020204" pitchFamily="34" charset="0"/>
              </a:rPr>
              <a:t>vétkeinket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miképpen</a:t>
            </a:r>
            <a:r>
              <a:rPr lang="en-US" sz="2800" dirty="0">
                <a:solidFill>
                  <a:schemeClr val="tx1"/>
                </a:solidFill>
                <a:latin typeface="Arial" panose="020B0604020202020204" pitchFamily="34" charset="0"/>
                <a:cs typeface="Arial" panose="020B0604020202020204" pitchFamily="34" charset="0"/>
              </a:rPr>
              <a:t> mi is </a:t>
            </a:r>
            <a:r>
              <a:rPr lang="en-US" sz="2800" dirty="0" err="1">
                <a:solidFill>
                  <a:schemeClr val="tx1"/>
                </a:solidFill>
                <a:latin typeface="Arial" panose="020B0604020202020204" pitchFamily="34" charset="0"/>
                <a:cs typeface="Arial" panose="020B0604020202020204" pitchFamily="34" charset="0"/>
              </a:rPr>
              <a:t>megbocsátunk</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az</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ellenünk</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vétkezőknek</a:t>
            </a:r>
            <a:r>
              <a:rPr lang="en-US" sz="2800" dirty="0">
                <a:solidFill>
                  <a:schemeClr val="tx1"/>
                </a:solidFill>
                <a:latin typeface="Arial" panose="020B0604020202020204" pitchFamily="34" charset="0"/>
                <a:cs typeface="Arial" panose="020B0604020202020204" pitchFamily="34" charset="0"/>
              </a:rPr>
              <a:t>;</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És</a:t>
            </a:r>
            <a:r>
              <a:rPr lang="en-US" sz="2800" dirty="0">
                <a:solidFill>
                  <a:schemeClr val="tx1"/>
                </a:solidFill>
                <a:latin typeface="Arial" panose="020B0604020202020204" pitchFamily="34" charset="0"/>
                <a:cs typeface="Arial" panose="020B0604020202020204" pitchFamily="34" charset="0"/>
              </a:rPr>
              <a:t> ne </a:t>
            </a:r>
            <a:r>
              <a:rPr lang="en-US" sz="2800" dirty="0" err="1">
                <a:solidFill>
                  <a:schemeClr val="tx1"/>
                </a:solidFill>
                <a:latin typeface="Arial" panose="020B0604020202020204" pitchFamily="34" charset="0"/>
                <a:cs typeface="Arial" panose="020B0604020202020204" pitchFamily="34" charset="0"/>
              </a:rPr>
              <a:t>vígy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minket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kísértésbe</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szabadíts</a:t>
            </a:r>
            <a:r>
              <a:rPr lang="en-US" sz="2800" dirty="0">
                <a:solidFill>
                  <a:schemeClr val="tx1"/>
                </a:solidFill>
                <a:latin typeface="Arial" panose="020B0604020202020204" pitchFamily="34" charset="0"/>
                <a:cs typeface="Arial" panose="020B0604020202020204" pitchFamily="34" charset="0"/>
              </a:rPr>
              <a:t> meg a </a:t>
            </a:r>
            <a:r>
              <a:rPr lang="en-US" sz="2800" dirty="0" err="1">
                <a:solidFill>
                  <a:schemeClr val="tx1"/>
                </a:solidFill>
                <a:latin typeface="Arial" panose="020B0604020202020204" pitchFamily="34" charset="0"/>
                <a:cs typeface="Arial" panose="020B0604020202020204" pitchFamily="34" charset="0"/>
              </a:rPr>
              <a:t>gonosztól</a:t>
            </a:r>
            <a:r>
              <a:rPr lang="en-US" sz="2800" dirty="0">
                <a:solidFill>
                  <a:schemeClr val="tx1"/>
                </a:solidFill>
                <a:latin typeface="Arial" panose="020B0604020202020204" pitchFamily="34" charset="0"/>
                <a:cs typeface="Arial" panose="020B0604020202020204" pitchFamily="34" charset="0"/>
              </a:rPr>
              <a:t>;</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Mert</a:t>
            </a:r>
            <a:r>
              <a:rPr lang="en-US" sz="2800" dirty="0">
                <a:solidFill>
                  <a:schemeClr val="tx1"/>
                </a:solidFill>
                <a:latin typeface="Arial" panose="020B0604020202020204" pitchFamily="34" charset="0"/>
                <a:cs typeface="Arial" panose="020B0604020202020204" pitchFamily="34" charset="0"/>
              </a:rPr>
              <a:t> tied </a:t>
            </a:r>
            <a:r>
              <a:rPr lang="en-US" sz="2800" dirty="0" err="1">
                <a:solidFill>
                  <a:schemeClr val="tx1"/>
                </a:solidFill>
                <a:latin typeface="Arial" panose="020B0604020202020204" pitchFamily="34" charset="0"/>
                <a:cs typeface="Arial" panose="020B0604020202020204" pitchFamily="34" charset="0"/>
              </a:rPr>
              <a:t>az</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ország</a:t>
            </a:r>
            <a:r>
              <a:rPr lang="en-US" sz="2800" dirty="0">
                <a:solidFill>
                  <a:schemeClr val="tx1"/>
                </a:solidFill>
                <a:latin typeface="Arial" panose="020B0604020202020204" pitchFamily="34" charset="0"/>
                <a:cs typeface="Arial" panose="020B0604020202020204" pitchFamily="34" charset="0"/>
              </a:rPr>
              <a:t>, a </a:t>
            </a:r>
            <a:r>
              <a:rPr lang="en-US" sz="2800" dirty="0" err="1">
                <a:solidFill>
                  <a:schemeClr val="tx1"/>
                </a:solidFill>
                <a:latin typeface="Arial" panose="020B0604020202020204" pitchFamily="34" charset="0"/>
                <a:cs typeface="Arial" panose="020B0604020202020204" pitchFamily="34" charset="0"/>
              </a:rPr>
              <a:t>hatalom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és</a:t>
            </a:r>
            <a:r>
              <a:rPr lang="en-US" sz="2800" dirty="0">
                <a:solidFill>
                  <a:schemeClr val="tx1"/>
                </a:solidFill>
                <a:latin typeface="Arial" panose="020B0604020202020204" pitchFamily="34" charset="0"/>
                <a:cs typeface="Arial" panose="020B0604020202020204" pitchFamily="34" charset="0"/>
              </a:rPr>
              <a:t> a </a:t>
            </a:r>
            <a:r>
              <a:rPr lang="en-US" sz="2800" dirty="0" err="1">
                <a:solidFill>
                  <a:schemeClr val="tx1"/>
                </a:solidFill>
                <a:latin typeface="Arial" panose="020B0604020202020204" pitchFamily="34" charset="0"/>
                <a:cs typeface="Arial" panose="020B0604020202020204" pitchFamily="34" charset="0"/>
              </a:rPr>
              <a:t>dicsőség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mindörökké</a:t>
            </a:r>
            <a:r>
              <a:rPr lang="en-US" sz="2800" dirty="0">
                <a:solidFill>
                  <a:schemeClr val="tx1"/>
                </a:solidFill>
                <a:latin typeface="Arial" panose="020B0604020202020204" pitchFamily="34" charset="0"/>
                <a:cs typeface="Arial" panose="020B0604020202020204" pitchFamily="34" charset="0"/>
              </a:rPr>
              <a:t>.</a:t>
            </a:r>
            <a:br>
              <a:rPr lang="en-US" sz="2800" dirty="0">
                <a:solidFill>
                  <a:schemeClr val="tx1"/>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Ámen</a:t>
            </a:r>
            <a:r>
              <a:rPr lang="en-US" sz="2800" dirty="0">
                <a:solidFill>
                  <a:schemeClr val="tx1"/>
                </a:solidFill>
                <a:latin typeface="Arial" panose="020B0604020202020204" pitchFamily="34" charset="0"/>
                <a:cs typeface="Arial" panose="020B0604020202020204" pitchFamily="34" charset="0"/>
              </a:rPr>
              <a:t>.</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(Mt 6,9-13)</a:t>
            </a:r>
            <a:endParaRPr lang="en-US" sz="2800" kern="1200" dirty="0">
              <a:solidFill>
                <a:srgbClr val="080808"/>
              </a:solidFill>
              <a:latin typeface="+mj-lt"/>
              <a:ea typeface="+mj-ea"/>
              <a:cs typeface="+mj-cs"/>
            </a:endParaRPr>
          </a:p>
        </p:txBody>
      </p:sp>
      <p:pic>
        <p:nvPicPr>
          <p:cNvPr id="14" name="Kép 13">
            <a:extLst>
              <a:ext uri="{FF2B5EF4-FFF2-40B4-BE49-F238E27FC236}">
                <a16:creationId xmlns:a16="http://schemas.microsoft.com/office/drawing/2014/main" id="{D91F89DA-4F3E-4526-9CD5-CD8D77D835CB}"/>
              </a:ext>
            </a:extLst>
          </p:cNvPr>
          <p:cNvPicPr>
            <a:picLocks noChangeAspect="1"/>
          </p:cNvPicPr>
          <p:nvPr/>
        </p:nvPicPr>
        <p:blipFill>
          <a:blip r:embed="rId3"/>
          <a:stretch>
            <a:fillRect/>
          </a:stretch>
        </p:blipFill>
        <p:spPr>
          <a:xfrm>
            <a:off x="0" y="0"/>
            <a:ext cx="1158240" cy="1138936"/>
          </a:xfrm>
          <a:prstGeom prst="rect">
            <a:avLst/>
          </a:prstGeom>
        </p:spPr>
      </p:pic>
    </p:spTree>
    <p:extLst>
      <p:ext uri="{BB962C8B-B14F-4D97-AF65-F5344CB8AC3E}">
        <p14:creationId xmlns:p14="http://schemas.microsoft.com/office/powerpoint/2010/main" val="22601842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latin typeface="Arial" panose="020B0604020202020204" pitchFamily="34" charset="0"/>
                <a:cs typeface="Arial" panose="020B0604020202020204" pitchFamily="34" charset="0"/>
              </a:rPr>
              <a:t>Imádkozzunk</a:t>
            </a:r>
            <a:r>
              <a:rPr lang="en-US" sz="2800" b="1" dirty="0">
                <a:latin typeface="Arial" panose="020B0604020202020204" pitchFamily="34" charset="0"/>
                <a:cs typeface="Arial" panose="020B0604020202020204" pitchFamily="34" charset="0"/>
              </a:rPr>
              <a:t>!</a:t>
            </a:r>
            <a:endParaRPr dirty="0"/>
          </a:p>
        </p:txBody>
      </p:sp>
      <p:sp>
        <p:nvSpPr>
          <p:cNvPr id="219" name="Google Shape;219;p19"/>
          <p:cNvSpPr/>
          <p:nvPr/>
        </p:nvSpPr>
        <p:spPr>
          <a:xfrm>
            <a:off x="4336094" y="2185398"/>
            <a:ext cx="471803" cy="471617"/>
          </a:xfrm>
          <a:custGeom>
            <a:avLst/>
            <a:gdLst/>
            <a:ahLst/>
            <a:cxnLst/>
            <a:rect l="l" t="t" r="r" b="b"/>
            <a:pathLst>
              <a:path w="30493" h="30481" extrusionOk="0">
                <a:moveTo>
                  <a:pt x="30492" y="15241"/>
                </a:moveTo>
                <a:cubicBezTo>
                  <a:pt x="30492" y="23658"/>
                  <a:pt x="23658" y="30481"/>
                  <a:pt x="15240" y="30481"/>
                </a:cubicBezTo>
                <a:cubicBezTo>
                  <a:pt x="6823" y="30481"/>
                  <a:pt x="0" y="23658"/>
                  <a:pt x="0" y="15241"/>
                </a:cubicBezTo>
                <a:cubicBezTo>
                  <a:pt x="0" y="6823"/>
                  <a:pt x="6823" y="1"/>
                  <a:pt x="15240" y="1"/>
                </a:cubicBezTo>
                <a:cubicBezTo>
                  <a:pt x="23658" y="1"/>
                  <a:pt x="30492" y="6823"/>
                  <a:pt x="30492" y="152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9"/>
          <p:cNvGrpSpPr/>
          <p:nvPr/>
        </p:nvGrpSpPr>
        <p:grpSpPr>
          <a:xfrm>
            <a:off x="964583" y="2424901"/>
            <a:ext cx="3659166" cy="438300"/>
            <a:chOff x="4826421" y="3332442"/>
            <a:chExt cx="3854200" cy="438300"/>
          </a:xfrm>
        </p:grpSpPr>
        <p:sp>
          <p:nvSpPr>
            <p:cNvPr id="235" name="Google Shape;235;p19"/>
            <p:cNvSpPr/>
            <p:nvPr/>
          </p:nvSpPr>
          <p:spPr>
            <a:xfrm>
              <a:off x="4826421" y="3511688"/>
              <a:ext cx="3777900" cy="7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242321" y="3332442"/>
              <a:ext cx="438300" cy="438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45" name="Google Shape;245;p19"/>
          <p:cNvGrpSpPr/>
          <p:nvPr/>
        </p:nvGrpSpPr>
        <p:grpSpPr>
          <a:xfrm flipV="1">
            <a:off x="488991" y="1580759"/>
            <a:ext cx="2191684" cy="2189983"/>
            <a:chOff x="3280850" y="641725"/>
            <a:chExt cx="1030750" cy="1029950"/>
          </a:xfrm>
        </p:grpSpPr>
        <p:sp>
          <p:nvSpPr>
            <p:cNvPr id="246" name="Google Shape;246;p19"/>
            <p:cNvSpPr/>
            <p:nvPr/>
          </p:nvSpPr>
          <p:spPr>
            <a:xfrm>
              <a:off x="3280850" y="641725"/>
              <a:ext cx="1030750" cy="1029950"/>
            </a:xfrm>
            <a:custGeom>
              <a:avLst/>
              <a:gdLst/>
              <a:ahLst/>
              <a:cxnLst/>
              <a:rect l="l" t="t" r="r" b="b"/>
              <a:pathLst>
                <a:path w="41230" h="41198" extrusionOk="0">
                  <a:moveTo>
                    <a:pt x="20615" y="1"/>
                  </a:moveTo>
                  <a:cubicBezTo>
                    <a:pt x="9240" y="1"/>
                    <a:pt x="0" y="9241"/>
                    <a:pt x="0" y="20616"/>
                  </a:cubicBezTo>
                  <a:cubicBezTo>
                    <a:pt x="0" y="31990"/>
                    <a:pt x="9240" y="41197"/>
                    <a:pt x="20615" y="41197"/>
                  </a:cubicBezTo>
                  <a:cubicBezTo>
                    <a:pt x="31990" y="41197"/>
                    <a:pt x="41230" y="31990"/>
                    <a:pt x="41230" y="20616"/>
                  </a:cubicBezTo>
                  <a:cubicBezTo>
                    <a:pt x="41230" y="9241"/>
                    <a:pt x="31990" y="1"/>
                    <a:pt x="20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3334225" y="695100"/>
              <a:ext cx="924000" cy="924025"/>
            </a:xfrm>
            <a:custGeom>
              <a:avLst/>
              <a:gdLst/>
              <a:ahLst/>
              <a:cxnLst/>
              <a:rect l="l" t="t" r="r" b="b"/>
              <a:pathLst>
                <a:path w="36960" h="36961" extrusionOk="0">
                  <a:moveTo>
                    <a:pt x="18480" y="1"/>
                  </a:moveTo>
                  <a:cubicBezTo>
                    <a:pt x="8273" y="1"/>
                    <a:pt x="0" y="8273"/>
                    <a:pt x="0" y="18481"/>
                  </a:cubicBezTo>
                  <a:cubicBezTo>
                    <a:pt x="0" y="28688"/>
                    <a:pt x="8273" y="36961"/>
                    <a:pt x="18480" y="36961"/>
                  </a:cubicBezTo>
                  <a:cubicBezTo>
                    <a:pt x="28687" y="36961"/>
                    <a:pt x="36960" y="28688"/>
                    <a:pt x="36960" y="18481"/>
                  </a:cubicBezTo>
                  <a:cubicBezTo>
                    <a:pt x="36960" y="8273"/>
                    <a:pt x="28687" y="1"/>
                    <a:pt x="1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3342550" y="821025"/>
              <a:ext cx="627975" cy="442850"/>
            </a:xfrm>
            <a:custGeom>
              <a:avLst/>
              <a:gdLst/>
              <a:ahLst/>
              <a:cxnLst/>
              <a:rect l="l" t="t" r="r" b="b"/>
              <a:pathLst>
                <a:path w="25119" h="17714" extrusionOk="0">
                  <a:moveTo>
                    <a:pt x="5438" y="1"/>
                  </a:moveTo>
                  <a:cubicBezTo>
                    <a:pt x="2636" y="2669"/>
                    <a:pt x="735" y="6138"/>
                    <a:pt x="1" y="9941"/>
                  </a:cubicBezTo>
                  <a:cubicBezTo>
                    <a:pt x="2236" y="11676"/>
                    <a:pt x="5004" y="13944"/>
                    <a:pt x="6339" y="15712"/>
                  </a:cubicBezTo>
                  <a:cubicBezTo>
                    <a:pt x="6706" y="16412"/>
                    <a:pt x="7139" y="17080"/>
                    <a:pt x="7606" y="17713"/>
                  </a:cubicBezTo>
                  <a:lnTo>
                    <a:pt x="7673" y="17647"/>
                  </a:lnTo>
                  <a:lnTo>
                    <a:pt x="12109" y="13377"/>
                  </a:lnTo>
                  <a:cubicBezTo>
                    <a:pt x="12756" y="13667"/>
                    <a:pt x="13468" y="13741"/>
                    <a:pt x="14239" y="13741"/>
                  </a:cubicBezTo>
                  <a:cubicBezTo>
                    <a:pt x="15053" y="13741"/>
                    <a:pt x="15935" y="13658"/>
                    <a:pt x="16877" y="13658"/>
                  </a:cubicBezTo>
                  <a:cubicBezTo>
                    <a:pt x="18121" y="13658"/>
                    <a:pt x="19472" y="13803"/>
                    <a:pt x="20916" y="14478"/>
                  </a:cubicBezTo>
                  <a:cubicBezTo>
                    <a:pt x="21590" y="14793"/>
                    <a:pt x="22356" y="15004"/>
                    <a:pt x="23042" y="15004"/>
                  </a:cubicBezTo>
                  <a:cubicBezTo>
                    <a:pt x="23953" y="15004"/>
                    <a:pt x="24724" y="14633"/>
                    <a:pt x="24952" y="13644"/>
                  </a:cubicBezTo>
                  <a:cubicBezTo>
                    <a:pt x="25119" y="12977"/>
                    <a:pt x="22250" y="12143"/>
                    <a:pt x="20716" y="10542"/>
                  </a:cubicBezTo>
                  <a:cubicBezTo>
                    <a:pt x="20215" y="10008"/>
                    <a:pt x="19848" y="9374"/>
                    <a:pt x="19381" y="8807"/>
                  </a:cubicBezTo>
                  <a:cubicBezTo>
                    <a:pt x="18914" y="8207"/>
                    <a:pt x="18281" y="7773"/>
                    <a:pt x="17580" y="7506"/>
                  </a:cubicBezTo>
                  <a:cubicBezTo>
                    <a:pt x="16379" y="6939"/>
                    <a:pt x="15078" y="6572"/>
                    <a:pt x="13744" y="6505"/>
                  </a:cubicBezTo>
                  <a:lnTo>
                    <a:pt x="12910" y="6439"/>
                  </a:lnTo>
                  <a:cubicBezTo>
                    <a:pt x="10708" y="5972"/>
                    <a:pt x="7206" y="2102"/>
                    <a:pt x="5438"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9"/>
            <p:cNvSpPr/>
            <p:nvPr/>
          </p:nvSpPr>
          <p:spPr>
            <a:xfrm>
              <a:off x="3481075" y="847725"/>
              <a:ext cx="757150" cy="680300"/>
            </a:xfrm>
            <a:custGeom>
              <a:avLst/>
              <a:gdLst/>
              <a:ahLst/>
              <a:cxnLst/>
              <a:rect l="l" t="t" r="r" b="b"/>
              <a:pathLst>
                <a:path w="30286" h="27212" extrusionOk="0">
                  <a:moveTo>
                    <a:pt x="19534" y="18110"/>
                  </a:moveTo>
                  <a:lnTo>
                    <a:pt x="19678" y="18213"/>
                  </a:lnTo>
                  <a:cubicBezTo>
                    <a:pt x="19631" y="18175"/>
                    <a:pt x="19583" y="18141"/>
                    <a:pt x="19534" y="18110"/>
                  </a:cubicBezTo>
                  <a:close/>
                  <a:moveTo>
                    <a:pt x="26383" y="0"/>
                  </a:moveTo>
                  <a:cubicBezTo>
                    <a:pt x="25515" y="1168"/>
                    <a:pt x="24515" y="2235"/>
                    <a:pt x="23380" y="3169"/>
                  </a:cubicBezTo>
                  <a:cubicBezTo>
                    <a:pt x="21913" y="4370"/>
                    <a:pt x="20078" y="5137"/>
                    <a:pt x="18177" y="5371"/>
                  </a:cubicBezTo>
                  <a:cubicBezTo>
                    <a:pt x="17910" y="5371"/>
                    <a:pt x="17643" y="5404"/>
                    <a:pt x="17410" y="5404"/>
                  </a:cubicBezTo>
                  <a:lnTo>
                    <a:pt x="16976" y="5437"/>
                  </a:lnTo>
                  <a:cubicBezTo>
                    <a:pt x="16642" y="5471"/>
                    <a:pt x="16275" y="5504"/>
                    <a:pt x="15942" y="5571"/>
                  </a:cubicBezTo>
                  <a:lnTo>
                    <a:pt x="15875" y="5571"/>
                  </a:lnTo>
                  <a:cubicBezTo>
                    <a:pt x="14641" y="5738"/>
                    <a:pt x="13440" y="6071"/>
                    <a:pt x="12273" y="6538"/>
                  </a:cubicBezTo>
                  <a:cubicBezTo>
                    <a:pt x="12439" y="6605"/>
                    <a:pt x="12573" y="6672"/>
                    <a:pt x="12706" y="6738"/>
                  </a:cubicBezTo>
                  <a:cubicBezTo>
                    <a:pt x="14040" y="7439"/>
                    <a:pt x="14074" y="8273"/>
                    <a:pt x="15208" y="9474"/>
                  </a:cubicBezTo>
                  <a:cubicBezTo>
                    <a:pt x="16709" y="11075"/>
                    <a:pt x="19611" y="11875"/>
                    <a:pt x="19444" y="12576"/>
                  </a:cubicBezTo>
                  <a:cubicBezTo>
                    <a:pt x="19216" y="13565"/>
                    <a:pt x="18445" y="13936"/>
                    <a:pt x="17535" y="13936"/>
                  </a:cubicBezTo>
                  <a:cubicBezTo>
                    <a:pt x="16848" y="13936"/>
                    <a:pt x="16082" y="13725"/>
                    <a:pt x="15408" y="13410"/>
                  </a:cubicBezTo>
                  <a:cubicBezTo>
                    <a:pt x="13965" y="12735"/>
                    <a:pt x="12608" y="12590"/>
                    <a:pt x="11359" y="12590"/>
                  </a:cubicBezTo>
                  <a:cubicBezTo>
                    <a:pt x="10414" y="12590"/>
                    <a:pt x="9530" y="12673"/>
                    <a:pt x="8716" y="12673"/>
                  </a:cubicBezTo>
                  <a:cubicBezTo>
                    <a:pt x="7946" y="12673"/>
                    <a:pt x="7239" y="12599"/>
                    <a:pt x="6602" y="12309"/>
                  </a:cubicBezTo>
                  <a:lnTo>
                    <a:pt x="2132" y="16579"/>
                  </a:lnTo>
                  <a:lnTo>
                    <a:pt x="2065" y="16645"/>
                  </a:lnTo>
                  <a:lnTo>
                    <a:pt x="1431" y="17179"/>
                  </a:lnTo>
                  <a:cubicBezTo>
                    <a:pt x="1" y="18371"/>
                    <a:pt x="1137" y="20321"/>
                    <a:pt x="2568" y="20321"/>
                  </a:cubicBezTo>
                  <a:cubicBezTo>
                    <a:pt x="2888" y="20321"/>
                    <a:pt x="3222" y="20223"/>
                    <a:pt x="3546" y="19999"/>
                  </a:cubicBezTo>
                  <a:lnTo>
                    <a:pt x="3546" y="19999"/>
                  </a:lnTo>
                  <a:cubicBezTo>
                    <a:pt x="2765" y="20670"/>
                    <a:pt x="2739" y="21922"/>
                    <a:pt x="3500" y="22616"/>
                  </a:cubicBezTo>
                  <a:cubicBezTo>
                    <a:pt x="3847" y="22929"/>
                    <a:pt x="4286" y="23088"/>
                    <a:pt x="4721" y="23088"/>
                  </a:cubicBezTo>
                  <a:cubicBezTo>
                    <a:pt x="5120" y="23088"/>
                    <a:pt x="5515" y="22954"/>
                    <a:pt x="5835" y="22683"/>
                  </a:cubicBezTo>
                  <a:lnTo>
                    <a:pt x="6325" y="22270"/>
                  </a:lnTo>
                  <a:lnTo>
                    <a:pt x="6325" y="22270"/>
                  </a:lnTo>
                  <a:cubicBezTo>
                    <a:pt x="5021" y="23464"/>
                    <a:pt x="6140" y="25343"/>
                    <a:pt x="7544" y="25343"/>
                  </a:cubicBezTo>
                  <a:cubicBezTo>
                    <a:pt x="7935" y="25343"/>
                    <a:pt x="8348" y="25198"/>
                    <a:pt x="8737" y="24851"/>
                  </a:cubicBezTo>
                  <a:lnTo>
                    <a:pt x="9611" y="24123"/>
                  </a:lnTo>
                  <a:lnTo>
                    <a:pt x="9611" y="24123"/>
                  </a:lnTo>
                  <a:cubicBezTo>
                    <a:pt x="8280" y="25316"/>
                    <a:pt x="9402" y="27211"/>
                    <a:pt x="10797" y="27211"/>
                  </a:cubicBezTo>
                  <a:cubicBezTo>
                    <a:pt x="11183" y="27211"/>
                    <a:pt x="11590" y="27066"/>
                    <a:pt x="11972" y="26719"/>
                  </a:cubicBezTo>
                  <a:lnTo>
                    <a:pt x="12673" y="26152"/>
                  </a:lnTo>
                  <a:lnTo>
                    <a:pt x="11172" y="24918"/>
                  </a:lnTo>
                  <a:cubicBezTo>
                    <a:pt x="10538" y="24384"/>
                    <a:pt x="10538" y="23450"/>
                    <a:pt x="11105" y="22917"/>
                  </a:cubicBezTo>
                  <a:lnTo>
                    <a:pt x="11539" y="22550"/>
                  </a:lnTo>
                  <a:lnTo>
                    <a:pt x="11772" y="22316"/>
                  </a:lnTo>
                  <a:cubicBezTo>
                    <a:pt x="11839" y="22249"/>
                    <a:pt x="11906" y="22216"/>
                    <a:pt x="11972" y="22149"/>
                  </a:cubicBezTo>
                  <a:cubicBezTo>
                    <a:pt x="12185" y="22022"/>
                    <a:pt x="12416" y="21960"/>
                    <a:pt x="12645" y="21960"/>
                  </a:cubicBezTo>
                  <a:cubicBezTo>
                    <a:pt x="12954" y="21960"/>
                    <a:pt x="13258" y="22072"/>
                    <a:pt x="13507" y="22283"/>
                  </a:cubicBezTo>
                  <a:lnTo>
                    <a:pt x="13840" y="22550"/>
                  </a:lnTo>
                  <a:lnTo>
                    <a:pt x="14441" y="23050"/>
                  </a:lnTo>
                  <a:cubicBezTo>
                    <a:pt x="13807" y="22516"/>
                    <a:pt x="13807" y="21582"/>
                    <a:pt x="14374" y="21049"/>
                  </a:cubicBezTo>
                  <a:lnTo>
                    <a:pt x="15041" y="20448"/>
                  </a:lnTo>
                  <a:cubicBezTo>
                    <a:pt x="15279" y="20210"/>
                    <a:pt x="15595" y="20094"/>
                    <a:pt x="15913" y="20094"/>
                  </a:cubicBezTo>
                  <a:cubicBezTo>
                    <a:pt x="16220" y="20094"/>
                    <a:pt x="16530" y="20202"/>
                    <a:pt x="16776" y="20415"/>
                  </a:cubicBezTo>
                  <a:lnTo>
                    <a:pt x="17309" y="20848"/>
                  </a:lnTo>
                  <a:cubicBezTo>
                    <a:pt x="16709" y="20348"/>
                    <a:pt x="16676" y="19414"/>
                    <a:pt x="17276" y="18880"/>
                  </a:cubicBezTo>
                  <a:lnTo>
                    <a:pt x="17910" y="18280"/>
                  </a:lnTo>
                  <a:cubicBezTo>
                    <a:pt x="18174" y="18033"/>
                    <a:pt x="18503" y="17908"/>
                    <a:pt x="18833" y="17908"/>
                  </a:cubicBezTo>
                  <a:cubicBezTo>
                    <a:pt x="19074" y="17908"/>
                    <a:pt x="19316" y="17975"/>
                    <a:pt x="19534" y="18110"/>
                  </a:cubicBezTo>
                  <a:lnTo>
                    <a:pt x="19534" y="18110"/>
                  </a:lnTo>
                  <a:lnTo>
                    <a:pt x="19444" y="18046"/>
                  </a:lnTo>
                  <a:cubicBezTo>
                    <a:pt x="18844" y="17546"/>
                    <a:pt x="18811" y="16612"/>
                    <a:pt x="19411" y="16078"/>
                  </a:cubicBezTo>
                  <a:lnTo>
                    <a:pt x="20045" y="15478"/>
                  </a:lnTo>
                  <a:cubicBezTo>
                    <a:pt x="20309" y="15231"/>
                    <a:pt x="20647" y="15106"/>
                    <a:pt x="20981" y="15106"/>
                  </a:cubicBezTo>
                  <a:cubicBezTo>
                    <a:pt x="21281" y="15106"/>
                    <a:pt x="21576" y="15206"/>
                    <a:pt x="21813" y="15411"/>
                  </a:cubicBezTo>
                  <a:lnTo>
                    <a:pt x="23280" y="16679"/>
                  </a:lnTo>
                  <a:cubicBezTo>
                    <a:pt x="23814" y="15978"/>
                    <a:pt x="24248" y="15244"/>
                    <a:pt x="24648" y="14477"/>
                  </a:cubicBezTo>
                  <a:cubicBezTo>
                    <a:pt x="26216" y="11742"/>
                    <a:pt x="28117" y="9240"/>
                    <a:pt x="30285" y="7005"/>
                  </a:cubicBezTo>
                  <a:cubicBezTo>
                    <a:pt x="29518" y="4403"/>
                    <a:pt x="28184" y="203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3743675" y="1224850"/>
              <a:ext cx="373375" cy="301450"/>
            </a:xfrm>
            <a:custGeom>
              <a:avLst/>
              <a:gdLst/>
              <a:ahLst/>
              <a:cxnLst/>
              <a:rect l="l" t="t" r="r" b="b"/>
              <a:pathLst>
                <a:path w="14935" h="12058" extrusionOk="0">
                  <a:moveTo>
                    <a:pt x="10448" y="0"/>
                  </a:moveTo>
                  <a:cubicBezTo>
                    <a:pt x="10123" y="0"/>
                    <a:pt x="9801" y="117"/>
                    <a:pt x="9541" y="360"/>
                  </a:cubicBezTo>
                  <a:lnTo>
                    <a:pt x="8907" y="960"/>
                  </a:lnTo>
                  <a:cubicBezTo>
                    <a:pt x="8307" y="1494"/>
                    <a:pt x="8340" y="2428"/>
                    <a:pt x="8940" y="2928"/>
                  </a:cubicBezTo>
                  <a:lnTo>
                    <a:pt x="9140" y="3128"/>
                  </a:lnTo>
                  <a:cubicBezTo>
                    <a:pt x="8895" y="2915"/>
                    <a:pt x="8593" y="2807"/>
                    <a:pt x="8290" y="2807"/>
                  </a:cubicBezTo>
                  <a:cubicBezTo>
                    <a:pt x="7976" y="2807"/>
                    <a:pt x="7661" y="2924"/>
                    <a:pt x="7406" y="3162"/>
                  </a:cubicBezTo>
                  <a:lnTo>
                    <a:pt x="6772" y="3762"/>
                  </a:lnTo>
                  <a:cubicBezTo>
                    <a:pt x="6181" y="4287"/>
                    <a:pt x="6172" y="5201"/>
                    <a:pt x="6777" y="5707"/>
                  </a:cubicBezTo>
                  <a:lnTo>
                    <a:pt x="6777" y="5707"/>
                  </a:lnTo>
                  <a:lnTo>
                    <a:pt x="6272" y="5296"/>
                  </a:lnTo>
                  <a:cubicBezTo>
                    <a:pt x="6031" y="5088"/>
                    <a:pt x="5729" y="4987"/>
                    <a:pt x="5428" y="4987"/>
                  </a:cubicBezTo>
                  <a:cubicBezTo>
                    <a:pt x="5103" y="4987"/>
                    <a:pt x="4780" y="5105"/>
                    <a:pt x="4537" y="5330"/>
                  </a:cubicBezTo>
                  <a:lnTo>
                    <a:pt x="3870" y="5930"/>
                  </a:lnTo>
                  <a:cubicBezTo>
                    <a:pt x="3270" y="6464"/>
                    <a:pt x="3303" y="7398"/>
                    <a:pt x="3903" y="7932"/>
                  </a:cubicBezTo>
                  <a:lnTo>
                    <a:pt x="3336" y="7431"/>
                  </a:lnTo>
                  <a:lnTo>
                    <a:pt x="3003" y="7164"/>
                  </a:lnTo>
                  <a:cubicBezTo>
                    <a:pt x="2757" y="6957"/>
                    <a:pt x="2458" y="6856"/>
                    <a:pt x="2154" y="6856"/>
                  </a:cubicBezTo>
                  <a:cubicBezTo>
                    <a:pt x="1921" y="6856"/>
                    <a:pt x="1685" y="6915"/>
                    <a:pt x="1468" y="7031"/>
                  </a:cubicBezTo>
                  <a:cubicBezTo>
                    <a:pt x="1402" y="7098"/>
                    <a:pt x="1335" y="7131"/>
                    <a:pt x="1268" y="7198"/>
                  </a:cubicBezTo>
                  <a:lnTo>
                    <a:pt x="1001" y="7431"/>
                  </a:lnTo>
                  <a:lnTo>
                    <a:pt x="601" y="7798"/>
                  </a:lnTo>
                  <a:cubicBezTo>
                    <a:pt x="1" y="8332"/>
                    <a:pt x="34" y="9266"/>
                    <a:pt x="634" y="9800"/>
                  </a:cubicBezTo>
                  <a:lnTo>
                    <a:pt x="2169" y="11034"/>
                  </a:lnTo>
                  <a:lnTo>
                    <a:pt x="2836" y="11601"/>
                  </a:lnTo>
                  <a:cubicBezTo>
                    <a:pt x="3212" y="11922"/>
                    <a:pt x="3609" y="12057"/>
                    <a:pt x="3985" y="12057"/>
                  </a:cubicBezTo>
                  <a:cubicBezTo>
                    <a:pt x="5368" y="12057"/>
                    <a:pt x="6467" y="10219"/>
                    <a:pt x="5217" y="9002"/>
                  </a:cubicBezTo>
                  <a:lnTo>
                    <a:pt x="5217" y="9002"/>
                  </a:lnTo>
                  <a:lnTo>
                    <a:pt x="6105" y="9766"/>
                  </a:lnTo>
                  <a:cubicBezTo>
                    <a:pt x="6476" y="10075"/>
                    <a:pt x="6866" y="10206"/>
                    <a:pt x="7237" y="10206"/>
                  </a:cubicBezTo>
                  <a:cubicBezTo>
                    <a:pt x="8668" y="10206"/>
                    <a:pt x="9804" y="8256"/>
                    <a:pt x="8373" y="7064"/>
                  </a:cubicBezTo>
                  <a:lnTo>
                    <a:pt x="8373" y="7064"/>
                  </a:lnTo>
                  <a:lnTo>
                    <a:pt x="9007" y="7565"/>
                  </a:lnTo>
                  <a:cubicBezTo>
                    <a:pt x="9389" y="7911"/>
                    <a:pt x="9796" y="8057"/>
                    <a:pt x="10183" y="8057"/>
                  </a:cubicBezTo>
                  <a:cubicBezTo>
                    <a:pt x="11585" y="8057"/>
                    <a:pt x="12716" y="6145"/>
                    <a:pt x="11383" y="4953"/>
                  </a:cubicBezTo>
                  <a:lnTo>
                    <a:pt x="11383" y="4953"/>
                  </a:lnTo>
                  <a:cubicBezTo>
                    <a:pt x="11693" y="5163"/>
                    <a:pt x="12013" y="5255"/>
                    <a:pt x="12322" y="5255"/>
                  </a:cubicBezTo>
                  <a:cubicBezTo>
                    <a:pt x="13767" y="5255"/>
                    <a:pt x="14935" y="3244"/>
                    <a:pt x="13410" y="2061"/>
                  </a:cubicBezTo>
                  <a:lnTo>
                    <a:pt x="13410" y="2061"/>
                  </a:lnTo>
                  <a:lnTo>
                    <a:pt x="13410" y="2094"/>
                  </a:lnTo>
                  <a:lnTo>
                    <a:pt x="12776" y="1560"/>
                  </a:lnTo>
                  <a:lnTo>
                    <a:pt x="11309" y="293"/>
                  </a:lnTo>
                  <a:cubicBezTo>
                    <a:pt x="11052" y="100"/>
                    <a:pt x="10749" y="0"/>
                    <a:pt x="1044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Cím 1">
            <a:extLst>
              <a:ext uri="{FF2B5EF4-FFF2-40B4-BE49-F238E27FC236}">
                <a16:creationId xmlns:a16="http://schemas.microsoft.com/office/drawing/2014/main" id="{5C8CA7D9-A259-449D-A3AC-A7B3ED5591AE}"/>
              </a:ext>
            </a:extLst>
          </p:cNvPr>
          <p:cNvSpPr txBox="1">
            <a:spLocks/>
          </p:cNvSpPr>
          <p:nvPr/>
        </p:nvSpPr>
        <p:spPr>
          <a:xfrm>
            <a:off x="4551310" y="1714537"/>
            <a:ext cx="4546609" cy="1884955"/>
          </a:xfrm>
          <a:prstGeom prst="rect">
            <a:avLst/>
          </a:prstGeom>
          <a:noFill/>
          <a:ln>
            <a:noFill/>
          </a:ln>
        </p:spPr>
        <p:txBody>
          <a:bodyPr spcFirstLastPara="1" vert="horz" wrap="square" lIns="91440" tIns="45720" rIns="91440" bIns="45720" rtlCol="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500"/>
              <a:buFont typeface="Fira Sans Extra Condensed Medium"/>
              <a:buNone/>
              <a:defRPr sz="25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hu-HU" sz="2800" dirty="0">
                <a:latin typeface="Arial" panose="020B0604020202020204" pitchFamily="34" charset="0"/>
                <a:cs typeface="Arial" panose="020B0604020202020204" pitchFamily="34" charset="0"/>
              </a:rPr>
              <a:t>Azért, hogy a mai órán meg tudjuk hallani és érteni azt az üzenetet, amit Isten személyesen nekünk szán!</a:t>
            </a:r>
            <a:endParaRPr lang="en-US" sz="2800" kern="1200" dirty="0">
              <a:solidFill>
                <a:srgbClr val="080808"/>
              </a:solidFill>
              <a:latin typeface="+mj-lt"/>
              <a:ea typeface="+mj-ea"/>
              <a:cs typeface="+mj-cs"/>
            </a:endParaRPr>
          </a:p>
        </p:txBody>
      </p:sp>
      <p:pic>
        <p:nvPicPr>
          <p:cNvPr id="37" name="Kép 36">
            <a:extLst>
              <a:ext uri="{FF2B5EF4-FFF2-40B4-BE49-F238E27FC236}">
                <a16:creationId xmlns:a16="http://schemas.microsoft.com/office/drawing/2014/main" id="{D72AFB98-7603-4BA1-AE14-980B5131D224}"/>
              </a:ext>
            </a:extLst>
          </p:cNvPr>
          <p:cNvPicPr>
            <a:picLocks noChangeAspect="1"/>
          </p:cNvPicPr>
          <p:nvPr/>
        </p:nvPicPr>
        <p:blipFill>
          <a:blip r:embed="rId3"/>
          <a:stretch>
            <a:fillRect/>
          </a:stretch>
        </p:blipFill>
        <p:spPr>
          <a:xfrm>
            <a:off x="7985760" y="0"/>
            <a:ext cx="1158240" cy="1138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400" dirty="0">
                <a:solidFill>
                  <a:srgbClr val="080808"/>
                </a:solidFill>
                <a:latin typeface="Arial" panose="020B0604020202020204" pitchFamily="34" charset="0"/>
                <a:cs typeface="Arial" panose="020B0604020202020204" pitchFamily="34" charset="0"/>
              </a:rPr>
              <a:t>Áldás békesség!</a:t>
            </a:r>
            <a:endParaRPr dirty="0"/>
          </a:p>
        </p:txBody>
      </p:sp>
      <p:grpSp>
        <p:nvGrpSpPr>
          <p:cNvPr id="101" name="Google Shape;101;p16"/>
          <p:cNvGrpSpPr/>
          <p:nvPr/>
        </p:nvGrpSpPr>
        <p:grpSpPr>
          <a:xfrm>
            <a:off x="2731472" y="1024025"/>
            <a:ext cx="3680369" cy="3424220"/>
            <a:chOff x="2731815" y="1303226"/>
            <a:chExt cx="3680369" cy="3424220"/>
          </a:xfrm>
        </p:grpSpPr>
        <p:grpSp>
          <p:nvGrpSpPr>
            <p:cNvPr id="102" name="Google Shape;102;p16"/>
            <p:cNvGrpSpPr/>
            <p:nvPr/>
          </p:nvGrpSpPr>
          <p:grpSpPr>
            <a:xfrm>
              <a:off x="2731815" y="1303226"/>
              <a:ext cx="3680369" cy="3183512"/>
              <a:chOff x="2731817" y="1074626"/>
              <a:chExt cx="3680369" cy="3183512"/>
            </a:xfrm>
          </p:grpSpPr>
          <p:sp>
            <p:nvSpPr>
              <p:cNvPr id="103" name="Google Shape;103;p16"/>
              <p:cNvSpPr/>
              <p:nvPr/>
            </p:nvSpPr>
            <p:spPr>
              <a:xfrm>
                <a:off x="4147817" y="1078929"/>
                <a:ext cx="2264369" cy="2072459"/>
              </a:xfrm>
              <a:custGeom>
                <a:avLst/>
                <a:gdLst/>
                <a:ahLst/>
                <a:cxnLst/>
                <a:rect l="l" t="t" r="r" b="b"/>
                <a:pathLst>
                  <a:path w="129448" h="118477" extrusionOk="0">
                    <a:moveTo>
                      <a:pt x="64768" y="1"/>
                    </a:moveTo>
                    <a:cubicBezTo>
                      <a:pt x="60669" y="1"/>
                      <a:pt x="56508" y="428"/>
                      <a:pt x="52337" y="1318"/>
                    </a:cubicBezTo>
                    <a:cubicBezTo>
                      <a:pt x="20387" y="8197"/>
                      <a:pt x="0" y="39649"/>
                      <a:pt x="6829" y="71600"/>
                    </a:cubicBezTo>
                    <a:cubicBezTo>
                      <a:pt x="12768" y="99430"/>
                      <a:pt x="37330" y="118477"/>
                      <a:pt x="64680" y="118477"/>
                    </a:cubicBezTo>
                    <a:cubicBezTo>
                      <a:pt x="68779" y="118477"/>
                      <a:pt x="72940" y="118049"/>
                      <a:pt x="77111" y="117159"/>
                    </a:cubicBezTo>
                    <a:cubicBezTo>
                      <a:pt x="109061" y="110280"/>
                      <a:pt x="129448" y="78828"/>
                      <a:pt x="122619" y="46877"/>
                    </a:cubicBezTo>
                    <a:cubicBezTo>
                      <a:pt x="116680" y="19047"/>
                      <a:pt x="92118" y="1"/>
                      <a:pt x="6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731817" y="1074626"/>
                <a:ext cx="2124009" cy="2006075"/>
              </a:xfrm>
              <a:custGeom>
                <a:avLst/>
                <a:gdLst/>
                <a:ahLst/>
                <a:cxnLst/>
                <a:rect l="l" t="t" r="r" b="b"/>
                <a:pathLst>
                  <a:path w="121424" h="114682" extrusionOk="0">
                    <a:moveTo>
                      <a:pt x="60621" y="1"/>
                    </a:moveTo>
                    <a:cubicBezTo>
                      <a:pt x="32045" y="1"/>
                      <a:pt x="7297" y="21389"/>
                      <a:pt x="3789" y="50512"/>
                    </a:cubicBezTo>
                    <a:cubicBezTo>
                      <a:pt x="1" y="81915"/>
                      <a:pt x="22431" y="110476"/>
                      <a:pt x="53883" y="114265"/>
                    </a:cubicBezTo>
                    <a:cubicBezTo>
                      <a:pt x="56208" y="114545"/>
                      <a:pt x="58518" y="114682"/>
                      <a:pt x="60803" y="114682"/>
                    </a:cubicBezTo>
                    <a:cubicBezTo>
                      <a:pt x="89379" y="114682"/>
                      <a:pt x="114127" y="93294"/>
                      <a:pt x="117635" y="64170"/>
                    </a:cubicBezTo>
                    <a:cubicBezTo>
                      <a:pt x="121423" y="32767"/>
                      <a:pt x="98993" y="4206"/>
                      <a:pt x="67541" y="418"/>
                    </a:cubicBezTo>
                    <a:cubicBezTo>
                      <a:pt x="65216" y="137"/>
                      <a:pt x="62906" y="1"/>
                      <a:pt x="60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4028361" y="2077663"/>
                <a:ext cx="1937417" cy="1992343"/>
              </a:xfrm>
              <a:custGeom>
                <a:avLst/>
                <a:gdLst/>
                <a:ahLst/>
                <a:cxnLst/>
                <a:rect l="l" t="t" r="r" b="b"/>
                <a:pathLst>
                  <a:path w="110757" h="113897" extrusionOk="0">
                    <a:moveTo>
                      <a:pt x="82693" y="0"/>
                    </a:moveTo>
                    <a:lnTo>
                      <a:pt x="0" y="77460"/>
                    </a:lnTo>
                    <a:lnTo>
                      <a:pt x="35590" y="113897"/>
                    </a:lnTo>
                    <a:lnTo>
                      <a:pt x="110756" y="46506"/>
                    </a:lnTo>
                    <a:lnTo>
                      <a:pt x="8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3109358" y="2077663"/>
                <a:ext cx="1915621" cy="1918245"/>
              </a:xfrm>
              <a:custGeom>
                <a:avLst/>
                <a:gdLst/>
                <a:ahLst/>
                <a:cxnLst/>
                <a:rect l="l" t="t" r="r" b="b"/>
                <a:pathLst>
                  <a:path w="109511" h="109661" extrusionOk="0">
                    <a:moveTo>
                      <a:pt x="31104" y="0"/>
                    </a:moveTo>
                    <a:lnTo>
                      <a:pt x="0" y="41920"/>
                    </a:lnTo>
                    <a:lnTo>
                      <a:pt x="73921" y="109660"/>
                    </a:lnTo>
                    <a:lnTo>
                      <a:pt x="109510" y="73223"/>
                    </a:lnTo>
                    <a:lnTo>
                      <a:pt x="311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4278591" y="3739748"/>
                <a:ext cx="524915" cy="506180"/>
              </a:xfrm>
              <a:custGeom>
                <a:avLst/>
                <a:gdLst/>
                <a:ahLst/>
                <a:cxnLst/>
                <a:rect l="l" t="t" r="r" b="b"/>
                <a:pathLst>
                  <a:path w="30008" h="28937" extrusionOk="0">
                    <a:moveTo>
                      <a:pt x="6705" y="1"/>
                    </a:moveTo>
                    <a:cubicBezTo>
                      <a:pt x="5247" y="1"/>
                      <a:pt x="3789" y="562"/>
                      <a:pt x="2692" y="1683"/>
                    </a:cubicBezTo>
                    <a:lnTo>
                      <a:pt x="2194" y="2182"/>
                    </a:lnTo>
                    <a:cubicBezTo>
                      <a:pt x="1" y="4375"/>
                      <a:pt x="1" y="8014"/>
                      <a:pt x="2194" y="10207"/>
                    </a:cubicBezTo>
                    <a:lnTo>
                      <a:pt x="19241" y="27254"/>
                    </a:lnTo>
                    <a:cubicBezTo>
                      <a:pt x="20363" y="28375"/>
                      <a:pt x="21821" y="28936"/>
                      <a:pt x="23272" y="28936"/>
                    </a:cubicBezTo>
                    <a:cubicBezTo>
                      <a:pt x="24724" y="28936"/>
                      <a:pt x="26170" y="28375"/>
                      <a:pt x="27266" y="27254"/>
                    </a:cubicBezTo>
                    <a:lnTo>
                      <a:pt x="27765" y="26755"/>
                    </a:lnTo>
                    <a:cubicBezTo>
                      <a:pt x="30008" y="24562"/>
                      <a:pt x="30008" y="20973"/>
                      <a:pt x="27765" y="18730"/>
                    </a:cubicBezTo>
                    <a:lnTo>
                      <a:pt x="10718" y="1683"/>
                    </a:lnTo>
                    <a:cubicBezTo>
                      <a:pt x="9621" y="562"/>
                      <a:pt x="8163" y="1"/>
                      <a:pt x="6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4452117" y="3590660"/>
                <a:ext cx="524897" cy="506163"/>
              </a:xfrm>
              <a:custGeom>
                <a:avLst/>
                <a:gdLst/>
                <a:ahLst/>
                <a:cxnLst/>
                <a:rect l="l" t="t" r="r" b="b"/>
                <a:pathLst>
                  <a:path w="30007" h="28936" extrusionOk="0">
                    <a:moveTo>
                      <a:pt x="6723" y="0"/>
                    </a:moveTo>
                    <a:cubicBezTo>
                      <a:pt x="5271" y="0"/>
                      <a:pt x="3813" y="561"/>
                      <a:pt x="2692" y="1683"/>
                    </a:cubicBezTo>
                    <a:lnTo>
                      <a:pt x="2193" y="2181"/>
                    </a:lnTo>
                    <a:cubicBezTo>
                      <a:pt x="0" y="4424"/>
                      <a:pt x="0" y="8013"/>
                      <a:pt x="2193" y="10206"/>
                    </a:cubicBezTo>
                    <a:lnTo>
                      <a:pt x="19240" y="27253"/>
                    </a:lnTo>
                    <a:cubicBezTo>
                      <a:pt x="20362" y="28375"/>
                      <a:pt x="21820" y="28936"/>
                      <a:pt x="23278" y="28936"/>
                    </a:cubicBezTo>
                    <a:cubicBezTo>
                      <a:pt x="24736" y="28936"/>
                      <a:pt x="26194" y="28375"/>
                      <a:pt x="27315" y="27253"/>
                    </a:cubicBezTo>
                    <a:lnTo>
                      <a:pt x="27814" y="26755"/>
                    </a:lnTo>
                    <a:cubicBezTo>
                      <a:pt x="30007" y="24562"/>
                      <a:pt x="30007" y="20973"/>
                      <a:pt x="27814" y="18730"/>
                    </a:cubicBezTo>
                    <a:lnTo>
                      <a:pt x="10717" y="1683"/>
                    </a:lnTo>
                    <a:cubicBezTo>
                      <a:pt x="9620" y="561"/>
                      <a:pt x="8175" y="0"/>
                      <a:pt x="6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4613415" y="3429361"/>
                <a:ext cx="524915" cy="506163"/>
              </a:xfrm>
              <a:custGeom>
                <a:avLst/>
                <a:gdLst/>
                <a:ahLst/>
                <a:cxnLst/>
                <a:rect l="l" t="t" r="r" b="b"/>
                <a:pathLst>
                  <a:path w="30008" h="28936" extrusionOk="0">
                    <a:moveTo>
                      <a:pt x="6729" y="0"/>
                    </a:moveTo>
                    <a:cubicBezTo>
                      <a:pt x="5271" y="0"/>
                      <a:pt x="3814" y="561"/>
                      <a:pt x="2692" y="1682"/>
                    </a:cubicBezTo>
                    <a:lnTo>
                      <a:pt x="2194" y="2181"/>
                    </a:lnTo>
                    <a:cubicBezTo>
                      <a:pt x="0" y="4374"/>
                      <a:pt x="0" y="8013"/>
                      <a:pt x="2194" y="10206"/>
                    </a:cubicBezTo>
                    <a:lnTo>
                      <a:pt x="19290" y="27253"/>
                    </a:lnTo>
                    <a:cubicBezTo>
                      <a:pt x="20387" y="28374"/>
                      <a:pt x="21833" y="28935"/>
                      <a:pt x="23284" y="28935"/>
                    </a:cubicBezTo>
                    <a:cubicBezTo>
                      <a:pt x="24736" y="28935"/>
                      <a:pt x="26194" y="28374"/>
                      <a:pt x="27316" y="27253"/>
                    </a:cubicBezTo>
                    <a:lnTo>
                      <a:pt x="27814" y="26755"/>
                    </a:lnTo>
                    <a:cubicBezTo>
                      <a:pt x="30007" y="24561"/>
                      <a:pt x="30007" y="20972"/>
                      <a:pt x="27814" y="18729"/>
                    </a:cubicBezTo>
                    <a:lnTo>
                      <a:pt x="10767" y="1682"/>
                    </a:lnTo>
                    <a:cubicBezTo>
                      <a:pt x="9645" y="561"/>
                      <a:pt x="8187" y="0"/>
                      <a:pt x="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4228913" y="2755577"/>
                <a:ext cx="711490" cy="444275"/>
              </a:xfrm>
              <a:custGeom>
                <a:avLst/>
                <a:gdLst/>
                <a:ahLst/>
                <a:cxnLst/>
                <a:rect l="l" t="t" r="r" b="b"/>
                <a:pathLst>
                  <a:path w="40674" h="25398" extrusionOk="0">
                    <a:moveTo>
                      <a:pt x="6862" y="0"/>
                    </a:moveTo>
                    <a:cubicBezTo>
                      <a:pt x="4178" y="0"/>
                      <a:pt x="1754" y="515"/>
                      <a:pt x="0" y="1871"/>
                    </a:cubicBezTo>
                    <a:lnTo>
                      <a:pt x="28362" y="25398"/>
                    </a:lnTo>
                    <a:lnTo>
                      <a:pt x="40674" y="13634"/>
                    </a:lnTo>
                    <a:cubicBezTo>
                      <a:pt x="40674" y="13634"/>
                      <a:pt x="30356" y="6407"/>
                      <a:pt x="24923" y="4363"/>
                    </a:cubicBezTo>
                    <a:cubicBezTo>
                      <a:pt x="21131" y="2924"/>
                      <a:pt x="13258" y="0"/>
                      <a:pt x="6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16"/>
              <p:cNvSpPr/>
              <p:nvPr/>
            </p:nvSpPr>
            <p:spPr>
              <a:xfrm>
                <a:off x="4762504" y="3255836"/>
                <a:ext cx="524915" cy="506180"/>
              </a:xfrm>
              <a:custGeom>
                <a:avLst/>
                <a:gdLst/>
                <a:ahLst/>
                <a:cxnLst/>
                <a:rect l="l" t="t" r="r" b="b"/>
                <a:pathLst>
                  <a:path w="30008" h="28937" extrusionOk="0">
                    <a:moveTo>
                      <a:pt x="6724" y="1"/>
                    </a:moveTo>
                    <a:cubicBezTo>
                      <a:pt x="5272" y="1"/>
                      <a:pt x="3814" y="562"/>
                      <a:pt x="2693" y="1683"/>
                    </a:cubicBezTo>
                    <a:lnTo>
                      <a:pt x="2194" y="2182"/>
                    </a:lnTo>
                    <a:cubicBezTo>
                      <a:pt x="1" y="4375"/>
                      <a:pt x="1" y="7964"/>
                      <a:pt x="2194" y="10207"/>
                    </a:cubicBezTo>
                    <a:lnTo>
                      <a:pt x="19241" y="27254"/>
                    </a:lnTo>
                    <a:cubicBezTo>
                      <a:pt x="20363" y="28375"/>
                      <a:pt x="21821" y="28936"/>
                      <a:pt x="23272" y="28936"/>
                    </a:cubicBezTo>
                    <a:cubicBezTo>
                      <a:pt x="24724" y="28936"/>
                      <a:pt x="26170" y="28375"/>
                      <a:pt x="27266" y="27254"/>
                    </a:cubicBezTo>
                    <a:lnTo>
                      <a:pt x="27814" y="26755"/>
                    </a:lnTo>
                    <a:cubicBezTo>
                      <a:pt x="30008" y="24562"/>
                      <a:pt x="30008" y="20923"/>
                      <a:pt x="27814" y="18730"/>
                    </a:cubicBezTo>
                    <a:lnTo>
                      <a:pt x="10718" y="1683"/>
                    </a:lnTo>
                    <a:cubicBezTo>
                      <a:pt x="9621" y="562"/>
                      <a:pt x="8175" y="1"/>
                      <a:pt x="67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3819098" y="3491914"/>
                <a:ext cx="301693" cy="282521"/>
              </a:xfrm>
              <a:custGeom>
                <a:avLst/>
                <a:gdLst/>
                <a:ahLst/>
                <a:cxnLst/>
                <a:rect l="l" t="t" r="r" b="b"/>
                <a:pathLst>
                  <a:path w="17247" h="16151" extrusionOk="0">
                    <a:moveTo>
                      <a:pt x="10512" y="0"/>
                    </a:moveTo>
                    <a:cubicBezTo>
                      <a:pt x="9060" y="0"/>
                      <a:pt x="7602" y="549"/>
                      <a:pt x="6480" y="1645"/>
                    </a:cubicBezTo>
                    <a:lnTo>
                      <a:pt x="2194" y="5932"/>
                    </a:lnTo>
                    <a:cubicBezTo>
                      <a:pt x="0" y="8175"/>
                      <a:pt x="0" y="11764"/>
                      <a:pt x="2194" y="13957"/>
                    </a:cubicBezTo>
                    <a:lnTo>
                      <a:pt x="2692" y="14505"/>
                    </a:lnTo>
                    <a:cubicBezTo>
                      <a:pt x="3814" y="15602"/>
                      <a:pt x="5272" y="16150"/>
                      <a:pt x="6723" y="16150"/>
                    </a:cubicBezTo>
                    <a:cubicBezTo>
                      <a:pt x="8175" y="16150"/>
                      <a:pt x="9621" y="15602"/>
                      <a:pt x="10717" y="14505"/>
                    </a:cubicBezTo>
                    <a:lnTo>
                      <a:pt x="15004" y="10169"/>
                    </a:lnTo>
                    <a:cubicBezTo>
                      <a:pt x="17247" y="7976"/>
                      <a:pt x="17247" y="4387"/>
                      <a:pt x="15004" y="2144"/>
                    </a:cubicBezTo>
                    <a:lnTo>
                      <a:pt x="14505" y="1645"/>
                    </a:lnTo>
                    <a:cubicBezTo>
                      <a:pt x="13409" y="549"/>
                      <a:pt x="11963" y="0"/>
                      <a:pt x="10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3992606" y="3653213"/>
                <a:ext cx="301711" cy="282311"/>
              </a:xfrm>
              <a:custGeom>
                <a:avLst/>
                <a:gdLst/>
                <a:ahLst/>
                <a:cxnLst/>
                <a:rect l="l" t="t" r="r" b="b"/>
                <a:pathLst>
                  <a:path w="17248" h="16139" extrusionOk="0">
                    <a:moveTo>
                      <a:pt x="10524" y="1"/>
                    </a:moveTo>
                    <a:cubicBezTo>
                      <a:pt x="9072" y="1"/>
                      <a:pt x="7627" y="549"/>
                      <a:pt x="6530" y="1646"/>
                    </a:cubicBezTo>
                    <a:lnTo>
                      <a:pt x="2244" y="5932"/>
                    </a:lnTo>
                    <a:cubicBezTo>
                      <a:pt x="1" y="8175"/>
                      <a:pt x="1" y="11764"/>
                      <a:pt x="2244" y="13958"/>
                    </a:cubicBezTo>
                    <a:lnTo>
                      <a:pt x="2742" y="14456"/>
                    </a:lnTo>
                    <a:cubicBezTo>
                      <a:pt x="3839" y="15577"/>
                      <a:pt x="5284" y="16138"/>
                      <a:pt x="6736" y="16138"/>
                    </a:cubicBezTo>
                    <a:cubicBezTo>
                      <a:pt x="8188" y="16138"/>
                      <a:pt x="9646" y="15577"/>
                      <a:pt x="10767" y="14456"/>
                    </a:cubicBezTo>
                    <a:lnTo>
                      <a:pt x="15054" y="10169"/>
                    </a:lnTo>
                    <a:cubicBezTo>
                      <a:pt x="17247" y="7976"/>
                      <a:pt x="17247" y="4387"/>
                      <a:pt x="15054" y="2144"/>
                    </a:cubicBezTo>
                    <a:lnTo>
                      <a:pt x="14555" y="1646"/>
                    </a:lnTo>
                    <a:cubicBezTo>
                      <a:pt x="13434" y="549"/>
                      <a:pt x="11976" y="1"/>
                      <a:pt x="10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4166114" y="3813864"/>
                <a:ext cx="302585" cy="282959"/>
              </a:xfrm>
              <a:custGeom>
                <a:avLst/>
                <a:gdLst/>
                <a:ahLst/>
                <a:cxnLst/>
                <a:rect l="l" t="t" r="r" b="b"/>
                <a:pathLst>
                  <a:path w="17298" h="16176" extrusionOk="0">
                    <a:moveTo>
                      <a:pt x="10524" y="1"/>
                    </a:moveTo>
                    <a:cubicBezTo>
                      <a:pt x="9073" y="1"/>
                      <a:pt x="7627" y="562"/>
                      <a:pt x="6531" y="1683"/>
                    </a:cubicBezTo>
                    <a:lnTo>
                      <a:pt x="2244" y="5970"/>
                    </a:lnTo>
                    <a:cubicBezTo>
                      <a:pt x="1" y="8163"/>
                      <a:pt x="1" y="11802"/>
                      <a:pt x="2244" y="13995"/>
                    </a:cubicBezTo>
                    <a:lnTo>
                      <a:pt x="2742" y="14493"/>
                    </a:lnTo>
                    <a:cubicBezTo>
                      <a:pt x="3839" y="15615"/>
                      <a:pt x="5297" y="16176"/>
                      <a:pt x="6755" y="16176"/>
                    </a:cubicBezTo>
                    <a:cubicBezTo>
                      <a:pt x="8213" y="16176"/>
                      <a:pt x="9671" y="15615"/>
                      <a:pt x="10767" y="14493"/>
                    </a:cubicBezTo>
                    <a:lnTo>
                      <a:pt x="15054" y="10207"/>
                    </a:lnTo>
                    <a:cubicBezTo>
                      <a:pt x="17297" y="8013"/>
                      <a:pt x="17297" y="4425"/>
                      <a:pt x="15054" y="2182"/>
                    </a:cubicBezTo>
                    <a:lnTo>
                      <a:pt x="14556" y="1683"/>
                    </a:lnTo>
                    <a:cubicBezTo>
                      <a:pt x="13434" y="562"/>
                      <a:pt x="11976" y="1"/>
                      <a:pt x="10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4340497" y="3975827"/>
                <a:ext cx="301711" cy="282311"/>
              </a:xfrm>
              <a:custGeom>
                <a:avLst/>
                <a:gdLst/>
                <a:ahLst/>
                <a:cxnLst/>
                <a:rect l="l" t="t" r="r" b="b"/>
                <a:pathLst>
                  <a:path w="17248" h="16139" extrusionOk="0">
                    <a:moveTo>
                      <a:pt x="10512" y="1"/>
                    </a:moveTo>
                    <a:cubicBezTo>
                      <a:pt x="9060" y="1"/>
                      <a:pt x="7602" y="549"/>
                      <a:pt x="6481" y="1646"/>
                    </a:cubicBezTo>
                    <a:lnTo>
                      <a:pt x="2194" y="5932"/>
                    </a:lnTo>
                    <a:cubicBezTo>
                      <a:pt x="1" y="8175"/>
                      <a:pt x="1" y="11764"/>
                      <a:pt x="2194" y="13957"/>
                    </a:cubicBezTo>
                    <a:lnTo>
                      <a:pt x="2692" y="14456"/>
                    </a:lnTo>
                    <a:cubicBezTo>
                      <a:pt x="3814" y="15577"/>
                      <a:pt x="5272" y="16138"/>
                      <a:pt x="6724" y="16138"/>
                    </a:cubicBezTo>
                    <a:cubicBezTo>
                      <a:pt x="8175" y="16138"/>
                      <a:pt x="9621" y="15577"/>
                      <a:pt x="10718" y="14456"/>
                    </a:cubicBezTo>
                    <a:lnTo>
                      <a:pt x="15004" y="10169"/>
                    </a:lnTo>
                    <a:cubicBezTo>
                      <a:pt x="17247" y="7976"/>
                      <a:pt x="17247" y="4387"/>
                      <a:pt x="15004" y="2144"/>
                    </a:cubicBezTo>
                    <a:lnTo>
                      <a:pt x="14506" y="1646"/>
                    </a:lnTo>
                    <a:cubicBezTo>
                      <a:pt x="13409" y="549"/>
                      <a:pt x="11964" y="1"/>
                      <a:pt x="10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965580" y="2659009"/>
                <a:ext cx="1064051" cy="626284"/>
              </a:xfrm>
              <a:custGeom>
                <a:avLst/>
                <a:gdLst/>
                <a:ahLst/>
                <a:cxnLst/>
                <a:rect l="l" t="t" r="r" b="b"/>
                <a:pathLst>
                  <a:path w="60829" h="35803" extrusionOk="0">
                    <a:moveTo>
                      <a:pt x="51214" y="1"/>
                    </a:moveTo>
                    <a:cubicBezTo>
                      <a:pt x="50278" y="1"/>
                      <a:pt x="49273" y="193"/>
                      <a:pt x="48201" y="611"/>
                    </a:cubicBezTo>
                    <a:cubicBezTo>
                      <a:pt x="48201" y="611"/>
                      <a:pt x="23477" y="2156"/>
                      <a:pt x="16350" y="8287"/>
                    </a:cubicBezTo>
                    <a:cubicBezTo>
                      <a:pt x="9272" y="14468"/>
                      <a:pt x="0" y="30818"/>
                      <a:pt x="4486" y="35104"/>
                    </a:cubicBezTo>
                    <a:cubicBezTo>
                      <a:pt x="4987" y="35588"/>
                      <a:pt x="5612" y="35803"/>
                      <a:pt x="6327" y="35803"/>
                    </a:cubicBezTo>
                    <a:cubicBezTo>
                      <a:pt x="11948" y="35803"/>
                      <a:pt x="23129" y="22543"/>
                      <a:pt x="23129" y="22543"/>
                    </a:cubicBezTo>
                    <a:cubicBezTo>
                      <a:pt x="23129" y="22543"/>
                      <a:pt x="35011" y="29347"/>
                      <a:pt x="41025" y="29347"/>
                    </a:cubicBezTo>
                    <a:cubicBezTo>
                      <a:pt x="41231" y="29347"/>
                      <a:pt x="41430" y="29339"/>
                      <a:pt x="41621" y="29322"/>
                    </a:cubicBezTo>
                    <a:cubicBezTo>
                      <a:pt x="45659" y="28874"/>
                      <a:pt x="49646" y="27976"/>
                      <a:pt x="53484" y="26680"/>
                    </a:cubicBezTo>
                    <a:cubicBezTo>
                      <a:pt x="57372" y="24387"/>
                      <a:pt x="59914" y="20300"/>
                      <a:pt x="60263" y="15764"/>
                    </a:cubicBezTo>
                    <a:cubicBezTo>
                      <a:pt x="60829" y="9021"/>
                      <a:pt x="57636" y="1"/>
                      <a:pt x="51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6"/>
            <p:cNvSpPr/>
            <p:nvPr/>
          </p:nvSpPr>
          <p:spPr>
            <a:xfrm>
              <a:off x="3715238" y="4633248"/>
              <a:ext cx="1713524" cy="94198"/>
            </a:xfrm>
            <a:custGeom>
              <a:avLst/>
              <a:gdLst/>
              <a:ahLst/>
              <a:cxnLst/>
              <a:rect l="l" t="t" r="r" b="b"/>
              <a:pathLst>
                <a:path w="142408" h="7827" extrusionOk="0">
                  <a:moveTo>
                    <a:pt x="71179" y="1"/>
                  </a:moveTo>
                  <a:cubicBezTo>
                    <a:pt x="31851" y="1"/>
                    <a:pt x="0" y="1745"/>
                    <a:pt x="0" y="3889"/>
                  </a:cubicBezTo>
                  <a:cubicBezTo>
                    <a:pt x="0" y="6032"/>
                    <a:pt x="31851" y="7826"/>
                    <a:pt x="71179" y="7826"/>
                  </a:cubicBezTo>
                  <a:cubicBezTo>
                    <a:pt x="110507" y="7826"/>
                    <a:pt x="142408" y="6032"/>
                    <a:pt x="142408" y="3889"/>
                  </a:cubicBezTo>
                  <a:cubicBezTo>
                    <a:pt x="142408" y="1745"/>
                    <a:pt x="110507" y="1"/>
                    <a:pt x="71179" y="1"/>
                  </a:cubicBezTo>
                  <a:close/>
                </a:path>
              </a:pathLst>
            </a:custGeom>
            <a:solidFill>
              <a:srgbClr val="000000">
                <a:alpha val="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églalap 19">
            <a:extLst>
              <a:ext uri="{FF2B5EF4-FFF2-40B4-BE49-F238E27FC236}">
                <a16:creationId xmlns:a16="http://schemas.microsoft.com/office/drawing/2014/main" id="{772DA55D-9FE7-4597-BD7F-28AA9C963C78}"/>
              </a:ext>
            </a:extLst>
          </p:cNvPr>
          <p:cNvSpPr/>
          <p:nvPr/>
        </p:nvSpPr>
        <p:spPr>
          <a:xfrm>
            <a:off x="1252953" y="4316076"/>
            <a:ext cx="6637409" cy="85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accent5">
                    <a:lumMod val="50000"/>
                  </a:schemeClr>
                </a:solidFill>
                <a:latin typeface="Arial" panose="020B0604020202020204" pitchFamily="34" charset="0"/>
                <a:cs typeface="Arial" panose="020B0604020202020204" pitchFamily="34" charset="0"/>
              </a:rPr>
              <a:t>A PPT-ben felhasznált képek a </a:t>
            </a:r>
            <a:r>
              <a:rPr lang="hu-HU" sz="1400" dirty="0">
                <a:solidFill>
                  <a:schemeClr val="accent4">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https://slidesgo.com/</a:t>
            </a:r>
            <a:r>
              <a:rPr lang="hu-HU" sz="1400" dirty="0">
                <a:solidFill>
                  <a:schemeClr val="accent4">
                    <a:lumMod val="75000"/>
                  </a:schemeClr>
                </a:solidFill>
                <a:latin typeface="Arial" panose="020B0604020202020204" pitchFamily="34" charset="0"/>
                <a:cs typeface="Arial" panose="020B0604020202020204" pitchFamily="34" charset="0"/>
              </a:rPr>
              <a:t> </a:t>
            </a:r>
            <a:r>
              <a:rPr lang="hu-HU" sz="1400" dirty="0">
                <a:solidFill>
                  <a:schemeClr val="accent5">
                    <a:lumMod val="50000"/>
                  </a:schemeClr>
                </a:solidFill>
                <a:latin typeface="Arial" panose="020B0604020202020204" pitchFamily="34" charset="0"/>
                <a:cs typeface="Arial" panose="020B0604020202020204" pitchFamily="34" charset="0"/>
              </a:rPr>
              <a:t>és a </a:t>
            </a:r>
            <a:r>
              <a:rPr lang="hu-HU" sz="1400" dirty="0">
                <a:solidFill>
                  <a:schemeClr val="accent4">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https://www.freepik.com/</a:t>
            </a:r>
            <a:r>
              <a:rPr lang="hu-HU" sz="1400" dirty="0">
                <a:solidFill>
                  <a:schemeClr val="accent4">
                    <a:lumMod val="75000"/>
                  </a:schemeClr>
                </a:solidFill>
                <a:latin typeface="Arial" panose="020B0604020202020204" pitchFamily="34" charset="0"/>
                <a:cs typeface="Arial" panose="020B0604020202020204" pitchFamily="34" charset="0"/>
              </a:rPr>
              <a:t> </a:t>
            </a:r>
            <a:r>
              <a:rPr lang="hu-HU" sz="1400" dirty="0">
                <a:solidFill>
                  <a:schemeClr val="accent5">
                    <a:lumMod val="50000"/>
                  </a:schemeClr>
                </a:solidFill>
                <a:latin typeface="Arial" panose="020B0604020202020204" pitchFamily="34" charset="0"/>
                <a:cs typeface="Arial" panose="020B0604020202020204" pitchFamily="34" charset="0"/>
              </a:rPr>
              <a:t>internetes oldalon találhatóak és ingyenesen letölthetők!</a:t>
            </a:r>
            <a:endParaRPr lang="hu-HU" sz="1000" cap="all"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6"/>
          <p:cNvSpPr txBox="1">
            <a:spLocks noGrp="1"/>
          </p:cNvSpPr>
          <p:nvPr>
            <p:ph type="title"/>
          </p:nvPr>
        </p:nvSpPr>
        <p:spPr>
          <a:xfrm>
            <a:off x="717750" y="183108"/>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Énekeljünk!</a:t>
            </a:r>
            <a:endParaRPr dirty="0"/>
          </a:p>
        </p:txBody>
      </p:sp>
      <p:grpSp>
        <p:nvGrpSpPr>
          <p:cNvPr id="784" name="Google Shape;784;p26"/>
          <p:cNvGrpSpPr/>
          <p:nvPr/>
        </p:nvGrpSpPr>
        <p:grpSpPr>
          <a:xfrm>
            <a:off x="5624485" y="3052115"/>
            <a:ext cx="4604651" cy="2351655"/>
            <a:chOff x="5624485" y="3052115"/>
            <a:chExt cx="4604651" cy="2351655"/>
          </a:xfrm>
        </p:grpSpPr>
        <p:sp>
          <p:nvSpPr>
            <p:cNvPr id="785" name="Google Shape;785;p26"/>
            <p:cNvSpPr/>
            <p:nvPr/>
          </p:nvSpPr>
          <p:spPr>
            <a:xfrm>
              <a:off x="5970439" y="3052115"/>
              <a:ext cx="1118404" cy="724896"/>
            </a:xfrm>
            <a:custGeom>
              <a:avLst/>
              <a:gdLst/>
              <a:ahLst/>
              <a:cxnLst/>
              <a:rect l="l" t="t" r="r" b="b"/>
              <a:pathLst>
                <a:path w="66651" h="43200" extrusionOk="0">
                  <a:moveTo>
                    <a:pt x="29409" y="0"/>
                  </a:moveTo>
                  <a:cubicBezTo>
                    <a:pt x="24510" y="0"/>
                    <a:pt x="21126" y="4511"/>
                    <a:pt x="21126" y="4511"/>
                  </a:cubicBezTo>
                  <a:cubicBezTo>
                    <a:pt x="17493" y="1754"/>
                    <a:pt x="14278" y="749"/>
                    <a:pt x="11522" y="749"/>
                  </a:cubicBezTo>
                  <a:cubicBezTo>
                    <a:pt x="4099" y="749"/>
                    <a:pt x="0" y="8038"/>
                    <a:pt x="0" y="8038"/>
                  </a:cubicBezTo>
                  <a:lnTo>
                    <a:pt x="13017" y="16874"/>
                  </a:lnTo>
                  <a:cubicBezTo>
                    <a:pt x="13017" y="16874"/>
                    <a:pt x="55378" y="43200"/>
                    <a:pt x="56142" y="43200"/>
                  </a:cubicBezTo>
                  <a:cubicBezTo>
                    <a:pt x="56905" y="43163"/>
                    <a:pt x="66650" y="25165"/>
                    <a:pt x="66650" y="25165"/>
                  </a:cubicBezTo>
                  <a:cubicBezTo>
                    <a:pt x="66650" y="25165"/>
                    <a:pt x="41997" y="6693"/>
                    <a:pt x="34507" y="1675"/>
                  </a:cubicBezTo>
                  <a:cubicBezTo>
                    <a:pt x="32693" y="460"/>
                    <a:pt x="30974" y="0"/>
                    <a:pt x="2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5783728" y="3137442"/>
              <a:ext cx="3350916" cy="1676205"/>
            </a:xfrm>
            <a:custGeom>
              <a:avLst/>
              <a:gdLst/>
              <a:ahLst/>
              <a:cxnLst/>
              <a:rect l="l" t="t" r="r" b="b"/>
              <a:pathLst>
                <a:path w="199697" h="99893" extrusionOk="0">
                  <a:moveTo>
                    <a:pt x="12256" y="1"/>
                  </a:moveTo>
                  <a:cubicBezTo>
                    <a:pt x="9993" y="1"/>
                    <a:pt x="7719" y="436"/>
                    <a:pt x="5564" y="1317"/>
                  </a:cubicBezTo>
                  <a:cubicBezTo>
                    <a:pt x="873" y="3208"/>
                    <a:pt x="1" y="9462"/>
                    <a:pt x="3964" y="12589"/>
                  </a:cubicBezTo>
                  <a:lnTo>
                    <a:pt x="49634" y="48587"/>
                  </a:lnTo>
                  <a:cubicBezTo>
                    <a:pt x="59894" y="58466"/>
                    <a:pt x="71600" y="59708"/>
                    <a:pt x="76840" y="59708"/>
                  </a:cubicBezTo>
                  <a:cubicBezTo>
                    <a:pt x="78601" y="59708"/>
                    <a:pt x="79632" y="59568"/>
                    <a:pt x="79632" y="59568"/>
                  </a:cubicBezTo>
                  <a:lnTo>
                    <a:pt x="122283" y="54514"/>
                  </a:lnTo>
                  <a:cubicBezTo>
                    <a:pt x="122637" y="54467"/>
                    <a:pt x="122991" y="54444"/>
                    <a:pt x="123343" y="54444"/>
                  </a:cubicBezTo>
                  <a:cubicBezTo>
                    <a:pt x="125458" y="54444"/>
                    <a:pt x="127519" y="55272"/>
                    <a:pt x="129047" y="56768"/>
                  </a:cubicBezTo>
                  <a:lnTo>
                    <a:pt x="173844" y="99893"/>
                  </a:lnTo>
                  <a:lnTo>
                    <a:pt x="199696" y="73022"/>
                  </a:lnTo>
                  <a:lnTo>
                    <a:pt x="154318" y="29388"/>
                  </a:lnTo>
                  <a:cubicBezTo>
                    <a:pt x="153118" y="28225"/>
                    <a:pt x="152318" y="26770"/>
                    <a:pt x="151954" y="25170"/>
                  </a:cubicBezTo>
                  <a:cubicBezTo>
                    <a:pt x="151263" y="22298"/>
                    <a:pt x="148391" y="16516"/>
                    <a:pt x="136937" y="7608"/>
                  </a:cubicBezTo>
                  <a:cubicBezTo>
                    <a:pt x="133276" y="4769"/>
                    <a:pt x="129005" y="3687"/>
                    <a:pt x="124622" y="3687"/>
                  </a:cubicBezTo>
                  <a:cubicBezTo>
                    <a:pt x="110592" y="3687"/>
                    <a:pt x="95412" y="14771"/>
                    <a:pt x="95412" y="14771"/>
                  </a:cubicBezTo>
                  <a:cubicBezTo>
                    <a:pt x="95412" y="14771"/>
                    <a:pt x="88109" y="14650"/>
                    <a:pt x="80314" y="14650"/>
                  </a:cubicBezTo>
                  <a:cubicBezTo>
                    <a:pt x="73936" y="14650"/>
                    <a:pt x="67229" y="14731"/>
                    <a:pt x="63924" y="15025"/>
                  </a:cubicBezTo>
                  <a:cubicBezTo>
                    <a:pt x="56579" y="15680"/>
                    <a:pt x="53670" y="25461"/>
                    <a:pt x="53670" y="25461"/>
                  </a:cubicBezTo>
                  <a:lnTo>
                    <a:pt x="22508" y="3281"/>
                  </a:lnTo>
                  <a:cubicBezTo>
                    <a:pt x="19466" y="1111"/>
                    <a:pt x="15874" y="1"/>
                    <a:pt x="12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6673319" y="3517072"/>
              <a:ext cx="642489" cy="204414"/>
            </a:xfrm>
            <a:custGeom>
              <a:avLst/>
              <a:gdLst/>
              <a:ahLst/>
              <a:cxnLst/>
              <a:rect l="l" t="t" r="r" b="b"/>
              <a:pathLst>
                <a:path w="38289" h="12182" extrusionOk="0">
                  <a:moveTo>
                    <a:pt x="1346" y="1"/>
                  </a:moveTo>
                  <a:lnTo>
                    <a:pt x="37" y="510"/>
                  </a:lnTo>
                  <a:cubicBezTo>
                    <a:pt x="37" y="510"/>
                    <a:pt x="0" y="692"/>
                    <a:pt x="0" y="1055"/>
                  </a:cubicBezTo>
                  <a:cubicBezTo>
                    <a:pt x="0" y="1528"/>
                    <a:pt x="0" y="2001"/>
                    <a:pt x="37" y="2510"/>
                  </a:cubicBezTo>
                  <a:cubicBezTo>
                    <a:pt x="109" y="3273"/>
                    <a:pt x="255" y="4001"/>
                    <a:pt x="473" y="4728"/>
                  </a:cubicBezTo>
                  <a:cubicBezTo>
                    <a:pt x="764" y="5710"/>
                    <a:pt x="1200" y="6582"/>
                    <a:pt x="1818" y="7382"/>
                  </a:cubicBezTo>
                  <a:cubicBezTo>
                    <a:pt x="2582" y="8291"/>
                    <a:pt x="3527" y="9019"/>
                    <a:pt x="4618" y="9491"/>
                  </a:cubicBezTo>
                  <a:cubicBezTo>
                    <a:pt x="4909" y="9600"/>
                    <a:pt x="5236" y="9709"/>
                    <a:pt x="5527" y="9782"/>
                  </a:cubicBezTo>
                  <a:lnTo>
                    <a:pt x="6000" y="9891"/>
                  </a:lnTo>
                  <a:lnTo>
                    <a:pt x="6436" y="10000"/>
                  </a:lnTo>
                  <a:cubicBezTo>
                    <a:pt x="7054" y="10109"/>
                    <a:pt x="7672" y="10255"/>
                    <a:pt x="8327" y="10364"/>
                  </a:cubicBezTo>
                  <a:cubicBezTo>
                    <a:pt x="9600" y="10546"/>
                    <a:pt x="10909" y="10728"/>
                    <a:pt x="12254" y="10873"/>
                  </a:cubicBezTo>
                  <a:cubicBezTo>
                    <a:pt x="13636" y="10982"/>
                    <a:pt x="14981" y="11127"/>
                    <a:pt x="16363" y="11237"/>
                  </a:cubicBezTo>
                  <a:cubicBezTo>
                    <a:pt x="21817" y="11637"/>
                    <a:pt x="27307" y="11855"/>
                    <a:pt x="31416" y="12000"/>
                  </a:cubicBezTo>
                  <a:cubicBezTo>
                    <a:pt x="35561" y="12109"/>
                    <a:pt x="38289" y="12182"/>
                    <a:pt x="38289" y="12182"/>
                  </a:cubicBezTo>
                  <a:cubicBezTo>
                    <a:pt x="38289" y="12182"/>
                    <a:pt x="35561" y="12073"/>
                    <a:pt x="31416" y="11855"/>
                  </a:cubicBezTo>
                  <a:cubicBezTo>
                    <a:pt x="27307" y="11673"/>
                    <a:pt x="21853" y="11309"/>
                    <a:pt x="16399" y="10764"/>
                  </a:cubicBezTo>
                  <a:cubicBezTo>
                    <a:pt x="15017" y="10618"/>
                    <a:pt x="13672" y="10473"/>
                    <a:pt x="12327" y="10291"/>
                  </a:cubicBezTo>
                  <a:cubicBezTo>
                    <a:pt x="11018" y="10109"/>
                    <a:pt x="9709" y="9928"/>
                    <a:pt x="8436" y="9709"/>
                  </a:cubicBezTo>
                  <a:cubicBezTo>
                    <a:pt x="7854" y="9600"/>
                    <a:pt x="7236" y="9455"/>
                    <a:pt x="6618" y="9309"/>
                  </a:cubicBezTo>
                  <a:lnTo>
                    <a:pt x="6182" y="9200"/>
                  </a:lnTo>
                  <a:lnTo>
                    <a:pt x="5782" y="9091"/>
                  </a:lnTo>
                  <a:cubicBezTo>
                    <a:pt x="5491" y="8982"/>
                    <a:pt x="5236" y="8909"/>
                    <a:pt x="4982" y="8764"/>
                  </a:cubicBezTo>
                  <a:cubicBezTo>
                    <a:pt x="4036" y="8364"/>
                    <a:pt x="3200" y="7673"/>
                    <a:pt x="2582" y="6873"/>
                  </a:cubicBezTo>
                  <a:cubicBezTo>
                    <a:pt x="2073" y="6146"/>
                    <a:pt x="1709" y="5346"/>
                    <a:pt x="1491" y="4473"/>
                  </a:cubicBezTo>
                  <a:cubicBezTo>
                    <a:pt x="1309" y="3819"/>
                    <a:pt x="1237" y="3128"/>
                    <a:pt x="1200" y="2474"/>
                  </a:cubicBezTo>
                  <a:cubicBezTo>
                    <a:pt x="1200" y="2001"/>
                    <a:pt x="1200" y="1564"/>
                    <a:pt x="1273" y="1128"/>
                  </a:cubicBezTo>
                  <a:cubicBezTo>
                    <a:pt x="1273" y="837"/>
                    <a:pt x="1346" y="1"/>
                    <a:pt x="1346" y="1"/>
                  </a:cubicBezTo>
                  <a:close/>
                </a:path>
              </a:pathLst>
            </a:custGeom>
            <a:solidFill>
              <a:srgbClr val="EF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8764879" y="3848377"/>
              <a:ext cx="121873" cy="91636"/>
            </a:xfrm>
            <a:custGeom>
              <a:avLst/>
              <a:gdLst/>
              <a:ahLst/>
              <a:cxnLst/>
              <a:rect l="l" t="t" r="r" b="b"/>
              <a:pathLst>
                <a:path w="7263" h="5461" extrusionOk="0">
                  <a:moveTo>
                    <a:pt x="3610" y="1"/>
                  </a:moveTo>
                  <a:cubicBezTo>
                    <a:pt x="3594" y="1"/>
                    <a:pt x="3579" y="1"/>
                    <a:pt x="3564" y="1"/>
                  </a:cubicBezTo>
                  <a:cubicBezTo>
                    <a:pt x="1164" y="37"/>
                    <a:pt x="0" y="2983"/>
                    <a:pt x="1746" y="4692"/>
                  </a:cubicBezTo>
                  <a:cubicBezTo>
                    <a:pt x="2260" y="5206"/>
                    <a:pt x="2937" y="5460"/>
                    <a:pt x="3620" y="5460"/>
                  </a:cubicBezTo>
                  <a:cubicBezTo>
                    <a:pt x="4337" y="5460"/>
                    <a:pt x="5059" y="5178"/>
                    <a:pt x="5600" y="4619"/>
                  </a:cubicBezTo>
                  <a:cubicBezTo>
                    <a:pt x="7262" y="2848"/>
                    <a:pt x="6016" y="1"/>
                    <a:pt x="3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8889353" y="3967968"/>
              <a:ext cx="121856" cy="91636"/>
            </a:xfrm>
            <a:custGeom>
              <a:avLst/>
              <a:gdLst/>
              <a:ahLst/>
              <a:cxnLst/>
              <a:rect l="l" t="t" r="r" b="b"/>
              <a:pathLst>
                <a:path w="7262" h="5461" extrusionOk="0">
                  <a:moveTo>
                    <a:pt x="3609" y="1"/>
                  </a:moveTo>
                  <a:cubicBezTo>
                    <a:pt x="3594" y="1"/>
                    <a:pt x="3579" y="1"/>
                    <a:pt x="3564" y="1"/>
                  </a:cubicBezTo>
                  <a:cubicBezTo>
                    <a:pt x="1164" y="74"/>
                    <a:pt x="0" y="3019"/>
                    <a:pt x="1745" y="4692"/>
                  </a:cubicBezTo>
                  <a:cubicBezTo>
                    <a:pt x="2277" y="5205"/>
                    <a:pt x="2955" y="5460"/>
                    <a:pt x="3633" y="5460"/>
                  </a:cubicBezTo>
                  <a:cubicBezTo>
                    <a:pt x="4346" y="5460"/>
                    <a:pt x="5059" y="5178"/>
                    <a:pt x="5600" y="4619"/>
                  </a:cubicBezTo>
                  <a:cubicBezTo>
                    <a:pt x="7262" y="2884"/>
                    <a:pt x="6015" y="1"/>
                    <a:pt x="3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5814855" y="3161672"/>
              <a:ext cx="1183074" cy="739813"/>
            </a:xfrm>
            <a:custGeom>
              <a:avLst/>
              <a:gdLst/>
              <a:ahLst/>
              <a:cxnLst/>
              <a:rect l="l" t="t" r="r" b="b"/>
              <a:pathLst>
                <a:path w="70505" h="44089" extrusionOk="0">
                  <a:moveTo>
                    <a:pt x="30783" y="1"/>
                  </a:moveTo>
                  <a:cubicBezTo>
                    <a:pt x="25455" y="1"/>
                    <a:pt x="21962" y="5109"/>
                    <a:pt x="21962" y="5109"/>
                  </a:cubicBezTo>
                  <a:cubicBezTo>
                    <a:pt x="18267" y="2522"/>
                    <a:pt x="15024" y="1559"/>
                    <a:pt x="12245" y="1559"/>
                  </a:cubicBezTo>
                  <a:cubicBezTo>
                    <a:pt x="4167" y="1559"/>
                    <a:pt x="0" y="9691"/>
                    <a:pt x="0" y="9691"/>
                  </a:cubicBezTo>
                  <a:lnTo>
                    <a:pt x="13999" y="18417"/>
                  </a:lnTo>
                  <a:cubicBezTo>
                    <a:pt x="13999" y="18417"/>
                    <a:pt x="59386" y="44089"/>
                    <a:pt x="60285" y="44089"/>
                  </a:cubicBezTo>
                  <a:cubicBezTo>
                    <a:pt x="60286" y="44089"/>
                    <a:pt x="60286" y="44089"/>
                    <a:pt x="60287" y="44089"/>
                  </a:cubicBezTo>
                  <a:cubicBezTo>
                    <a:pt x="61087" y="44016"/>
                    <a:pt x="70504" y="24781"/>
                    <a:pt x="70504" y="24781"/>
                  </a:cubicBezTo>
                  <a:cubicBezTo>
                    <a:pt x="70504" y="24781"/>
                    <a:pt x="43924" y="6455"/>
                    <a:pt x="35852" y="1546"/>
                  </a:cubicBezTo>
                  <a:cubicBezTo>
                    <a:pt x="34035" y="432"/>
                    <a:pt x="32331" y="1"/>
                    <a:pt x="30783" y="1"/>
                  </a:cubicBezTo>
                  <a:close/>
                </a:path>
              </a:pathLst>
            </a:custGeom>
            <a:solidFill>
              <a:srgbClr val="EA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a:off x="5624485" y="3254247"/>
              <a:ext cx="3552863" cy="1654575"/>
            </a:xfrm>
            <a:custGeom>
              <a:avLst/>
              <a:gdLst/>
              <a:ahLst/>
              <a:cxnLst/>
              <a:rect l="l" t="t" r="r" b="b"/>
              <a:pathLst>
                <a:path w="211732" h="98604" extrusionOk="0">
                  <a:moveTo>
                    <a:pt x="131326" y="0"/>
                  </a:moveTo>
                  <a:cubicBezTo>
                    <a:pt x="116312" y="0"/>
                    <a:pt x="100103" y="12900"/>
                    <a:pt x="100103" y="12900"/>
                  </a:cubicBezTo>
                  <a:cubicBezTo>
                    <a:pt x="100103" y="12900"/>
                    <a:pt x="74759" y="13482"/>
                    <a:pt x="67123" y="14500"/>
                  </a:cubicBezTo>
                  <a:cubicBezTo>
                    <a:pt x="59451" y="15482"/>
                    <a:pt x="56833" y="25881"/>
                    <a:pt x="56833" y="25881"/>
                  </a:cubicBezTo>
                  <a:lnTo>
                    <a:pt x="23271" y="3992"/>
                  </a:lnTo>
                  <a:cubicBezTo>
                    <a:pt x="20223" y="2008"/>
                    <a:pt x="16707" y="996"/>
                    <a:pt x="13171" y="996"/>
                  </a:cubicBezTo>
                  <a:cubicBezTo>
                    <a:pt x="10549" y="996"/>
                    <a:pt x="7916" y="1553"/>
                    <a:pt x="5454" y="2683"/>
                  </a:cubicBezTo>
                  <a:cubicBezTo>
                    <a:pt x="655" y="4865"/>
                    <a:pt x="0" y="11410"/>
                    <a:pt x="4255" y="14537"/>
                  </a:cubicBezTo>
                  <a:lnTo>
                    <a:pt x="53633" y="50280"/>
                  </a:lnTo>
                  <a:cubicBezTo>
                    <a:pt x="63838" y="59337"/>
                    <a:pt x="75036" y="60758"/>
                    <a:pt x="81059" y="60758"/>
                  </a:cubicBezTo>
                  <a:cubicBezTo>
                    <a:pt x="83813" y="60758"/>
                    <a:pt x="85486" y="60461"/>
                    <a:pt x="85486" y="60461"/>
                  </a:cubicBezTo>
                  <a:lnTo>
                    <a:pt x="129883" y="53334"/>
                  </a:lnTo>
                  <a:cubicBezTo>
                    <a:pt x="130332" y="53265"/>
                    <a:pt x="130784" y="53230"/>
                    <a:pt x="131235" y="53230"/>
                  </a:cubicBezTo>
                  <a:cubicBezTo>
                    <a:pt x="133368" y="53230"/>
                    <a:pt x="135461" y="54002"/>
                    <a:pt x="137082" y="55443"/>
                  </a:cubicBezTo>
                  <a:lnTo>
                    <a:pt x="185806" y="98604"/>
                  </a:lnTo>
                  <a:lnTo>
                    <a:pt x="211732" y="69406"/>
                  </a:lnTo>
                  <a:lnTo>
                    <a:pt x="162353" y="25663"/>
                  </a:lnTo>
                  <a:cubicBezTo>
                    <a:pt x="161080" y="24500"/>
                    <a:pt x="160135" y="23009"/>
                    <a:pt x="159699" y="21336"/>
                  </a:cubicBezTo>
                  <a:cubicBezTo>
                    <a:pt x="158899" y="18355"/>
                    <a:pt x="155626" y="12428"/>
                    <a:pt x="143263" y="3592"/>
                  </a:cubicBezTo>
                  <a:cubicBezTo>
                    <a:pt x="139632" y="1009"/>
                    <a:pt x="135526" y="0"/>
                    <a:pt x="131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a:off x="6566548" y="3638492"/>
              <a:ext cx="679103" cy="188876"/>
            </a:xfrm>
            <a:custGeom>
              <a:avLst/>
              <a:gdLst/>
              <a:ahLst/>
              <a:cxnLst/>
              <a:rect l="l" t="t" r="r" b="b"/>
              <a:pathLst>
                <a:path w="40471" h="11256" extrusionOk="0">
                  <a:moveTo>
                    <a:pt x="1309" y="1"/>
                  </a:moveTo>
                  <a:lnTo>
                    <a:pt x="0" y="546"/>
                  </a:lnTo>
                  <a:lnTo>
                    <a:pt x="0" y="1128"/>
                  </a:lnTo>
                  <a:cubicBezTo>
                    <a:pt x="0" y="1637"/>
                    <a:pt x="36" y="2146"/>
                    <a:pt x="109" y="2655"/>
                  </a:cubicBezTo>
                  <a:cubicBezTo>
                    <a:pt x="182" y="3419"/>
                    <a:pt x="364" y="4219"/>
                    <a:pt x="618" y="4946"/>
                  </a:cubicBezTo>
                  <a:cubicBezTo>
                    <a:pt x="945" y="5964"/>
                    <a:pt x="1491" y="6873"/>
                    <a:pt x="2145" y="7673"/>
                  </a:cubicBezTo>
                  <a:cubicBezTo>
                    <a:pt x="2982" y="8618"/>
                    <a:pt x="4000" y="9346"/>
                    <a:pt x="5163" y="9746"/>
                  </a:cubicBezTo>
                  <a:cubicBezTo>
                    <a:pt x="5491" y="9855"/>
                    <a:pt x="5781" y="9964"/>
                    <a:pt x="6109" y="10037"/>
                  </a:cubicBezTo>
                  <a:lnTo>
                    <a:pt x="6618" y="10146"/>
                  </a:lnTo>
                  <a:lnTo>
                    <a:pt x="7054" y="10218"/>
                  </a:lnTo>
                  <a:cubicBezTo>
                    <a:pt x="7709" y="10327"/>
                    <a:pt x="8363" y="10437"/>
                    <a:pt x="9054" y="10509"/>
                  </a:cubicBezTo>
                  <a:cubicBezTo>
                    <a:pt x="10399" y="10691"/>
                    <a:pt x="11781" y="10800"/>
                    <a:pt x="13199" y="10873"/>
                  </a:cubicBezTo>
                  <a:cubicBezTo>
                    <a:pt x="14617" y="10946"/>
                    <a:pt x="16035" y="11018"/>
                    <a:pt x="17490" y="11091"/>
                  </a:cubicBezTo>
                  <a:cubicBezTo>
                    <a:pt x="21459" y="11217"/>
                    <a:pt x="25429" y="11255"/>
                    <a:pt x="28919" y="11255"/>
                  </a:cubicBezTo>
                  <a:cubicBezTo>
                    <a:pt x="30480" y="11255"/>
                    <a:pt x="31945" y="11248"/>
                    <a:pt x="33271" y="11236"/>
                  </a:cubicBezTo>
                  <a:cubicBezTo>
                    <a:pt x="37597" y="11200"/>
                    <a:pt x="40470" y="11127"/>
                    <a:pt x="40470" y="11127"/>
                  </a:cubicBezTo>
                  <a:lnTo>
                    <a:pt x="40470" y="11127"/>
                  </a:lnTo>
                  <a:cubicBezTo>
                    <a:pt x="40470" y="11127"/>
                    <a:pt x="39752" y="11136"/>
                    <a:pt x="38493" y="11136"/>
                  </a:cubicBezTo>
                  <a:cubicBezTo>
                    <a:pt x="37234" y="11136"/>
                    <a:pt x="35434" y="11127"/>
                    <a:pt x="33271" y="11091"/>
                  </a:cubicBezTo>
                  <a:cubicBezTo>
                    <a:pt x="28980" y="11055"/>
                    <a:pt x="23235" y="10909"/>
                    <a:pt x="17490" y="10582"/>
                  </a:cubicBezTo>
                  <a:cubicBezTo>
                    <a:pt x="16072" y="10509"/>
                    <a:pt x="14654" y="10400"/>
                    <a:pt x="13235" y="10291"/>
                  </a:cubicBezTo>
                  <a:cubicBezTo>
                    <a:pt x="11854" y="10146"/>
                    <a:pt x="10472" y="10037"/>
                    <a:pt x="9163" y="9818"/>
                  </a:cubicBezTo>
                  <a:cubicBezTo>
                    <a:pt x="8509" y="9746"/>
                    <a:pt x="7854" y="9637"/>
                    <a:pt x="7200" y="9491"/>
                  </a:cubicBezTo>
                  <a:lnTo>
                    <a:pt x="6763" y="9418"/>
                  </a:lnTo>
                  <a:lnTo>
                    <a:pt x="6327" y="9309"/>
                  </a:lnTo>
                  <a:cubicBezTo>
                    <a:pt x="6036" y="9200"/>
                    <a:pt x="5745" y="9128"/>
                    <a:pt x="5491" y="9018"/>
                  </a:cubicBezTo>
                  <a:cubicBezTo>
                    <a:pt x="4472" y="8618"/>
                    <a:pt x="3563" y="7964"/>
                    <a:pt x="2873" y="7091"/>
                  </a:cubicBezTo>
                  <a:cubicBezTo>
                    <a:pt x="2327" y="6364"/>
                    <a:pt x="1891" y="5564"/>
                    <a:pt x="1636" y="4655"/>
                  </a:cubicBezTo>
                  <a:cubicBezTo>
                    <a:pt x="1418" y="4001"/>
                    <a:pt x="1309" y="3273"/>
                    <a:pt x="1273" y="2546"/>
                  </a:cubicBezTo>
                  <a:cubicBezTo>
                    <a:pt x="1236" y="2110"/>
                    <a:pt x="1236" y="1637"/>
                    <a:pt x="1273" y="1201"/>
                  </a:cubicBezTo>
                  <a:cubicBezTo>
                    <a:pt x="1309" y="874"/>
                    <a:pt x="1309" y="1"/>
                    <a:pt x="1309" y="1"/>
                  </a:cubicBezTo>
                  <a:close/>
                </a:path>
              </a:pathLst>
            </a:custGeom>
            <a:solidFill>
              <a:srgbClr val="EAC394"/>
            </a:solidFill>
            <a:ln w="11825" cap="rnd" cmpd="sng">
              <a:solidFill>
                <a:srgbClr val="EAC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7922272" y="3680593"/>
              <a:ext cx="801128" cy="869472"/>
            </a:xfrm>
            <a:custGeom>
              <a:avLst/>
              <a:gdLst/>
              <a:ahLst/>
              <a:cxnLst/>
              <a:rect l="l" t="t" r="r" b="b"/>
              <a:pathLst>
                <a:path w="47743" h="51816" extrusionOk="0">
                  <a:moveTo>
                    <a:pt x="39343" y="1"/>
                  </a:moveTo>
                  <a:lnTo>
                    <a:pt x="1" y="44362"/>
                  </a:lnTo>
                  <a:lnTo>
                    <a:pt x="8400" y="51816"/>
                  </a:lnTo>
                  <a:lnTo>
                    <a:pt x="47743" y="7455"/>
                  </a:lnTo>
                  <a:lnTo>
                    <a:pt x="393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rot="-2908804">
              <a:off x="8592381" y="3767015"/>
              <a:ext cx="1118301" cy="2155209"/>
            </a:xfrm>
            <a:prstGeom prst="rect">
              <a:avLst/>
            </a:prstGeom>
            <a:solidFill>
              <a:srgbClr val="E56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églalap 19">
            <a:extLst>
              <a:ext uri="{FF2B5EF4-FFF2-40B4-BE49-F238E27FC236}">
                <a16:creationId xmlns:a16="http://schemas.microsoft.com/office/drawing/2014/main" id="{53CC03D0-FD65-4C98-9D21-9770F205B983}"/>
              </a:ext>
            </a:extLst>
          </p:cNvPr>
          <p:cNvSpPr/>
          <p:nvPr/>
        </p:nvSpPr>
        <p:spPr>
          <a:xfrm>
            <a:off x="826896" y="4100136"/>
            <a:ext cx="4335417" cy="665712"/>
          </a:xfrm>
          <a:prstGeom prst="rect">
            <a:avLst/>
          </a:prstGeom>
          <a:solidFill>
            <a:schemeClr val="accent5"/>
          </a:solidFill>
          <a:ln>
            <a:solidFill>
              <a:schemeClr val="accent5"/>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b="1" cap="all" dirty="0">
                <a:solidFill>
                  <a:schemeClr val="bg1"/>
                </a:solidFill>
                <a:latin typeface="Arial" panose="020B0604020202020204" pitchFamily="34" charset="0"/>
                <a:cs typeface="Arial" panose="020B0604020202020204" pitchFamily="34" charset="0"/>
              </a:rPr>
              <a:t>a zene elindításához kattints</a:t>
            </a:r>
            <a:endParaRPr lang="hu-HU" sz="3200" b="1" cap="all" dirty="0">
              <a:solidFill>
                <a:schemeClr val="bg1"/>
              </a:solidFill>
              <a:latin typeface="Arial" panose="020B0604020202020204" pitchFamily="34" charset="0"/>
              <a:cs typeface="Arial" panose="020B0604020202020204" pitchFamily="34" charset="0"/>
            </a:endParaRPr>
          </a:p>
        </p:txBody>
      </p:sp>
      <p:pic>
        <p:nvPicPr>
          <p:cNvPr id="21" name="Kép 20">
            <a:hlinkClick r:id="rId3"/>
            <a:extLst>
              <a:ext uri="{FF2B5EF4-FFF2-40B4-BE49-F238E27FC236}">
                <a16:creationId xmlns:a16="http://schemas.microsoft.com/office/drawing/2014/main" id="{6EF9B557-C75F-4802-A42F-6A9E1B69F632}"/>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95953" y="3840357"/>
            <a:ext cx="1159351" cy="1185270"/>
          </a:xfrm>
          <a:prstGeom prst="rect">
            <a:avLst/>
          </a:prstGeom>
        </p:spPr>
      </p:pic>
      <p:sp>
        <p:nvSpPr>
          <p:cNvPr id="2" name="Szövegdoboz 1">
            <a:extLst>
              <a:ext uri="{FF2B5EF4-FFF2-40B4-BE49-F238E27FC236}">
                <a16:creationId xmlns:a16="http://schemas.microsoft.com/office/drawing/2014/main" id="{10760B9C-DAAE-44C4-A59C-69EC3F26AC93}"/>
              </a:ext>
            </a:extLst>
          </p:cNvPr>
          <p:cNvSpPr txBox="1"/>
          <p:nvPr/>
        </p:nvSpPr>
        <p:spPr>
          <a:xfrm>
            <a:off x="257248" y="831470"/>
            <a:ext cx="4442894" cy="3108543"/>
          </a:xfrm>
          <a:prstGeom prst="rect">
            <a:avLst/>
          </a:prstGeom>
          <a:noFill/>
        </p:spPr>
        <p:txBody>
          <a:bodyPr wrap="square" rtlCol="0">
            <a:spAutoFit/>
          </a:bodyPr>
          <a:lstStyle/>
          <a:p>
            <a:r>
              <a:rPr lang="hu-HU" dirty="0"/>
              <a:t>Itt vagyok most, jó Uram, Hozzád száll e dal.</a:t>
            </a:r>
          </a:p>
          <a:p>
            <a:r>
              <a:rPr lang="hu-HU" dirty="0"/>
              <a:t>Tudod, sokszor hívtalak, de ma másképp szól e dal,</a:t>
            </a:r>
          </a:p>
          <a:p>
            <a:r>
              <a:rPr lang="hu-HU" dirty="0"/>
              <a:t>mert ma nem azt kérem, hogy adj még, nem </a:t>
            </a:r>
            <a:r>
              <a:rPr lang="hu-HU" dirty="0" err="1"/>
              <a:t>könyörgök</a:t>
            </a:r>
            <a:r>
              <a:rPr lang="hu-HU" dirty="0"/>
              <a:t>: figyelj rám,</a:t>
            </a:r>
          </a:p>
          <a:p>
            <a:r>
              <a:rPr lang="hu-HU" dirty="0"/>
              <a:t>csak azt mondom, hogy szeretlek, Atyám!</a:t>
            </a:r>
          </a:p>
          <a:p>
            <a:endParaRPr lang="hu-HU" dirty="0"/>
          </a:p>
          <a:p>
            <a:r>
              <a:rPr lang="hu-HU" dirty="0"/>
              <a:t>Szeretlek, Uram, hálám szívemből fakad, hiszen</a:t>
            </a:r>
          </a:p>
          <a:p>
            <a:r>
              <a:rPr lang="hu-HU" dirty="0"/>
              <a:t>mindent látsz Te bennem, hatalmad olyan nagy.</a:t>
            </a:r>
          </a:p>
          <a:p>
            <a:endParaRPr lang="hu-HU" dirty="0"/>
          </a:p>
          <a:p>
            <a:r>
              <a:rPr lang="hu-HU" dirty="0"/>
              <a:t>Szeretlek, Uram, hálám szívemből fakad és éneklem,</a:t>
            </a:r>
          </a:p>
          <a:p>
            <a:r>
              <a:rPr lang="hu-HU" dirty="0"/>
              <a:t>hogy áldott légy, Uram!</a:t>
            </a:r>
          </a:p>
          <a:p>
            <a:endParaRPr lang="hu-HU" dirty="0"/>
          </a:p>
          <a:p>
            <a:r>
              <a:rPr lang="hu-HU" dirty="0"/>
              <a:t>Ismét térden állok én, s tudom, hogy hallgatsz rám.</a:t>
            </a:r>
          </a:p>
          <a:p>
            <a:r>
              <a:rPr lang="hu-HU" dirty="0"/>
              <a:t>Bár sokszor hideg szavakat szólt kopott és halk imám.</a:t>
            </a:r>
          </a:p>
        </p:txBody>
      </p:sp>
      <p:sp>
        <p:nvSpPr>
          <p:cNvPr id="3" name="Szövegdoboz 2">
            <a:extLst>
              <a:ext uri="{FF2B5EF4-FFF2-40B4-BE49-F238E27FC236}">
                <a16:creationId xmlns:a16="http://schemas.microsoft.com/office/drawing/2014/main" id="{CC5016C8-0799-41D6-9047-F6C3B050675A}"/>
              </a:ext>
            </a:extLst>
          </p:cNvPr>
          <p:cNvSpPr txBox="1"/>
          <p:nvPr/>
        </p:nvSpPr>
        <p:spPr>
          <a:xfrm>
            <a:off x="4700142" y="840786"/>
            <a:ext cx="4186610" cy="2246769"/>
          </a:xfrm>
          <a:prstGeom prst="rect">
            <a:avLst/>
          </a:prstGeom>
          <a:noFill/>
        </p:spPr>
        <p:txBody>
          <a:bodyPr wrap="square" rtlCol="0">
            <a:spAutoFit/>
          </a:bodyPr>
          <a:lstStyle/>
          <a:p>
            <a:endParaRPr lang="hu-HU" dirty="0"/>
          </a:p>
          <a:p>
            <a:r>
              <a:rPr lang="hu-HU" dirty="0"/>
              <a:t>De most el kell, hogy mondjam egyszer, amit oly</a:t>
            </a:r>
          </a:p>
          <a:p>
            <a:r>
              <a:rPr lang="hu-HU" dirty="0"/>
              <a:t>rég szeretnék, hogy szeretlek, és szívem csak tiéd!</a:t>
            </a:r>
          </a:p>
          <a:p>
            <a:endParaRPr lang="hu-HU" dirty="0"/>
          </a:p>
          <a:p>
            <a:r>
              <a:rPr lang="hu-HU" dirty="0"/>
              <a:t>Szeretlek, Uram, hálám szívemből fakad, hiszen</a:t>
            </a:r>
          </a:p>
          <a:p>
            <a:r>
              <a:rPr lang="hu-HU" dirty="0"/>
              <a:t>mindent látsz Te bennem, hatalmad olyan nagy.</a:t>
            </a:r>
          </a:p>
          <a:p>
            <a:endParaRPr lang="hu-HU" dirty="0"/>
          </a:p>
          <a:p>
            <a:r>
              <a:rPr lang="hu-HU" dirty="0"/>
              <a:t>Szeretlek, ó, Uram, hálám szívemből fakad, és</a:t>
            </a:r>
          </a:p>
          <a:p>
            <a:r>
              <a:rPr lang="hu-HU" dirty="0"/>
              <a:t>éneklem, hogy áldott légy, Uram!</a:t>
            </a:r>
          </a:p>
        </p:txBody>
      </p:sp>
      <p:pic>
        <p:nvPicPr>
          <p:cNvPr id="24" name="Kép 23">
            <a:extLst>
              <a:ext uri="{FF2B5EF4-FFF2-40B4-BE49-F238E27FC236}">
                <a16:creationId xmlns:a16="http://schemas.microsoft.com/office/drawing/2014/main" id="{7FE1FB60-60B5-47AF-AFAC-41556FD5C016}"/>
              </a:ext>
            </a:extLst>
          </p:cNvPr>
          <p:cNvPicPr>
            <a:picLocks noChangeAspect="1"/>
          </p:cNvPicPr>
          <p:nvPr/>
        </p:nvPicPr>
        <p:blipFill>
          <a:blip r:embed="rId5"/>
          <a:stretch>
            <a:fillRect/>
          </a:stretch>
        </p:blipFill>
        <p:spPr>
          <a:xfrm>
            <a:off x="8049703" y="1"/>
            <a:ext cx="1093332" cy="1083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a:off x="705714" y="257362"/>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Arial" panose="020B0604020202020204" pitchFamily="34" charset="0"/>
                <a:cs typeface="Arial" panose="020B0604020202020204" pitchFamily="34" charset="0"/>
              </a:rPr>
              <a:t>Gondold végig! Beszéljétek meg!</a:t>
            </a:r>
            <a:endParaRPr dirty="0">
              <a:latin typeface="Arial" panose="020B0604020202020204" pitchFamily="34" charset="0"/>
              <a:cs typeface="Arial" panose="020B0604020202020204" pitchFamily="34" charset="0"/>
            </a:endParaRPr>
          </a:p>
        </p:txBody>
      </p:sp>
      <p:sp>
        <p:nvSpPr>
          <p:cNvPr id="336" name="Google Shape;336;p21"/>
          <p:cNvSpPr/>
          <p:nvPr/>
        </p:nvSpPr>
        <p:spPr>
          <a:xfrm>
            <a:off x="1577661" y="2663496"/>
            <a:ext cx="1523415" cy="522001"/>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Online</a:t>
            </a:r>
            <a:endParaRPr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339" name="Google Shape;339;p21"/>
          <p:cNvSpPr/>
          <p:nvPr/>
        </p:nvSpPr>
        <p:spPr>
          <a:xfrm>
            <a:off x="7366470" y="2615336"/>
            <a:ext cx="1071932" cy="679368"/>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algn="ctr"/>
            <a:r>
              <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WIFI</a:t>
            </a:r>
          </a:p>
        </p:txBody>
      </p:sp>
      <p:sp>
        <p:nvSpPr>
          <p:cNvPr id="342" name="Google Shape;342;p21"/>
          <p:cNvSpPr/>
          <p:nvPr/>
        </p:nvSpPr>
        <p:spPr>
          <a:xfrm>
            <a:off x="503854" y="3294704"/>
            <a:ext cx="2225773" cy="613412"/>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hu-HU" sz="2000" dirty="0" err="1">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Kockulás</a:t>
            </a:r>
            <a:endPar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endParaRPr>
          </a:p>
        </p:txBody>
      </p:sp>
      <p:sp>
        <p:nvSpPr>
          <p:cNvPr id="345" name="Google Shape;345;p21"/>
          <p:cNvSpPr/>
          <p:nvPr/>
        </p:nvSpPr>
        <p:spPr>
          <a:xfrm>
            <a:off x="5913577" y="3176293"/>
            <a:ext cx="1452892" cy="655229"/>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algn="ctr"/>
            <a:r>
              <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Mobil</a:t>
            </a:r>
          </a:p>
        </p:txBody>
      </p:sp>
      <p:grpSp>
        <p:nvGrpSpPr>
          <p:cNvPr id="346" name="Google Shape;346;p21"/>
          <p:cNvGrpSpPr/>
          <p:nvPr/>
        </p:nvGrpSpPr>
        <p:grpSpPr>
          <a:xfrm>
            <a:off x="2894733" y="3382995"/>
            <a:ext cx="2999257" cy="1510233"/>
            <a:chOff x="3196875" y="3593525"/>
            <a:chExt cx="2750350" cy="1384900"/>
          </a:xfrm>
          <a:solidFill>
            <a:schemeClr val="bg2"/>
          </a:solidFill>
        </p:grpSpPr>
        <p:sp>
          <p:nvSpPr>
            <p:cNvPr id="347" name="Google Shape;347;p21"/>
            <p:cNvSpPr/>
            <p:nvPr/>
          </p:nvSpPr>
          <p:spPr>
            <a:xfrm>
              <a:off x="3200025" y="3593525"/>
              <a:ext cx="2747200" cy="1384900"/>
            </a:xfrm>
            <a:custGeom>
              <a:avLst/>
              <a:gdLst/>
              <a:ahLst/>
              <a:cxnLst/>
              <a:rect l="l" t="t" r="r" b="b"/>
              <a:pathLst>
                <a:path w="109888" h="55396" extrusionOk="0">
                  <a:moveTo>
                    <a:pt x="23947" y="0"/>
                  </a:moveTo>
                  <a:cubicBezTo>
                    <a:pt x="22219" y="0"/>
                    <a:pt x="20913" y="1579"/>
                    <a:pt x="20913" y="1579"/>
                  </a:cubicBezTo>
                  <a:cubicBezTo>
                    <a:pt x="22265" y="2973"/>
                    <a:pt x="28180" y="20506"/>
                    <a:pt x="28603" y="21774"/>
                  </a:cubicBezTo>
                  <a:cubicBezTo>
                    <a:pt x="28941" y="22788"/>
                    <a:pt x="29997" y="25956"/>
                    <a:pt x="30377" y="27266"/>
                  </a:cubicBezTo>
                  <a:cubicBezTo>
                    <a:pt x="31222" y="28069"/>
                    <a:pt x="35193" y="31829"/>
                    <a:pt x="35785" y="33899"/>
                  </a:cubicBezTo>
                  <a:cubicBezTo>
                    <a:pt x="36334" y="35758"/>
                    <a:pt x="37221" y="36265"/>
                    <a:pt x="38827" y="37236"/>
                  </a:cubicBezTo>
                  <a:lnTo>
                    <a:pt x="39418" y="37574"/>
                  </a:lnTo>
                  <a:lnTo>
                    <a:pt x="39165" y="38039"/>
                  </a:lnTo>
                  <a:lnTo>
                    <a:pt x="38573" y="37701"/>
                  </a:lnTo>
                  <a:cubicBezTo>
                    <a:pt x="36925" y="36729"/>
                    <a:pt x="35869" y="36096"/>
                    <a:pt x="35278" y="34026"/>
                  </a:cubicBezTo>
                  <a:cubicBezTo>
                    <a:pt x="34729" y="32251"/>
                    <a:pt x="31264" y="28829"/>
                    <a:pt x="30208" y="27815"/>
                  </a:cubicBezTo>
                  <a:lnTo>
                    <a:pt x="24082" y="27815"/>
                  </a:lnTo>
                  <a:cubicBezTo>
                    <a:pt x="24082" y="27815"/>
                    <a:pt x="22350" y="23379"/>
                    <a:pt x="18336" y="11761"/>
                  </a:cubicBezTo>
                  <a:cubicBezTo>
                    <a:pt x="17519" y="9417"/>
                    <a:pt x="16314" y="8737"/>
                    <a:pt x="15192" y="8737"/>
                  </a:cubicBezTo>
                  <a:cubicBezTo>
                    <a:pt x="13644" y="8737"/>
                    <a:pt x="12253" y="10029"/>
                    <a:pt x="12253" y="10029"/>
                  </a:cubicBezTo>
                  <a:lnTo>
                    <a:pt x="16815" y="29252"/>
                  </a:lnTo>
                  <a:cubicBezTo>
                    <a:pt x="19139" y="31955"/>
                    <a:pt x="21632" y="34786"/>
                    <a:pt x="22054" y="34955"/>
                  </a:cubicBezTo>
                  <a:cubicBezTo>
                    <a:pt x="24462" y="35800"/>
                    <a:pt x="33757" y="37701"/>
                    <a:pt x="33841" y="37743"/>
                  </a:cubicBezTo>
                  <a:lnTo>
                    <a:pt x="33715" y="38250"/>
                  </a:lnTo>
                  <a:cubicBezTo>
                    <a:pt x="33334" y="38166"/>
                    <a:pt x="24293" y="36307"/>
                    <a:pt x="21885" y="35462"/>
                  </a:cubicBezTo>
                  <a:cubicBezTo>
                    <a:pt x="21251" y="35251"/>
                    <a:pt x="17829" y="31237"/>
                    <a:pt x="16351" y="29505"/>
                  </a:cubicBezTo>
                  <a:cubicBezTo>
                    <a:pt x="15337" y="29209"/>
                    <a:pt x="12802" y="28576"/>
                    <a:pt x="7901" y="27731"/>
                  </a:cubicBezTo>
                  <a:cubicBezTo>
                    <a:pt x="7229" y="27611"/>
                    <a:pt x="6612" y="27557"/>
                    <a:pt x="6047" y="27557"/>
                  </a:cubicBezTo>
                  <a:cubicBezTo>
                    <a:pt x="826" y="27557"/>
                    <a:pt x="1" y="32167"/>
                    <a:pt x="1" y="32167"/>
                  </a:cubicBezTo>
                  <a:cubicBezTo>
                    <a:pt x="6591" y="32716"/>
                    <a:pt x="23702" y="39264"/>
                    <a:pt x="23702" y="39264"/>
                  </a:cubicBezTo>
                  <a:cubicBezTo>
                    <a:pt x="24343" y="39191"/>
                    <a:pt x="25177" y="39161"/>
                    <a:pt x="26119" y="39161"/>
                  </a:cubicBezTo>
                  <a:cubicBezTo>
                    <a:pt x="30641" y="39161"/>
                    <a:pt x="37644" y="39856"/>
                    <a:pt x="37644" y="39856"/>
                  </a:cubicBezTo>
                  <a:cubicBezTo>
                    <a:pt x="46093" y="42686"/>
                    <a:pt x="49515" y="44503"/>
                    <a:pt x="52768" y="45221"/>
                  </a:cubicBezTo>
                  <a:cubicBezTo>
                    <a:pt x="53016" y="45276"/>
                    <a:pt x="53334" y="45301"/>
                    <a:pt x="53710" y="45301"/>
                  </a:cubicBezTo>
                  <a:cubicBezTo>
                    <a:pt x="58278" y="45301"/>
                    <a:pt x="71578" y="41585"/>
                    <a:pt x="75794" y="41546"/>
                  </a:cubicBezTo>
                  <a:cubicBezTo>
                    <a:pt x="80356" y="41546"/>
                    <a:pt x="84666" y="44714"/>
                    <a:pt x="84666" y="44714"/>
                  </a:cubicBezTo>
                  <a:cubicBezTo>
                    <a:pt x="88172" y="47798"/>
                    <a:pt x="91341" y="51305"/>
                    <a:pt x="94045" y="55107"/>
                  </a:cubicBezTo>
                  <a:cubicBezTo>
                    <a:pt x="95171" y="55305"/>
                    <a:pt x="96219" y="55395"/>
                    <a:pt x="97193" y="55395"/>
                  </a:cubicBezTo>
                  <a:cubicBezTo>
                    <a:pt x="108316" y="55395"/>
                    <a:pt x="109888" y="43574"/>
                    <a:pt x="109888" y="43574"/>
                  </a:cubicBezTo>
                  <a:cubicBezTo>
                    <a:pt x="95819" y="27435"/>
                    <a:pt x="90918" y="22703"/>
                    <a:pt x="90918" y="22703"/>
                  </a:cubicBezTo>
                  <a:cubicBezTo>
                    <a:pt x="89271" y="16704"/>
                    <a:pt x="82300" y="16366"/>
                    <a:pt x="71400" y="13704"/>
                  </a:cubicBezTo>
                  <a:cubicBezTo>
                    <a:pt x="68312" y="12981"/>
                    <a:pt x="65171" y="12620"/>
                    <a:pt x="62038" y="12620"/>
                  </a:cubicBezTo>
                  <a:cubicBezTo>
                    <a:pt x="58397" y="12620"/>
                    <a:pt x="54767" y="13108"/>
                    <a:pt x="51247" y="14085"/>
                  </a:cubicBezTo>
                  <a:lnTo>
                    <a:pt x="44361" y="12902"/>
                  </a:lnTo>
                  <a:cubicBezTo>
                    <a:pt x="43727" y="12479"/>
                    <a:pt x="43051" y="12141"/>
                    <a:pt x="42333" y="11930"/>
                  </a:cubicBezTo>
                  <a:lnTo>
                    <a:pt x="42333" y="11930"/>
                  </a:lnTo>
                  <a:lnTo>
                    <a:pt x="46642" y="22450"/>
                  </a:lnTo>
                  <a:lnTo>
                    <a:pt x="46685" y="22492"/>
                  </a:lnTo>
                  <a:lnTo>
                    <a:pt x="53487" y="23548"/>
                  </a:lnTo>
                  <a:cubicBezTo>
                    <a:pt x="52430" y="21605"/>
                    <a:pt x="53444" y="19323"/>
                    <a:pt x="53487" y="19239"/>
                  </a:cubicBezTo>
                  <a:lnTo>
                    <a:pt x="53951" y="19450"/>
                  </a:lnTo>
                  <a:cubicBezTo>
                    <a:pt x="53951" y="19450"/>
                    <a:pt x="53064" y="21478"/>
                    <a:pt x="53867" y="23168"/>
                  </a:cubicBezTo>
                  <a:cubicBezTo>
                    <a:pt x="54839" y="22365"/>
                    <a:pt x="56064" y="21943"/>
                    <a:pt x="57331" y="21900"/>
                  </a:cubicBezTo>
                  <a:lnTo>
                    <a:pt x="57331" y="22450"/>
                  </a:lnTo>
                  <a:cubicBezTo>
                    <a:pt x="56190" y="22450"/>
                    <a:pt x="55050" y="22872"/>
                    <a:pt x="54120" y="23633"/>
                  </a:cubicBezTo>
                  <a:lnTo>
                    <a:pt x="54205" y="23633"/>
                  </a:lnTo>
                  <a:cubicBezTo>
                    <a:pt x="53613" y="24351"/>
                    <a:pt x="52177" y="25153"/>
                    <a:pt x="50909" y="25745"/>
                  </a:cubicBezTo>
                  <a:lnTo>
                    <a:pt x="51881" y="26463"/>
                  </a:lnTo>
                  <a:lnTo>
                    <a:pt x="58218" y="29970"/>
                  </a:lnTo>
                  <a:cubicBezTo>
                    <a:pt x="59715" y="29059"/>
                    <a:pt x="70981" y="22411"/>
                    <a:pt x="80424" y="22411"/>
                  </a:cubicBezTo>
                  <a:cubicBezTo>
                    <a:pt x="83244" y="22411"/>
                    <a:pt x="85902" y="23004"/>
                    <a:pt x="88088" y="24520"/>
                  </a:cubicBezTo>
                  <a:lnTo>
                    <a:pt x="87750" y="24942"/>
                  </a:lnTo>
                  <a:cubicBezTo>
                    <a:pt x="85704" y="23524"/>
                    <a:pt x="83188" y="22966"/>
                    <a:pt x="80498" y="22966"/>
                  </a:cubicBezTo>
                  <a:cubicBezTo>
                    <a:pt x="70688" y="22966"/>
                    <a:pt x="58553" y="30377"/>
                    <a:pt x="58387" y="30477"/>
                  </a:cubicBezTo>
                  <a:lnTo>
                    <a:pt x="58261" y="30561"/>
                  </a:lnTo>
                  <a:lnTo>
                    <a:pt x="51585" y="26886"/>
                  </a:lnTo>
                  <a:lnTo>
                    <a:pt x="46262" y="22788"/>
                  </a:lnTo>
                  <a:lnTo>
                    <a:pt x="41699" y="11719"/>
                  </a:lnTo>
                  <a:cubicBezTo>
                    <a:pt x="41319" y="10240"/>
                    <a:pt x="41108" y="9099"/>
                    <a:pt x="40897" y="7959"/>
                  </a:cubicBezTo>
                  <a:cubicBezTo>
                    <a:pt x="40165" y="3847"/>
                    <a:pt x="38093" y="3019"/>
                    <a:pt x="36542" y="3019"/>
                  </a:cubicBezTo>
                  <a:cubicBezTo>
                    <a:pt x="35496" y="3019"/>
                    <a:pt x="34686" y="3396"/>
                    <a:pt x="34686" y="3396"/>
                  </a:cubicBezTo>
                  <a:lnTo>
                    <a:pt x="36207" y="10705"/>
                  </a:lnTo>
                  <a:lnTo>
                    <a:pt x="39291" y="23464"/>
                  </a:lnTo>
                  <a:cubicBezTo>
                    <a:pt x="39291" y="23506"/>
                    <a:pt x="39756" y="26717"/>
                    <a:pt x="41615" y="27519"/>
                  </a:cubicBezTo>
                  <a:lnTo>
                    <a:pt x="41699" y="27519"/>
                  </a:lnTo>
                  <a:lnTo>
                    <a:pt x="45840" y="33983"/>
                  </a:lnTo>
                  <a:cubicBezTo>
                    <a:pt x="46091" y="34820"/>
                    <a:pt x="47087" y="36899"/>
                    <a:pt x="48173" y="36899"/>
                  </a:cubicBezTo>
                  <a:cubicBezTo>
                    <a:pt x="48184" y="36899"/>
                    <a:pt x="48195" y="36899"/>
                    <a:pt x="48206" y="36898"/>
                  </a:cubicBezTo>
                  <a:lnTo>
                    <a:pt x="48206" y="37405"/>
                  </a:lnTo>
                  <a:lnTo>
                    <a:pt x="47952" y="37405"/>
                  </a:lnTo>
                  <a:cubicBezTo>
                    <a:pt x="46473" y="37236"/>
                    <a:pt x="45460" y="34617"/>
                    <a:pt x="45333" y="34195"/>
                  </a:cubicBezTo>
                  <a:lnTo>
                    <a:pt x="41361" y="27942"/>
                  </a:lnTo>
                  <a:cubicBezTo>
                    <a:pt x="39672" y="27181"/>
                    <a:pt x="39038" y="24858"/>
                    <a:pt x="38869" y="23928"/>
                  </a:cubicBezTo>
                  <a:lnTo>
                    <a:pt x="37390" y="22323"/>
                  </a:lnTo>
                  <a:lnTo>
                    <a:pt x="36249" y="20041"/>
                  </a:lnTo>
                  <a:lnTo>
                    <a:pt x="31940" y="11254"/>
                  </a:lnTo>
                  <a:cubicBezTo>
                    <a:pt x="30419" y="8212"/>
                    <a:pt x="28856" y="5170"/>
                    <a:pt x="27715" y="3058"/>
                  </a:cubicBezTo>
                  <a:cubicBezTo>
                    <a:pt x="26446" y="705"/>
                    <a:pt x="25102" y="0"/>
                    <a:pt x="23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3196875" y="4360700"/>
              <a:ext cx="171125" cy="69750"/>
            </a:xfrm>
            <a:custGeom>
              <a:avLst/>
              <a:gdLst/>
              <a:ahLst/>
              <a:cxnLst/>
              <a:rect l="l" t="t" r="r" b="b"/>
              <a:pathLst>
                <a:path w="6845" h="2790" extrusionOk="0">
                  <a:moveTo>
                    <a:pt x="1394" y="1"/>
                  </a:moveTo>
                  <a:cubicBezTo>
                    <a:pt x="1225" y="635"/>
                    <a:pt x="0" y="1480"/>
                    <a:pt x="0" y="1480"/>
                  </a:cubicBezTo>
                  <a:cubicBezTo>
                    <a:pt x="2197" y="1733"/>
                    <a:pt x="4394" y="2156"/>
                    <a:pt x="6548" y="2789"/>
                  </a:cubicBezTo>
                  <a:cubicBezTo>
                    <a:pt x="6844" y="2240"/>
                    <a:pt x="6802" y="1564"/>
                    <a:pt x="6464" y="1057"/>
                  </a:cubicBezTo>
                  <a:cubicBezTo>
                    <a:pt x="5703" y="85"/>
                    <a:pt x="1901" y="1"/>
                    <a:pt x="1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3506325" y="3844225"/>
              <a:ext cx="75025" cy="129950"/>
            </a:xfrm>
            <a:custGeom>
              <a:avLst/>
              <a:gdLst/>
              <a:ahLst/>
              <a:cxnLst/>
              <a:rect l="l" t="t" r="r" b="b"/>
              <a:pathLst>
                <a:path w="3001" h="5198" extrusionOk="0">
                  <a:moveTo>
                    <a:pt x="1" y="1"/>
                  </a:moveTo>
                  <a:lnTo>
                    <a:pt x="1268" y="5197"/>
                  </a:lnTo>
                  <a:cubicBezTo>
                    <a:pt x="1902" y="5155"/>
                    <a:pt x="2451" y="4775"/>
                    <a:pt x="2705" y="4183"/>
                  </a:cubicBezTo>
                  <a:cubicBezTo>
                    <a:pt x="3000" y="2831"/>
                    <a:pt x="2789" y="1437"/>
                    <a:pt x="2113" y="212"/>
                  </a:cubicBezTo>
                  <a:cubicBezTo>
                    <a:pt x="1891" y="251"/>
                    <a:pt x="1668" y="270"/>
                    <a:pt x="1447" y="270"/>
                  </a:cubicBezTo>
                  <a:cubicBezTo>
                    <a:pt x="954" y="270"/>
                    <a:pt x="467" y="17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4067175" y="3677350"/>
              <a:ext cx="92975" cy="114150"/>
            </a:xfrm>
            <a:custGeom>
              <a:avLst/>
              <a:gdLst/>
              <a:ahLst/>
              <a:cxnLst/>
              <a:rect l="l" t="t" r="r" b="b"/>
              <a:pathLst>
                <a:path w="3719" h="4566" extrusionOk="0">
                  <a:moveTo>
                    <a:pt x="0" y="1"/>
                  </a:moveTo>
                  <a:lnTo>
                    <a:pt x="930" y="4352"/>
                  </a:lnTo>
                  <a:cubicBezTo>
                    <a:pt x="930" y="4352"/>
                    <a:pt x="1436" y="4565"/>
                    <a:pt x="2014" y="4565"/>
                  </a:cubicBezTo>
                  <a:cubicBezTo>
                    <a:pt x="2466" y="4565"/>
                    <a:pt x="2962" y="4435"/>
                    <a:pt x="3296" y="3972"/>
                  </a:cubicBezTo>
                  <a:cubicBezTo>
                    <a:pt x="3718" y="3380"/>
                    <a:pt x="3084" y="1986"/>
                    <a:pt x="2746" y="465"/>
                  </a:cubicBezTo>
                  <a:cubicBezTo>
                    <a:pt x="2589" y="480"/>
                    <a:pt x="2432" y="487"/>
                    <a:pt x="2275" y="487"/>
                  </a:cubicBezTo>
                  <a:cubicBezTo>
                    <a:pt x="1504" y="487"/>
                    <a:pt x="738" y="316"/>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3722850" y="3619250"/>
              <a:ext cx="108800" cy="134175"/>
            </a:xfrm>
            <a:custGeom>
              <a:avLst/>
              <a:gdLst/>
              <a:ahLst/>
              <a:cxnLst/>
              <a:rect l="l" t="t" r="r" b="b"/>
              <a:pathLst>
                <a:path w="4352" h="5367" extrusionOk="0">
                  <a:moveTo>
                    <a:pt x="2324" y="1"/>
                  </a:moveTo>
                  <a:cubicBezTo>
                    <a:pt x="1564" y="297"/>
                    <a:pt x="803" y="466"/>
                    <a:pt x="0" y="466"/>
                  </a:cubicBezTo>
                  <a:cubicBezTo>
                    <a:pt x="423" y="930"/>
                    <a:pt x="1268" y="2874"/>
                    <a:pt x="2197" y="5366"/>
                  </a:cubicBezTo>
                  <a:cubicBezTo>
                    <a:pt x="2747" y="5366"/>
                    <a:pt x="3676" y="5197"/>
                    <a:pt x="4014" y="4310"/>
                  </a:cubicBezTo>
                  <a:cubicBezTo>
                    <a:pt x="4352" y="3338"/>
                    <a:pt x="2958" y="1099"/>
                    <a:pt x="2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21"/>
          <p:cNvSpPr/>
          <p:nvPr/>
        </p:nvSpPr>
        <p:spPr>
          <a:xfrm>
            <a:off x="4502250" y="3973025"/>
            <a:ext cx="139500" cy="39600"/>
          </a:xfrm>
          <a:prstGeom prst="ellipse">
            <a:avLst/>
          </a:prstGeom>
          <a:solidFill>
            <a:srgbClr val="693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21"/>
          <p:cNvCxnSpPr>
            <a:cxnSpLocks/>
            <a:stCxn id="352" idx="0"/>
            <a:endCxn id="342" idx="6"/>
          </p:cNvCxnSpPr>
          <p:nvPr/>
        </p:nvCxnSpPr>
        <p:spPr>
          <a:xfrm rot="16200000" flipV="1">
            <a:off x="3465007" y="2866031"/>
            <a:ext cx="371615" cy="1842373"/>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54" name="Google Shape;354;p21"/>
          <p:cNvCxnSpPr>
            <a:cxnSpLocks/>
            <a:stCxn id="352" idx="0"/>
            <a:endCxn id="345" idx="2"/>
          </p:cNvCxnSpPr>
          <p:nvPr/>
        </p:nvCxnSpPr>
        <p:spPr>
          <a:xfrm rot="5400000" flipH="1" flipV="1">
            <a:off x="5008230" y="3067679"/>
            <a:ext cx="469117" cy="1341577"/>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55" name="Google Shape;355;p21"/>
          <p:cNvCxnSpPr>
            <a:cxnSpLocks/>
            <a:stCxn id="352" idx="0"/>
            <a:endCxn id="336" idx="6"/>
          </p:cNvCxnSpPr>
          <p:nvPr/>
        </p:nvCxnSpPr>
        <p:spPr>
          <a:xfrm rot="16200000" flipV="1">
            <a:off x="3312274" y="2713299"/>
            <a:ext cx="1048528" cy="1470924"/>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56" name="Google Shape;356;p21"/>
          <p:cNvCxnSpPr>
            <a:cxnSpLocks/>
            <a:stCxn id="352" idx="0"/>
            <a:endCxn id="339" idx="2"/>
          </p:cNvCxnSpPr>
          <p:nvPr/>
        </p:nvCxnSpPr>
        <p:spPr>
          <a:xfrm rot="5400000" flipH="1" flipV="1">
            <a:off x="5460233" y="2066788"/>
            <a:ext cx="1018005" cy="2794470"/>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357" name="Google Shape;357;p21"/>
          <p:cNvGrpSpPr/>
          <p:nvPr/>
        </p:nvGrpSpPr>
        <p:grpSpPr>
          <a:xfrm>
            <a:off x="4265131" y="1872917"/>
            <a:ext cx="444783" cy="769805"/>
            <a:chOff x="4342132" y="2118483"/>
            <a:chExt cx="444783" cy="769805"/>
          </a:xfrm>
        </p:grpSpPr>
        <p:sp>
          <p:nvSpPr>
            <p:cNvPr id="358" name="Google Shape;358;p21"/>
            <p:cNvSpPr/>
            <p:nvPr/>
          </p:nvSpPr>
          <p:spPr>
            <a:xfrm flipH="1">
              <a:off x="4428558" y="2367509"/>
              <a:ext cx="244006" cy="244006"/>
            </a:xfrm>
            <a:custGeom>
              <a:avLst/>
              <a:gdLst/>
              <a:ahLst/>
              <a:cxnLst/>
              <a:rect l="l" t="t" r="r" b="b"/>
              <a:pathLst>
                <a:path w="5620" h="5620" extrusionOk="0">
                  <a:moveTo>
                    <a:pt x="2937" y="1"/>
                  </a:moveTo>
                  <a:cubicBezTo>
                    <a:pt x="2905" y="1"/>
                    <a:pt x="2874" y="22"/>
                    <a:pt x="2874" y="64"/>
                  </a:cubicBezTo>
                  <a:cubicBezTo>
                    <a:pt x="2493" y="1374"/>
                    <a:pt x="1437" y="2388"/>
                    <a:pt x="128" y="2641"/>
                  </a:cubicBezTo>
                  <a:cubicBezTo>
                    <a:pt x="1" y="2641"/>
                    <a:pt x="1" y="2768"/>
                    <a:pt x="128" y="2810"/>
                  </a:cubicBezTo>
                  <a:cubicBezTo>
                    <a:pt x="1395" y="3148"/>
                    <a:pt x="2409" y="4204"/>
                    <a:pt x="2662" y="5556"/>
                  </a:cubicBezTo>
                  <a:cubicBezTo>
                    <a:pt x="2662" y="5598"/>
                    <a:pt x="2705" y="5620"/>
                    <a:pt x="2747" y="5620"/>
                  </a:cubicBezTo>
                  <a:cubicBezTo>
                    <a:pt x="2789" y="5620"/>
                    <a:pt x="2831" y="5598"/>
                    <a:pt x="2831" y="5556"/>
                  </a:cubicBezTo>
                  <a:cubicBezTo>
                    <a:pt x="3169" y="4204"/>
                    <a:pt x="4226" y="3233"/>
                    <a:pt x="5578" y="2979"/>
                  </a:cubicBezTo>
                  <a:cubicBezTo>
                    <a:pt x="5620" y="2937"/>
                    <a:pt x="5620" y="2852"/>
                    <a:pt x="5578" y="2810"/>
                  </a:cubicBezTo>
                  <a:cubicBezTo>
                    <a:pt x="4268" y="2472"/>
                    <a:pt x="3254" y="1416"/>
                    <a:pt x="3000" y="64"/>
                  </a:cubicBezTo>
                  <a:cubicBezTo>
                    <a:pt x="3000" y="22"/>
                    <a:pt x="2969" y="1"/>
                    <a:pt x="2937" y="1"/>
                  </a:cubicBezTo>
                  <a:close/>
                </a:path>
              </a:pathLst>
            </a:custGeom>
            <a:solidFill>
              <a:srgbClr val="FF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flipH="1">
              <a:off x="4646439" y="2748063"/>
              <a:ext cx="140475" cy="140225"/>
            </a:xfrm>
            <a:custGeom>
              <a:avLst/>
              <a:gdLst/>
              <a:ahLst/>
              <a:cxnLst/>
              <a:rect l="l" t="t" r="r" b="b"/>
              <a:pathLst>
                <a:path w="5619" h="5609" extrusionOk="0">
                  <a:moveTo>
                    <a:pt x="2893" y="0"/>
                  </a:moveTo>
                  <a:cubicBezTo>
                    <a:pt x="2861" y="0"/>
                    <a:pt x="2830" y="32"/>
                    <a:pt x="2830" y="95"/>
                  </a:cubicBezTo>
                  <a:cubicBezTo>
                    <a:pt x="2492" y="1405"/>
                    <a:pt x="1393" y="2377"/>
                    <a:pt x="84" y="2672"/>
                  </a:cubicBezTo>
                  <a:cubicBezTo>
                    <a:pt x="74" y="2668"/>
                    <a:pt x="66" y="2666"/>
                    <a:pt x="59" y="2666"/>
                  </a:cubicBezTo>
                  <a:cubicBezTo>
                    <a:pt x="0" y="2666"/>
                    <a:pt x="9" y="2799"/>
                    <a:pt x="84" y="2799"/>
                  </a:cubicBezTo>
                  <a:cubicBezTo>
                    <a:pt x="1393" y="3137"/>
                    <a:pt x="2365" y="4193"/>
                    <a:pt x="2661" y="5545"/>
                  </a:cubicBezTo>
                  <a:cubicBezTo>
                    <a:pt x="2661" y="5588"/>
                    <a:pt x="2692" y="5609"/>
                    <a:pt x="2724" y="5609"/>
                  </a:cubicBezTo>
                  <a:cubicBezTo>
                    <a:pt x="2756" y="5609"/>
                    <a:pt x="2787" y="5588"/>
                    <a:pt x="2787" y="5545"/>
                  </a:cubicBezTo>
                  <a:cubicBezTo>
                    <a:pt x="3125" y="4236"/>
                    <a:pt x="4182" y="3222"/>
                    <a:pt x="5534" y="2968"/>
                  </a:cubicBezTo>
                  <a:cubicBezTo>
                    <a:pt x="5618" y="2968"/>
                    <a:pt x="5618" y="2841"/>
                    <a:pt x="5534" y="2841"/>
                  </a:cubicBezTo>
                  <a:cubicBezTo>
                    <a:pt x="4224" y="2461"/>
                    <a:pt x="3210" y="1405"/>
                    <a:pt x="2956" y="95"/>
                  </a:cubicBezTo>
                  <a:cubicBezTo>
                    <a:pt x="2956" y="32"/>
                    <a:pt x="2925" y="0"/>
                    <a:pt x="2893" y="0"/>
                  </a:cubicBezTo>
                  <a:close/>
                </a:path>
              </a:pathLst>
            </a:custGeom>
            <a:solidFill>
              <a:srgbClr val="D2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rot="-4500040" flipH="1">
              <a:off x="4353284" y="2130062"/>
              <a:ext cx="101397" cy="100897"/>
            </a:xfrm>
            <a:custGeom>
              <a:avLst/>
              <a:gdLst/>
              <a:ahLst/>
              <a:cxnLst/>
              <a:rect l="l" t="t" r="r" b="b"/>
              <a:pathLst>
                <a:path w="4056" h="4036" extrusionOk="0">
                  <a:moveTo>
                    <a:pt x="2091" y="1"/>
                  </a:moveTo>
                  <a:cubicBezTo>
                    <a:pt x="2070" y="1"/>
                    <a:pt x="2049" y="11"/>
                    <a:pt x="2028" y="32"/>
                  </a:cubicBezTo>
                  <a:cubicBezTo>
                    <a:pt x="1774" y="1004"/>
                    <a:pt x="1014" y="1722"/>
                    <a:pt x="42" y="1891"/>
                  </a:cubicBezTo>
                  <a:cubicBezTo>
                    <a:pt x="0" y="1933"/>
                    <a:pt x="0" y="1976"/>
                    <a:pt x="42" y="2018"/>
                  </a:cubicBezTo>
                  <a:cubicBezTo>
                    <a:pt x="972" y="2271"/>
                    <a:pt x="1732" y="3032"/>
                    <a:pt x="1901" y="4004"/>
                  </a:cubicBezTo>
                  <a:cubicBezTo>
                    <a:pt x="1922" y="4025"/>
                    <a:pt x="1943" y="4035"/>
                    <a:pt x="1965" y="4035"/>
                  </a:cubicBezTo>
                  <a:cubicBezTo>
                    <a:pt x="1986" y="4035"/>
                    <a:pt x="2007" y="4025"/>
                    <a:pt x="2028" y="4004"/>
                  </a:cubicBezTo>
                  <a:cubicBezTo>
                    <a:pt x="2239" y="3032"/>
                    <a:pt x="3042" y="2314"/>
                    <a:pt x="4014" y="2145"/>
                  </a:cubicBezTo>
                  <a:cubicBezTo>
                    <a:pt x="4056" y="2102"/>
                    <a:pt x="4056" y="2060"/>
                    <a:pt x="4014" y="2018"/>
                  </a:cubicBezTo>
                  <a:cubicBezTo>
                    <a:pt x="3042" y="1764"/>
                    <a:pt x="2324" y="1004"/>
                    <a:pt x="2155" y="32"/>
                  </a:cubicBezTo>
                  <a:cubicBezTo>
                    <a:pt x="2134" y="11"/>
                    <a:pt x="2112" y="1"/>
                    <a:pt x="2091" y="1"/>
                  </a:cubicBezTo>
                  <a:close/>
                </a:path>
              </a:pathLst>
            </a:custGeom>
            <a:solidFill>
              <a:srgbClr val="D2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21"/>
          <p:cNvSpPr/>
          <p:nvPr/>
        </p:nvSpPr>
        <p:spPr>
          <a:xfrm flipH="1">
            <a:off x="3858844" y="2890675"/>
            <a:ext cx="205973" cy="205959"/>
          </a:xfrm>
          <a:custGeom>
            <a:avLst/>
            <a:gdLst/>
            <a:ahLst/>
            <a:cxnLst/>
            <a:rect l="l" t="t" r="r" b="b"/>
            <a:pathLst>
              <a:path w="5620" h="5620" extrusionOk="0">
                <a:moveTo>
                  <a:pt x="2937" y="1"/>
                </a:moveTo>
                <a:cubicBezTo>
                  <a:pt x="2905" y="1"/>
                  <a:pt x="2874" y="22"/>
                  <a:pt x="2874" y="64"/>
                </a:cubicBezTo>
                <a:cubicBezTo>
                  <a:pt x="2493" y="1374"/>
                  <a:pt x="1437" y="2388"/>
                  <a:pt x="128" y="2641"/>
                </a:cubicBezTo>
                <a:cubicBezTo>
                  <a:pt x="1" y="2641"/>
                  <a:pt x="1" y="2768"/>
                  <a:pt x="128" y="2810"/>
                </a:cubicBezTo>
                <a:cubicBezTo>
                  <a:pt x="1395" y="3148"/>
                  <a:pt x="2409" y="4204"/>
                  <a:pt x="2662" y="5556"/>
                </a:cubicBezTo>
                <a:cubicBezTo>
                  <a:pt x="2662" y="5598"/>
                  <a:pt x="2705" y="5620"/>
                  <a:pt x="2747" y="5620"/>
                </a:cubicBezTo>
                <a:cubicBezTo>
                  <a:pt x="2789" y="5620"/>
                  <a:pt x="2831" y="5598"/>
                  <a:pt x="2831" y="5556"/>
                </a:cubicBezTo>
                <a:cubicBezTo>
                  <a:pt x="3169" y="4204"/>
                  <a:pt x="4226" y="3233"/>
                  <a:pt x="5578" y="2979"/>
                </a:cubicBezTo>
                <a:cubicBezTo>
                  <a:pt x="5620" y="2937"/>
                  <a:pt x="5620" y="2852"/>
                  <a:pt x="5578" y="2810"/>
                </a:cubicBezTo>
                <a:cubicBezTo>
                  <a:pt x="4268" y="2472"/>
                  <a:pt x="3254" y="1416"/>
                  <a:pt x="3000" y="64"/>
                </a:cubicBezTo>
                <a:cubicBezTo>
                  <a:pt x="3000" y="22"/>
                  <a:pt x="2969" y="1"/>
                  <a:pt x="2937" y="1"/>
                </a:cubicBezTo>
                <a:close/>
              </a:path>
            </a:pathLst>
          </a:custGeom>
          <a:solidFill>
            <a:srgbClr val="FF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rot="2700000" flipH="1">
            <a:off x="4891624" y="2446211"/>
            <a:ext cx="205969" cy="205949"/>
          </a:xfrm>
          <a:custGeom>
            <a:avLst/>
            <a:gdLst/>
            <a:ahLst/>
            <a:cxnLst/>
            <a:rect l="l" t="t" r="r" b="b"/>
            <a:pathLst>
              <a:path w="5620" h="5620" extrusionOk="0">
                <a:moveTo>
                  <a:pt x="2937" y="1"/>
                </a:moveTo>
                <a:cubicBezTo>
                  <a:pt x="2905" y="1"/>
                  <a:pt x="2874" y="22"/>
                  <a:pt x="2874" y="64"/>
                </a:cubicBezTo>
                <a:cubicBezTo>
                  <a:pt x="2493" y="1374"/>
                  <a:pt x="1437" y="2388"/>
                  <a:pt x="128" y="2641"/>
                </a:cubicBezTo>
                <a:cubicBezTo>
                  <a:pt x="1" y="2641"/>
                  <a:pt x="1" y="2768"/>
                  <a:pt x="128" y="2810"/>
                </a:cubicBezTo>
                <a:cubicBezTo>
                  <a:pt x="1395" y="3148"/>
                  <a:pt x="2409" y="4204"/>
                  <a:pt x="2662" y="5556"/>
                </a:cubicBezTo>
                <a:cubicBezTo>
                  <a:pt x="2662" y="5598"/>
                  <a:pt x="2705" y="5620"/>
                  <a:pt x="2747" y="5620"/>
                </a:cubicBezTo>
                <a:cubicBezTo>
                  <a:pt x="2789" y="5620"/>
                  <a:pt x="2831" y="5598"/>
                  <a:pt x="2831" y="5556"/>
                </a:cubicBezTo>
                <a:cubicBezTo>
                  <a:pt x="3169" y="4204"/>
                  <a:pt x="4226" y="3233"/>
                  <a:pt x="5578" y="2979"/>
                </a:cubicBezTo>
                <a:cubicBezTo>
                  <a:pt x="5620" y="2937"/>
                  <a:pt x="5620" y="2852"/>
                  <a:pt x="5578" y="2810"/>
                </a:cubicBezTo>
                <a:cubicBezTo>
                  <a:pt x="4268" y="2472"/>
                  <a:pt x="3254" y="1416"/>
                  <a:pt x="3000" y="64"/>
                </a:cubicBezTo>
                <a:cubicBezTo>
                  <a:pt x="3000" y="22"/>
                  <a:pt x="2969" y="1"/>
                  <a:pt x="2937"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9;p21">
            <a:extLst>
              <a:ext uri="{FF2B5EF4-FFF2-40B4-BE49-F238E27FC236}">
                <a16:creationId xmlns:a16="http://schemas.microsoft.com/office/drawing/2014/main" id="{F36679D3-8017-4159-9142-C20955102FF6}"/>
              </a:ext>
            </a:extLst>
          </p:cNvPr>
          <p:cNvSpPr/>
          <p:nvPr/>
        </p:nvSpPr>
        <p:spPr>
          <a:xfrm>
            <a:off x="6095416" y="1886659"/>
            <a:ext cx="1488299" cy="679368"/>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algn="ctr"/>
            <a:r>
              <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Internet</a:t>
            </a:r>
          </a:p>
        </p:txBody>
      </p:sp>
      <p:cxnSp>
        <p:nvCxnSpPr>
          <p:cNvPr id="47" name="Google Shape;356;p21">
            <a:extLst>
              <a:ext uri="{FF2B5EF4-FFF2-40B4-BE49-F238E27FC236}">
                <a16:creationId xmlns:a16="http://schemas.microsoft.com/office/drawing/2014/main" id="{A7EC1868-E613-4E97-B17D-D4D7BC599581}"/>
              </a:ext>
            </a:extLst>
          </p:cNvPr>
          <p:cNvCxnSpPr>
            <a:cxnSpLocks/>
            <a:endCxn id="46" idx="2"/>
          </p:cNvCxnSpPr>
          <p:nvPr/>
        </p:nvCxnSpPr>
        <p:spPr>
          <a:xfrm rot="5400000" flipH="1" flipV="1">
            <a:off x="4461932" y="2336413"/>
            <a:ext cx="1743553" cy="1523415"/>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6" name="Szövegdoboz 25">
            <a:extLst>
              <a:ext uri="{FF2B5EF4-FFF2-40B4-BE49-F238E27FC236}">
                <a16:creationId xmlns:a16="http://schemas.microsoft.com/office/drawing/2014/main" id="{269E89A2-0F08-459E-AEB5-2897BE6EBF41}"/>
              </a:ext>
            </a:extLst>
          </p:cNvPr>
          <p:cNvSpPr txBox="1"/>
          <p:nvPr/>
        </p:nvSpPr>
        <p:spPr>
          <a:xfrm>
            <a:off x="189132" y="675953"/>
            <a:ext cx="8741664" cy="1200329"/>
          </a:xfrm>
          <a:prstGeom prst="rect">
            <a:avLst/>
          </a:prstGeom>
          <a:noFill/>
        </p:spPr>
        <p:txBody>
          <a:bodyPr wrap="square" rtlCol="0">
            <a:spAutoFit/>
          </a:bodyPr>
          <a:lstStyle/>
          <a:p>
            <a:pPr marL="285750" indent="-285750">
              <a:buFont typeface="Arial" panose="020B0604020202020204" pitchFamily="34" charset="0"/>
              <a:buChar char="•"/>
            </a:pPr>
            <a:r>
              <a:rPr lang="hu-HU" sz="1800" dirty="0"/>
              <a:t>A lenti dolgok közül melyik nélkül nem tudod elképzelni a hétköznapjaidat? Miért?</a:t>
            </a:r>
          </a:p>
          <a:p>
            <a:pPr marL="285750" indent="-285750">
              <a:buFont typeface="Arial" panose="020B0604020202020204" pitchFamily="34" charset="0"/>
              <a:buChar char="•"/>
            </a:pPr>
            <a:r>
              <a:rPr lang="hu-HU" sz="1800" dirty="0"/>
              <a:t>Melyik foglalná össze számodra a többit? Válaszodat indokold!</a:t>
            </a:r>
          </a:p>
          <a:p>
            <a:pPr marL="285750" indent="-285750">
              <a:buFont typeface="Arial" panose="020B0604020202020204" pitchFamily="34" charset="0"/>
              <a:buChar char="•"/>
            </a:pPr>
            <a:r>
              <a:rPr lang="hu-HU" sz="1800" dirty="0"/>
              <a:t>Mit gondolsz, hogyan kapcsolhatók össze a kifejezések az imádsággal?</a:t>
            </a:r>
          </a:p>
          <a:p>
            <a:pPr marL="285750" indent="-285750">
              <a:buFont typeface="Arial" panose="020B0604020202020204" pitchFamily="34" charset="0"/>
              <a:buChar char="•"/>
            </a:pPr>
            <a:r>
              <a:rPr lang="hu-HU" sz="1800" dirty="0"/>
              <a:t>Olvasd el a tankönyvben az elmélkedést! Mit gondolsz róla? (Kattints a könyvre!)</a:t>
            </a:r>
          </a:p>
        </p:txBody>
      </p:sp>
      <p:cxnSp>
        <p:nvCxnSpPr>
          <p:cNvPr id="73" name="Google Shape;356;p21">
            <a:extLst>
              <a:ext uri="{FF2B5EF4-FFF2-40B4-BE49-F238E27FC236}">
                <a16:creationId xmlns:a16="http://schemas.microsoft.com/office/drawing/2014/main" id="{39E82B03-0709-47D7-B8BA-BEC56C20DF5C}"/>
              </a:ext>
            </a:extLst>
          </p:cNvPr>
          <p:cNvCxnSpPr>
            <a:cxnSpLocks/>
          </p:cNvCxnSpPr>
          <p:nvPr/>
        </p:nvCxnSpPr>
        <p:spPr>
          <a:xfrm rot="16200000" flipV="1">
            <a:off x="2934236" y="2330714"/>
            <a:ext cx="1743553" cy="1523415"/>
          </a:xfrm>
          <a:prstGeom prst="curvedConnector2">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74" name="Google Shape;342;p21">
            <a:extLst>
              <a:ext uri="{FF2B5EF4-FFF2-40B4-BE49-F238E27FC236}">
                <a16:creationId xmlns:a16="http://schemas.microsoft.com/office/drawing/2014/main" id="{17C66508-9EC2-4124-A0E3-5DBDB8DDEAC3}"/>
              </a:ext>
            </a:extLst>
          </p:cNvPr>
          <p:cNvSpPr/>
          <p:nvPr/>
        </p:nvSpPr>
        <p:spPr>
          <a:xfrm>
            <a:off x="85344" y="1920325"/>
            <a:ext cx="2981251" cy="678262"/>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hu-HU" sz="2000" dirty="0">
                <a:solidFill>
                  <a:schemeClr val="accent3">
                    <a:lumMod val="50000"/>
                  </a:schemeClr>
                </a:solidFill>
                <a:latin typeface="Arial" panose="020B0604020202020204" pitchFamily="34" charset="0"/>
                <a:ea typeface="Fira Sans Extra Condensed SemiBold"/>
                <a:cs typeface="Arial" panose="020B0604020202020204" pitchFamily="34" charset="0"/>
                <a:sym typeface="Fira Sans Extra Condensed SemiBold"/>
              </a:rPr>
              <a:t>Közösségi portál</a:t>
            </a:r>
          </a:p>
        </p:txBody>
      </p:sp>
      <p:pic>
        <p:nvPicPr>
          <p:cNvPr id="75" name="Kép 74">
            <a:extLst>
              <a:ext uri="{FF2B5EF4-FFF2-40B4-BE49-F238E27FC236}">
                <a16:creationId xmlns:a16="http://schemas.microsoft.com/office/drawing/2014/main" id="{832DF5A3-5D35-4002-84F2-C0A61A1C1F3D}"/>
              </a:ext>
            </a:extLst>
          </p:cNvPr>
          <p:cNvPicPr>
            <a:picLocks noChangeAspect="1"/>
          </p:cNvPicPr>
          <p:nvPr/>
        </p:nvPicPr>
        <p:blipFill>
          <a:blip r:embed="rId3"/>
          <a:stretch>
            <a:fillRect/>
          </a:stretch>
        </p:blipFill>
        <p:spPr>
          <a:xfrm>
            <a:off x="0" y="4012625"/>
            <a:ext cx="1134186" cy="1130875"/>
          </a:xfrm>
          <a:prstGeom prst="rect">
            <a:avLst/>
          </a:prstGeom>
        </p:spPr>
      </p:pic>
      <p:pic>
        <p:nvPicPr>
          <p:cNvPr id="76" name="Kép 75">
            <a:hlinkClick r:id="rId4"/>
            <a:extLst>
              <a:ext uri="{FF2B5EF4-FFF2-40B4-BE49-F238E27FC236}">
                <a16:creationId xmlns:a16="http://schemas.microsoft.com/office/drawing/2014/main" id="{4AF6EE8A-B1A8-4336-BCBF-32701F04F91A}"/>
              </a:ext>
            </a:extLst>
          </p:cNvPr>
          <p:cNvPicPr>
            <a:picLocks noChangeAspect="1"/>
          </p:cNvPicPr>
          <p:nvPr/>
        </p:nvPicPr>
        <p:blipFill>
          <a:blip r:embed="rId5"/>
          <a:stretch>
            <a:fillRect/>
          </a:stretch>
        </p:blipFill>
        <p:spPr>
          <a:xfrm>
            <a:off x="8009814" y="4032261"/>
            <a:ext cx="1134186" cy="1111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par>
                                <p:cTn id="31" presetID="26"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down)">
                                      <p:cBhvr>
                                        <p:cTn id="33" dur="580">
                                          <p:stCondLst>
                                            <p:cond delay="0"/>
                                          </p:stCondLst>
                                        </p:cTn>
                                        <p:tgtEl>
                                          <p:spTgt spid="76"/>
                                        </p:tgtEl>
                                      </p:cBhvr>
                                    </p:animEffect>
                                    <p:anim calcmode="lin" valueType="num">
                                      <p:cBhvr>
                                        <p:cTn id="3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39" dur="26">
                                          <p:stCondLst>
                                            <p:cond delay="650"/>
                                          </p:stCondLst>
                                        </p:cTn>
                                        <p:tgtEl>
                                          <p:spTgt spid="76"/>
                                        </p:tgtEl>
                                      </p:cBhvr>
                                      <p:to x="100000" y="60000"/>
                                    </p:animScale>
                                    <p:animScale>
                                      <p:cBhvr>
                                        <p:cTn id="40" dur="166" decel="50000">
                                          <p:stCondLst>
                                            <p:cond delay="676"/>
                                          </p:stCondLst>
                                        </p:cTn>
                                        <p:tgtEl>
                                          <p:spTgt spid="76"/>
                                        </p:tgtEl>
                                      </p:cBhvr>
                                      <p:to x="100000" y="100000"/>
                                    </p:animScale>
                                    <p:animScale>
                                      <p:cBhvr>
                                        <p:cTn id="41" dur="26">
                                          <p:stCondLst>
                                            <p:cond delay="1312"/>
                                          </p:stCondLst>
                                        </p:cTn>
                                        <p:tgtEl>
                                          <p:spTgt spid="76"/>
                                        </p:tgtEl>
                                      </p:cBhvr>
                                      <p:to x="100000" y="80000"/>
                                    </p:animScale>
                                    <p:animScale>
                                      <p:cBhvr>
                                        <p:cTn id="42" dur="166" decel="50000">
                                          <p:stCondLst>
                                            <p:cond delay="1338"/>
                                          </p:stCondLst>
                                        </p:cTn>
                                        <p:tgtEl>
                                          <p:spTgt spid="76"/>
                                        </p:tgtEl>
                                      </p:cBhvr>
                                      <p:to x="100000" y="100000"/>
                                    </p:animScale>
                                    <p:animScale>
                                      <p:cBhvr>
                                        <p:cTn id="43" dur="26">
                                          <p:stCondLst>
                                            <p:cond delay="1642"/>
                                          </p:stCondLst>
                                        </p:cTn>
                                        <p:tgtEl>
                                          <p:spTgt spid="76"/>
                                        </p:tgtEl>
                                      </p:cBhvr>
                                      <p:to x="100000" y="90000"/>
                                    </p:animScale>
                                    <p:animScale>
                                      <p:cBhvr>
                                        <p:cTn id="44" dur="166" decel="50000">
                                          <p:stCondLst>
                                            <p:cond delay="1668"/>
                                          </p:stCondLst>
                                        </p:cTn>
                                        <p:tgtEl>
                                          <p:spTgt spid="76"/>
                                        </p:tgtEl>
                                      </p:cBhvr>
                                      <p:to x="100000" y="100000"/>
                                    </p:animScale>
                                    <p:animScale>
                                      <p:cBhvr>
                                        <p:cTn id="45" dur="26">
                                          <p:stCondLst>
                                            <p:cond delay="1808"/>
                                          </p:stCondLst>
                                        </p:cTn>
                                        <p:tgtEl>
                                          <p:spTgt spid="76"/>
                                        </p:tgtEl>
                                      </p:cBhvr>
                                      <p:to x="100000" y="95000"/>
                                    </p:animScale>
                                    <p:animScale>
                                      <p:cBhvr>
                                        <p:cTn id="46" dur="166" decel="50000">
                                          <p:stCondLst>
                                            <p:cond delay="1834"/>
                                          </p:stCondLst>
                                        </p:cTn>
                                        <p:tgtEl>
                                          <p:spTgt spid="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grpSp>
        <p:nvGrpSpPr>
          <p:cNvPr id="1646" name="Google Shape;1646;p37"/>
          <p:cNvGrpSpPr/>
          <p:nvPr/>
        </p:nvGrpSpPr>
        <p:grpSpPr>
          <a:xfrm>
            <a:off x="612246" y="3212357"/>
            <a:ext cx="873459" cy="2937295"/>
            <a:chOff x="455284" y="3456263"/>
            <a:chExt cx="899175" cy="3023775"/>
          </a:xfrm>
        </p:grpSpPr>
        <p:sp>
          <p:nvSpPr>
            <p:cNvPr id="1647" name="Google Shape;1647;p37"/>
            <p:cNvSpPr/>
            <p:nvPr/>
          </p:nvSpPr>
          <p:spPr>
            <a:xfrm>
              <a:off x="455284" y="3624013"/>
              <a:ext cx="647675" cy="710125"/>
            </a:xfrm>
            <a:custGeom>
              <a:avLst/>
              <a:gdLst/>
              <a:ahLst/>
              <a:cxnLst/>
              <a:rect l="l" t="t" r="r" b="b"/>
              <a:pathLst>
                <a:path w="25907" h="28405" extrusionOk="0">
                  <a:moveTo>
                    <a:pt x="25906" y="0"/>
                  </a:moveTo>
                  <a:lnTo>
                    <a:pt x="1086" y="4011"/>
                  </a:lnTo>
                  <a:lnTo>
                    <a:pt x="297" y="14794"/>
                  </a:lnTo>
                  <a:cubicBezTo>
                    <a:pt x="1" y="18739"/>
                    <a:pt x="724" y="22684"/>
                    <a:pt x="2335" y="26300"/>
                  </a:cubicBezTo>
                  <a:lnTo>
                    <a:pt x="3288" y="28404"/>
                  </a:lnTo>
                  <a:lnTo>
                    <a:pt x="23342" y="28404"/>
                  </a:lnTo>
                  <a:lnTo>
                    <a:pt x="25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482409" y="3624013"/>
              <a:ext cx="660000" cy="664100"/>
            </a:xfrm>
            <a:custGeom>
              <a:avLst/>
              <a:gdLst/>
              <a:ahLst/>
              <a:cxnLst/>
              <a:rect l="l" t="t" r="r" b="b"/>
              <a:pathLst>
                <a:path w="26400" h="26564" extrusionOk="0">
                  <a:moveTo>
                    <a:pt x="24821" y="0"/>
                  </a:moveTo>
                  <a:lnTo>
                    <a:pt x="1" y="4011"/>
                  </a:lnTo>
                  <a:lnTo>
                    <a:pt x="1809" y="10159"/>
                  </a:lnTo>
                  <a:cubicBezTo>
                    <a:pt x="2259" y="11649"/>
                    <a:pt x="3623" y="12610"/>
                    <a:pt x="5119" y="12610"/>
                  </a:cubicBezTo>
                  <a:cubicBezTo>
                    <a:pt x="5372" y="12610"/>
                    <a:pt x="5629" y="12583"/>
                    <a:pt x="5885" y="12526"/>
                  </a:cubicBezTo>
                  <a:lnTo>
                    <a:pt x="8220" y="12000"/>
                  </a:lnTo>
                  <a:cubicBezTo>
                    <a:pt x="9602" y="13138"/>
                    <a:pt x="11319" y="13762"/>
                    <a:pt x="13095" y="13762"/>
                  </a:cubicBezTo>
                  <a:cubicBezTo>
                    <a:pt x="13474" y="13762"/>
                    <a:pt x="13855" y="13734"/>
                    <a:pt x="14236" y="13676"/>
                  </a:cubicBezTo>
                  <a:lnTo>
                    <a:pt x="14301" y="13676"/>
                  </a:lnTo>
                  <a:cubicBezTo>
                    <a:pt x="12789" y="16142"/>
                    <a:pt x="12066" y="19035"/>
                    <a:pt x="12230" y="21928"/>
                  </a:cubicBezTo>
                  <a:lnTo>
                    <a:pt x="12493" y="26563"/>
                  </a:lnTo>
                  <a:lnTo>
                    <a:pt x="26104" y="7956"/>
                  </a:lnTo>
                  <a:lnTo>
                    <a:pt x="26399" y="6674"/>
                  </a:lnTo>
                  <a:lnTo>
                    <a:pt x="24821" y="0"/>
                  </a:ln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468434" y="3594413"/>
              <a:ext cx="220300" cy="329075"/>
            </a:xfrm>
            <a:custGeom>
              <a:avLst/>
              <a:gdLst/>
              <a:ahLst/>
              <a:cxnLst/>
              <a:rect l="l" t="t" r="r" b="b"/>
              <a:pathLst>
                <a:path w="8812" h="13163" extrusionOk="0">
                  <a:moveTo>
                    <a:pt x="4392" y="1"/>
                  </a:moveTo>
                  <a:cubicBezTo>
                    <a:pt x="2387" y="1"/>
                    <a:pt x="596" y="1341"/>
                    <a:pt x="100" y="3354"/>
                  </a:cubicBezTo>
                  <a:cubicBezTo>
                    <a:pt x="1" y="3748"/>
                    <a:pt x="1" y="4176"/>
                    <a:pt x="165" y="4570"/>
                  </a:cubicBezTo>
                  <a:lnTo>
                    <a:pt x="3025" y="11408"/>
                  </a:lnTo>
                  <a:cubicBezTo>
                    <a:pt x="3483" y="12502"/>
                    <a:pt x="4531" y="13162"/>
                    <a:pt x="5651" y="13162"/>
                  </a:cubicBezTo>
                  <a:cubicBezTo>
                    <a:pt x="5979" y="13162"/>
                    <a:pt x="6314" y="13106"/>
                    <a:pt x="6642" y="12986"/>
                  </a:cubicBezTo>
                  <a:cubicBezTo>
                    <a:pt x="8022" y="12493"/>
                    <a:pt x="8811" y="11014"/>
                    <a:pt x="8417" y="9567"/>
                  </a:cubicBezTo>
                  <a:lnTo>
                    <a:pt x="5918" y="198"/>
                  </a:lnTo>
                  <a:lnTo>
                    <a:pt x="5162" y="66"/>
                  </a:lnTo>
                  <a:cubicBezTo>
                    <a:pt x="4904" y="22"/>
                    <a:pt x="4646" y="1"/>
                    <a:pt x="4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616384" y="3530638"/>
              <a:ext cx="247400" cy="377000"/>
            </a:xfrm>
            <a:custGeom>
              <a:avLst/>
              <a:gdLst/>
              <a:ahLst/>
              <a:cxnLst/>
              <a:rect l="l" t="t" r="r" b="b"/>
              <a:pathLst>
                <a:path w="9896" h="15080" extrusionOk="0">
                  <a:moveTo>
                    <a:pt x="4467" y="1"/>
                  </a:moveTo>
                  <a:cubicBezTo>
                    <a:pt x="2650" y="1"/>
                    <a:pt x="897" y="1000"/>
                    <a:pt x="0" y="2749"/>
                  </a:cubicBezTo>
                  <a:lnTo>
                    <a:pt x="2630" y="12480"/>
                  </a:lnTo>
                  <a:cubicBezTo>
                    <a:pt x="3061" y="14030"/>
                    <a:pt x="4470" y="15079"/>
                    <a:pt x="6046" y="15079"/>
                  </a:cubicBezTo>
                  <a:cubicBezTo>
                    <a:pt x="6274" y="15079"/>
                    <a:pt x="6507" y="15057"/>
                    <a:pt x="6740" y="15011"/>
                  </a:cubicBezTo>
                  <a:cubicBezTo>
                    <a:pt x="8679" y="14617"/>
                    <a:pt x="9896" y="12677"/>
                    <a:pt x="9468" y="10738"/>
                  </a:cubicBezTo>
                  <a:lnTo>
                    <a:pt x="7134" y="744"/>
                  </a:lnTo>
                  <a:lnTo>
                    <a:pt x="6970" y="678"/>
                  </a:lnTo>
                  <a:cubicBezTo>
                    <a:pt x="6175" y="218"/>
                    <a:pt x="5314" y="1"/>
                    <a:pt x="4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794734" y="3488288"/>
              <a:ext cx="221100" cy="383050"/>
            </a:xfrm>
            <a:custGeom>
              <a:avLst/>
              <a:gdLst/>
              <a:ahLst/>
              <a:cxnLst/>
              <a:rect l="l" t="t" r="r" b="b"/>
              <a:pathLst>
                <a:path w="8844" h="15322" extrusionOk="0">
                  <a:moveTo>
                    <a:pt x="4210" y="1"/>
                  </a:moveTo>
                  <a:cubicBezTo>
                    <a:pt x="2581" y="1"/>
                    <a:pt x="989" y="829"/>
                    <a:pt x="66" y="2339"/>
                  </a:cubicBezTo>
                  <a:lnTo>
                    <a:pt x="0" y="2438"/>
                  </a:lnTo>
                  <a:lnTo>
                    <a:pt x="2433" y="12892"/>
                  </a:lnTo>
                  <a:cubicBezTo>
                    <a:pt x="2768" y="14344"/>
                    <a:pt x="4051" y="15321"/>
                    <a:pt x="5458" y="15321"/>
                  </a:cubicBezTo>
                  <a:cubicBezTo>
                    <a:pt x="5707" y="15321"/>
                    <a:pt x="5961" y="15290"/>
                    <a:pt x="6214" y="15226"/>
                  </a:cubicBezTo>
                  <a:cubicBezTo>
                    <a:pt x="7792" y="14831"/>
                    <a:pt x="8844" y="13286"/>
                    <a:pt x="8581" y="11675"/>
                  </a:cubicBezTo>
                  <a:lnTo>
                    <a:pt x="7430" y="4607"/>
                  </a:lnTo>
                  <a:lnTo>
                    <a:pt x="7923" y="1517"/>
                  </a:lnTo>
                  <a:lnTo>
                    <a:pt x="6904" y="827"/>
                  </a:lnTo>
                  <a:cubicBezTo>
                    <a:pt x="6071" y="267"/>
                    <a:pt x="5135" y="1"/>
                    <a:pt x="4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980484" y="3456263"/>
              <a:ext cx="232600" cy="360000"/>
            </a:xfrm>
            <a:custGeom>
              <a:avLst/>
              <a:gdLst/>
              <a:ahLst/>
              <a:cxnLst/>
              <a:rect l="l" t="t" r="r" b="b"/>
              <a:pathLst>
                <a:path w="9304" h="14400" extrusionOk="0">
                  <a:moveTo>
                    <a:pt x="3548" y="0"/>
                  </a:moveTo>
                  <a:cubicBezTo>
                    <a:pt x="2928" y="0"/>
                    <a:pt x="2313" y="190"/>
                    <a:pt x="1775" y="563"/>
                  </a:cubicBezTo>
                  <a:cubicBezTo>
                    <a:pt x="1118" y="1023"/>
                    <a:pt x="658" y="1746"/>
                    <a:pt x="526" y="2535"/>
                  </a:cubicBezTo>
                  <a:lnTo>
                    <a:pt x="0" y="5888"/>
                  </a:lnTo>
                  <a:lnTo>
                    <a:pt x="921" y="11543"/>
                  </a:lnTo>
                  <a:cubicBezTo>
                    <a:pt x="1182" y="13228"/>
                    <a:pt x="2625" y="14399"/>
                    <a:pt x="4250" y="14399"/>
                  </a:cubicBezTo>
                  <a:cubicBezTo>
                    <a:pt x="4464" y="14399"/>
                    <a:pt x="4681" y="14379"/>
                    <a:pt x="4898" y="14337"/>
                  </a:cubicBezTo>
                  <a:cubicBezTo>
                    <a:pt x="6148" y="14074"/>
                    <a:pt x="7167" y="13154"/>
                    <a:pt x="7496" y="11937"/>
                  </a:cubicBezTo>
                  <a:lnTo>
                    <a:pt x="9304" y="5461"/>
                  </a:lnTo>
                  <a:lnTo>
                    <a:pt x="6608" y="1549"/>
                  </a:lnTo>
                  <a:cubicBezTo>
                    <a:pt x="6279" y="1023"/>
                    <a:pt x="5786" y="661"/>
                    <a:pt x="5227" y="431"/>
                  </a:cubicBezTo>
                  <a:lnTo>
                    <a:pt x="4635" y="201"/>
                  </a:lnTo>
                  <a:cubicBezTo>
                    <a:pt x="4281" y="67"/>
                    <a:pt x="3914" y="0"/>
                    <a:pt x="3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793909" y="3529663"/>
              <a:ext cx="560550" cy="757625"/>
            </a:xfrm>
            <a:custGeom>
              <a:avLst/>
              <a:gdLst/>
              <a:ahLst/>
              <a:cxnLst/>
              <a:rect l="l" t="t" r="r" b="b"/>
              <a:pathLst>
                <a:path w="22422" h="30305" extrusionOk="0">
                  <a:moveTo>
                    <a:pt x="8860" y="1"/>
                  </a:moveTo>
                  <a:cubicBezTo>
                    <a:pt x="8052" y="1"/>
                    <a:pt x="7332" y="674"/>
                    <a:pt x="7332" y="1572"/>
                  </a:cubicBezTo>
                  <a:cubicBezTo>
                    <a:pt x="7332" y="5221"/>
                    <a:pt x="9501" y="8508"/>
                    <a:pt x="12822" y="9988"/>
                  </a:cubicBezTo>
                  <a:lnTo>
                    <a:pt x="13907" y="10448"/>
                  </a:lnTo>
                  <a:lnTo>
                    <a:pt x="13611" y="11730"/>
                  </a:lnTo>
                  <a:lnTo>
                    <a:pt x="8482" y="13834"/>
                  </a:lnTo>
                  <a:cubicBezTo>
                    <a:pt x="5096" y="15215"/>
                    <a:pt x="2400" y="17910"/>
                    <a:pt x="1020" y="21264"/>
                  </a:cubicBezTo>
                  <a:cubicBezTo>
                    <a:pt x="362" y="22907"/>
                    <a:pt x="0" y="24683"/>
                    <a:pt x="0" y="26458"/>
                  </a:cubicBezTo>
                  <a:lnTo>
                    <a:pt x="0" y="30304"/>
                  </a:lnTo>
                  <a:lnTo>
                    <a:pt x="9962" y="30304"/>
                  </a:lnTo>
                  <a:lnTo>
                    <a:pt x="17030" y="22710"/>
                  </a:lnTo>
                  <a:cubicBezTo>
                    <a:pt x="19462" y="20080"/>
                    <a:pt x="21008" y="16760"/>
                    <a:pt x="21468" y="13209"/>
                  </a:cubicBezTo>
                  <a:lnTo>
                    <a:pt x="22257" y="6832"/>
                  </a:lnTo>
                  <a:cubicBezTo>
                    <a:pt x="22421" y="5451"/>
                    <a:pt x="21599" y="4103"/>
                    <a:pt x="20251" y="3676"/>
                  </a:cubicBezTo>
                  <a:lnTo>
                    <a:pt x="9370" y="92"/>
                  </a:lnTo>
                  <a:cubicBezTo>
                    <a:pt x="9200" y="30"/>
                    <a:pt x="9028" y="1"/>
                    <a:pt x="8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1035534" y="3538538"/>
              <a:ext cx="78100" cy="109325"/>
            </a:xfrm>
            <a:custGeom>
              <a:avLst/>
              <a:gdLst/>
              <a:ahLst/>
              <a:cxnLst/>
              <a:rect l="l" t="t" r="r" b="b"/>
              <a:pathLst>
                <a:path w="3124" h="4373" extrusionOk="0">
                  <a:moveTo>
                    <a:pt x="560" y="0"/>
                  </a:moveTo>
                  <a:lnTo>
                    <a:pt x="560" y="0"/>
                  </a:lnTo>
                  <a:cubicBezTo>
                    <a:pt x="1" y="1611"/>
                    <a:pt x="560" y="3353"/>
                    <a:pt x="1940" y="4373"/>
                  </a:cubicBezTo>
                  <a:lnTo>
                    <a:pt x="3124" y="855"/>
                  </a:lnTo>
                  <a:lnTo>
                    <a:pt x="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614734" y="3610638"/>
              <a:ext cx="69900" cy="227900"/>
            </a:xfrm>
            <a:custGeom>
              <a:avLst/>
              <a:gdLst/>
              <a:ahLst/>
              <a:cxnLst/>
              <a:rect l="l" t="t" r="r" b="b"/>
              <a:pathLst>
                <a:path w="2796" h="9116" extrusionOk="0">
                  <a:moveTo>
                    <a:pt x="232" y="1"/>
                  </a:moveTo>
                  <a:cubicBezTo>
                    <a:pt x="211" y="1"/>
                    <a:pt x="188" y="3"/>
                    <a:pt x="165" y="9"/>
                  </a:cubicBezTo>
                  <a:cubicBezTo>
                    <a:pt x="66" y="42"/>
                    <a:pt x="1" y="141"/>
                    <a:pt x="34" y="272"/>
                  </a:cubicBezTo>
                  <a:lnTo>
                    <a:pt x="2368" y="8984"/>
                  </a:lnTo>
                  <a:cubicBezTo>
                    <a:pt x="2368" y="9050"/>
                    <a:pt x="2466" y="9116"/>
                    <a:pt x="2565" y="9116"/>
                  </a:cubicBezTo>
                  <a:lnTo>
                    <a:pt x="2598" y="9116"/>
                  </a:lnTo>
                  <a:cubicBezTo>
                    <a:pt x="2729" y="9116"/>
                    <a:pt x="2795" y="8984"/>
                    <a:pt x="2762" y="8885"/>
                  </a:cubicBezTo>
                  <a:lnTo>
                    <a:pt x="428" y="141"/>
                  </a:lnTo>
                  <a:cubicBezTo>
                    <a:pt x="401" y="60"/>
                    <a:pt x="329" y="1"/>
                    <a:pt x="232" y="1"/>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792109" y="3561788"/>
              <a:ext cx="65925" cy="243050"/>
            </a:xfrm>
            <a:custGeom>
              <a:avLst/>
              <a:gdLst/>
              <a:ahLst/>
              <a:cxnLst/>
              <a:rect l="l" t="t" r="r" b="b"/>
              <a:pathLst>
                <a:path w="2637" h="9722" extrusionOk="0">
                  <a:moveTo>
                    <a:pt x="263" y="0"/>
                  </a:moveTo>
                  <a:cubicBezTo>
                    <a:pt x="134" y="0"/>
                    <a:pt x="1" y="98"/>
                    <a:pt x="40" y="254"/>
                  </a:cubicBezTo>
                  <a:lnTo>
                    <a:pt x="2209" y="9557"/>
                  </a:lnTo>
                  <a:cubicBezTo>
                    <a:pt x="2242" y="9656"/>
                    <a:pt x="2308" y="9722"/>
                    <a:pt x="2407" y="9722"/>
                  </a:cubicBezTo>
                  <a:lnTo>
                    <a:pt x="2472" y="9722"/>
                  </a:lnTo>
                  <a:cubicBezTo>
                    <a:pt x="2571" y="9689"/>
                    <a:pt x="2637" y="9590"/>
                    <a:pt x="2604" y="9459"/>
                  </a:cubicBezTo>
                  <a:lnTo>
                    <a:pt x="467" y="155"/>
                  </a:lnTo>
                  <a:cubicBezTo>
                    <a:pt x="440" y="47"/>
                    <a:pt x="352" y="0"/>
                    <a:pt x="263" y="0"/>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973084" y="3525413"/>
              <a:ext cx="252400" cy="258875"/>
            </a:xfrm>
            <a:custGeom>
              <a:avLst/>
              <a:gdLst/>
              <a:ahLst/>
              <a:cxnLst/>
              <a:rect l="l" t="t" r="r" b="b"/>
              <a:pathLst>
                <a:path w="10096" h="10355" extrusionOk="0">
                  <a:moveTo>
                    <a:pt x="3189" y="821"/>
                  </a:moveTo>
                  <a:lnTo>
                    <a:pt x="5359" y="1544"/>
                  </a:lnTo>
                  <a:lnTo>
                    <a:pt x="4307" y="4569"/>
                  </a:lnTo>
                  <a:cubicBezTo>
                    <a:pt x="3255" y="3615"/>
                    <a:pt x="2827" y="2169"/>
                    <a:pt x="3189" y="821"/>
                  </a:cubicBezTo>
                  <a:close/>
                  <a:moveTo>
                    <a:pt x="1726" y="0"/>
                  </a:moveTo>
                  <a:cubicBezTo>
                    <a:pt x="796" y="0"/>
                    <a:pt x="0" y="757"/>
                    <a:pt x="0" y="1742"/>
                  </a:cubicBezTo>
                  <a:cubicBezTo>
                    <a:pt x="0" y="2465"/>
                    <a:pt x="66" y="3155"/>
                    <a:pt x="230" y="3846"/>
                  </a:cubicBezTo>
                  <a:lnTo>
                    <a:pt x="1019" y="8843"/>
                  </a:lnTo>
                  <a:cubicBezTo>
                    <a:pt x="1052" y="8941"/>
                    <a:pt x="1118" y="9007"/>
                    <a:pt x="1217" y="9007"/>
                  </a:cubicBezTo>
                  <a:lnTo>
                    <a:pt x="1249" y="9007"/>
                  </a:lnTo>
                  <a:cubicBezTo>
                    <a:pt x="1381" y="8974"/>
                    <a:pt x="1447" y="8875"/>
                    <a:pt x="1447" y="8777"/>
                  </a:cubicBezTo>
                  <a:lnTo>
                    <a:pt x="986" y="5917"/>
                  </a:lnTo>
                  <a:lnTo>
                    <a:pt x="986" y="5917"/>
                  </a:lnTo>
                  <a:cubicBezTo>
                    <a:pt x="1973" y="7889"/>
                    <a:pt x="3616" y="9467"/>
                    <a:pt x="5622" y="10355"/>
                  </a:cubicBezTo>
                  <a:lnTo>
                    <a:pt x="5720" y="10355"/>
                  </a:lnTo>
                  <a:cubicBezTo>
                    <a:pt x="5786" y="10355"/>
                    <a:pt x="5852" y="10322"/>
                    <a:pt x="5885" y="10223"/>
                  </a:cubicBezTo>
                  <a:cubicBezTo>
                    <a:pt x="5951" y="10125"/>
                    <a:pt x="5885" y="10026"/>
                    <a:pt x="5786" y="9960"/>
                  </a:cubicBezTo>
                  <a:cubicBezTo>
                    <a:pt x="2532" y="8547"/>
                    <a:pt x="428" y="5325"/>
                    <a:pt x="428" y="1742"/>
                  </a:cubicBezTo>
                  <a:cubicBezTo>
                    <a:pt x="400" y="965"/>
                    <a:pt x="1051" y="399"/>
                    <a:pt x="1768" y="399"/>
                  </a:cubicBezTo>
                  <a:cubicBezTo>
                    <a:pt x="1901" y="399"/>
                    <a:pt x="2036" y="418"/>
                    <a:pt x="2170" y="459"/>
                  </a:cubicBezTo>
                  <a:lnTo>
                    <a:pt x="2827" y="690"/>
                  </a:lnTo>
                  <a:cubicBezTo>
                    <a:pt x="2367" y="2300"/>
                    <a:pt x="2959" y="4043"/>
                    <a:pt x="4274" y="5062"/>
                  </a:cubicBezTo>
                  <a:lnTo>
                    <a:pt x="4504" y="5226"/>
                  </a:lnTo>
                  <a:lnTo>
                    <a:pt x="5753" y="1643"/>
                  </a:lnTo>
                  <a:lnTo>
                    <a:pt x="9698" y="2958"/>
                  </a:lnTo>
                  <a:cubicBezTo>
                    <a:pt x="9729" y="2968"/>
                    <a:pt x="9757" y="2973"/>
                    <a:pt x="9784" y="2973"/>
                  </a:cubicBezTo>
                  <a:cubicBezTo>
                    <a:pt x="10017" y="2973"/>
                    <a:pt x="10095" y="2622"/>
                    <a:pt x="9830" y="2563"/>
                  </a:cubicBezTo>
                  <a:lnTo>
                    <a:pt x="9830" y="2563"/>
                  </a:lnTo>
                  <a:lnTo>
                    <a:pt x="9863" y="2596"/>
                  </a:lnTo>
                  <a:lnTo>
                    <a:pt x="9863" y="2596"/>
                  </a:lnTo>
                  <a:lnTo>
                    <a:pt x="3123" y="361"/>
                  </a:lnTo>
                  <a:lnTo>
                    <a:pt x="2301" y="98"/>
                  </a:lnTo>
                  <a:cubicBezTo>
                    <a:pt x="2108" y="31"/>
                    <a:pt x="1914" y="0"/>
                    <a:pt x="1726" y="0"/>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537484" y="4334113"/>
              <a:ext cx="777525" cy="2145925"/>
            </a:xfrm>
            <a:custGeom>
              <a:avLst/>
              <a:gdLst/>
              <a:ahLst/>
              <a:cxnLst/>
              <a:rect l="l" t="t" r="r" b="b"/>
              <a:pathLst>
                <a:path w="31101" h="85837" extrusionOk="0">
                  <a:moveTo>
                    <a:pt x="0" y="0"/>
                  </a:moveTo>
                  <a:lnTo>
                    <a:pt x="0" y="85837"/>
                  </a:lnTo>
                  <a:lnTo>
                    <a:pt x="31100" y="85837"/>
                  </a:lnTo>
                  <a:lnTo>
                    <a:pt x="20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37"/>
          <p:cNvGrpSpPr/>
          <p:nvPr/>
        </p:nvGrpSpPr>
        <p:grpSpPr>
          <a:xfrm>
            <a:off x="1932855" y="3212357"/>
            <a:ext cx="1049889" cy="2720283"/>
            <a:chOff x="1950613" y="3674950"/>
            <a:chExt cx="1080800" cy="2800373"/>
          </a:xfrm>
        </p:grpSpPr>
        <p:sp>
          <p:nvSpPr>
            <p:cNvPr id="1663" name="Google Shape;1663;p37"/>
            <p:cNvSpPr/>
            <p:nvPr/>
          </p:nvSpPr>
          <p:spPr>
            <a:xfrm>
              <a:off x="2035263" y="5436448"/>
              <a:ext cx="736425" cy="1038875"/>
            </a:xfrm>
            <a:custGeom>
              <a:avLst/>
              <a:gdLst/>
              <a:ahLst/>
              <a:cxnLst/>
              <a:rect l="l" t="t" r="r" b="b"/>
              <a:pathLst>
                <a:path w="29457" h="41555" extrusionOk="0">
                  <a:moveTo>
                    <a:pt x="4012" y="1"/>
                  </a:moveTo>
                  <a:lnTo>
                    <a:pt x="3979" y="67"/>
                  </a:lnTo>
                  <a:cubicBezTo>
                    <a:pt x="2236" y="2072"/>
                    <a:pt x="1250" y="4636"/>
                    <a:pt x="1152" y="7332"/>
                  </a:cubicBezTo>
                  <a:lnTo>
                    <a:pt x="1" y="41555"/>
                  </a:lnTo>
                  <a:lnTo>
                    <a:pt x="29457" y="41555"/>
                  </a:lnTo>
                  <a:lnTo>
                    <a:pt x="26893" y="7266"/>
                  </a:lnTo>
                  <a:cubicBezTo>
                    <a:pt x="26695" y="4538"/>
                    <a:pt x="25545" y="1973"/>
                    <a:pt x="23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1950613" y="3674950"/>
              <a:ext cx="1080800" cy="1410350"/>
            </a:xfrm>
            <a:custGeom>
              <a:avLst/>
              <a:gdLst/>
              <a:ahLst/>
              <a:cxnLst/>
              <a:rect l="l" t="t" r="r" b="b"/>
              <a:pathLst>
                <a:path w="43232" h="56414" extrusionOk="0">
                  <a:moveTo>
                    <a:pt x="17819" y="0"/>
                  </a:moveTo>
                  <a:cubicBezTo>
                    <a:pt x="16405" y="0"/>
                    <a:pt x="15222" y="1085"/>
                    <a:pt x="15123" y="2532"/>
                  </a:cubicBezTo>
                  <a:lnTo>
                    <a:pt x="13512" y="25511"/>
                  </a:lnTo>
                  <a:lnTo>
                    <a:pt x="12493" y="6970"/>
                  </a:lnTo>
                  <a:cubicBezTo>
                    <a:pt x="12428" y="5622"/>
                    <a:pt x="11310" y="4570"/>
                    <a:pt x="9962" y="4570"/>
                  </a:cubicBezTo>
                  <a:cubicBezTo>
                    <a:pt x="8581" y="4570"/>
                    <a:pt x="7463" y="5655"/>
                    <a:pt x="7398" y="7036"/>
                  </a:cubicBezTo>
                  <a:lnTo>
                    <a:pt x="6740" y="24887"/>
                  </a:lnTo>
                  <a:lnTo>
                    <a:pt x="3979" y="13183"/>
                  </a:lnTo>
                  <a:cubicBezTo>
                    <a:pt x="3776" y="12286"/>
                    <a:pt x="2987" y="11669"/>
                    <a:pt x="2106" y="11669"/>
                  </a:cubicBezTo>
                  <a:cubicBezTo>
                    <a:pt x="1986" y="11669"/>
                    <a:pt x="1865" y="11680"/>
                    <a:pt x="1743" y="11704"/>
                  </a:cubicBezTo>
                  <a:cubicBezTo>
                    <a:pt x="691" y="11901"/>
                    <a:pt x="1" y="12920"/>
                    <a:pt x="198" y="13972"/>
                  </a:cubicBezTo>
                  <a:lnTo>
                    <a:pt x="2401" y="26136"/>
                  </a:lnTo>
                  <a:lnTo>
                    <a:pt x="3124" y="38004"/>
                  </a:lnTo>
                  <a:cubicBezTo>
                    <a:pt x="3321" y="40930"/>
                    <a:pt x="4110" y="43757"/>
                    <a:pt x="5491" y="46354"/>
                  </a:cubicBezTo>
                  <a:lnTo>
                    <a:pt x="5721" y="46814"/>
                  </a:lnTo>
                  <a:cubicBezTo>
                    <a:pt x="7299" y="49773"/>
                    <a:pt x="8121" y="53061"/>
                    <a:pt x="8121" y="56414"/>
                  </a:cubicBezTo>
                  <a:lnTo>
                    <a:pt x="26038" y="56381"/>
                  </a:lnTo>
                  <a:lnTo>
                    <a:pt x="26038" y="55099"/>
                  </a:lnTo>
                  <a:cubicBezTo>
                    <a:pt x="26038" y="52370"/>
                    <a:pt x="27287" y="49740"/>
                    <a:pt x="29424" y="48031"/>
                  </a:cubicBezTo>
                  <a:cubicBezTo>
                    <a:pt x="30114" y="47472"/>
                    <a:pt x="30706" y="46847"/>
                    <a:pt x="31199" y="46124"/>
                  </a:cubicBezTo>
                  <a:lnTo>
                    <a:pt x="35769" y="39549"/>
                  </a:lnTo>
                  <a:lnTo>
                    <a:pt x="42607" y="33533"/>
                  </a:lnTo>
                  <a:cubicBezTo>
                    <a:pt x="43232" y="32974"/>
                    <a:pt x="43232" y="31955"/>
                    <a:pt x="42574" y="31396"/>
                  </a:cubicBezTo>
                  <a:cubicBezTo>
                    <a:pt x="41705" y="30660"/>
                    <a:pt x="40631" y="30290"/>
                    <a:pt x="39561" y="30290"/>
                  </a:cubicBezTo>
                  <a:cubicBezTo>
                    <a:pt x="38527" y="30290"/>
                    <a:pt x="37497" y="30636"/>
                    <a:pt x="36657" y="31330"/>
                  </a:cubicBezTo>
                  <a:lnTo>
                    <a:pt x="28668" y="37872"/>
                  </a:lnTo>
                  <a:lnTo>
                    <a:pt x="28175" y="33237"/>
                  </a:lnTo>
                  <a:cubicBezTo>
                    <a:pt x="27714" y="29259"/>
                    <a:pt x="27682" y="25281"/>
                    <a:pt x="28043" y="21303"/>
                  </a:cubicBezTo>
                  <a:lnTo>
                    <a:pt x="29424" y="6115"/>
                  </a:lnTo>
                  <a:cubicBezTo>
                    <a:pt x="29555" y="4570"/>
                    <a:pt x="28405" y="3222"/>
                    <a:pt x="26893" y="3091"/>
                  </a:cubicBezTo>
                  <a:cubicBezTo>
                    <a:pt x="26809" y="3083"/>
                    <a:pt x="26726" y="3080"/>
                    <a:pt x="26643" y="3080"/>
                  </a:cubicBezTo>
                  <a:cubicBezTo>
                    <a:pt x="25268" y="3080"/>
                    <a:pt x="24087" y="4093"/>
                    <a:pt x="23901" y="5458"/>
                  </a:cubicBezTo>
                  <a:lnTo>
                    <a:pt x="21008" y="25972"/>
                  </a:lnTo>
                  <a:lnTo>
                    <a:pt x="20548" y="2663"/>
                  </a:lnTo>
                  <a:cubicBezTo>
                    <a:pt x="20515" y="1184"/>
                    <a:pt x="19298" y="0"/>
                    <a:pt x="17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2330338" y="4620775"/>
              <a:ext cx="336975" cy="259900"/>
            </a:xfrm>
            <a:custGeom>
              <a:avLst/>
              <a:gdLst/>
              <a:ahLst/>
              <a:cxnLst/>
              <a:rect l="l" t="t" r="r" b="b"/>
              <a:pathLst>
                <a:path w="13479" h="10396" extrusionOk="0">
                  <a:moveTo>
                    <a:pt x="12482" y="0"/>
                  </a:moveTo>
                  <a:cubicBezTo>
                    <a:pt x="6373" y="0"/>
                    <a:pt x="1094" y="4348"/>
                    <a:pt x="0" y="10395"/>
                  </a:cubicBezTo>
                  <a:cubicBezTo>
                    <a:pt x="2236" y="5036"/>
                    <a:pt x="7068" y="1157"/>
                    <a:pt x="12788" y="171"/>
                  </a:cubicBezTo>
                  <a:lnTo>
                    <a:pt x="13479" y="39"/>
                  </a:lnTo>
                  <a:lnTo>
                    <a:pt x="12887" y="7"/>
                  </a:lnTo>
                  <a:cubicBezTo>
                    <a:pt x="12752" y="2"/>
                    <a:pt x="12617" y="0"/>
                    <a:pt x="12482"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2222663" y="4533775"/>
              <a:ext cx="354250" cy="180050"/>
            </a:xfrm>
            <a:custGeom>
              <a:avLst/>
              <a:gdLst/>
              <a:ahLst/>
              <a:cxnLst/>
              <a:rect l="l" t="t" r="r" b="b"/>
              <a:pathLst>
                <a:path w="14170" h="7202" extrusionOk="0">
                  <a:moveTo>
                    <a:pt x="12842" y="1"/>
                  </a:moveTo>
                  <a:cubicBezTo>
                    <a:pt x="11993" y="1"/>
                    <a:pt x="11144" y="81"/>
                    <a:pt x="10323" y="232"/>
                  </a:cubicBezTo>
                  <a:cubicBezTo>
                    <a:pt x="7364" y="824"/>
                    <a:pt x="4669" y="2172"/>
                    <a:pt x="2466" y="4210"/>
                  </a:cubicBezTo>
                  <a:cubicBezTo>
                    <a:pt x="1513" y="5097"/>
                    <a:pt x="691" y="6084"/>
                    <a:pt x="0" y="7201"/>
                  </a:cubicBezTo>
                  <a:cubicBezTo>
                    <a:pt x="954" y="6380"/>
                    <a:pt x="1940" y="5591"/>
                    <a:pt x="2959" y="4834"/>
                  </a:cubicBezTo>
                  <a:cubicBezTo>
                    <a:pt x="5260" y="3191"/>
                    <a:pt x="7792" y="1909"/>
                    <a:pt x="10488" y="1021"/>
                  </a:cubicBezTo>
                  <a:cubicBezTo>
                    <a:pt x="11704" y="659"/>
                    <a:pt x="12920" y="331"/>
                    <a:pt x="14170" y="68"/>
                  </a:cubicBezTo>
                  <a:cubicBezTo>
                    <a:pt x="13730" y="22"/>
                    <a:pt x="13286" y="1"/>
                    <a:pt x="12842" y="1"/>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2067338" y="4445050"/>
              <a:ext cx="509575" cy="56375"/>
            </a:xfrm>
            <a:custGeom>
              <a:avLst/>
              <a:gdLst/>
              <a:ahLst/>
              <a:cxnLst/>
              <a:rect l="l" t="t" r="r" b="b"/>
              <a:pathLst>
                <a:path w="20383" h="2255" extrusionOk="0">
                  <a:moveTo>
                    <a:pt x="0" y="0"/>
                  </a:moveTo>
                  <a:cubicBezTo>
                    <a:pt x="3288" y="1052"/>
                    <a:pt x="6674" y="1710"/>
                    <a:pt x="10093" y="2006"/>
                  </a:cubicBezTo>
                  <a:cubicBezTo>
                    <a:pt x="11660" y="2171"/>
                    <a:pt x="13234" y="2254"/>
                    <a:pt x="14808" y="2254"/>
                  </a:cubicBezTo>
                  <a:cubicBezTo>
                    <a:pt x="16669" y="2254"/>
                    <a:pt x="18531" y="2139"/>
                    <a:pt x="20383" y="1907"/>
                  </a:cubicBezTo>
                  <a:cubicBezTo>
                    <a:pt x="17555" y="1414"/>
                    <a:pt x="13906" y="1019"/>
                    <a:pt x="10224" y="658"/>
                  </a:cubicBezTo>
                  <a:cubicBezTo>
                    <a:pt x="6542" y="296"/>
                    <a:pt x="2860" y="33"/>
                    <a:pt x="0"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2135538" y="5080573"/>
              <a:ext cx="491500" cy="403375"/>
            </a:xfrm>
            <a:custGeom>
              <a:avLst/>
              <a:gdLst/>
              <a:ahLst/>
              <a:cxnLst/>
              <a:rect l="l" t="t" r="r" b="b"/>
              <a:pathLst>
                <a:path w="19660" h="16135" extrusionOk="0">
                  <a:moveTo>
                    <a:pt x="724" y="1"/>
                  </a:moveTo>
                  <a:lnTo>
                    <a:pt x="1" y="14236"/>
                  </a:lnTo>
                  <a:cubicBezTo>
                    <a:pt x="3157" y="15502"/>
                    <a:pt x="6494" y="16134"/>
                    <a:pt x="9830" y="16134"/>
                  </a:cubicBezTo>
                  <a:cubicBezTo>
                    <a:pt x="13167" y="16134"/>
                    <a:pt x="16504" y="15502"/>
                    <a:pt x="19660" y="14236"/>
                  </a:cubicBezTo>
                  <a:lnTo>
                    <a:pt x="186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2161838" y="4932425"/>
              <a:ext cx="430700" cy="78225"/>
            </a:xfrm>
            <a:custGeom>
              <a:avLst/>
              <a:gdLst/>
              <a:ahLst/>
              <a:cxnLst/>
              <a:rect l="l" t="t" r="r" b="b"/>
              <a:pathLst>
                <a:path w="17228" h="3129" extrusionOk="0">
                  <a:moveTo>
                    <a:pt x="17227" y="0"/>
                  </a:moveTo>
                  <a:lnTo>
                    <a:pt x="17227" y="0"/>
                  </a:lnTo>
                  <a:cubicBezTo>
                    <a:pt x="16109" y="954"/>
                    <a:pt x="14794" y="1578"/>
                    <a:pt x="13381" y="1841"/>
                  </a:cubicBezTo>
                  <a:cubicBezTo>
                    <a:pt x="12918" y="1942"/>
                    <a:pt x="12454" y="1981"/>
                    <a:pt x="11991" y="1981"/>
                  </a:cubicBezTo>
                  <a:cubicBezTo>
                    <a:pt x="11698" y="1981"/>
                    <a:pt x="11405" y="1965"/>
                    <a:pt x="11112" y="1940"/>
                  </a:cubicBezTo>
                  <a:cubicBezTo>
                    <a:pt x="10356" y="1841"/>
                    <a:pt x="9567" y="1578"/>
                    <a:pt x="8647" y="1414"/>
                  </a:cubicBezTo>
                  <a:cubicBezTo>
                    <a:pt x="8187" y="1315"/>
                    <a:pt x="7726" y="1282"/>
                    <a:pt x="7233" y="1282"/>
                  </a:cubicBezTo>
                  <a:cubicBezTo>
                    <a:pt x="6773" y="1315"/>
                    <a:pt x="6346" y="1381"/>
                    <a:pt x="5885" y="1447"/>
                  </a:cubicBezTo>
                  <a:cubicBezTo>
                    <a:pt x="5031" y="1611"/>
                    <a:pt x="4242" y="1841"/>
                    <a:pt x="3518" y="1940"/>
                  </a:cubicBezTo>
                  <a:cubicBezTo>
                    <a:pt x="3277" y="1984"/>
                    <a:pt x="3036" y="2006"/>
                    <a:pt x="2798" y="2006"/>
                  </a:cubicBezTo>
                  <a:cubicBezTo>
                    <a:pt x="2320" y="2006"/>
                    <a:pt x="1853" y="1918"/>
                    <a:pt x="1414" y="1743"/>
                  </a:cubicBezTo>
                  <a:cubicBezTo>
                    <a:pt x="757" y="1512"/>
                    <a:pt x="264" y="1052"/>
                    <a:pt x="1" y="428"/>
                  </a:cubicBezTo>
                  <a:lnTo>
                    <a:pt x="1" y="428"/>
                  </a:lnTo>
                  <a:cubicBezTo>
                    <a:pt x="66" y="1184"/>
                    <a:pt x="494" y="1841"/>
                    <a:pt x="1151" y="2236"/>
                  </a:cubicBezTo>
                  <a:cubicBezTo>
                    <a:pt x="1829" y="2667"/>
                    <a:pt x="2594" y="2896"/>
                    <a:pt x="3391" y="2896"/>
                  </a:cubicBezTo>
                  <a:cubicBezTo>
                    <a:pt x="3444" y="2896"/>
                    <a:pt x="3498" y="2895"/>
                    <a:pt x="3551" y="2893"/>
                  </a:cubicBezTo>
                  <a:cubicBezTo>
                    <a:pt x="4406" y="2860"/>
                    <a:pt x="5261" y="2762"/>
                    <a:pt x="6083" y="2630"/>
                  </a:cubicBezTo>
                  <a:cubicBezTo>
                    <a:pt x="6477" y="2564"/>
                    <a:pt x="6872" y="2532"/>
                    <a:pt x="7266" y="2532"/>
                  </a:cubicBezTo>
                  <a:cubicBezTo>
                    <a:pt x="7661" y="2532"/>
                    <a:pt x="8022" y="2564"/>
                    <a:pt x="8417" y="2663"/>
                  </a:cubicBezTo>
                  <a:cubicBezTo>
                    <a:pt x="9271" y="2860"/>
                    <a:pt x="10126" y="3025"/>
                    <a:pt x="10981" y="3123"/>
                  </a:cubicBezTo>
                  <a:cubicBezTo>
                    <a:pt x="11071" y="3127"/>
                    <a:pt x="11160" y="3128"/>
                    <a:pt x="11250" y="3128"/>
                  </a:cubicBezTo>
                  <a:cubicBezTo>
                    <a:pt x="12048" y="3128"/>
                    <a:pt x="12843" y="2998"/>
                    <a:pt x="13611" y="2762"/>
                  </a:cubicBezTo>
                  <a:cubicBezTo>
                    <a:pt x="15090" y="2301"/>
                    <a:pt x="16372" y="1315"/>
                    <a:pt x="17227"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7"/>
          <p:cNvGrpSpPr/>
          <p:nvPr/>
        </p:nvGrpSpPr>
        <p:grpSpPr>
          <a:xfrm>
            <a:off x="3318997" y="3212357"/>
            <a:ext cx="1095257" cy="2875470"/>
            <a:chOff x="2779888" y="3241153"/>
            <a:chExt cx="1233675" cy="3238872"/>
          </a:xfrm>
        </p:grpSpPr>
        <p:sp>
          <p:nvSpPr>
            <p:cNvPr id="1674" name="Google Shape;1674;p37"/>
            <p:cNvSpPr/>
            <p:nvPr/>
          </p:nvSpPr>
          <p:spPr>
            <a:xfrm>
              <a:off x="3015763" y="3377803"/>
              <a:ext cx="743000" cy="721625"/>
            </a:xfrm>
            <a:custGeom>
              <a:avLst/>
              <a:gdLst/>
              <a:ahLst/>
              <a:cxnLst/>
              <a:rect l="l" t="t" r="r" b="b"/>
              <a:pathLst>
                <a:path w="29720" h="28865" extrusionOk="0">
                  <a:moveTo>
                    <a:pt x="25052" y="0"/>
                  </a:moveTo>
                  <a:lnTo>
                    <a:pt x="1" y="1808"/>
                  </a:lnTo>
                  <a:lnTo>
                    <a:pt x="9042" y="28864"/>
                  </a:lnTo>
                  <a:lnTo>
                    <a:pt x="28504" y="24262"/>
                  </a:lnTo>
                  <a:lnTo>
                    <a:pt x="28964" y="21993"/>
                  </a:lnTo>
                  <a:cubicBezTo>
                    <a:pt x="29720" y="18114"/>
                    <a:pt x="29490" y="14103"/>
                    <a:pt x="28306" y="10323"/>
                  </a:cubicBezTo>
                  <a:lnTo>
                    <a:pt x="25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015763" y="3377803"/>
              <a:ext cx="626300" cy="619700"/>
            </a:xfrm>
            <a:custGeom>
              <a:avLst/>
              <a:gdLst/>
              <a:ahLst/>
              <a:cxnLst/>
              <a:rect l="l" t="t" r="r" b="b"/>
              <a:pathLst>
                <a:path w="25052" h="24788" extrusionOk="0">
                  <a:moveTo>
                    <a:pt x="25052" y="0"/>
                  </a:moveTo>
                  <a:lnTo>
                    <a:pt x="1" y="1808"/>
                  </a:lnTo>
                  <a:lnTo>
                    <a:pt x="1" y="8646"/>
                  </a:lnTo>
                  <a:lnTo>
                    <a:pt x="593" y="9830"/>
                  </a:lnTo>
                  <a:lnTo>
                    <a:pt x="18082" y="24788"/>
                  </a:lnTo>
                  <a:lnTo>
                    <a:pt x="18082" y="24788"/>
                  </a:lnTo>
                  <a:lnTo>
                    <a:pt x="17260" y="20251"/>
                  </a:lnTo>
                  <a:cubicBezTo>
                    <a:pt x="16767" y="17391"/>
                    <a:pt x="15386" y="14728"/>
                    <a:pt x="13348" y="12657"/>
                  </a:cubicBezTo>
                  <a:lnTo>
                    <a:pt x="13414" y="12657"/>
                  </a:lnTo>
                  <a:cubicBezTo>
                    <a:pt x="15584" y="12493"/>
                    <a:pt x="17589" y="11408"/>
                    <a:pt x="18904" y="9632"/>
                  </a:cubicBezTo>
                  <a:lnTo>
                    <a:pt x="21271" y="9632"/>
                  </a:lnTo>
                  <a:cubicBezTo>
                    <a:pt x="23112" y="9632"/>
                    <a:pt x="24591" y="8219"/>
                    <a:pt x="24690" y="6411"/>
                  </a:cubicBezTo>
                  <a:lnTo>
                    <a:pt x="25052" y="0"/>
                  </a:ln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475213" y="3270578"/>
              <a:ext cx="174250" cy="332850"/>
            </a:xfrm>
            <a:custGeom>
              <a:avLst/>
              <a:gdLst/>
              <a:ahLst/>
              <a:cxnLst/>
              <a:rect l="l" t="t" r="r" b="b"/>
              <a:pathLst>
                <a:path w="6970" h="13314" extrusionOk="0">
                  <a:moveTo>
                    <a:pt x="2749" y="1"/>
                  </a:moveTo>
                  <a:cubicBezTo>
                    <a:pt x="2180" y="1"/>
                    <a:pt x="1603" y="111"/>
                    <a:pt x="1052" y="344"/>
                  </a:cubicBezTo>
                  <a:lnTo>
                    <a:pt x="329" y="673"/>
                  </a:lnTo>
                  <a:lnTo>
                    <a:pt x="33" y="10371"/>
                  </a:lnTo>
                  <a:cubicBezTo>
                    <a:pt x="0" y="11850"/>
                    <a:pt x="1085" y="13100"/>
                    <a:pt x="2564" y="13297"/>
                  </a:cubicBezTo>
                  <a:cubicBezTo>
                    <a:pt x="2669" y="13308"/>
                    <a:pt x="2773" y="13314"/>
                    <a:pt x="2875" y="13314"/>
                  </a:cubicBezTo>
                  <a:cubicBezTo>
                    <a:pt x="4262" y="13314"/>
                    <a:pt x="5475" y="12305"/>
                    <a:pt x="5720" y="10897"/>
                  </a:cubicBezTo>
                  <a:lnTo>
                    <a:pt x="6904" y="3599"/>
                  </a:lnTo>
                  <a:cubicBezTo>
                    <a:pt x="6970" y="3171"/>
                    <a:pt x="6904" y="2744"/>
                    <a:pt x="6707" y="2382"/>
                  </a:cubicBezTo>
                  <a:cubicBezTo>
                    <a:pt x="5906" y="878"/>
                    <a:pt x="4354" y="1"/>
                    <a:pt x="2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3298488" y="3243003"/>
              <a:ext cx="184125" cy="381425"/>
            </a:xfrm>
            <a:custGeom>
              <a:avLst/>
              <a:gdLst/>
              <a:ahLst/>
              <a:cxnLst/>
              <a:rect l="l" t="t" r="r" b="b"/>
              <a:pathLst>
                <a:path w="7365" h="15257" extrusionOk="0">
                  <a:moveTo>
                    <a:pt x="3565" y="1"/>
                  </a:moveTo>
                  <a:cubicBezTo>
                    <a:pt x="2341" y="1"/>
                    <a:pt x="1109" y="448"/>
                    <a:pt x="132" y="1348"/>
                  </a:cubicBezTo>
                  <a:lnTo>
                    <a:pt x="1" y="1480"/>
                  </a:lnTo>
                  <a:lnTo>
                    <a:pt x="34" y="11737"/>
                  </a:lnTo>
                  <a:cubicBezTo>
                    <a:pt x="34" y="13702"/>
                    <a:pt x="1612" y="15257"/>
                    <a:pt x="3531" y="15257"/>
                  </a:cubicBezTo>
                  <a:cubicBezTo>
                    <a:pt x="3571" y="15257"/>
                    <a:pt x="3610" y="15256"/>
                    <a:pt x="3650" y="15255"/>
                  </a:cubicBezTo>
                  <a:cubicBezTo>
                    <a:pt x="5491" y="15189"/>
                    <a:pt x="7003" y="13709"/>
                    <a:pt x="7069" y="11868"/>
                  </a:cubicBezTo>
                  <a:lnTo>
                    <a:pt x="7365" y="1776"/>
                  </a:lnTo>
                  <a:cubicBezTo>
                    <a:pt x="6379" y="596"/>
                    <a:pt x="4977" y="1"/>
                    <a:pt x="3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3100438" y="3241153"/>
              <a:ext cx="198900" cy="384875"/>
            </a:xfrm>
            <a:custGeom>
              <a:avLst/>
              <a:gdLst/>
              <a:ahLst/>
              <a:cxnLst/>
              <a:rect l="l" t="t" r="r" b="b"/>
              <a:pathLst>
                <a:path w="7956" h="15395" extrusionOk="0">
                  <a:moveTo>
                    <a:pt x="4361" y="0"/>
                  </a:moveTo>
                  <a:cubicBezTo>
                    <a:pt x="3066" y="0"/>
                    <a:pt x="1774" y="518"/>
                    <a:pt x="822" y="1554"/>
                  </a:cubicBezTo>
                  <a:lnTo>
                    <a:pt x="0" y="2474"/>
                  </a:lnTo>
                  <a:lnTo>
                    <a:pt x="1184" y="5335"/>
                  </a:lnTo>
                  <a:lnTo>
                    <a:pt x="1710" y="12468"/>
                  </a:lnTo>
                  <a:cubicBezTo>
                    <a:pt x="1808" y="14112"/>
                    <a:pt x="3156" y="15361"/>
                    <a:pt x="4800" y="15394"/>
                  </a:cubicBezTo>
                  <a:cubicBezTo>
                    <a:pt x="6542" y="15394"/>
                    <a:pt x="7956" y="13981"/>
                    <a:pt x="7956" y="12238"/>
                  </a:cubicBezTo>
                  <a:lnTo>
                    <a:pt x="7923" y="1554"/>
                  </a:lnTo>
                  <a:lnTo>
                    <a:pt x="7824" y="1455"/>
                  </a:lnTo>
                  <a:cubicBezTo>
                    <a:pt x="6870" y="485"/>
                    <a:pt x="5614" y="0"/>
                    <a:pt x="4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2900713" y="3249703"/>
              <a:ext cx="242475" cy="359100"/>
            </a:xfrm>
            <a:custGeom>
              <a:avLst/>
              <a:gdLst/>
              <a:ahLst/>
              <a:cxnLst/>
              <a:rect l="l" t="t" r="r" b="b"/>
              <a:pathLst>
                <a:path w="9699" h="14364" extrusionOk="0">
                  <a:moveTo>
                    <a:pt x="5071" y="0"/>
                  </a:moveTo>
                  <a:cubicBezTo>
                    <a:pt x="4466" y="0"/>
                    <a:pt x="3860" y="190"/>
                    <a:pt x="3354" y="554"/>
                  </a:cubicBezTo>
                  <a:lnTo>
                    <a:pt x="2828" y="916"/>
                  </a:lnTo>
                  <a:cubicBezTo>
                    <a:pt x="2302" y="1245"/>
                    <a:pt x="1940" y="1738"/>
                    <a:pt x="1710" y="2297"/>
                  </a:cubicBezTo>
                  <a:lnTo>
                    <a:pt x="0" y="6735"/>
                  </a:lnTo>
                  <a:lnTo>
                    <a:pt x="3255" y="12620"/>
                  </a:lnTo>
                  <a:cubicBezTo>
                    <a:pt x="3833" y="13711"/>
                    <a:pt x="5005" y="14363"/>
                    <a:pt x="6253" y="14363"/>
                  </a:cubicBezTo>
                  <a:cubicBezTo>
                    <a:pt x="6284" y="14363"/>
                    <a:pt x="6315" y="14363"/>
                    <a:pt x="6345" y="14362"/>
                  </a:cubicBezTo>
                  <a:cubicBezTo>
                    <a:pt x="8252" y="14263"/>
                    <a:pt x="9699" y="12620"/>
                    <a:pt x="9567" y="10746"/>
                  </a:cubicBezTo>
                  <a:lnTo>
                    <a:pt x="9173" y="5025"/>
                  </a:lnTo>
                  <a:lnTo>
                    <a:pt x="7858" y="1869"/>
                  </a:lnTo>
                  <a:cubicBezTo>
                    <a:pt x="7562" y="1113"/>
                    <a:pt x="6937" y="522"/>
                    <a:pt x="6181" y="226"/>
                  </a:cubicBezTo>
                  <a:cubicBezTo>
                    <a:pt x="5827" y="74"/>
                    <a:pt x="5449" y="0"/>
                    <a:pt x="5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3470263" y="3298903"/>
              <a:ext cx="17300" cy="236725"/>
            </a:xfrm>
            <a:custGeom>
              <a:avLst/>
              <a:gdLst/>
              <a:ahLst/>
              <a:cxnLst/>
              <a:rect l="l" t="t" r="r" b="b"/>
              <a:pathLst>
                <a:path w="692" h="9469" extrusionOk="0">
                  <a:moveTo>
                    <a:pt x="494" y="0"/>
                  </a:moveTo>
                  <a:cubicBezTo>
                    <a:pt x="395" y="0"/>
                    <a:pt x="297" y="99"/>
                    <a:pt x="297" y="197"/>
                  </a:cubicBezTo>
                  <a:lnTo>
                    <a:pt x="34" y="9238"/>
                  </a:lnTo>
                  <a:cubicBezTo>
                    <a:pt x="1" y="9369"/>
                    <a:pt x="99" y="9435"/>
                    <a:pt x="231" y="9468"/>
                  </a:cubicBezTo>
                  <a:cubicBezTo>
                    <a:pt x="330" y="9468"/>
                    <a:pt x="428" y="9369"/>
                    <a:pt x="428" y="9271"/>
                  </a:cubicBezTo>
                  <a:lnTo>
                    <a:pt x="691" y="230"/>
                  </a:lnTo>
                  <a:cubicBezTo>
                    <a:pt x="691" y="99"/>
                    <a:pt x="593" y="0"/>
                    <a:pt x="494"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3293563" y="3292328"/>
              <a:ext cx="10725" cy="249050"/>
            </a:xfrm>
            <a:custGeom>
              <a:avLst/>
              <a:gdLst/>
              <a:ahLst/>
              <a:cxnLst/>
              <a:rect l="l" t="t" r="r" b="b"/>
              <a:pathLst>
                <a:path w="429" h="9962" extrusionOk="0">
                  <a:moveTo>
                    <a:pt x="198" y="0"/>
                  </a:moveTo>
                  <a:cubicBezTo>
                    <a:pt x="66" y="0"/>
                    <a:pt x="1" y="99"/>
                    <a:pt x="1" y="230"/>
                  </a:cubicBezTo>
                  <a:lnTo>
                    <a:pt x="1" y="9764"/>
                  </a:lnTo>
                  <a:cubicBezTo>
                    <a:pt x="1" y="9863"/>
                    <a:pt x="99" y="9961"/>
                    <a:pt x="231" y="9961"/>
                  </a:cubicBezTo>
                  <a:cubicBezTo>
                    <a:pt x="329" y="9961"/>
                    <a:pt x="428" y="9863"/>
                    <a:pt x="428" y="9764"/>
                  </a:cubicBezTo>
                  <a:lnTo>
                    <a:pt x="395" y="197"/>
                  </a:lnTo>
                  <a:cubicBezTo>
                    <a:pt x="395" y="99"/>
                    <a:pt x="297" y="0"/>
                    <a:pt x="198"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2890038" y="3305203"/>
              <a:ext cx="255625" cy="276450"/>
            </a:xfrm>
            <a:custGeom>
              <a:avLst/>
              <a:gdLst/>
              <a:ahLst/>
              <a:cxnLst/>
              <a:rect l="l" t="t" r="r" b="b"/>
              <a:pathLst>
                <a:path w="10225" h="11058" extrusionOk="0">
                  <a:moveTo>
                    <a:pt x="7858" y="0"/>
                  </a:moveTo>
                  <a:cubicBezTo>
                    <a:pt x="7546" y="0"/>
                    <a:pt x="7228" y="86"/>
                    <a:pt x="6937" y="274"/>
                  </a:cubicBezTo>
                  <a:lnTo>
                    <a:pt x="132" y="4416"/>
                  </a:lnTo>
                  <a:cubicBezTo>
                    <a:pt x="33" y="4482"/>
                    <a:pt x="0" y="4614"/>
                    <a:pt x="66" y="4712"/>
                  </a:cubicBezTo>
                  <a:cubicBezTo>
                    <a:pt x="108" y="4776"/>
                    <a:pt x="178" y="4812"/>
                    <a:pt x="249" y="4812"/>
                  </a:cubicBezTo>
                  <a:cubicBezTo>
                    <a:pt x="288" y="4812"/>
                    <a:pt x="327" y="4801"/>
                    <a:pt x="362" y="4778"/>
                  </a:cubicBezTo>
                  <a:lnTo>
                    <a:pt x="7167" y="603"/>
                  </a:lnTo>
                  <a:cubicBezTo>
                    <a:pt x="7383" y="471"/>
                    <a:pt x="7622" y="409"/>
                    <a:pt x="7857" y="409"/>
                  </a:cubicBezTo>
                  <a:cubicBezTo>
                    <a:pt x="8442" y="409"/>
                    <a:pt x="9008" y="791"/>
                    <a:pt x="9172" y="1425"/>
                  </a:cubicBezTo>
                  <a:cubicBezTo>
                    <a:pt x="9994" y="4909"/>
                    <a:pt x="8679" y="8526"/>
                    <a:pt x="5819" y="10663"/>
                  </a:cubicBezTo>
                  <a:cubicBezTo>
                    <a:pt x="5720" y="10728"/>
                    <a:pt x="5687" y="10860"/>
                    <a:pt x="5786" y="10958"/>
                  </a:cubicBezTo>
                  <a:cubicBezTo>
                    <a:pt x="5819" y="11024"/>
                    <a:pt x="5885" y="11057"/>
                    <a:pt x="5950" y="11057"/>
                  </a:cubicBezTo>
                  <a:cubicBezTo>
                    <a:pt x="5983" y="11057"/>
                    <a:pt x="6016" y="11024"/>
                    <a:pt x="6049" y="10991"/>
                  </a:cubicBezTo>
                  <a:cubicBezTo>
                    <a:pt x="7824" y="9676"/>
                    <a:pt x="9074" y="7770"/>
                    <a:pt x="9567" y="5600"/>
                  </a:cubicBezTo>
                  <a:lnTo>
                    <a:pt x="9797" y="8493"/>
                  </a:lnTo>
                  <a:cubicBezTo>
                    <a:pt x="9797" y="8591"/>
                    <a:pt x="9863" y="8690"/>
                    <a:pt x="9994" y="8690"/>
                  </a:cubicBezTo>
                  <a:cubicBezTo>
                    <a:pt x="10126" y="8690"/>
                    <a:pt x="10224" y="8591"/>
                    <a:pt x="10224" y="8493"/>
                  </a:cubicBezTo>
                  <a:lnTo>
                    <a:pt x="9830" y="3463"/>
                  </a:lnTo>
                  <a:cubicBezTo>
                    <a:pt x="9797" y="2740"/>
                    <a:pt x="9731" y="2049"/>
                    <a:pt x="9567" y="1359"/>
                  </a:cubicBezTo>
                  <a:cubicBezTo>
                    <a:pt x="9379" y="537"/>
                    <a:pt x="8637" y="0"/>
                    <a:pt x="7858"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171113" y="3974925"/>
              <a:ext cx="636975" cy="959150"/>
            </a:xfrm>
            <a:custGeom>
              <a:avLst/>
              <a:gdLst/>
              <a:ahLst/>
              <a:cxnLst/>
              <a:rect l="l" t="t" r="r" b="b"/>
              <a:pathLst>
                <a:path w="25479" h="38366" extrusionOk="0">
                  <a:moveTo>
                    <a:pt x="22290" y="1"/>
                  </a:moveTo>
                  <a:lnTo>
                    <a:pt x="2795" y="4603"/>
                  </a:lnTo>
                  <a:lnTo>
                    <a:pt x="0" y="38366"/>
                  </a:lnTo>
                  <a:lnTo>
                    <a:pt x="25478" y="38366"/>
                  </a:lnTo>
                  <a:lnTo>
                    <a:pt x="222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263163" y="3977400"/>
              <a:ext cx="431500" cy="123875"/>
            </a:xfrm>
            <a:custGeom>
              <a:avLst/>
              <a:gdLst/>
              <a:ahLst/>
              <a:cxnLst/>
              <a:rect l="l" t="t" r="r" b="b"/>
              <a:pathLst>
                <a:path w="17260" h="4955" extrusionOk="0">
                  <a:moveTo>
                    <a:pt x="17260" y="0"/>
                  </a:moveTo>
                  <a:lnTo>
                    <a:pt x="17260" y="0"/>
                  </a:lnTo>
                  <a:cubicBezTo>
                    <a:pt x="16964" y="592"/>
                    <a:pt x="16471" y="1085"/>
                    <a:pt x="15846" y="1348"/>
                  </a:cubicBezTo>
                  <a:cubicBezTo>
                    <a:pt x="15189" y="1644"/>
                    <a:pt x="14465" y="1809"/>
                    <a:pt x="13742" y="1841"/>
                  </a:cubicBezTo>
                  <a:cubicBezTo>
                    <a:pt x="12986" y="1907"/>
                    <a:pt x="12164" y="1907"/>
                    <a:pt x="11276" y="2006"/>
                  </a:cubicBezTo>
                  <a:cubicBezTo>
                    <a:pt x="10849" y="2072"/>
                    <a:pt x="10389" y="2170"/>
                    <a:pt x="9961" y="2302"/>
                  </a:cubicBezTo>
                  <a:cubicBezTo>
                    <a:pt x="9534" y="2433"/>
                    <a:pt x="9140" y="2598"/>
                    <a:pt x="8745" y="2795"/>
                  </a:cubicBezTo>
                  <a:cubicBezTo>
                    <a:pt x="7989" y="3124"/>
                    <a:pt x="7233" y="3419"/>
                    <a:pt x="6477" y="3650"/>
                  </a:cubicBezTo>
                  <a:cubicBezTo>
                    <a:pt x="5721" y="3847"/>
                    <a:pt x="4964" y="3945"/>
                    <a:pt x="4175" y="3978"/>
                  </a:cubicBezTo>
                  <a:cubicBezTo>
                    <a:pt x="2762" y="3978"/>
                    <a:pt x="1348" y="3715"/>
                    <a:pt x="0" y="3189"/>
                  </a:cubicBezTo>
                  <a:lnTo>
                    <a:pt x="0" y="3189"/>
                  </a:lnTo>
                  <a:cubicBezTo>
                    <a:pt x="1184" y="4143"/>
                    <a:pt x="2630" y="4734"/>
                    <a:pt x="4143" y="4899"/>
                  </a:cubicBezTo>
                  <a:cubicBezTo>
                    <a:pt x="4463" y="4936"/>
                    <a:pt x="4788" y="4954"/>
                    <a:pt x="5115" y="4954"/>
                  </a:cubicBezTo>
                  <a:cubicBezTo>
                    <a:pt x="5658" y="4954"/>
                    <a:pt x="6205" y="4903"/>
                    <a:pt x="6740" y="4800"/>
                  </a:cubicBezTo>
                  <a:cubicBezTo>
                    <a:pt x="7167" y="4702"/>
                    <a:pt x="7594" y="4570"/>
                    <a:pt x="8022" y="4406"/>
                  </a:cubicBezTo>
                  <a:cubicBezTo>
                    <a:pt x="8449" y="4274"/>
                    <a:pt x="8844" y="4077"/>
                    <a:pt x="9238" y="3913"/>
                  </a:cubicBezTo>
                  <a:cubicBezTo>
                    <a:pt x="9929" y="3584"/>
                    <a:pt x="10685" y="3321"/>
                    <a:pt x="11474" y="3156"/>
                  </a:cubicBezTo>
                  <a:cubicBezTo>
                    <a:pt x="12263" y="3025"/>
                    <a:pt x="13085" y="2959"/>
                    <a:pt x="13906" y="2762"/>
                  </a:cubicBezTo>
                  <a:cubicBezTo>
                    <a:pt x="14695" y="2598"/>
                    <a:pt x="15452" y="2269"/>
                    <a:pt x="16142" y="1809"/>
                  </a:cubicBezTo>
                  <a:cubicBezTo>
                    <a:pt x="16734" y="1348"/>
                    <a:pt x="17128" y="724"/>
                    <a:pt x="17260"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2954138" y="4786950"/>
              <a:ext cx="1059425" cy="1693075"/>
            </a:xfrm>
            <a:custGeom>
              <a:avLst/>
              <a:gdLst/>
              <a:ahLst/>
              <a:cxnLst/>
              <a:rect l="l" t="t" r="r" b="b"/>
              <a:pathLst>
                <a:path w="42377" h="67723" extrusionOk="0">
                  <a:moveTo>
                    <a:pt x="9172" y="0"/>
                  </a:moveTo>
                  <a:lnTo>
                    <a:pt x="6411" y="1184"/>
                  </a:lnTo>
                  <a:cubicBezTo>
                    <a:pt x="3518" y="2433"/>
                    <a:pt x="1677" y="5293"/>
                    <a:pt x="1743" y="8449"/>
                  </a:cubicBezTo>
                  <a:lnTo>
                    <a:pt x="2466" y="46486"/>
                  </a:lnTo>
                  <a:lnTo>
                    <a:pt x="0" y="67723"/>
                  </a:lnTo>
                  <a:lnTo>
                    <a:pt x="40798" y="67723"/>
                  </a:lnTo>
                  <a:lnTo>
                    <a:pt x="42080" y="53521"/>
                  </a:lnTo>
                  <a:cubicBezTo>
                    <a:pt x="42310" y="50661"/>
                    <a:pt x="42376" y="47801"/>
                    <a:pt x="42278" y="44940"/>
                  </a:cubicBezTo>
                  <a:lnTo>
                    <a:pt x="40700" y="8285"/>
                  </a:lnTo>
                  <a:cubicBezTo>
                    <a:pt x="40601" y="5655"/>
                    <a:pt x="39187" y="3255"/>
                    <a:pt x="36919" y="1940"/>
                  </a:cubicBezTo>
                  <a:lnTo>
                    <a:pt x="33664" y="0"/>
                  </a:lnTo>
                  <a:lnTo>
                    <a:pt x="33796" y="1545"/>
                  </a:lnTo>
                  <a:cubicBezTo>
                    <a:pt x="33876" y="2479"/>
                    <a:pt x="33134" y="3218"/>
                    <a:pt x="32289" y="3218"/>
                  </a:cubicBezTo>
                  <a:cubicBezTo>
                    <a:pt x="32093" y="3218"/>
                    <a:pt x="31890" y="3177"/>
                    <a:pt x="31692" y="3091"/>
                  </a:cubicBezTo>
                  <a:lnTo>
                    <a:pt x="29226" y="2039"/>
                  </a:lnTo>
                  <a:cubicBezTo>
                    <a:pt x="28815" y="1858"/>
                    <a:pt x="28371" y="1767"/>
                    <a:pt x="27924" y="1767"/>
                  </a:cubicBezTo>
                  <a:cubicBezTo>
                    <a:pt x="27476" y="1767"/>
                    <a:pt x="27024" y="1858"/>
                    <a:pt x="26596" y="2039"/>
                  </a:cubicBezTo>
                  <a:lnTo>
                    <a:pt x="23276" y="3419"/>
                  </a:lnTo>
                  <a:cubicBezTo>
                    <a:pt x="22569" y="3719"/>
                    <a:pt x="21816" y="3866"/>
                    <a:pt x="21068" y="3866"/>
                  </a:cubicBezTo>
                  <a:cubicBezTo>
                    <a:pt x="20007" y="3866"/>
                    <a:pt x="18955" y="3570"/>
                    <a:pt x="18049" y="2992"/>
                  </a:cubicBezTo>
                  <a:lnTo>
                    <a:pt x="16569" y="2071"/>
                  </a:lnTo>
                  <a:cubicBezTo>
                    <a:pt x="16027" y="1728"/>
                    <a:pt x="15405" y="1553"/>
                    <a:pt x="14780" y="1553"/>
                  </a:cubicBezTo>
                  <a:cubicBezTo>
                    <a:pt x="14269" y="1553"/>
                    <a:pt x="13755" y="1670"/>
                    <a:pt x="13282" y="1907"/>
                  </a:cubicBezTo>
                  <a:lnTo>
                    <a:pt x="11244" y="2893"/>
                  </a:lnTo>
                  <a:cubicBezTo>
                    <a:pt x="11014" y="3005"/>
                    <a:pt x="10779" y="3056"/>
                    <a:pt x="10551" y="3056"/>
                  </a:cubicBezTo>
                  <a:cubicBezTo>
                    <a:pt x="9703" y="3056"/>
                    <a:pt x="8963" y="2347"/>
                    <a:pt x="9041" y="1414"/>
                  </a:cubicBezTo>
                  <a:lnTo>
                    <a:pt x="91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3213838" y="4890500"/>
              <a:ext cx="94550" cy="469325"/>
            </a:xfrm>
            <a:custGeom>
              <a:avLst/>
              <a:gdLst/>
              <a:ahLst/>
              <a:cxnLst/>
              <a:rect l="l" t="t" r="r" b="b"/>
              <a:pathLst>
                <a:path w="3782" h="18773" extrusionOk="0">
                  <a:moveTo>
                    <a:pt x="3058" y="1"/>
                  </a:moveTo>
                  <a:cubicBezTo>
                    <a:pt x="2105" y="1250"/>
                    <a:pt x="1414" y="2696"/>
                    <a:pt x="987" y="4209"/>
                  </a:cubicBezTo>
                  <a:cubicBezTo>
                    <a:pt x="1" y="7660"/>
                    <a:pt x="132" y="11342"/>
                    <a:pt x="1414" y="14729"/>
                  </a:cubicBezTo>
                  <a:cubicBezTo>
                    <a:pt x="1940" y="16208"/>
                    <a:pt x="2729" y="17556"/>
                    <a:pt x="3781" y="18772"/>
                  </a:cubicBezTo>
                  <a:cubicBezTo>
                    <a:pt x="3716" y="15945"/>
                    <a:pt x="3420" y="12657"/>
                    <a:pt x="3321" y="9370"/>
                  </a:cubicBezTo>
                  <a:cubicBezTo>
                    <a:pt x="3190" y="6082"/>
                    <a:pt x="3190" y="2795"/>
                    <a:pt x="3058"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086463" y="4921725"/>
              <a:ext cx="97825" cy="197275"/>
            </a:xfrm>
            <a:custGeom>
              <a:avLst/>
              <a:gdLst/>
              <a:ahLst/>
              <a:cxnLst/>
              <a:rect l="l" t="t" r="r" b="b"/>
              <a:pathLst>
                <a:path w="3913" h="7891" extrusionOk="0">
                  <a:moveTo>
                    <a:pt x="3912" y="1"/>
                  </a:moveTo>
                  <a:lnTo>
                    <a:pt x="3912" y="1"/>
                  </a:lnTo>
                  <a:cubicBezTo>
                    <a:pt x="3222" y="231"/>
                    <a:pt x="2564" y="625"/>
                    <a:pt x="2038" y="1151"/>
                  </a:cubicBezTo>
                  <a:cubicBezTo>
                    <a:pt x="1414" y="1743"/>
                    <a:pt x="921" y="2466"/>
                    <a:pt x="592" y="3223"/>
                  </a:cubicBezTo>
                  <a:cubicBezTo>
                    <a:pt x="230" y="4012"/>
                    <a:pt x="66" y="4866"/>
                    <a:pt x="33" y="5688"/>
                  </a:cubicBezTo>
                  <a:cubicBezTo>
                    <a:pt x="0" y="6444"/>
                    <a:pt x="165" y="7200"/>
                    <a:pt x="460" y="7891"/>
                  </a:cubicBezTo>
                  <a:cubicBezTo>
                    <a:pt x="1151" y="5064"/>
                    <a:pt x="2334" y="2401"/>
                    <a:pt x="3912"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3466988" y="4948025"/>
              <a:ext cx="200550" cy="493150"/>
            </a:xfrm>
            <a:custGeom>
              <a:avLst/>
              <a:gdLst/>
              <a:ahLst/>
              <a:cxnLst/>
              <a:rect l="l" t="t" r="r" b="b"/>
              <a:pathLst>
                <a:path w="8022" h="19726" extrusionOk="0">
                  <a:moveTo>
                    <a:pt x="0" y="1"/>
                  </a:moveTo>
                  <a:lnTo>
                    <a:pt x="0" y="1"/>
                  </a:lnTo>
                  <a:cubicBezTo>
                    <a:pt x="230" y="3124"/>
                    <a:pt x="1250" y="6839"/>
                    <a:pt x="2663" y="10389"/>
                  </a:cubicBezTo>
                  <a:cubicBezTo>
                    <a:pt x="4110" y="13940"/>
                    <a:pt x="5951" y="17326"/>
                    <a:pt x="7923" y="19726"/>
                  </a:cubicBezTo>
                  <a:cubicBezTo>
                    <a:pt x="8022" y="16603"/>
                    <a:pt x="7200" y="12756"/>
                    <a:pt x="5753" y="9140"/>
                  </a:cubicBezTo>
                  <a:cubicBezTo>
                    <a:pt x="4307" y="5557"/>
                    <a:pt x="2236" y="2203"/>
                    <a:pt x="0"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3636288" y="4920100"/>
              <a:ext cx="155350" cy="227675"/>
            </a:xfrm>
            <a:custGeom>
              <a:avLst/>
              <a:gdLst/>
              <a:ahLst/>
              <a:cxnLst/>
              <a:rect l="l" t="t" r="r" b="b"/>
              <a:pathLst>
                <a:path w="6214" h="9107" extrusionOk="0">
                  <a:moveTo>
                    <a:pt x="1" y="0"/>
                  </a:moveTo>
                  <a:cubicBezTo>
                    <a:pt x="888" y="1611"/>
                    <a:pt x="1874" y="3189"/>
                    <a:pt x="2926" y="4668"/>
                  </a:cubicBezTo>
                  <a:cubicBezTo>
                    <a:pt x="3946" y="6213"/>
                    <a:pt x="5030" y="7693"/>
                    <a:pt x="6214" y="9106"/>
                  </a:cubicBezTo>
                  <a:cubicBezTo>
                    <a:pt x="5951" y="5161"/>
                    <a:pt x="3584" y="1677"/>
                    <a:pt x="1" y="0"/>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3829438" y="4881450"/>
              <a:ext cx="116725" cy="356725"/>
            </a:xfrm>
            <a:custGeom>
              <a:avLst/>
              <a:gdLst/>
              <a:ahLst/>
              <a:cxnLst/>
              <a:rect l="l" t="t" r="r" b="b"/>
              <a:pathLst>
                <a:path w="4669" h="14269" extrusionOk="0">
                  <a:moveTo>
                    <a:pt x="0" y="1"/>
                  </a:moveTo>
                  <a:lnTo>
                    <a:pt x="0" y="1"/>
                  </a:lnTo>
                  <a:cubicBezTo>
                    <a:pt x="592" y="2138"/>
                    <a:pt x="1348" y="4571"/>
                    <a:pt x="1841" y="7069"/>
                  </a:cubicBezTo>
                  <a:cubicBezTo>
                    <a:pt x="2367" y="9568"/>
                    <a:pt x="2663" y="12066"/>
                    <a:pt x="2959" y="14269"/>
                  </a:cubicBezTo>
                  <a:cubicBezTo>
                    <a:pt x="3616" y="13217"/>
                    <a:pt x="4044" y="12033"/>
                    <a:pt x="4241" y="10817"/>
                  </a:cubicBezTo>
                  <a:cubicBezTo>
                    <a:pt x="4668" y="7990"/>
                    <a:pt x="4077" y="5097"/>
                    <a:pt x="2564" y="2697"/>
                  </a:cubicBezTo>
                  <a:cubicBezTo>
                    <a:pt x="1907" y="1612"/>
                    <a:pt x="1019" y="724"/>
                    <a:pt x="0"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2779888" y="3310303"/>
              <a:ext cx="687950" cy="744750"/>
            </a:xfrm>
            <a:custGeom>
              <a:avLst/>
              <a:gdLst/>
              <a:ahLst/>
              <a:cxnLst/>
              <a:rect l="l" t="t" r="r" b="b"/>
              <a:pathLst>
                <a:path w="27518" h="29790" extrusionOk="0">
                  <a:moveTo>
                    <a:pt x="12280" y="1"/>
                  </a:moveTo>
                  <a:cubicBezTo>
                    <a:pt x="12006" y="1"/>
                    <a:pt x="11728" y="75"/>
                    <a:pt x="11474" y="234"/>
                  </a:cubicBezTo>
                  <a:lnTo>
                    <a:pt x="1743" y="6185"/>
                  </a:lnTo>
                  <a:cubicBezTo>
                    <a:pt x="527" y="6941"/>
                    <a:pt x="1" y="8420"/>
                    <a:pt x="494" y="9768"/>
                  </a:cubicBezTo>
                  <a:lnTo>
                    <a:pt x="2729" y="15784"/>
                  </a:lnTo>
                  <a:cubicBezTo>
                    <a:pt x="3979" y="19138"/>
                    <a:pt x="6247" y="21998"/>
                    <a:pt x="9239" y="24003"/>
                  </a:cubicBezTo>
                  <a:lnTo>
                    <a:pt x="17852" y="29789"/>
                  </a:lnTo>
                  <a:lnTo>
                    <a:pt x="27517" y="27521"/>
                  </a:lnTo>
                  <a:lnTo>
                    <a:pt x="26630" y="23740"/>
                  </a:lnTo>
                  <a:cubicBezTo>
                    <a:pt x="26235" y="22031"/>
                    <a:pt x="25479" y="20387"/>
                    <a:pt x="24460" y="18973"/>
                  </a:cubicBezTo>
                  <a:cubicBezTo>
                    <a:pt x="22323" y="15982"/>
                    <a:pt x="19101" y="13976"/>
                    <a:pt x="15518" y="13384"/>
                  </a:cubicBezTo>
                  <a:lnTo>
                    <a:pt x="10028" y="12530"/>
                  </a:lnTo>
                  <a:lnTo>
                    <a:pt x="9436" y="11346"/>
                  </a:lnTo>
                  <a:lnTo>
                    <a:pt x="10389" y="10656"/>
                  </a:lnTo>
                  <a:cubicBezTo>
                    <a:pt x="13282" y="8453"/>
                    <a:pt x="14630" y="4738"/>
                    <a:pt x="13808" y="1188"/>
                  </a:cubicBezTo>
                  <a:cubicBezTo>
                    <a:pt x="13621" y="460"/>
                    <a:pt x="12964" y="1"/>
                    <a:pt x="1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37"/>
          <p:cNvGrpSpPr/>
          <p:nvPr/>
        </p:nvGrpSpPr>
        <p:grpSpPr>
          <a:xfrm>
            <a:off x="4750518" y="3212357"/>
            <a:ext cx="1049865" cy="3432657"/>
            <a:chOff x="4571988" y="3200175"/>
            <a:chExt cx="1080775" cy="3533722"/>
          </a:xfrm>
        </p:grpSpPr>
        <p:sp>
          <p:nvSpPr>
            <p:cNvPr id="1698" name="Google Shape;1698;p37"/>
            <p:cNvSpPr/>
            <p:nvPr/>
          </p:nvSpPr>
          <p:spPr>
            <a:xfrm>
              <a:off x="4571988" y="3200175"/>
              <a:ext cx="1080775" cy="1410375"/>
            </a:xfrm>
            <a:custGeom>
              <a:avLst/>
              <a:gdLst/>
              <a:ahLst/>
              <a:cxnLst/>
              <a:rect l="l" t="t" r="r" b="b"/>
              <a:pathLst>
                <a:path w="43231" h="56415" extrusionOk="0">
                  <a:moveTo>
                    <a:pt x="17818" y="1"/>
                  </a:moveTo>
                  <a:cubicBezTo>
                    <a:pt x="16405" y="1"/>
                    <a:pt x="15221" y="1086"/>
                    <a:pt x="15123" y="2532"/>
                  </a:cubicBezTo>
                  <a:lnTo>
                    <a:pt x="13512" y="25512"/>
                  </a:lnTo>
                  <a:lnTo>
                    <a:pt x="12493" y="6970"/>
                  </a:lnTo>
                  <a:cubicBezTo>
                    <a:pt x="12427" y="5622"/>
                    <a:pt x="11309" y="4570"/>
                    <a:pt x="9928" y="4570"/>
                  </a:cubicBezTo>
                  <a:cubicBezTo>
                    <a:pt x="8581" y="4570"/>
                    <a:pt x="7430" y="5655"/>
                    <a:pt x="7397" y="7036"/>
                  </a:cubicBezTo>
                  <a:lnTo>
                    <a:pt x="6707" y="24887"/>
                  </a:lnTo>
                  <a:lnTo>
                    <a:pt x="3978" y="13184"/>
                  </a:lnTo>
                  <a:cubicBezTo>
                    <a:pt x="3775" y="12286"/>
                    <a:pt x="2987" y="11669"/>
                    <a:pt x="2105" y="11669"/>
                  </a:cubicBezTo>
                  <a:cubicBezTo>
                    <a:pt x="1986" y="11669"/>
                    <a:pt x="1864" y="11681"/>
                    <a:pt x="1743" y="11704"/>
                  </a:cubicBezTo>
                  <a:cubicBezTo>
                    <a:pt x="691" y="11901"/>
                    <a:pt x="0" y="12888"/>
                    <a:pt x="197" y="13940"/>
                  </a:cubicBezTo>
                  <a:lnTo>
                    <a:pt x="2400" y="26136"/>
                  </a:lnTo>
                  <a:lnTo>
                    <a:pt x="3156" y="38004"/>
                  </a:lnTo>
                  <a:cubicBezTo>
                    <a:pt x="3321" y="40897"/>
                    <a:pt x="4110" y="43757"/>
                    <a:pt x="5457" y="46354"/>
                  </a:cubicBezTo>
                  <a:lnTo>
                    <a:pt x="5720" y="46815"/>
                  </a:lnTo>
                  <a:cubicBezTo>
                    <a:pt x="7298" y="49773"/>
                    <a:pt x="8120" y="53061"/>
                    <a:pt x="8120" y="56414"/>
                  </a:cubicBezTo>
                  <a:lnTo>
                    <a:pt x="26037" y="56381"/>
                  </a:lnTo>
                  <a:lnTo>
                    <a:pt x="26037" y="55099"/>
                  </a:lnTo>
                  <a:cubicBezTo>
                    <a:pt x="26037" y="52338"/>
                    <a:pt x="27287" y="49741"/>
                    <a:pt x="29423" y="47998"/>
                  </a:cubicBezTo>
                  <a:cubicBezTo>
                    <a:pt x="30114" y="47472"/>
                    <a:pt x="30706" y="46815"/>
                    <a:pt x="31199" y="46124"/>
                  </a:cubicBezTo>
                  <a:lnTo>
                    <a:pt x="35768" y="39549"/>
                  </a:lnTo>
                  <a:lnTo>
                    <a:pt x="42606" y="33533"/>
                  </a:lnTo>
                  <a:cubicBezTo>
                    <a:pt x="43231" y="32941"/>
                    <a:pt x="43198" y="31955"/>
                    <a:pt x="42573" y="31396"/>
                  </a:cubicBezTo>
                  <a:cubicBezTo>
                    <a:pt x="41704" y="30661"/>
                    <a:pt x="40630" y="30291"/>
                    <a:pt x="39560" y="30291"/>
                  </a:cubicBezTo>
                  <a:cubicBezTo>
                    <a:pt x="38526" y="30291"/>
                    <a:pt x="37496" y="30636"/>
                    <a:pt x="36656" y="31331"/>
                  </a:cubicBezTo>
                  <a:lnTo>
                    <a:pt x="28667" y="37873"/>
                  </a:lnTo>
                  <a:lnTo>
                    <a:pt x="28141" y="33237"/>
                  </a:lnTo>
                  <a:cubicBezTo>
                    <a:pt x="27714" y="29259"/>
                    <a:pt x="27681" y="25282"/>
                    <a:pt x="28043" y="21304"/>
                  </a:cubicBezTo>
                  <a:lnTo>
                    <a:pt x="29423" y="6115"/>
                  </a:lnTo>
                  <a:cubicBezTo>
                    <a:pt x="29555" y="4570"/>
                    <a:pt x="28404" y="3222"/>
                    <a:pt x="26859" y="3091"/>
                  </a:cubicBezTo>
                  <a:cubicBezTo>
                    <a:pt x="26777" y="3083"/>
                    <a:pt x="26696" y="3080"/>
                    <a:pt x="26615" y="3080"/>
                  </a:cubicBezTo>
                  <a:cubicBezTo>
                    <a:pt x="25267" y="3080"/>
                    <a:pt x="24085" y="4093"/>
                    <a:pt x="23868" y="5458"/>
                  </a:cubicBezTo>
                  <a:lnTo>
                    <a:pt x="21007" y="25972"/>
                  </a:lnTo>
                  <a:lnTo>
                    <a:pt x="20514" y="2664"/>
                  </a:lnTo>
                  <a:cubicBezTo>
                    <a:pt x="20481" y="1184"/>
                    <a:pt x="19298" y="1"/>
                    <a:pt x="17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4950863" y="4146000"/>
              <a:ext cx="337825" cy="259900"/>
            </a:xfrm>
            <a:custGeom>
              <a:avLst/>
              <a:gdLst/>
              <a:ahLst/>
              <a:cxnLst/>
              <a:rect l="l" t="t" r="r" b="b"/>
              <a:pathLst>
                <a:path w="13513" h="10396" extrusionOk="0">
                  <a:moveTo>
                    <a:pt x="12515" y="0"/>
                  </a:moveTo>
                  <a:cubicBezTo>
                    <a:pt x="6407" y="0"/>
                    <a:pt x="1126" y="4348"/>
                    <a:pt x="1" y="10395"/>
                  </a:cubicBezTo>
                  <a:cubicBezTo>
                    <a:pt x="2236" y="5004"/>
                    <a:pt x="7069" y="1157"/>
                    <a:pt x="12822" y="138"/>
                  </a:cubicBezTo>
                  <a:lnTo>
                    <a:pt x="13512" y="40"/>
                  </a:lnTo>
                  <a:lnTo>
                    <a:pt x="12921" y="7"/>
                  </a:lnTo>
                  <a:cubicBezTo>
                    <a:pt x="12785" y="3"/>
                    <a:pt x="12650" y="0"/>
                    <a:pt x="12515"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4661563" y="3847825"/>
              <a:ext cx="582725" cy="37000"/>
            </a:xfrm>
            <a:custGeom>
              <a:avLst/>
              <a:gdLst/>
              <a:ahLst/>
              <a:cxnLst/>
              <a:rect l="l" t="t" r="r" b="b"/>
              <a:pathLst>
                <a:path w="23309" h="1480" extrusionOk="0">
                  <a:moveTo>
                    <a:pt x="23309" y="0"/>
                  </a:moveTo>
                  <a:lnTo>
                    <a:pt x="1" y="329"/>
                  </a:lnTo>
                  <a:lnTo>
                    <a:pt x="2598" y="789"/>
                  </a:lnTo>
                  <a:cubicBezTo>
                    <a:pt x="5367" y="1248"/>
                    <a:pt x="8157" y="1479"/>
                    <a:pt x="10946" y="1479"/>
                  </a:cubicBezTo>
                  <a:cubicBezTo>
                    <a:pt x="14150" y="1479"/>
                    <a:pt x="17351" y="1174"/>
                    <a:pt x="20515" y="559"/>
                  </a:cubicBezTo>
                  <a:lnTo>
                    <a:pt x="23309" y="0"/>
                  </a:ln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4844013" y="4059050"/>
              <a:ext cx="354250" cy="180000"/>
            </a:xfrm>
            <a:custGeom>
              <a:avLst/>
              <a:gdLst/>
              <a:ahLst/>
              <a:cxnLst/>
              <a:rect l="l" t="t" r="r" b="b"/>
              <a:pathLst>
                <a:path w="14170" h="7200" extrusionOk="0">
                  <a:moveTo>
                    <a:pt x="12879" y="0"/>
                  </a:moveTo>
                  <a:cubicBezTo>
                    <a:pt x="12015" y="0"/>
                    <a:pt x="11146" y="88"/>
                    <a:pt x="10291" y="263"/>
                  </a:cubicBezTo>
                  <a:cubicBezTo>
                    <a:pt x="7365" y="822"/>
                    <a:pt x="4636" y="2170"/>
                    <a:pt x="2466" y="4208"/>
                  </a:cubicBezTo>
                  <a:cubicBezTo>
                    <a:pt x="1513" y="5096"/>
                    <a:pt x="691" y="6115"/>
                    <a:pt x="1" y="7200"/>
                  </a:cubicBezTo>
                  <a:cubicBezTo>
                    <a:pt x="954" y="6378"/>
                    <a:pt x="1940" y="5589"/>
                    <a:pt x="2960" y="4833"/>
                  </a:cubicBezTo>
                  <a:cubicBezTo>
                    <a:pt x="4110" y="4011"/>
                    <a:pt x="5327" y="3288"/>
                    <a:pt x="6576" y="2663"/>
                  </a:cubicBezTo>
                  <a:cubicBezTo>
                    <a:pt x="7858" y="2005"/>
                    <a:pt x="9173" y="1479"/>
                    <a:pt x="10488" y="1019"/>
                  </a:cubicBezTo>
                  <a:cubicBezTo>
                    <a:pt x="11704" y="658"/>
                    <a:pt x="12921" y="329"/>
                    <a:pt x="14170" y="66"/>
                  </a:cubicBezTo>
                  <a:cubicBezTo>
                    <a:pt x="13743" y="22"/>
                    <a:pt x="13312" y="0"/>
                    <a:pt x="12879"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4688688" y="3970275"/>
              <a:ext cx="509575" cy="56375"/>
            </a:xfrm>
            <a:custGeom>
              <a:avLst/>
              <a:gdLst/>
              <a:ahLst/>
              <a:cxnLst/>
              <a:rect l="l" t="t" r="r" b="b"/>
              <a:pathLst>
                <a:path w="20383" h="2255" extrusionOk="0">
                  <a:moveTo>
                    <a:pt x="0" y="1"/>
                  </a:moveTo>
                  <a:cubicBezTo>
                    <a:pt x="3288" y="1053"/>
                    <a:pt x="6641" y="1710"/>
                    <a:pt x="10093" y="2006"/>
                  </a:cubicBezTo>
                  <a:cubicBezTo>
                    <a:pt x="11660" y="2172"/>
                    <a:pt x="13234" y="2255"/>
                    <a:pt x="14809" y="2255"/>
                  </a:cubicBezTo>
                  <a:cubicBezTo>
                    <a:pt x="16669" y="2255"/>
                    <a:pt x="18531" y="2139"/>
                    <a:pt x="20383" y="1907"/>
                  </a:cubicBezTo>
                  <a:cubicBezTo>
                    <a:pt x="17556" y="1414"/>
                    <a:pt x="13874" y="1020"/>
                    <a:pt x="10225" y="658"/>
                  </a:cubicBezTo>
                  <a:cubicBezTo>
                    <a:pt x="6543" y="296"/>
                    <a:pt x="2861" y="33"/>
                    <a:pt x="0"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4704313" y="4601122"/>
              <a:ext cx="671500" cy="2132775"/>
            </a:xfrm>
            <a:custGeom>
              <a:avLst/>
              <a:gdLst/>
              <a:ahLst/>
              <a:cxnLst/>
              <a:rect l="l" t="t" r="r" b="b"/>
              <a:pathLst>
                <a:path w="26860" h="85311" extrusionOk="0">
                  <a:moveTo>
                    <a:pt x="2827" y="0"/>
                  </a:moveTo>
                  <a:lnTo>
                    <a:pt x="0" y="85311"/>
                  </a:lnTo>
                  <a:lnTo>
                    <a:pt x="26859" y="85311"/>
                  </a:lnTo>
                  <a:lnTo>
                    <a:pt x="207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37"/>
          <p:cNvGrpSpPr/>
          <p:nvPr/>
        </p:nvGrpSpPr>
        <p:grpSpPr>
          <a:xfrm>
            <a:off x="6183287" y="3212357"/>
            <a:ext cx="1001975" cy="3030185"/>
            <a:chOff x="4177375" y="1925525"/>
            <a:chExt cx="1031475" cy="3119400"/>
          </a:xfrm>
        </p:grpSpPr>
        <p:sp>
          <p:nvSpPr>
            <p:cNvPr id="1706" name="Google Shape;1706;p37"/>
            <p:cNvSpPr/>
            <p:nvPr/>
          </p:nvSpPr>
          <p:spPr>
            <a:xfrm>
              <a:off x="4443650" y="2100950"/>
              <a:ext cx="662450" cy="770950"/>
            </a:xfrm>
            <a:custGeom>
              <a:avLst/>
              <a:gdLst/>
              <a:ahLst/>
              <a:cxnLst/>
              <a:rect l="l" t="t" r="r" b="b"/>
              <a:pathLst>
                <a:path w="26498" h="30838" extrusionOk="0">
                  <a:moveTo>
                    <a:pt x="1" y="1"/>
                  </a:moveTo>
                  <a:lnTo>
                    <a:pt x="1546" y="29983"/>
                  </a:lnTo>
                  <a:lnTo>
                    <a:pt x="22652" y="30837"/>
                  </a:lnTo>
                  <a:lnTo>
                    <a:pt x="23736" y="28635"/>
                  </a:lnTo>
                  <a:cubicBezTo>
                    <a:pt x="25610" y="24920"/>
                    <a:pt x="26498" y="20778"/>
                    <a:pt x="26366" y="16602"/>
                  </a:cubicBezTo>
                  <a:lnTo>
                    <a:pt x="25939" y="522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4395975" y="2100950"/>
              <a:ext cx="696975" cy="711775"/>
            </a:xfrm>
            <a:custGeom>
              <a:avLst/>
              <a:gdLst/>
              <a:ahLst/>
              <a:cxnLst/>
              <a:rect l="l" t="t" r="r" b="b"/>
              <a:pathLst>
                <a:path w="27879" h="28471" extrusionOk="0">
                  <a:moveTo>
                    <a:pt x="1941" y="1"/>
                  </a:moveTo>
                  <a:lnTo>
                    <a:pt x="1" y="6970"/>
                  </a:lnTo>
                  <a:lnTo>
                    <a:pt x="264" y="8351"/>
                  </a:lnTo>
                  <a:lnTo>
                    <a:pt x="13808" y="28470"/>
                  </a:lnTo>
                  <a:lnTo>
                    <a:pt x="14269" y="23605"/>
                  </a:lnTo>
                  <a:cubicBezTo>
                    <a:pt x="14565" y="20547"/>
                    <a:pt x="13907" y="17490"/>
                    <a:pt x="12428" y="14827"/>
                  </a:cubicBezTo>
                  <a:lnTo>
                    <a:pt x="12493" y="14827"/>
                  </a:lnTo>
                  <a:cubicBezTo>
                    <a:pt x="12992" y="14921"/>
                    <a:pt x="13494" y="14967"/>
                    <a:pt x="13993" y="14967"/>
                  </a:cubicBezTo>
                  <a:cubicBezTo>
                    <a:pt x="15763" y="14967"/>
                    <a:pt x="17494" y="14385"/>
                    <a:pt x="18904" y="13282"/>
                  </a:cubicBezTo>
                  <a:lnTo>
                    <a:pt x="21337" y="13940"/>
                  </a:lnTo>
                  <a:cubicBezTo>
                    <a:pt x="21658" y="14031"/>
                    <a:pt x="21983" y="14075"/>
                    <a:pt x="22303" y="14075"/>
                  </a:cubicBezTo>
                  <a:cubicBezTo>
                    <a:pt x="23815" y="14075"/>
                    <a:pt x="25227" y="13098"/>
                    <a:pt x="25742" y="11605"/>
                  </a:cubicBezTo>
                  <a:lnTo>
                    <a:pt x="27879" y="5228"/>
                  </a:lnTo>
                  <a:lnTo>
                    <a:pt x="1941" y="1"/>
                  </a:ln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4869375" y="2090825"/>
              <a:ext cx="240025" cy="345850"/>
            </a:xfrm>
            <a:custGeom>
              <a:avLst/>
              <a:gdLst/>
              <a:ahLst/>
              <a:cxnLst/>
              <a:rect l="l" t="t" r="r" b="b"/>
              <a:pathLst>
                <a:path w="9601" h="13834" extrusionOk="0">
                  <a:moveTo>
                    <a:pt x="4948" y="1"/>
                  </a:moveTo>
                  <a:cubicBezTo>
                    <a:pt x="4737" y="1"/>
                    <a:pt x="4523" y="15"/>
                    <a:pt x="4308" y="44"/>
                  </a:cubicBezTo>
                  <a:lnTo>
                    <a:pt x="3486" y="143"/>
                  </a:lnTo>
                  <a:lnTo>
                    <a:pt x="461" y="9906"/>
                  </a:lnTo>
                  <a:cubicBezTo>
                    <a:pt x="1" y="11419"/>
                    <a:pt x="757" y="13030"/>
                    <a:pt x="2236" y="13621"/>
                  </a:cubicBezTo>
                  <a:cubicBezTo>
                    <a:pt x="2596" y="13765"/>
                    <a:pt x="2969" y="13833"/>
                    <a:pt x="3337" y="13833"/>
                  </a:cubicBezTo>
                  <a:cubicBezTo>
                    <a:pt x="4484" y="13833"/>
                    <a:pt x="5585" y="13171"/>
                    <a:pt x="6083" y="12076"/>
                  </a:cubicBezTo>
                  <a:lnTo>
                    <a:pt x="9370" y="4975"/>
                  </a:lnTo>
                  <a:cubicBezTo>
                    <a:pt x="9568" y="4581"/>
                    <a:pt x="9600" y="4120"/>
                    <a:pt x="9535" y="3693"/>
                  </a:cubicBezTo>
                  <a:cubicBezTo>
                    <a:pt x="9055" y="1505"/>
                    <a:pt x="7128" y="1"/>
                    <a:pt x="4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4685275" y="2017925"/>
              <a:ext cx="272075" cy="395475"/>
            </a:xfrm>
            <a:custGeom>
              <a:avLst/>
              <a:gdLst/>
              <a:ahLst/>
              <a:cxnLst/>
              <a:rect l="l" t="t" r="r" b="b"/>
              <a:pathLst>
                <a:path w="10883" h="15819" extrusionOk="0">
                  <a:moveTo>
                    <a:pt x="6060" y="0"/>
                  </a:moveTo>
                  <a:cubicBezTo>
                    <a:pt x="5239" y="0"/>
                    <a:pt x="4403" y="191"/>
                    <a:pt x="3617" y="593"/>
                  </a:cubicBezTo>
                  <a:lnTo>
                    <a:pt x="3453" y="692"/>
                  </a:lnTo>
                  <a:lnTo>
                    <a:pt x="560" y="11113"/>
                  </a:lnTo>
                  <a:cubicBezTo>
                    <a:pt x="1" y="13151"/>
                    <a:pt x="1250" y="15222"/>
                    <a:pt x="3288" y="15715"/>
                  </a:cubicBezTo>
                  <a:cubicBezTo>
                    <a:pt x="3573" y="15785"/>
                    <a:pt x="3860" y="15819"/>
                    <a:pt x="4143" y="15819"/>
                  </a:cubicBezTo>
                  <a:cubicBezTo>
                    <a:pt x="5721" y="15819"/>
                    <a:pt x="7192" y="14778"/>
                    <a:pt x="7694" y="13217"/>
                  </a:cubicBezTo>
                  <a:lnTo>
                    <a:pt x="10883" y="3059"/>
                  </a:lnTo>
                  <a:cubicBezTo>
                    <a:pt x="9974" y="1125"/>
                    <a:pt x="8059" y="0"/>
                    <a:pt x="6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4527475" y="1966350"/>
              <a:ext cx="244125" cy="402375"/>
            </a:xfrm>
            <a:custGeom>
              <a:avLst/>
              <a:gdLst/>
              <a:ahLst/>
              <a:cxnLst/>
              <a:rect l="l" t="t" r="r" b="b"/>
              <a:pathLst>
                <a:path w="9765" h="16095" extrusionOk="0">
                  <a:moveTo>
                    <a:pt x="5208" y="0"/>
                  </a:moveTo>
                  <a:cubicBezTo>
                    <a:pt x="4296" y="0"/>
                    <a:pt x="3372" y="241"/>
                    <a:pt x="2532" y="749"/>
                  </a:cubicBezTo>
                  <a:lnTo>
                    <a:pt x="1447" y="1440"/>
                  </a:lnTo>
                  <a:lnTo>
                    <a:pt x="1842" y="4727"/>
                  </a:lnTo>
                  <a:lnTo>
                    <a:pt x="363" y="12124"/>
                  </a:lnTo>
                  <a:cubicBezTo>
                    <a:pt x="1" y="13833"/>
                    <a:pt x="1020" y="15510"/>
                    <a:pt x="2697" y="15970"/>
                  </a:cubicBezTo>
                  <a:cubicBezTo>
                    <a:pt x="2993" y="16054"/>
                    <a:pt x="3293" y="16094"/>
                    <a:pt x="3588" y="16094"/>
                  </a:cubicBezTo>
                  <a:cubicBezTo>
                    <a:pt x="5027" y="16094"/>
                    <a:pt x="6364" y="15142"/>
                    <a:pt x="6773" y="13669"/>
                  </a:cubicBezTo>
                  <a:lnTo>
                    <a:pt x="9765" y="2755"/>
                  </a:lnTo>
                  <a:lnTo>
                    <a:pt x="9699" y="2623"/>
                  </a:lnTo>
                  <a:cubicBezTo>
                    <a:pt x="8760" y="942"/>
                    <a:pt x="7010" y="0"/>
                    <a:pt x="5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4328600" y="1925525"/>
              <a:ext cx="244925" cy="378375"/>
            </a:xfrm>
            <a:custGeom>
              <a:avLst/>
              <a:gdLst/>
              <a:ahLst/>
              <a:cxnLst/>
              <a:rect l="l" t="t" r="r" b="b"/>
              <a:pathLst>
                <a:path w="9797" h="15135" extrusionOk="0">
                  <a:moveTo>
                    <a:pt x="6167" y="1"/>
                  </a:moveTo>
                  <a:cubicBezTo>
                    <a:pt x="5819" y="1"/>
                    <a:pt x="5468" y="59"/>
                    <a:pt x="5129" y="180"/>
                  </a:cubicBezTo>
                  <a:lnTo>
                    <a:pt x="4504" y="410"/>
                  </a:lnTo>
                  <a:cubicBezTo>
                    <a:pt x="3912" y="607"/>
                    <a:pt x="3386" y="1001"/>
                    <a:pt x="2992" y="1495"/>
                  </a:cubicBezTo>
                  <a:lnTo>
                    <a:pt x="0" y="5505"/>
                  </a:lnTo>
                  <a:lnTo>
                    <a:pt x="1644" y="12409"/>
                  </a:lnTo>
                  <a:cubicBezTo>
                    <a:pt x="1973" y="13724"/>
                    <a:pt x="2992" y="14743"/>
                    <a:pt x="4307" y="15039"/>
                  </a:cubicBezTo>
                  <a:cubicBezTo>
                    <a:pt x="4579" y="15104"/>
                    <a:pt x="4852" y="15135"/>
                    <a:pt x="5121" y="15135"/>
                  </a:cubicBezTo>
                  <a:cubicBezTo>
                    <a:pt x="6769" y="15135"/>
                    <a:pt x="8274" y="13973"/>
                    <a:pt x="8613" y="12278"/>
                  </a:cubicBezTo>
                  <a:lnTo>
                    <a:pt x="9797" y="6360"/>
                  </a:lnTo>
                  <a:lnTo>
                    <a:pt x="9370" y="2810"/>
                  </a:lnTo>
                  <a:cubicBezTo>
                    <a:pt x="9271" y="1955"/>
                    <a:pt x="8811" y="1166"/>
                    <a:pt x="8120" y="673"/>
                  </a:cubicBezTo>
                  <a:cubicBezTo>
                    <a:pt x="7550" y="234"/>
                    <a:pt x="6864" y="1"/>
                    <a:pt x="6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4177375" y="2005725"/>
              <a:ext cx="569575" cy="806175"/>
            </a:xfrm>
            <a:custGeom>
              <a:avLst/>
              <a:gdLst/>
              <a:ahLst/>
              <a:cxnLst/>
              <a:rect l="l" t="t" r="r" b="b"/>
              <a:pathLst>
                <a:path w="22783" h="32247" extrusionOk="0">
                  <a:moveTo>
                    <a:pt x="14387" y="1"/>
                  </a:moveTo>
                  <a:cubicBezTo>
                    <a:pt x="14241" y="1"/>
                    <a:pt x="14091" y="21"/>
                    <a:pt x="13939" y="62"/>
                  </a:cubicBezTo>
                  <a:lnTo>
                    <a:pt x="2367" y="3382"/>
                  </a:lnTo>
                  <a:cubicBezTo>
                    <a:pt x="921" y="3777"/>
                    <a:pt x="0" y="5157"/>
                    <a:pt x="132" y="6637"/>
                  </a:cubicBezTo>
                  <a:lnTo>
                    <a:pt x="691" y="13376"/>
                  </a:lnTo>
                  <a:cubicBezTo>
                    <a:pt x="1019" y="17124"/>
                    <a:pt x="2499" y="20674"/>
                    <a:pt x="4964" y="23535"/>
                  </a:cubicBezTo>
                  <a:lnTo>
                    <a:pt x="12098" y="31852"/>
                  </a:lnTo>
                  <a:lnTo>
                    <a:pt x="22552" y="32246"/>
                  </a:lnTo>
                  <a:lnTo>
                    <a:pt x="22717" y="28170"/>
                  </a:lnTo>
                  <a:cubicBezTo>
                    <a:pt x="22783" y="26329"/>
                    <a:pt x="22487" y="24455"/>
                    <a:pt x="21862" y="22713"/>
                  </a:cubicBezTo>
                  <a:cubicBezTo>
                    <a:pt x="20547" y="19096"/>
                    <a:pt x="17818" y="16171"/>
                    <a:pt x="14334" y="14593"/>
                  </a:cubicBezTo>
                  <a:lnTo>
                    <a:pt x="8975" y="12160"/>
                  </a:lnTo>
                  <a:lnTo>
                    <a:pt x="8745" y="10779"/>
                  </a:lnTo>
                  <a:lnTo>
                    <a:pt x="9896" y="10352"/>
                  </a:lnTo>
                  <a:cubicBezTo>
                    <a:pt x="13446" y="8938"/>
                    <a:pt x="15879" y="5552"/>
                    <a:pt x="16010" y="1706"/>
                  </a:cubicBezTo>
                  <a:cubicBezTo>
                    <a:pt x="16039" y="744"/>
                    <a:pt x="15288"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4875950" y="2106500"/>
              <a:ext cx="82225" cy="237950"/>
            </a:xfrm>
            <a:custGeom>
              <a:avLst/>
              <a:gdLst/>
              <a:ahLst/>
              <a:cxnLst/>
              <a:rect l="l" t="t" r="r" b="b"/>
              <a:pathLst>
                <a:path w="3289" h="9518" extrusionOk="0">
                  <a:moveTo>
                    <a:pt x="3055" y="0"/>
                  </a:moveTo>
                  <a:cubicBezTo>
                    <a:pt x="2949" y="0"/>
                    <a:pt x="2855" y="59"/>
                    <a:pt x="2828" y="140"/>
                  </a:cubicBezTo>
                  <a:lnTo>
                    <a:pt x="34" y="9247"/>
                  </a:lnTo>
                  <a:cubicBezTo>
                    <a:pt x="1" y="9345"/>
                    <a:pt x="67" y="9477"/>
                    <a:pt x="165" y="9510"/>
                  </a:cubicBezTo>
                  <a:cubicBezTo>
                    <a:pt x="188" y="9515"/>
                    <a:pt x="209" y="9518"/>
                    <a:pt x="230" y="9518"/>
                  </a:cubicBezTo>
                  <a:cubicBezTo>
                    <a:pt x="329" y="9518"/>
                    <a:pt x="401" y="9454"/>
                    <a:pt x="428" y="9345"/>
                  </a:cubicBezTo>
                  <a:lnTo>
                    <a:pt x="3223" y="305"/>
                  </a:lnTo>
                  <a:cubicBezTo>
                    <a:pt x="3288" y="173"/>
                    <a:pt x="3223" y="42"/>
                    <a:pt x="3124" y="9"/>
                  </a:cubicBezTo>
                  <a:cubicBezTo>
                    <a:pt x="3101" y="3"/>
                    <a:pt x="3078" y="0"/>
                    <a:pt x="3055" y="0"/>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4694325" y="2048125"/>
              <a:ext cx="78100" cy="253400"/>
            </a:xfrm>
            <a:custGeom>
              <a:avLst/>
              <a:gdLst/>
              <a:ahLst/>
              <a:cxnLst/>
              <a:rect l="l" t="t" r="r" b="b"/>
              <a:pathLst>
                <a:path w="3124" h="10136" extrusionOk="0">
                  <a:moveTo>
                    <a:pt x="2890" y="1"/>
                  </a:moveTo>
                  <a:cubicBezTo>
                    <a:pt x="2784" y="1"/>
                    <a:pt x="2691" y="60"/>
                    <a:pt x="2663" y="141"/>
                  </a:cubicBezTo>
                  <a:lnTo>
                    <a:pt x="33" y="9839"/>
                  </a:lnTo>
                  <a:cubicBezTo>
                    <a:pt x="1" y="9971"/>
                    <a:pt x="66" y="10069"/>
                    <a:pt x="165" y="10135"/>
                  </a:cubicBezTo>
                  <a:cubicBezTo>
                    <a:pt x="296" y="10135"/>
                    <a:pt x="395" y="10069"/>
                    <a:pt x="428" y="9971"/>
                  </a:cubicBezTo>
                  <a:lnTo>
                    <a:pt x="3091" y="273"/>
                  </a:lnTo>
                  <a:cubicBezTo>
                    <a:pt x="3124" y="141"/>
                    <a:pt x="3058" y="42"/>
                    <a:pt x="2959" y="10"/>
                  </a:cubicBezTo>
                  <a:cubicBezTo>
                    <a:pt x="2936" y="4"/>
                    <a:pt x="2913" y="1"/>
                    <a:pt x="2890" y="1"/>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4317900" y="1999825"/>
              <a:ext cx="266200" cy="269625"/>
            </a:xfrm>
            <a:custGeom>
              <a:avLst/>
              <a:gdLst/>
              <a:ahLst/>
              <a:cxnLst/>
              <a:rect l="l" t="t" r="r" b="b"/>
              <a:pathLst>
                <a:path w="10648" h="10785" extrusionOk="0">
                  <a:moveTo>
                    <a:pt x="8752" y="1"/>
                  </a:moveTo>
                  <a:cubicBezTo>
                    <a:pt x="8588" y="1"/>
                    <a:pt x="8421" y="22"/>
                    <a:pt x="8252" y="68"/>
                  </a:cubicBezTo>
                  <a:lnTo>
                    <a:pt x="165" y="2402"/>
                  </a:lnTo>
                  <a:cubicBezTo>
                    <a:pt x="67" y="2435"/>
                    <a:pt x="1" y="2533"/>
                    <a:pt x="34" y="2665"/>
                  </a:cubicBezTo>
                  <a:cubicBezTo>
                    <a:pt x="67" y="2763"/>
                    <a:pt x="165" y="2829"/>
                    <a:pt x="297" y="2829"/>
                  </a:cubicBezTo>
                  <a:lnTo>
                    <a:pt x="8384" y="495"/>
                  </a:lnTo>
                  <a:cubicBezTo>
                    <a:pt x="8514" y="458"/>
                    <a:pt x="8643" y="440"/>
                    <a:pt x="8770" y="440"/>
                  </a:cubicBezTo>
                  <a:cubicBezTo>
                    <a:pt x="9545" y="440"/>
                    <a:pt x="10220" y="1090"/>
                    <a:pt x="10192" y="1909"/>
                  </a:cubicBezTo>
                  <a:cubicBezTo>
                    <a:pt x="10028" y="5656"/>
                    <a:pt x="7694" y="8977"/>
                    <a:pt x="4176" y="10358"/>
                  </a:cubicBezTo>
                  <a:cubicBezTo>
                    <a:pt x="4077" y="10390"/>
                    <a:pt x="4012" y="10522"/>
                    <a:pt x="4044" y="10653"/>
                  </a:cubicBezTo>
                  <a:cubicBezTo>
                    <a:pt x="4077" y="10719"/>
                    <a:pt x="4143" y="10752"/>
                    <a:pt x="4209" y="10785"/>
                  </a:cubicBezTo>
                  <a:lnTo>
                    <a:pt x="4340" y="10785"/>
                  </a:lnTo>
                  <a:cubicBezTo>
                    <a:pt x="6510" y="9930"/>
                    <a:pt x="8285" y="8319"/>
                    <a:pt x="9403" y="6281"/>
                  </a:cubicBezTo>
                  <a:lnTo>
                    <a:pt x="9403" y="6281"/>
                  </a:lnTo>
                  <a:lnTo>
                    <a:pt x="8811" y="9273"/>
                  </a:lnTo>
                  <a:cubicBezTo>
                    <a:pt x="8778" y="9371"/>
                    <a:pt x="8844" y="9470"/>
                    <a:pt x="8976" y="9503"/>
                  </a:cubicBezTo>
                  <a:cubicBezTo>
                    <a:pt x="8993" y="9508"/>
                    <a:pt x="9010" y="9511"/>
                    <a:pt x="9029" y="9511"/>
                  </a:cubicBezTo>
                  <a:cubicBezTo>
                    <a:pt x="9117" y="9511"/>
                    <a:pt x="9211" y="9447"/>
                    <a:pt x="9239" y="9338"/>
                  </a:cubicBezTo>
                  <a:lnTo>
                    <a:pt x="10258" y="4111"/>
                  </a:lnTo>
                  <a:lnTo>
                    <a:pt x="10291" y="4111"/>
                  </a:lnTo>
                  <a:cubicBezTo>
                    <a:pt x="10488" y="3421"/>
                    <a:pt x="10587" y="2665"/>
                    <a:pt x="10619" y="1942"/>
                  </a:cubicBezTo>
                  <a:cubicBezTo>
                    <a:pt x="10648" y="837"/>
                    <a:pt x="9773" y="1"/>
                    <a:pt x="8752" y="1"/>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4405025" y="2849650"/>
              <a:ext cx="679725" cy="90450"/>
            </a:xfrm>
            <a:custGeom>
              <a:avLst/>
              <a:gdLst/>
              <a:ahLst/>
              <a:cxnLst/>
              <a:rect l="l" t="t" r="r" b="b"/>
              <a:pathLst>
                <a:path w="27189" h="3618" extrusionOk="0">
                  <a:moveTo>
                    <a:pt x="1354" y="0"/>
                  </a:moveTo>
                  <a:cubicBezTo>
                    <a:pt x="656" y="0"/>
                    <a:pt x="65" y="549"/>
                    <a:pt x="33" y="1284"/>
                  </a:cubicBezTo>
                  <a:cubicBezTo>
                    <a:pt x="1" y="2007"/>
                    <a:pt x="559" y="2632"/>
                    <a:pt x="1316" y="2665"/>
                  </a:cubicBezTo>
                  <a:lnTo>
                    <a:pt x="25775" y="3618"/>
                  </a:lnTo>
                  <a:cubicBezTo>
                    <a:pt x="26531" y="3618"/>
                    <a:pt x="27155" y="3059"/>
                    <a:pt x="27155" y="2336"/>
                  </a:cubicBezTo>
                  <a:cubicBezTo>
                    <a:pt x="27188" y="1580"/>
                    <a:pt x="26629" y="955"/>
                    <a:pt x="25906" y="955"/>
                  </a:cubicBezTo>
                  <a:lnTo>
                    <a:pt x="1414" y="2"/>
                  </a:lnTo>
                  <a:cubicBezTo>
                    <a:pt x="1394" y="1"/>
                    <a:pt x="1374" y="0"/>
                    <a:pt x="1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4318725" y="2916250"/>
              <a:ext cx="890125" cy="2128675"/>
            </a:xfrm>
            <a:custGeom>
              <a:avLst/>
              <a:gdLst/>
              <a:ahLst/>
              <a:cxnLst/>
              <a:rect l="l" t="t" r="r" b="b"/>
              <a:pathLst>
                <a:path w="35605" h="85147" extrusionOk="0">
                  <a:moveTo>
                    <a:pt x="4768" y="1"/>
                  </a:moveTo>
                  <a:cubicBezTo>
                    <a:pt x="1612" y="10258"/>
                    <a:pt x="264" y="21008"/>
                    <a:pt x="823" y="31758"/>
                  </a:cubicBezTo>
                  <a:lnTo>
                    <a:pt x="2401" y="62792"/>
                  </a:lnTo>
                  <a:lnTo>
                    <a:pt x="1" y="85147"/>
                  </a:lnTo>
                  <a:lnTo>
                    <a:pt x="35604" y="85147"/>
                  </a:lnTo>
                  <a:lnTo>
                    <a:pt x="35604" y="59866"/>
                  </a:lnTo>
                  <a:lnTo>
                    <a:pt x="33862" y="26070"/>
                  </a:lnTo>
                  <a:cubicBezTo>
                    <a:pt x="33533" y="19791"/>
                    <a:pt x="32547" y="13578"/>
                    <a:pt x="30969" y="7529"/>
                  </a:cubicBezTo>
                  <a:lnTo>
                    <a:pt x="29259" y="954"/>
                  </a:lnTo>
                  <a:lnTo>
                    <a:pt x="4768" y="1"/>
                  </a:lnTo>
                  <a:close/>
                </a:path>
              </a:pathLst>
            </a:custGeom>
            <a:solidFill>
              <a:srgbClr val="D2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4412425" y="4050450"/>
              <a:ext cx="726550" cy="464250"/>
            </a:xfrm>
            <a:custGeom>
              <a:avLst/>
              <a:gdLst/>
              <a:ahLst/>
              <a:cxnLst/>
              <a:rect l="l" t="t" r="r" b="b"/>
              <a:pathLst>
                <a:path w="29062" h="18570" extrusionOk="0">
                  <a:moveTo>
                    <a:pt x="0" y="0"/>
                  </a:moveTo>
                  <a:lnTo>
                    <a:pt x="0" y="0"/>
                  </a:lnTo>
                  <a:cubicBezTo>
                    <a:pt x="1085" y="2630"/>
                    <a:pt x="2565" y="5063"/>
                    <a:pt x="4439" y="7233"/>
                  </a:cubicBezTo>
                  <a:cubicBezTo>
                    <a:pt x="8647" y="12230"/>
                    <a:pt x="14301" y="15846"/>
                    <a:pt x="20646" y="17588"/>
                  </a:cubicBezTo>
                  <a:cubicBezTo>
                    <a:pt x="22983" y="18236"/>
                    <a:pt x="25416" y="18570"/>
                    <a:pt x="27843" y="18570"/>
                  </a:cubicBezTo>
                  <a:cubicBezTo>
                    <a:pt x="28249" y="18570"/>
                    <a:pt x="28656" y="18560"/>
                    <a:pt x="29062" y="18542"/>
                  </a:cubicBezTo>
                  <a:cubicBezTo>
                    <a:pt x="26399" y="17818"/>
                    <a:pt x="23769" y="16931"/>
                    <a:pt x="21238" y="15879"/>
                  </a:cubicBezTo>
                  <a:cubicBezTo>
                    <a:pt x="15517" y="13545"/>
                    <a:pt x="10257" y="10191"/>
                    <a:pt x="5721" y="5983"/>
                  </a:cubicBezTo>
                  <a:cubicBezTo>
                    <a:pt x="3682" y="4109"/>
                    <a:pt x="1776" y="210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4649125" y="3975650"/>
              <a:ext cx="461100" cy="216750"/>
            </a:xfrm>
            <a:custGeom>
              <a:avLst/>
              <a:gdLst/>
              <a:ahLst/>
              <a:cxnLst/>
              <a:rect l="l" t="t" r="r" b="b"/>
              <a:pathLst>
                <a:path w="18444" h="8670" extrusionOk="0">
                  <a:moveTo>
                    <a:pt x="18443" y="0"/>
                  </a:moveTo>
                  <a:cubicBezTo>
                    <a:pt x="17326" y="1217"/>
                    <a:pt x="16109" y="2302"/>
                    <a:pt x="14827" y="3288"/>
                  </a:cubicBezTo>
                  <a:cubicBezTo>
                    <a:pt x="11901" y="5491"/>
                    <a:pt x="8482" y="6970"/>
                    <a:pt x="4899" y="7595"/>
                  </a:cubicBezTo>
                  <a:cubicBezTo>
                    <a:pt x="3288" y="7890"/>
                    <a:pt x="1644" y="8022"/>
                    <a:pt x="0" y="8022"/>
                  </a:cubicBezTo>
                  <a:cubicBezTo>
                    <a:pt x="1366" y="8440"/>
                    <a:pt x="2802" y="8669"/>
                    <a:pt x="4229" y="8669"/>
                  </a:cubicBezTo>
                  <a:cubicBezTo>
                    <a:pt x="4486" y="8669"/>
                    <a:pt x="4742" y="8662"/>
                    <a:pt x="4997" y="8647"/>
                  </a:cubicBezTo>
                  <a:cubicBezTo>
                    <a:pt x="8942" y="8449"/>
                    <a:pt x="12657" y="6838"/>
                    <a:pt x="15485" y="4110"/>
                  </a:cubicBezTo>
                  <a:cubicBezTo>
                    <a:pt x="16734" y="2926"/>
                    <a:pt x="17720" y="1546"/>
                    <a:pt x="18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4472425" y="3044400"/>
              <a:ext cx="482450" cy="71650"/>
            </a:xfrm>
            <a:custGeom>
              <a:avLst/>
              <a:gdLst/>
              <a:ahLst/>
              <a:cxnLst/>
              <a:rect l="l" t="t" r="r" b="b"/>
              <a:pathLst>
                <a:path w="19298" h="2866" extrusionOk="0">
                  <a:moveTo>
                    <a:pt x="409" y="1"/>
                  </a:moveTo>
                  <a:cubicBezTo>
                    <a:pt x="271" y="1"/>
                    <a:pt x="135" y="1"/>
                    <a:pt x="0" y="3"/>
                  </a:cubicBezTo>
                  <a:cubicBezTo>
                    <a:pt x="5067" y="1606"/>
                    <a:pt x="13417" y="2866"/>
                    <a:pt x="18889" y="2866"/>
                  </a:cubicBezTo>
                  <a:cubicBezTo>
                    <a:pt x="19027" y="2866"/>
                    <a:pt x="19164" y="2865"/>
                    <a:pt x="19298" y="2863"/>
                  </a:cubicBezTo>
                  <a:cubicBezTo>
                    <a:pt x="14232" y="1260"/>
                    <a:pt x="5881"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4524200" y="3235950"/>
              <a:ext cx="493150" cy="240850"/>
            </a:xfrm>
            <a:custGeom>
              <a:avLst/>
              <a:gdLst/>
              <a:ahLst/>
              <a:cxnLst/>
              <a:rect l="l" t="t" r="r" b="b"/>
              <a:pathLst>
                <a:path w="19726" h="9634" extrusionOk="0">
                  <a:moveTo>
                    <a:pt x="0" y="1"/>
                  </a:moveTo>
                  <a:lnTo>
                    <a:pt x="0" y="1"/>
                  </a:lnTo>
                  <a:cubicBezTo>
                    <a:pt x="5301" y="5269"/>
                    <a:pt x="12198" y="8615"/>
                    <a:pt x="19620" y="9587"/>
                  </a:cubicBezTo>
                  <a:lnTo>
                    <a:pt x="19620" y="9587"/>
                  </a:lnTo>
                  <a:cubicBezTo>
                    <a:pt x="16808" y="8347"/>
                    <a:pt x="13205" y="6850"/>
                    <a:pt x="9699" y="5097"/>
                  </a:cubicBezTo>
                  <a:cubicBezTo>
                    <a:pt x="6181" y="3354"/>
                    <a:pt x="2729" y="1447"/>
                    <a:pt x="0" y="1"/>
                  </a:cubicBezTo>
                  <a:close/>
                  <a:moveTo>
                    <a:pt x="19620" y="9587"/>
                  </a:moveTo>
                  <a:lnTo>
                    <a:pt x="19620" y="9587"/>
                  </a:lnTo>
                  <a:cubicBezTo>
                    <a:pt x="19655" y="9602"/>
                    <a:pt x="19690" y="9618"/>
                    <a:pt x="19725" y="9633"/>
                  </a:cubicBezTo>
                  <a:lnTo>
                    <a:pt x="19725" y="9600"/>
                  </a:lnTo>
                  <a:cubicBezTo>
                    <a:pt x="19690" y="9596"/>
                    <a:pt x="19655" y="9591"/>
                    <a:pt x="19620" y="9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4619525" y="3243350"/>
              <a:ext cx="452075" cy="53325"/>
            </a:xfrm>
            <a:custGeom>
              <a:avLst/>
              <a:gdLst/>
              <a:ahLst/>
              <a:cxnLst/>
              <a:rect l="l" t="t" r="r" b="b"/>
              <a:pathLst>
                <a:path w="18083" h="2133" extrusionOk="0">
                  <a:moveTo>
                    <a:pt x="1" y="1"/>
                  </a:moveTo>
                  <a:cubicBezTo>
                    <a:pt x="4014" y="1415"/>
                    <a:pt x="8233" y="2132"/>
                    <a:pt x="12471" y="2132"/>
                  </a:cubicBezTo>
                  <a:cubicBezTo>
                    <a:pt x="14343" y="2132"/>
                    <a:pt x="16219" y="1992"/>
                    <a:pt x="18082" y="1710"/>
                  </a:cubicBezTo>
                  <a:cubicBezTo>
                    <a:pt x="15584" y="1349"/>
                    <a:pt x="12296" y="1086"/>
                    <a:pt x="9042" y="757"/>
                  </a:cubicBezTo>
                  <a:cubicBezTo>
                    <a:pt x="5787" y="428"/>
                    <a:pt x="2532" y="9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4492975" y="3621425"/>
              <a:ext cx="553950" cy="175400"/>
            </a:xfrm>
            <a:custGeom>
              <a:avLst/>
              <a:gdLst/>
              <a:ahLst/>
              <a:cxnLst/>
              <a:rect l="l" t="t" r="r" b="b"/>
              <a:pathLst>
                <a:path w="22158" h="7016" extrusionOk="0">
                  <a:moveTo>
                    <a:pt x="22158" y="0"/>
                  </a:moveTo>
                  <a:cubicBezTo>
                    <a:pt x="18640" y="1578"/>
                    <a:pt x="14991" y="2959"/>
                    <a:pt x="11309" y="4143"/>
                  </a:cubicBezTo>
                  <a:cubicBezTo>
                    <a:pt x="7594" y="5260"/>
                    <a:pt x="3814" y="6148"/>
                    <a:pt x="0" y="6838"/>
                  </a:cubicBezTo>
                  <a:cubicBezTo>
                    <a:pt x="956" y="6958"/>
                    <a:pt x="1921" y="7015"/>
                    <a:pt x="2885" y="7015"/>
                  </a:cubicBezTo>
                  <a:cubicBezTo>
                    <a:pt x="3778" y="7015"/>
                    <a:pt x="4671" y="6966"/>
                    <a:pt x="5556" y="6871"/>
                  </a:cubicBezTo>
                  <a:cubicBezTo>
                    <a:pt x="9797" y="6477"/>
                    <a:pt x="13873" y="5195"/>
                    <a:pt x="17621" y="3156"/>
                  </a:cubicBezTo>
                  <a:cubicBezTo>
                    <a:pt x="19232" y="2269"/>
                    <a:pt x="20777" y="1217"/>
                    <a:pt x="2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37"/>
          <p:cNvGrpSpPr/>
          <p:nvPr/>
        </p:nvGrpSpPr>
        <p:grpSpPr>
          <a:xfrm>
            <a:off x="7545400" y="3212357"/>
            <a:ext cx="1095375" cy="3141629"/>
            <a:chOff x="6242750" y="1810800"/>
            <a:chExt cx="1127625" cy="3234125"/>
          </a:xfrm>
        </p:grpSpPr>
        <p:sp>
          <p:nvSpPr>
            <p:cNvPr id="1728" name="Google Shape;1728;p37"/>
            <p:cNvSpPr/>
            <p:nvPr/>
          </p:nvSpPr>
          <p:spPr>
            <a:xfrm>
              <a:off x="6466300" y="3838400"/>
              <a:ext cx="904075" cy="1206525"/>
            </a:xfrm>
            <a:custGeom>
              <a:avLst/>
              <a:gdLst/>
              <a:ahLst/>
              <a:cxnLst/>
              <a:rect l="l" t="t" r="r" b="b"/>
              <a:pathLst>
                <a:path w="36163" h="48261" extrusionOk="0">
                  <a:moveTo>
                    <a:pt x="28569" y="0"/>
                  </a:moveTo>
                  <a:lnTo>
                    <a:pt x="5129" y="132"/>
                  </a:lnTo>
                  <a:cubicBezTo>
                    <a:pt x="3058" y="2203"/>
                    <a:pt x="1841" y="4964"/>
                    <a:pt x="1743" y="7857"/>
                  </a:cubicBezTo>
                  <a:lnTo>
                    <a:pt x="0" y="48261"/>
                  </a:lnTo>
                  <a:lnTo>
                    <a:pt x="36163" y="48261"/>
                  </a:lnTo>
                  <a:lnTo>
                    <a:pt x="31199" y="7529"/>
                  </a:lnTo>
                  <a:cubicBezTo>
                    <a:pt x="30870" y="4866"/>
                    <a:pt x="29949" y="2302"/>
                    <a:pt x="28569" y="0"/>
                  </a:cubicBezTo>
                  <a:close/>
                </a:path>
              </a:pathLst>
            </a:custGeom>
            <a:solidFill>
              <a:srgbClr val="ED7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6601075" y="3819500"/>
              <a:ext cx="87975" cy="602450"/>
            </a:xfrm>
            <a:custGeom>
              <a:avLst/>
              <a:gdLst/>
              <a:ahLst/>
              <a:cxnLst/>
              <a:rect l="l" t="t" r="r" b="b"/>
              <a:pathLst>
                <a:path w="3519" h="24098" extrusionOk="0">
                  <a:moveTo>
                    <a:pt x="3518" y="0"/>
                  </a:moveTo>
                  <a:lnTo>
                    <a:pt x="3518" y="0"/>
                  </a:lnTo>
                  <a:cubicBezTo>
                    <a:pt x="2631" y="1710"/>
                    <a:pt x="1907" y="3518"/>
                    <a:pt x="1414" y="5392"/>
                  </a:cubicBezTo>
                  <a:cubicBezTo>
                    <a:pt x="264" y="9633"/>
                    <a:pt x="1" y="14104"/>
                    <a:pt x="625" y="18476"/>
                  </a:cubicBezTo>
                  <a:cubicBezTo>
                    <a:pt x="888" y="20416"/>
                    <a:pt x="1381" y="22289"/>
                    <a:pt x="2072" y="24098"/>
                  </a:cubicBezTo>
                  <a:cubicBezTo>
                    <a:pt x="1809" y="20087"/>
                    <a:pt x="1776" y="16043"/>
                    <a:pt x="1973" y="12000"/>
                  </a:cubicBezTo>
                  <a:cubicBezTo>
                    <a:pt x="2236" y="7956"/>
                    <a:pt x="2762" y="3945"/>
                    <a:pt x="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6769575" y="3848250"/>
              <a:ext cx="108500" cy="1026550"/>
            </a:xfrm>
            <a:custGeom>
              <a:avLst/>
              <a:gdLst/>
              <a:ahLst/>
              <a:cxnLst/>
              <a:rect l="l" t="t" r="r" b="b"/>
              <a:pathLst>
                <a:path w="4340" h="41062" extrusionOk="0">
                  <a:moveTo>
                    <a:pt x="197" y="1"/>
                  </a:moveTo>
                  <a:cubicBezTo>
                    <a:pt x="0" y="5754"/>
                    <a:pt x="395" y="13184"/>
                    <a:pt x="986" y="20613"/>
                  </a:cubicBezTo>
                  <a:cubicBezTo>
                    <a:pt x="1578" y="28010"/>
                    <a:pt x="2433" y="35407"/>
                    <a:pt x="3551" y="41062"/>
                  </a:cubicBezTo>
                  <a:cubicBezTo>
                    <a:pt x="4274" y="35341"/>
                    <a:pt x="4340" y="27846"/>
                    <a:pt x="3715" y="20383"/>
                  </a:cubicBezTo>
                  <a:cubicBezTo>
                    <a:pt x="3090" y="12921"/>
                    <a:pt x="1841" y="5524"/>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6824625" y="3849075"/>
              <a:ext cx="108525" cy="347675"/>
            </a:xfrm>
            <a:custGeom>
              <a:avLst/>
              <a:gdLst/>
              <a:ahLst/>
              <a:cxnLst/>
              <a:rect l="l" t="t" r="r" b="b"/>
              <a:pathLst>
                <a:path w="4341" h="13907" extrusionOk="0">
                  <a:moveTo>
                    <a:pt x="494" y="1"/>
                  </a:moveTo>
                  <a:cubicBezTo>
                    <a:pt x="1" y="4209"/>
                    <a:pt x="1480" y="10422"/>
                    <a:pt x="3847" y="13907"/>
                  </a:cubicBezTo>
                  <a:cubicBezTo>
                    <a:pt x="4340" y="9732"/>
                    <a:pt x="2861" y="3518"/>
                    <a:pt x="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6961875" y="3879500"/>
              <a:ext cx="129900" cy="759425"/>
            </a:xfrm>
            <a:custGeom>
              <a:avLst/>
              <a:gdLst/>
              <a:ahLst/>
              <a:cxnLst/>
              <a:rect l="l" t="t" r="r" b="b"/>
              <a:pathLst>
                <a:path w="5196" h="30377" extrusionOk="0">
                  <a:moveTo>
                    <a:pt x="1" y="0"/>
                  </a:moveTo>
                  <a:lnTo>
                    <a:pt x="1" y="0"/>
                  </a:lnTo>
                  <a:cubicBezTo>
                    <a:pt x="362" y="1052"/>
                    <a:pt x="757" y="2137"/>
                    <a:pt x="1250" y="3288"/>
                  </a:cubicBezTo>
                  <a:cubicBezTo>
                    <a:pt x="1480" y="3879"/>
                    <a:pt x="1743" y="4438"/>
                    <a:pt x="1973" y="5030"/>
                  </a:cubicBezTo>
                  <a:lnTo>
                    <a:pt x="2401" y="5950"/>
                  </a:lnTo>
                  <a:cubicBezTo>
                    <a:pt x="2532" y="6246"/>
                    <a:pt x="2631" y="6509"/>
                    <a:pt x="2762" y="6805"/>
                  </a:cubicBezTo>
                  <a:cubicBezTo>
                    <a:pt x="3157" y="7956"/>
                    <a:pt x="3321" y="9205"/>
                    <a:pt x="3223" y="10454"/>
                  </a:cubicBezTo>
                  <a:cubicBezTo>
                    <a:pt x="3124" y="11835"/>
                    <a:pt x="3025" y="13249"/>
                    <a:pt x="2960" y="14662"/>
                  </a:cubicBezTo>
                  <a:cubicBezTo>
                    <a:pt x="2697" y="20350"/>
                    <a:pt x="2762" y="26037"/>
                    <a:pt x="3255" y="30377"/>
                  </a:cubicBezTo>
                  <a:cubicBezTo>
                    <a:pt x="4176" y="26070"/>
                    <a:pt x="4768" y="20448"/>
                    <a:pt x="5031" y="14761"/>
                  </a:cubicBezTo>
                  <a:cubicBezTo>
                    <a:pt x="5096" y="13347"/>
                    <a:pt x="5129" y="11934"/>
                    <a:pt x="5162" y="10520"/>
                  </a:cubicBezTo>
                  <a:cubicBezTo>
                    <a:pt x="5195" y="9008"/>
                    <a:pt x="4833" y="7528"/>
                    <a:pt x="4176" y="6181"/>
                  </a:cubicBezTo>
                  <a:cubicBezTo>
                    <a:pt x="4012" y="5852"/>
                    <a:pt x="3814" y="5556"/>
                    <a:pt x="3650" y="5260"/>
                  </a:cubicBezTo>
                  <a:lnTo>
                    <a:pt x="3091" y="4438"/>
                  </a:lnTo>
                  <a:cubicBezTo>
                    <a:pt x="2762" y="3879"/>
                    <a:pt x="2401" y="3353"/>
                    <a:pt x="2039" y="2860"/>
                  </a:cubicBezTo>
                  <a:cubicBezTo>
                    <a:pt x="1349" y="1841"/>
                    <a:pt x="658" y="88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7076125" y="3857300"/>
              <a:ext cx="146325" cy="489050"/>
            </a:xfrm>
            <a:custGeom>
              <a:avLst/>
              <a:gdLst/>
              <a:ahLst/>
              <a:cxnLst/>
              <a:rect l="l" t="t" r="r" b="b"/>
              <a:pathLst>
                <a:path w="5853" h="19562" extrusionOk="0">
                  <a:moveTo>
                    <a:pt x="0" y="0"/>
                  </a:moveTo>
                  <a:cubicBezTo>
                    <a:pt x="855" y="2729"/>
                    <a:pt x="2072" y="6181"/>
                    <a:pt x="3025" y="9699"/>
                  </a:cubicBezTo>
                  <a:cubicBezTo>
                    <a:pt x="4011" y="13216"/>
                    <a:pt x="4833" y="16800"/>
                    <a:pt x="5524" y="19561"/>
                  </a:cubicBezTo>
                  <a:cubicBezTo>
                    <a:pt x="5852" y="12624"/>
                    <a:pt x="3913" y="57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6242750" y="1810800"/>
              <a:ext cx="1079950" cy="1882975"/>
            </a:xfrm>
            <a:custGeom>
              <a:avLst/>
              <a:gdLst/>
              <a:ahLst/>
              <a:cxnLst/>
              <a:rect l="l" t="t" r="r" b="b"/>
              <a:pathLst>
                <a:path w="43198" h="75319" extrusionOk="0">
                  <a:moveTo>
                    <a:pt x="25378" y="1"/>
                  </a:moveTo>
                  <a:cubicBezTo>
                    <a:pt x="25357" y="1"/>
                    <a:pt x="25335" y="1"/>
                    <a:pt x="25314" y="2"/>
                  </a:cubicBezTo>
                  <a:cubicBezTo>
                    <a:pt x="23900" y="35"/>
                    <a:pt x="22717" y="1185"/>
                    <a:pt x="22684" y="2632"/>
                  </a:cubicBezTo>
                  <a:lnTo>
                    <a:pt x="22191" y="25940"/>
                  </a:lnTo>
                  <a:lnTo>
                    <a:pt x="19331" y="5459"/>
                  </a:lnTo>
                  <a:cubicBezTo>
                    <a:pt x="19119" y="4100"/>
                    <a:pt x="17964" y="3101"/>
                    <a:pt x="16630" y="3101"/>
                  </a:cubicBezTo>
                  <a:cubicBezTo>
                    <a:pt x="16512" y="3101"/>
                    <a:pt x="16393" y="3109"/>
                    <a:pt x="16273" y="3125"/>
                  </a:cubicBezTo>
                  <a:cubicBezTo>
                    <a:pt x="14761" y="3289"/>
                    <a:pt x="13676" y="4604"/>
                    <a:pt x="13808" y="6084"/>
                  </a:cubicBezTo>
                  <a:lnTo>
                    <a:pt x="15188" y="21305"/>
                  </a:lnTo>
                  <a:cubicBezTo>
                    <a:pt x="15550" y="25250"/>
                    <a:pt x="15484" y="29260"/>
                    <a:pt x="15057" y="33205"/>
                  </a:cubicBezTo>
                  <a:lnTo>
                    <a:pt x="14564" y="37841"/>
                  </a:lnTo>
                  <a:lnTo>
                    <a:pt x="6575" y="31299"/>
                  </a:lnTo>
                  <a:cubicBezTo>
                    <a:pt x="5719" y="30604"/>
                    <a:pt x="4680" y="30259"/>
                    <a:pt x="3646" y="30259"/>
                  </a:cubicBezTo>
                  <a:cubicBezTo>
                    <a:pt x="2576" y="30259"/>
                    <a:pt x="1510" y="30629"/>
                    <a:pt x="658" y="31364"/>
                  </a:cubicBezTo>
                  <a:cubicBezTo>
                    <a:pt x="0" y="31923"/>
                    <a:pt x="0" y="32942"/>
                    <a:pt x="658" y="33501"/>
                  </a:cubicBezTo>
                  <a:lnTo>
                    <a:pt x="7463" y="39517"/>
                  </a:lnTo>
                  <a:lnTo>
                    <a:pt x="12065" y="46092"/>
                  </a:lnTo>
                  <a:cubicBezTo>
                    <a:pt x="12558" y="46816"/>
                    <a:pt x="13150" y="47440"/>
                    <a:pt x="13808" y="47999"/>
                  </a:cubicBezTo>
                  <a:cubicBezTo>
                    <a:pt x="15945" y="49709"/>
                    <a:pt x="17194" y="52339"/>
                    <a:pt x="17194" y="55100"/>
                  </a:cubicBezTo>
                  <a:lnTo>
                    <a:pt x="17194" y="56382"/>
                  </a:lnTo>
                  <a:lnTo>
                    <a:pt x="15616" y="75318"/>
                  </a:lnTo>
                  <a:lnTo>
                    <a:pt x="35867" y="75318"/>
                  </a:lnTo>
                  <a:lnTo>
                    <a:pt x="35144" y="56382"/>
                  </a:lnTo>
                  <a:cubicBezTo>
                    <a:pt x="35111" y="53029"/>
                    <a:pt x="35933" y="49709"/>
                    <a:pt x="37511" y="46750"/>
                  </a:cubicBezTo>
                  <a:lnTo>
                    <a:pt x="37774" y="46290"/>
                  </a:lnTo>
                  <a:cubicBezTo>
                    <a:pt x="39122" y="43725"/>
                    <a:pt x="39911" y="40865"/>
                    <a:pt x="40075" y="37972"/>
                  </a:cubicBezTo>
                  <a:lnTo>
                    <a:pt x="40798" y="26104"/>
                  </a:lnTo>
                  <a:lnTo>
                    <a:pt x="43001" y="13908"/>
                  </a:lnTo>
                  <a:cubicBezTo>
                    <a:pt x="43198" y="12889"/>
                    <a:pt x="42508" y="11870"/>
                    <a:pt x="41489" y="11672"/>
                  </a:cubicBezTo>
                  <a:cubicBezTo>
                    <a:pt x="41366" y="11649"/>
                    <a:pt x="41245" y="11637"/>
                    <a:pt x="41125" y="11637"/>
                  </a:cubicBezTo>
                  <a:cubicBezTo>
                    <a:pt x="40244" y="11637"/>
                    <a:pt x="39456" y="12251"/>
                    <a:pt x="39253" y="13119"/>
                  </a:cubicBezTo>
                  <a:lnTo>
                    <a:pt x="36491" y="24855"/>
                  </a:lnTo>
                  <a:lnTo>
                    <a:pt x="35834" y="7004"/>
                  </a:lnTo>
                  <a:cubicBezTo>
                    <a:pt x="35751" y="5381"/>
                    <a:pt x="34508" y="4567"/>
                    <a:pt x="33270" y="4567"/>
                  </a:cubicBezTo>
                  <a:cubicBezTo>
                    <a:pt x="32051" y="4567"/>
                    <a:pt x="30836" y="5356"/>
                    <a:pt x="30738" y="6938"/>
                  </a:cubicBezTo>
                  <a:lnTo>
                    <a:pt x="29686" y="25480"/>
                  </a:lnTo>
                  <a:lnTo>
                    <a:pt x="28108" y="2500"/>
                  </a:lnTo>
                  <a:cubicBezTo>
                    <a:pt x="27979" y="1075"/>
                    <a:pt x="26796" y="1"/>
                    <a:pt x="25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6651225" y="2457650"/>
              <a:ext cx="581900" cy="37000"/>
            </a:xfrm>
            <a:custGeom>
              <a:avLst/>
              <a:gdLst/>
              <a:ahLst/>
              <a:cxnLst/>
              <a:rect l="l" t="t" r="r" b="b"/>
              <a:pathLst>
                <a:path w="23276" h="1480" extrusionOk="0">
                  <a:moveTo>
                    <a:pt x="0" y="0"/>
                  </a:moveTo>
                  <a:lnTo>
                    <a:pt x="2794" y="559"/>
                  </a:lnTo>
                  <a:cubicBezTo>
                    <a:pt x="5941" y="1174"/>
                    <a:pt x="9143" y="1479"/>
                    <a:pt x="12352" y="1479"/>
                  </a:cubicBezTo>
                  <a:cubicBezTo>
                    <a:pt x="15145" y="1479"/>
                    <a:pt x="17942" y="1248"/>
                    <a:pt x="20711" y="789"/>
                  </a:cubicBezTo>
                  <a:lnTo>
                    <a:pt x="23276" y="329"/>
                  </a:lnTo>
                  <a:lnTo>
                    <a:pt x="0" y="0"/>
                  </a:ln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6696425" y="2668875"/>
              <a:ext cx="355075" cy="180000"/>
            </a:xfrm>
            <a:custGeom>
              <a:avLst/>
              <a:gdLst/>
              <a:ahLst/>
              <a:cxnLst/>
              <a:rect l="l" t="t" r="r" b="b"/>
              <a:pathLst>
                <a:path w="14203" h="7200" extrusionOk="0">
                  <a:moveTo>
                    <a:pt x="1305" y="0"/>
                  </a:moveTo>
                  <a:cubicBezTo>
                    <a:pt x="873" y="0"/>
                    <a:pt x="439" y="22"/>
                    <a:pt x="0" y="66"/>
                  </a:cubicBezTo>
                  <a:cubicBezTo>
                    <a:pt x="1249" y="329"/>
                    <a:pt x="2499" y="658"/>
                    <a:pt x="3715" y="1019"/>
                  </a:cubicBezTo>
                  <a:cubicBezTo>
                    <a:pt x="5030" y="1480"/>
                    <a:pt x="6345" y="2006"/>
                    <a:pt x="7627" y="2663"/>
                  </a:cubicBezTo>
                  <a:cubicBezTo>
                    <a:pt x="8876" y="3288"/>
                    <a:pt x="10093" y="4011"/>
                    <a:pt x="11243" y="4833"/>
                  </a:cubicBezTo>
                  <a:cubicBezTo>
                    <a:pt x="12263" y="5589"/>
                    <a:pt x="13249" y="6378"/>
                    <a:pt x="14202" y="7200"/>
                  </a:cubicBezTo>
                  <a:cubicBezTo>
                    <a:pt x="13512" y="6115"/>
                    <a:pt x="12690" y="5096"/>
                    <a:pt x="11737" y="4208"/>
                  </a:cubicBezTo>
                  <a:cubicBezTo>
                    <a:pt x="9534" y="2170"/>
                    <a:pt x="6805" y="822"/>
                    <a:pt x="3879" y="263"/>
                  </a:cubicBezTo>
                  <a:cubicBezTo>
                    <a:pt x="3025" y="88"/>
                    <a:pt x="2170" y="0"/>
                    <a:pt x="1305"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6697250" y="2580100"/>
              <a:ext cx="509575" cy="55500"/>
            </a:xfrm>
            <a:custGeom>
              <a:avLst/>
              <a:gdLst/>
              <a:ahLst/>
              <a:cxnLst/>
              <a:rect l="l" t="t" r="r" b="b"/>
              <a:pathLst>
                <a:path w="20383" h="2220" extrusionOk="0">
                  <a:moveTo>
                    <a:pt x="20383" y="1"/>
                  </a:moveTo>
                  <a:lnTo>
                    <a:pt x="20383" y="1"/>
                  </a:lnTo>
                  <a:cubicBezTo>
                    <a:pt x="17490" y="34"/>
                    <a:pt x="13808" y="297"/>
                    <a:pt x="10158" y="658"/>
                  </a:cubicBezTo>
                  <a:cubicBezTo>
                    <a:pt x="6525" y="1015"/>
                    <a:pt x="2924" y="1404"/>
                    <a:pt x="113" y="1888"/>
                  </a:cubicBezTo>
                  <a:lnTo>
                    <a:pt x="113" y="1888"/>
                  </a:lnTo>
                  <a:cubicBezTo>
                    <a:pt x="75" y="1884"/>
                    <a:pt x="38" y="1879"/>
                    <a:pt x="0" y="1875"/>
                  </a:cubicBezTo>
                  <a:lnTo>
                    <a:pt x="0" y="1907"/>
                  </a:lnTo>
                  <a:cubicBezTo>
                    <a:pt x="37" y="1901"/>
                    <a:pt x="75" y="1894"/>
                    <a:pt x="113" y="1888"/>
                  </a:cubicBezTo>
                  <a:lnTo>
                    <a:pt x="113" y="1888"/>
                  </a:lnTo>
                  <a:cubicBezTo>
                    <a:pt x="1993" y="2109"/>
                    <a:pt x="3880" y="2219"/>
                    <a:pt x="5766" y="2219"/>
                  </a:cubicBezTo>
                  <a:cubicBezTo>
                    <a:pt x="10702" y="2219"/>
                    <a:pt x="15628" y="1467"/>
                    <a:pt x="20383"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680800" y="3047750"/>
              <a:ext cx="445475" cy="117950"/>
            </a:xfrm>
            <a:custGeom>
              <a:avLst/>
              <a:gdLst/>
              <a:ahLst/>
              <a:cxnLst/>
              <a:rect l="l" t="t" r="r" b="b"/>
              <a:pathLst>
                <a:path w="17819" h="4718" extrusionOk="0">
                  <a:moveTo>
                    <a:pt x="17819" y="1"/>
                  </a:moveTo>
                  <a:lnTo>
                    <a:pt x="17819" y="1"/>
                  </a:lnTo>
                  <a:cubicBezTo>
                    <a:pt x="16800" y="1151"/>
                    <a:pt x="15419" y="1907"/>
                    <a:pt x="13940" y="2137"/>
                  </a:cubicBezTo>
                  <a:cubicBezTo>
                    <a:pt x="13709" y="2176"/>
                    <a:pt x="13477" y="2192"/>
                    <a:pt x="13246" y="2192"/>
                  </a:cubicBezTo>
                  <a:cubicBezTo>
                    <a:pt x="13083" y="2192"/>
                    <a:pt x="12920" y="2184"/>
                    <a:pt x="12756" y="2170"/>
                  </a:cubicBezTo>
                  <a:cubicBezTo>
                    <a:pt x="12329" y="2137"/>
                    <a:pt x="11934" y="2072"/>
                    <a:pt x="11474" y="2006"/>
                  </a:cubicBezTo>
                  <a:cubicBezTo>
                    <a:pt x="11238" y="1976"/>
                    <a:pt x="11001" y="1960"/>
                    <a:pt x="10765" y="1960"/>
                  </a:cubicBezTo>
                  <a:cubicBezTo>
                    <a:pt x="10475" y="1960"/>
                    <a:pt x="10186" y="1985"/>
                    <a:pt x="9896" y="2039"/>
                  </a:cubicBezTo>
                  <a:cubicBezTo>
                    <a:pt x="9403" y="2170"/>
                    <a:pt x="8943" y="2368"/>
                    <a:pt x="8482" y="2598"/>
                  </a:cubicBezTo>
                  <a:cubicBezTo>
                    <a:pt x="8121" y="2828"/>
                    <a:pt x="7726" y="2992"/>
                    <a:pt x="7332" y="3124"/>
                  </a:cubicBezTo>
                  <a:cubicBezTo>
                    <a:pt x="6970" y="3255"/>
                    <a:pt x="6576" y="3354"/>
                    <a:pt x="6148" y="3420"/>
                  </a:cubicBezTo>
                  <a:cubicBezTo>
                    <a:pt x="5859" y="3468"/>
                    <a:pt x="5565" y="3490"/>
                    <a:pt x="5269" y="3490"/>
                  </a:cubicBezTo>
                  <a:cubicBezTo>
                    <a:pt x="4760" y="3490"/>
                    <a:pt x="4248" y="3425"/>
                    <a:pt x="3748" y="3321"/>
                  </a:cubicBezTo>
                  <a:cubicBezTo>
                    <a:pt x="2269" y="2959"/>
                    <a:pt x="954" y="2105"/>
                    <a:pt x="1" y="921"/>
                  </a:cubicBezTo>
                  <a:lnTo>
                    <a:pt x="1" y="921"/>
                  </a:lnTo>
                  <a:cubicBezTo>
                    <a:pt x="625" y="2466"/>
                    <a:pt x="1907" y="3683"/>
                    <a:pt x="3452" y="4274"/>
                  </a:cubicBezTo>
                  <a:cubicBezTo>
                    <a:pt x="4222" y="4576"/>
                    <a:pt x="5014" y="4718"/>
                    <a:pt x="5810" y="4718"/>
                  </a:cubicBezTo>
                  <a:cubicBezTo>
                    <a:pt x="5966" y="4718"/>
                    <a:pt x="6123" y="4713"/>
                    <a:pt x="6280" y="4702"/>
                  </a:cubicBezTo>
                  <a:cubicBezTo>
                    <a:pt x="6773" y="4636"/>
                    <a:pt x="7266" y="4570"/>
                    <a:pt x="7759" y="4406"/>
                  </a:cubicBezTo>
                  <a:cubicBezTo>
                    <a:pt x="8219" y="4241"/>
                    <a:pt x="8680" y="4044"/>
                    <a:pt x="9107" y="3814"/>
                  </a:cubicBezTo>
                  <a:cubicBezTo>
                    <a:pt x="9436" y="3617"/>
                    <a:pt x="9830" y="3452"/>
                    <a:pt x="10192" y="3354"/>
                  </a:cubicBezTo>
                  <a:cubicBezTo>
                    <a:pt x="10447" y="3290"/>
                    <a:pt x="10688" y="3254"/>
                    <a:pt x="10933" y="3254"/>
                  </a:cubicBezTo>
                  <a:cubicBezTo>
                    <a:pt x="11067" y="3254"/>
                    <a:pt x="11203" y="3265"/>
                    <a:pt x="11342" y="3288"/>
                  </a:cubicBezTo>
                  <a:cubicBezTo>
                    <a:pt x="11737" y="3288"/>
                    <a:pt x="12230" y="3354"/>
                    <a:pt x="12723" y="3354"/>
                  </a:cubicBezTo>
                  <a:cubicBezTo>
                    <a:pt x="13183" y="3321"/>
                    <a:pt x="13677" y="3255"/>
                    <a:pt x="14137" y="3124"/>
                  </a:cubicBezTo>
                  <a:cubicBezTo>
                    <a:pt x="15781" y="2696"/>
                    <a:pt x="17128" y="1546"/>
                    <a:pt x="17819"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6571500" y="3616500"/>
              <a:ext cx="618900" cy="290025"/>
            </a:xfrm>
            <a:custGeom>
              <a:avLst/>
              <a:gdLst/>
              <a:ahLst/>
              <a:cxnLst/>
              <a:rect l="l" t="t" r="r" b="b"/>
              <a:pathLst>
                <a:path w="24756" h="11601" extrusionOk="0">
                  <a:moveTo>
                    <a:pt x="22552" y="0"/>
                  </a:moveTo>
                  <a:lnTo>
                    <a:pt x="22552" y="132"/>
                  </a:lnTo>
                  <a:cubicBezTo>
                    <a:pt x="22618" y="1742"/>
                    <a:pt x="21336" y="3090"/>
                    <a:pt x="19725" y="3090"/>
                  </a:cubicBezTo>
                  <a:lnTo>
                    <a:pt x="5556" y="3090"/>
                  </a:lnTo>
                  <a:cubicBezTo>
                    <a:pt x="3879" y="3090"/>
                    <a:pt x="2597" y="1677"/>
                    <a:pt x="2729" y="0"/>
                  </a:cubicBezTo>
                  <a:lnTo>
                    <a:pt x="2729" y="0"/>
                  </a:lnTo>
                  <a:lnTo>
                    <a:pt x="1249" y="1019"/>
                  </a:lnTo>
                  <a:cubicBezTo>
                    <a:pt x="789" y="1315"/>
                    <a:pt x="658" y="1907"/>
                    <a:pt x="954" y="2367"/>
                  </a:cubicBezTo>
                  <a:lnTo>
                    <a:pt x="1019" y="2499"/>
                  </a:lnTo>
                  <a:cubicBezTo>
                    <a:pt x="1282" y="2860"/>
                    <a:pt x="1249" y="3320"/>
                    <a:pt x="986" y="3649"/>
                  </a:cubicBezTo>
                  <a:lnTo>
                    <a:pt x="296" y="4537"/>
                  </a:lnTo>
                  <a:cubicBezTo>
                    <a:pt x="33" y="4866"/>
                    <a:pt x="0" y="5260"/>
                    <a:pt x="197" y="5622"/>
                  </a:cubicBezTo>
                  <a:lnTo>
                    <a:pt x="460" y="6148"/>
                  </a:lnTo>
                  <a:cubicBezTo>
                    <a:pt x="625" y="6476"/>
                    <a:pt x="592" y="6871"/>
                    <a:pt x="362" y="7167"/>
                  </a:cubicBezTo>
                  <a:cubicBezTo>
                    <a:pt x="99" y="7561"/>
                    <a:pt x="132" y="8054"/>
                    <a:pt x="428" y="8416"/>
                  </a:cubicBezTo>
                  <a:lnTo>
                    <a:pt x="954" y="9008"/>
                  </a:lnTo>
                  <a:cubicBezTo>
                    <a:pt x="1249" y="9369"/>
                    <a:pt x="1677" y="9632"/>
                    <a:pt x="2104" y="9797"/>
                  </a:cubicBezTo>
                  <a:lnTo>
                    <a:pt x="3025" y="10093"/>
                  </a:lnTo>
                  <a:cubicBezTo>
                    <a:pt x="6110" y="11098"/>
                    <a:pt x="9305" y="11601"/>
                    <a:pt x="12504" y="11601"/>
                  </a:cubicBezTo>
                  <a:cubicBezTo>
                    <a:pt x="15372" y="11601"/>
                    <a:pt x="18243" y="11197"/>
                    <a:pt x="21040" y="10389"/>
                  </a:cubicBezTo>
                  <a:lnTo>
                    <a:pt x="22980" y="9797"/>
                  </a:lnTo>
                  <a:cubicBezTo>
                    <a:pt x="23539" y="9632"/>
                    <a:pt x="24032" y="9304"/>
                    <a:pt x="24361" y="8843"/>
                  </a:cubicBezTo>
                  <a:cubicBezTo>
                    <a:pt x="24689" y="8416"/>
                    <a:pt x="24755" y="7791"/>
                    <a:pt x="24492" y="7331"/>
                  </a:cubicBezTo>
                  <a:cubicBezTo>
                    <a:pt x="24262" y="6904"/>
                    <a:pt x="24262" y="6444"/>
                    <a:pt x="24459" y="6049"/>
                  </a:cubicBezTo>
                  <a:lnTo>
                    <a:pt x="24525" y="5885"/>
                  </a:lnTo>
                  <a:cubicBezTo>
                    <a:pt x="24755" y="5359"/>
                    <a:pt x="24657" y="4767"/>
                    <a:pt x="24295" y="4340"/>
                  </a:cubicBezTo>
                  <a:lnTo>
                    <a:pt x="24196" y="4208"/>
                  </a:lnTo>
                  <a:cubicBezTo>
                    <a:pt x="23835" y="3846"/>
                    <a:pt x="23736" y="3288"/>
                    <a:pt x="23900" y="2827"/>
                  </a:cubicBezTo>
                  <a:lnTo>
                    <a:pt x="23900" y="2762"/>
                  </a:lnTo>
                  <a:cubicBezTo>
                    <a:pt x="24032" y="2334"/>
                    <a:pt x="23966" y="1841"/>
                    <a:pt x="23670" y="1447"/>
                  </a:cubicBezTo>
                  <a:lnTo>
                    <a:pt x="225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1" name="Google Shape;1741;p37"/>
          <p:cNvSpPr/>
          <p:nvPr/>
        </p:nvSpPr>
        <p:spPr>
          <a:xfrm>
            <a:off x="3416788" y="102020"/>
            <a:ext cx="5635434" cy="3016141"/>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algn="ctr"/>
            <a:r>
              <a:rPr lang="hu-HU" sz="1800" b="0" i="0" dirty="0">
                <a:solidFill>
                  <a:srgbClr val="000000"/>
                </a:solidFill>
                <a:effectLst/>
                <a:latin typeface="Arial" panose="020B0604020202020204" pitchFamily="34" charset="0"/>
                <a:cs typeface="Arial" panose="020B0604020202020204" pitchFamily="34" charset="0"/>
              </a:rPr>
              <a:t>Imádságos élet a Szentírásban Pál apostol ezt az Igét írja a </a:t>
            </a:r>
            <a:r>
              <a:rPr lang="hu-HU" sz="1800" b="0" i="0" dirty="0" err="1">
                <a:solidFill>
                  <a:srgbClr val="000000"/>
                </a:solidFill>
                <a:effectLst/>
                <a:latin typeface="Arial" panose="020B0604020202020204" pitchFamily="34" charset="0"/>
                <a:cs typeface="Arial" panose="020B0604020202020204" pitchFamily="34" charset="0"/>
              </a:rPr>
              <a:t>thesszalonikai</a:t>
            </a:r>
            <a:r>
              <a:rPr lang="hu-HU" sz="1800" b="0" i="0" dirty="0">
                <a:solidFill>
                  <a:srgbClr val="000000"/>
                </a:solidFill>
                <a:effectLst/>
                <a:latin typeface="Arial" panose="020B0604020202020204" pitchFamily="34" charset="0"/>
                <a:cs typeface="Arial" panose="020B0604020202020204" pitchFamily="34" charset="0"/>
              </a:rPr>
              <a:t> gyülekezetnek, amikor a keresztyén élethez ad útmutatást. De mit jelent ez? Hogy lehet szüntelenül imádkozni? Mit jelentett ez a Szentírásban? Az imádságról a Biblia azt mondja, hogy több imafajta létezik. Ezek akár egy-egy imádságban együtt is megjelenhetnek, de külön-külön is.</a:t>
            </a:r>
          </a:p>
        </p:txBody>
      </p:sp>
      <p:sp>
        <p:nvSpPr>
          <p:cNvPr id="1693" name="Google Shape;1693;p37"/>
          <p:cNvSpPr/>
          <p:nvPr/>
        </p:nvSpPr>
        <p:spPr>
          <a:xfrm>
            <a:off x="91777" y="1043409"/>
            <a:ext cx="3419655" cy="1468914"/>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lgn="ctr"/>
            <a:r>
              <a:rPr lang="hu-HU" sz="2400" b="0" i="1" dirty="0">
                <a:solidFill>
                  <a:srgbClr val="000000"/>
                </a:solidFill>
                <a:effectLst/>
                <a:latin typeface="Arial" panose="020B0604020202020204" pitchFamily="34" charset="0"/>
                <a:cs typeface="Arial" panose="020B0604020202020204" pitchFamily="34" charset="0"/>
              </a:rPr>
              <a:t>„Szüntelenül imádkozzatok!”</a:t>
            </a:r>
          </a:p>
          <a:p>
            <a:pPr algn="ctr"/>
            <a:r>
              <a:rPr lang="hu-HU" sz="2400" b="0" i="0" dirty="0">
                <a:solidFill>
                  <a:srgbClr val="000000"/>
                </a:solidFill>
                <a:effectLst/>
                <a:latin typeface="Arial" panose="020B0604020202020204" pitchFamily="34" charset="0"/>
                <a:cs typeface="Arial" panose="020B0604020202020204" pitchFamily="34" charset="0"/>
              </a:rPr>
              <a:t>1Thesszalonika 5,17</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
                                        </p:tgtEl>
                                        <p:attrNameLst>
                                          <p:attrName>style.visibility</p:attrName>
                                        </p:attrNameLst>
                                      </p:cBhvr>
                                      <p:to>
                                        <p:strVal val="visible"/>
                                      </p:to>
                                    </p:set>
                                    <p:animEffect transition="in" filter="fade">
                                      <p:cBhvr>
                                        <p:cTn id="7" dur="1000"/>
                                        <p:tgtEl>
                                          <p:spTgt spid="1741"/>
                                        </p:tgtEl>
                                      </p:cBhvr>
                                    </p:animEffect>
                                    <p:anim calcmode="lin" valueType="num">
                                      <p:cBhvr>
                                        <p:cTn id="8" dur="1000" fill="hold"/>
                                        <p:tgtEl>
                                          <p:spTgt spid="1741"/>
                                        </p:tgtEl>
                                        <p:attrNameLst>
                                          <p:attrName>ppt_x</p:attrName>
                                        </p:attrNameLst>
                                      </p:cBhvr>
                                      <p:tavLst>
                                        <p:tav tm="0">
                                          <p:val>
                                            <p:strVal val="#ppt_x"/>
                                          </p:val>
                                        </p:tav>
                                        <p:tav tm="100000">
                                          <p:val>
                                            <p:strVal val="#ppt_x"/>
                                          </p:val>
                                        </p:tav>
                                      </p:tavLst>
                                    </p:anim>
                                    <p:anim calcmode="lin" valueType="num">
                                      <p:cBhvr>
                                        <p:cTn id="9" dur="1000" fill="hold"/>
                                        <p:tgtEl>
                                          <p:spTgt spid="17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8"/>
          <p:cNvGrpSpPr/>
          <p:nvPr/>
        </p:nvGrpSpPr>
        <p:grpSpPr>
          <a:xfrm>
            <a:off x="2939769" y="1137039"/>
            <a:ext cx="3264572" cy="3590649"/>
            <a:chOff x="2939769" y="1137039"/>
            <a:chExt cx="3264572" cy="3590649"/>
          </a:xfrm>
        </p:grpSpPr>
        <p:sp>
          <p:nvSpPr>
            <p:cNvPr id="156" name="Google Shape;156;p18"/>
            <p:cNvSpPr/>
            <p:nvPr/>
          </p:nvSpPr>
          <p:spPr>
            <a:xfrm>
              <a:off x="2939769" y="1137039"/>
              <a:ext cx="3264572" cy="3583873"/>
            </a:xfrm>
            <a:custGeom>
              <a:avLst/>
              <a:gdLst/>
              <a:ahLst/>
              <a:cxnLst/>
              <a:rect l="l" t="t" r="r" b="b"/>
              <a:pathLst>
                <a:path w="170722" h="187420" extrusionOk="0">
                  <a:moveTo>
                    <a:pt x="88695" y="0"/>
                  </a:moveTo>
                  <a:cubicBezTo>
                    <a:pt x="83920" y="0"/>
                    <a:pt x="79110" y="463"/>
                    <a:pt x="74320" y="1429"/>
                  </a:cubicBezTo>
                  <a:cubicBezTo>
                    <a:pt x="54572" y="5398"/>
                    <a:pt x="30388" y="19241"/>
                    <a:pt x="24151" y="39623"/>
                  </a:cubicBezTo>
                  <a:cubicBezTo>
                    <a:pt x="19714" y="54033"/>
                    <a:pt x="21582" y="69844"/>
                    <a:pt x="14544" y="83521"/>
                  </a:cubicBezTo>
                  <a:cubicBezTo>
                    <a:pt x="7305" y="97631"/>
                    <a:pt x="0" y="110140"/>
                    <a:pt x="1901" y="126752"/>
                  </a:cubicBezTo>
                  <a:cubicBezTo>
                    <a:pt x="3936" y="144564"/>
                    <a:pt x="16012" y="160109"/>
                    <a:pt x="31022" y="169916"/>
                  </a:cubicBezTo>
                  <a:cubicBezTo>
                    <a:pt x="47909" y="180862"/>
                    <a:pt x="69620" y="187419"/>
                    <a:pt x="90046" y="187419"/>
                  </a:cubicBezTo>
                  <a:cubicBezTo>
                    <a:pt x="92215" y="187419"/>
                    <a:pt x="94369" y="187345"/>
                    <a:pt x="96502" y="187195"/>
                  </a:cubicBezTo>
                  <a:cubicBezTo>
                    <a:pt x="140133" y="184126"/>
                    <a:pt x="167320" y="134390"/>
                    <a:pt x="170155" y="91526"/>
                  </a:cubicBezTo>
                  <a:cubicBezTo>
                    <a:pt x="170722" y="83587"/>
                    <a:pt x="170322" y="75615"/>
                    <a:pt x="168987" y="67743"/>
                  </a:cubicBezTo>
                  <a:cubicBezTo>
                    <a:pt x="167720" y="60704"/>
                    <a:pt x="165518" y="53866"/>
                    <a:pt x="162416" y="47428"/>
                  </a:cubicBezTo>
                  <a:cubicBezTo>
                    <a:pt x="148983" y="19349"/>
                    <a:pt x="119563" y="0"/>
                    <a:pt x="88695" y="0"/>
                  </a:cubicBezTo>
                  <a:close/>
                </a:path>
              </a:pathLst>
            </a:custGeom>
            <a:solidFill>
              <a:srgbClr val="E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57" name="Google Shape;157;p18"/>
            <p:cNvGrpSpPr/>
            <p:nvPr/>
          </p:nvGrpSpPr>
          <p:grpSpPr>
            <a:xfrm>
              <a:off x="3220661" y="1320135"/>
              <a:ext cx="2222872" cy="3407554"/>
              <a:chOff x="3262513" y="1285542"/>
              <a:chExt cx="2245326" cy="3441973"/>
            </a:xfrm>
          </p:grpSpPr>
          <p:sp>
            <p:nvSpPr>
              <p:cNvPr id="158" name="Google Shape;158;p18"/>
              <p:cNvSpPr/>
              <p:nvPr/>
            </p:nvSpPr>
            <p:spPr>
              <a:xfrm>
                <a:off x="3262513" y="1292540"/>
                <a:ext cx="2245326" cy="3434975"/>
              </a:xfrm>
              <a:custGeom>
                <a:avLst/>
                <a:gdLst/>
                <a:ahLst/>
                <a:cxnLst/>
                <a:rect l="l" t="t" r="r" b="b"/>
                <a:pathLst>
                  <a:path w="117418" h="179630" extrusionOk="0">
                    <a:moveTo>
                      <a:pt x="76054" y="0"/>
                    </a:moveTo>
                    <a:cubicBezTo>
                      <a:pt x="75778" y="0"/>
                      <a:pt x="75509" y="23"/>
                      <a:pt x="75255" y="68"/>
                    </a:cubicBezTo>
                    <a:cubicBezTo>
                      <a:pt x="72819" y="535"/>
                      <a:pt x="71418" y="3137"/>
                      <a:pt x="70685" y="6639"/>
                    </a:cubicBezTo>
                    <a:cubicBezTo>
                      <a:pt x="69917" y="10142"/>
                      <a:pt x="68416" y="20850"/>
                      <a:pt x="68116" y="27588"/>
                    </a:cubicBezTo>
                    <a:cubicBezTo>
                      <a:pt x="67816" y="34293"/>
                      <a:pt x="67649" y="45901"/>
                      <a:pt x="67816" y="51071"/>
                    </a:cubicBezTo>
                    <a:cubicBezTo>
                      <a:pt x="67949" y="56275"/>
                      <a:pt x="68717" y="58410"/>
                      <a:pt x="67949" y="59177"/>
                    </a:cubicBezTo>
                    <a:cubicBezTo>
                      <a:pt x="67396" y="59731"/>
                      <a:pt x="65905" y="60527"/>
                      <a:pt x="64879" y="60527"/>
                    </a:cubicBezTo>
                    <a:cubicBezTo>
                      <a:pt x="64483" y="60527"/>
                      <a:pt x="64156" y="60408"/>
                      <a:pt x="63980" y="60111"/>
                    </a:cubicBezTo>
                    <a:cubicBezTo>
                      <a:pt x="63379" y="59044"/>
                      <a:pt x="58809" y="34893"/>
                      <a:pt x="58476" y="27588"/>
                    </a:cubicBezTo>
                    <a:cubicBezTo>
                      <a:pt x="58176" y="20249"/>
                      <a:pt x="56808" y="9408"/>
                      <a:pt x="55574" y="6639"/>
                    </a:cubicBezTo>
                    <a:cubicBezTo>
                      <a:pt x="54906" y="5160"/>
                      <a:pt x="53088" y="4218"/>
                      <a:pt x="51168" y="4218"/>
                    </a:cubicBezTo>
                    <a:cubicBezTo>
                      <a:pt x="49538" y="4218"/>
                      <a:pt x="47834" y="4898"/>
                      <a:pt x="46701" y="6506"/>
                    </a:cubicBezTo>
                    <a:cubicBezTo>
                      <a:pt x="44266" y="10009"/>
                      <a:pt x="45500" y="20249"/>
                      <a:pt x="45633" y="24819"/>
                    </a:cubicBezTo>
                    <a:cubicBezTo>
                      <a:pt x="45800" y="29422"/>
                      <a:pt x="46701" y="42999"/>
                      <a:pt x="47768" y="50471"/>
                    </a:cubicBezTo>
                    <a:cubicBezTo>
                      <a:pt x="48869" y="57943"/>
                      <a:pt x="49770" y="63614"/>
                      <a:pt x="49936" y="64981"/>
                    </a:cubicBezTo>
                    <a:cubicBezTo>
                      <a:pt x="50070" y="66349"/>
                      <a:pt x="49469" y="74421"/>
                      <a:pt x="48535" y="77490"/>
                    </a:cubicBezTo>
                    <a:cubicBezTo>
                      <a:pt x="47635" y="80559"/>
                      <a:pt x="42731" y="90466"/>
                      <a:pt x="42731" y="90466"/>
                    </a:cubicBezTo>
                    <a:cubicBezTo>
                      <a:pt x="42731" y="90466"/>
                      <a:pt x="42269" y="90697"/>
                      <a:pt x="41479" y="90697"/>
                    </a:cubicBezTo>
                    <a:cubicBezTo>
                      <a:pt x="40996" y="90697"/>
                      <a:pt x="40392" y="90611"/>
                      <a:pt x="39696" y="90333"/>
                    </a:cubicBezTo>
                    <a:cubicBezTo>
                      <a:pt x="37861" y="89566"/>
                      <a:pt x="33725" y="86797"/>
                      <a:pt x="29622" y="80993"/>
                    </a:cubicBezTo>
                    <a:cubicBezTo>
                      <a:pt x="25486" y="75189"/>
                      <a:pt x="20616" y="69718"/>
                      <a:pt x="16779" y="67583"/>
                    </a:cubicBezTo>
                    <a:cubicBezTo>
                      <a:pt x="13926" y="65981"/>
                      <a:pt x="11579" y="64623"/>
                      <a:pt x="8514" y="64623"/>
                    </a:cubicBezTo>
                    <a:cubicBezTo>
                      <a:pt x="7494" y="64623"/>
                      <a:pt x="6395" y="64773"/>
                      <a:pt x="5171" y="65115"/>
                    </a:cubicBezTo>
                    <a:cubicBezTo>
                      <a:pt x="301" y="66516"/>
                      <a:pt x="1" y="68017"/>
                      <a:pt x="4104" y="73220"/>
                    </a:cubicBezTo>
                    <a:cubicBezTo>
                      <a:pt x="8240" y="78424"/>
                      <a:pt x="14211" y="85563"/>
                      <a:pt x="19381" y="94436"/>
                    </a:cubicBezTo>
                    <a:cubicBezTo>
                      <a:pt x="24585" y="103309"/>
                      <a:pt x="23951" y="106811"/>
                      <a:pt x="29622" y="113549"/>
                    </a:cubicBezTo>
                    <a:cubicBezTo>
                      <a:pt x="35259" y="120254"/>
                      <a:pt x="44866" y="130028"/>
                      <a:pt x="48702" y="135065"/>
                    </a:cubicBezTo>
                    <a:cubicBezTo>
                      <a:pt x="52505" y="140102"/>
                      <a:pt x="52505" y="138901"/>
                      <a:pt x="53439" y="141336"/>
                    </a:cubicBezTo>
                    <a:cubicBezTo>
                      <a:pt x="54340" y="143771"/>
                      <a:pt x="53873" y="176094"/>
                      <a:pt x="53739" y="178863"/>
                    </a:cubicBezTo>
                    <a:lnTo>
                      <a:pt x="97404" y="179630"/>
                    </a:lnTo>
                    <a:cubicBezTo>
                      <a:pt x="97404" y="179630"/>
                      <a:pt x="97270" y="148508"/>
                      <a:pt x="97704" y="145139"/>
                    </a:cubicBezTo>
                    <a:cubicBezTo>
                      <a:pt x="98171" y="141770"/>
                      <a:pt x="100139" y="141770"/>
                      <a:pt x="102908" y="136266"/>
                    </a:cubicBezTo>
                    <a:cubicBezTo>
                      <a:pt x="105643" y="130795"/>
                      <a:pt x="110380" y="111982"/>
                      <a:pt x="112214" y="96737"/>
                    </a:cubicBezTo>
                    <a:cubicBezTo>
                      <a:pt x="114049" y="81460"/>
                      <a:pt x="112381" y="72453"/>
                      <a:pt x="112381" y="72453"/>
                    </a:cubicBezTo>
                    <a:cubicBezTo>
                      <a:pt x="112381" y="72453"/>
                      <a:pt x="116317" y="55975"/>
                      <a:pt x="116617" y="46802"/>
                    </a:cubicBezTo>
                    <a:cubicBezTo>
                      <a:pt x="116951" y="37628"/>
                      <a:pt x="117418" y="33659"/>
                      <a:pt x="116484" y="30156"/>
                    </a:cubicBezTo>
                    <a:cubicBezTo>
                      <a:pt x="115854" y="27795"/>
                      <a:pt x="113709" y="26328"/>
                      <a:pt x="111774" y="26328"/>
                    </a:cubicBezTo>
                    <a:cubicBezTo>
                      <a:pt x="110839" y="26328"/>
                      <a:pt x="109954" y="26671"/>
                      <a:pt x="109312" y="27421"/>
                    </a:cubicBezTo>
                    <a:cubicBezTo>
                      <a:pt x="107311" y="29689"/>
                      <a:pt x="105943" y="41598"/>
                      <a:pt x="105042" y="46501"/>
                    </a:cubicBezTo>
                    <a:cubicBezTo>
                      <a:pt x="104108" y="51372"/>
                      <a:pt x="100139" y="66049"/>
                      <a:pt x="100139" y="66049"/>
                    </a:cubicBezTo>
                    <a:lnTo>
                      <a:pt x="96937" y="64214"/>
                    </a:lnTo>
                    <a:cubicBezTo>
                      <a:pt x="96937" y="64214"/>
                      <a:pt x="99972" y="49870"/>
                      <a:pt x="99972" y="41298"/>
                    </a:cubicBezTo>
                    <a:cubicBezTo>
                      <a:pt x="99972" y="32758"/>
                      <a:pt x="101040" y="18715"/>
                      <a:pt x="100439" y="14278"/>
                    </a:cubicBezTo>
                    <a:cubicBezTo>
                      <a:pt x="99885" y="10180"/>
                      <a:pt x="98135" y="8302"/>
                      <a:pt x="95006" y="8302"/>
                    </a:cubicBezTo>
                    <a:cubicBezTo>
                      <a:pt x="94747" y="8302"/>
                      <a:pt x="94479" y="8315"/>
                      <a:pt x="94201" y="8341"/>
                    </a:cubicBezTo>
                    <a:cubicBezTo>
                      <a:pt x="90532" y="8641"/>
                      <a:pt x="89598" y="9241"/>
                      <a:pt x="89298" y="20082"/>
                    </a:cubicBezTo>
                    <a:cubicBezTo>
                      <a:pt x="89031" y="30924"/>
                      <a:pt x="86062" y="42532"/>
                      <a:pt x="85795" y="48770"/>
                    </a:cubicBezTo>
                    <a:cubicBezTo>
                      <a:pt x="85495" y="55041"/>
                      <a:pt x="84895" y="58710"/>
                      <a:pt x="84128" y="59177"/>
                    </a:cubicBezTo>
                    <a:cubicBezTo>
                      <a:pt x="83863" y="59332"/>
                      <a:pt x="83503" y="59417"/>
                      <a:pt x="83135" y="59417"/>
                    </a:cubicBezTo>
                    <a:cubicBezTo>
                      <a:pt x="82391" y="59417"/>
                      <a:pt x="81615" y="59069"/>
                      <a:pt x="81526" y="58243"/>
                    </a:cubicBezTo>
                    <a:cubicBezTo>
                      <a:pt x="81359" y="57042"/>
                      <a:pt x="81826" y="42832"/>
                      <a:pt x="81826" y="35660"/>
                    </a:cubicBezTo>
                    <a:cubicBezTo>
                      <a:pt x="81826" y="28488"/>
                      <a:pt x="81359" y="7707"/>
                      <a:pt x="81359" y="4505"/>
                    </a:cubicBezTo>
                    <a:cubicBezTo>
                      <a:pt x="81359" y="1637"/>
                      <a:pt x="78417" y="0"/>
                      <a:pt x="76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 name="Google Shape;159;p18"/>
              <p:cNvSpPr/>
              <p:nvPr/>
            </p:nvSpPr>
            <p:spPr>
              <a:xfrm>
                <a:off x="3598680" y="3041567"/>
                <a:ext cx="1601548" cy="1045370"/>
              </a:xfrm>
              <a:custGeom>
                <a:avLst/>
                <a:gdLst/>
                <a:ahLst/>
                <a:cxnLst/>
                <a:rect l="l" t="t" r="r" b="b"/>
                <a:pathLst>
                  <a:path w="83752" h="54667" extrusionOk="0">
                    <a:moveTo>
                      <a:pt x="0" y="1"/>
                    </a:moveTo>
                    <a:lnTo>
                      <a:pt x="0" y="1"/>
                    </a:lnTo>
                    <a:cubicBezTo>
                      <a:pt x="634" y="968"/>
                      <a:pt x="1234" y="1969"/>
                      <a:pt x="1801" y="2970"/>
                    </a:cubicBezTo>
                    <a:cubicBezTo>
                      <a:pt x="3536" y="5938"/>
                      <a:pt x="5037" y="9041"/>
                      <a:pt x="6305" y="12276"/>
                    </a:cubicBezTo>
                    <a:cubicBezTo>
                      <a:pt x="7906" y="14878"/>
                      <a:pt x="9640" y="17613"/>
                      <a:pt x="11475" y="20149"/>
                    </a:cubicBezTo>
                    <a:cubicBezTo>
                      <a:pt x="17913" y="29188"/>
                      <a:pt x="27586" y="36260"/>
                      <a:pt x="31456" y="42064"/>
                    </a:cubicBezTo>
                    <a:cubicBezTo>
                      <a:pt x="35292" y="47868"/>
                      <a:pt x="41463" y="54306"/>
                      <a:pt x="45633" y="54640"/>
                    </a:cubicBezTo>
                    <a:cubicBezTo>
                      <a:pt x="45855" y="54658"/>
                      <a:pt x="46075" y="54666"/>
                      <a:pt x="46294" y="54666"/>
                    </a:cubicBezTo>
                    <a:cubicBezTo>
                      <a:pt x="50191" y="54666"/>
                      <a:pt x="53730" y="51951"/>
                      <a:pt x="60110" y="49803"/>
                    </a:cubicBezTo>
                    <a:cubicBezTo>
                      <a:pt x="61459" y="49351"/>
                      <a:pt x="62911" y="49181"/>
                      <a:pt x="64397" y="49181"/>
                    </a:cubicBezTo>
                    <a:cubicBezTo>
                      <a:pt x="68902" y="49181"/>
                      <a:pt x="73719" y="50743"/>
                      <a:pt x="76915" y="50743"/>
                    </a:cubicBezTo>
                    <a:cubicBezTo>
                      <a:pt x="77957" y="50743"/>
                      <a:pt x="78826" y="50577"/>
                      <a:pt x="79457" y="50137"/>
                    </a:cubicBezTo>
                    <a:cubicBezTo>
                      <a:pt x="82186" y="48224"/>
                      <a:pt x="83752" y="45646"/>
                      <a:pt x="82255" y="45646"/>
                    </a:cubicBezTo>
                    <a:cubicBezTo>
                      <a:pt x="81977" y="45646"/>
                      <a:pt x="81593" y="45735"/>
                      <a:pt x="81091" y="45934"/>
                    </a:cubicBezTo>
                    <a:cubicBezTo>
                      <a:pt x="80859" y="46027"/>
                      <a:pt x="80601" y="46071"/>
                      <a:pt x="80321" y="46071"/>
                    </a:cubicBezTo>
                    <a:cubicBezTo>
                      <a:pt x="76702" y="46071"/>
                      <a:pt x="69296" y="38814"/>
                      <a:pt x="63012" y="38195"/>
                    </a:cubicBezTo>
                    <a:cubicBezTo>
                      <a:pt x="62763" y="38172"/>
                      <a:pt x="62519" y="38160"/>
                      <a:pt x="62279" y="38160"/>
                    </a:cubicBezTo>
                    <a:cubicBezTo>
                      <a:pt x="56944" y="38160"/>
                      <a:pt x="53505" y="43645"/>
                      <a:pt x="46369" y="43645"/>
                    </a:cubicBezTo>
                    <a:cubicBezTo>
                      <a:pt x="45068" y="43645"/>
                      <a:pt x="43644" y="43463"/>
                      <a:pt x="42063" y="43032"/>
                    </a:cubicBezTo>
                    <a:cubicBezTo>
                      <a:pt x="31422" y="40130"/>
                      <a:pt x="16945" y="21450"/>
                      <a:pt x="12109" y="12743"/>
                    </a:cubicBezTo>
                    <a:cubicBezTo>
                      <a:pt x="8173" y="5672"/>
                      <a:pt x="2135" y="1369"/>
                      <a:pt x="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 name="Google Shape;160;p18"/>
              <p:cNvSpPr/>
              <p:nvPr/>
            </p:nvSpPr>
            <p:spPr>
              <a:xfrm>
                <a:off x="5130804" y="2818966"/>
                <a:ext cx="295997" cy="850932"/>
              </a:xfrm>
              <a:custGeom>
                <a:avLst/>
                <a:gdLst/>
                <a:ahLst/>
                <a:cxnLst/>
                <a:rect l="l" t="t" r="r" b="b"/>
                <a:pathLst>
                  <a:path w="15479" h="44499" extrusionOk="0">
                    <a:moveTo>
                      <a:pt x="15312" y="0"/>
                    </a:moveTo>
                    <a:cubicBezTo>
                      <a:pt x="14945" y="1568"/>
                      <a:pt x="13744" y="5137"/>
                      <a:pt x="10308" y="6672"/>
                    </a:cubicBezTo>
                    <a:cubicBezTo>
                      <a:pt x="5805" y="8640"/>
                      <a:pt x="1" y="7973"/>
                      <a:pt x="3237" y="9274"/>
                    </a:cubicBezTo>
                    <a:cubicBezTo>
                      <a:pt x="6439" y="10541"/>
                      <a:pt x="9975" y="26019"/>
                      <a:pt x="9341" y="33457"/>
                    </a:cubicBezTo>
                    <a:cubicBezTo>
                      <a:pt x="8907" y="38695"/>
                      <a:pt x="8774" y="43265"/>
                      <a:pt x="9174" y="44499"/>
                    </a:cubicBezTo>
                    <a:cubicBezTo>
                      <a:pt x="11542" y="35426"/>
                      <a:pt x="13344" y="26219"/>
                      <a:pt x="14511" y="16946"/>
                    </a:cubicBezTo>
                    <a:cubicBezTo>
                      <a:pt x="15212" y="11308"/>
                      <a:pt x="15479" y="5671"/>
                      <a:pt x="15312"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 name="Google Shape;161;p18"/>
              <p:cNvSpPr/>
              <p:nvPr/>
            </p:nvSpPr>
            <p:spPr>
              <a:xfrm>
                <a:off x="4843781" y="1455843"/>
                <a:ext cx="194571" cy="1013760"/>
              </a:xfrm>
              <a:custGeom>
                <a:avLst/>
                <a:gdLst/>
                <a:ahLst/>
                <a:cxnLst/>
                <a:rect l="l" t="t" r="r" b="b"/>
                <a:pathLst>
                  <a:path w="10175" h="53014" extrusionOk="0">
                    <a:moveTo>
                      <a:pt x="9907" y="1"/>
                    </a:moveTo>
                    <a:lnTo>
                      <a:pt x="9907" y="1"/>
                    </a:lnTo>
                    <a:cubicBezTo>
                      <a:pt x="7539" y="568"/>
                      <a:pt x="6872" y="2469"/>
                      <a:pt x="6605" y="11542"/>
                    </a:cubicBezTo>
                    <a:cubicBezTo>
                      <a:pt x="6305" y="22384"/>
                      <a:pt x="3403" y="33992"/>
                      <a:pt x="3102" y="40263"/>
                    </a:cubicBezTo>
                    <a:cubicBezTo>
                      <a:pt x="2802" y="46501"/>
                      <a:pt x="2202" y="50170"/>
                      <a:pt x="1435" y="50637"/>
                    </a:cubicBezTo>
                    <a:cubicBezTo>
                      <a:pt x="1131" y="50801"/>
                      <a:pt x="778" y="50882"/>
                      <a:pt x="434" y="50882"/>
                    </a:cubicBezTo>
                    <a:cubicBezTo>
                      <a:pt x="286" y="50882"/>
                      <a:pt x="140" y="50867"/>
                      <a:pt x="0" y="50837"/>
                    </a:cubicBezTo>
                    <a:lnTo>
                      <a:pt x="0" y="50837"/>
                    </a:lnTo>
                    <a:cubicBezTo>
                      <a:pt x="506" y="52335"/>
                      <a:pt x="2220" y="53013"/>
                      <a:pt x="3626" y="53013"/>
                    </a:cubicBezTo>
                    <a:cubicBezTo>
                      <a:pt x="4726" y="53013"/>
                      <a:pt x="5638" y="52599"/>
                      <a:pt x="5638" y="51838"/>
                    </a:cubicBezTo>
                    <a:cubicBezTo>
                      <a:pt x="5638" y="49903"/>
                      <a:pt x="3102" y="40263"/>
                      <a:pt x="5971" y="35393"/>
                    </a:cubicBezTo>
                    <a:cubicBezTo>
                      <a:pt x="8840" y="30556"/>
                      <a:pt x="6938" y="31223"/>
                      <a:pt x="6938" y="27654"/>
                    </a:cubicBezTo>
                    <a:cubicBezTo>
                      <a:pt x="6938" y="24118"/>
                      <a:pt x="10174" y="14445"/>
                      <a:pt x="10174" y="14445"/>
                    </a:cubicBezTo>
                    <a:cubicBezTo>
                      <a:pt x="9340" y="11943"/>
                      <a:pt x="8907" y="9341"/>
                      <a:pt x="8873" y="6706"/>
                    </a:cubicBezTo>
                    <a:cubicBezTo>
                      <a:pt x="8873" y="4437"/>
                      <a:pt x="9240" y="2169"/>
                      <a:pt x="9907"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 name="Google Shape;162;p18"/>
              <p:cNvSpPr/>
              <p:nvPr/>
            </p:nvSpPr>
            <p:spPr>
              <a:xfrm>
                <a:off x="5193965" y="1803484"/>
                <a:ext cx="174799" cy="809379"/>
              </a:xfrm>
              <a:custGeom>
                <a:avLst/>
                <a:gdLst/>
                <a:ahLst/>
                <a:cxnLst/>
                <a:rect l="l" t="t" r="r" b="b"/>
                <a:pathLst>
                  <a:path w="9141" h="42326" extrusionOk="0">
                    <a:moveTo>
                      <a:pt x="9140" y="1"/>
                    </a:moveTo>
                    <a:cubicBezTo>
                      <a:pt x="8807" y="201"/>
                      <a:pt x="8540" y="401"/>
                      <a:pt x="8306" y="701"/>
                    </a:cubicBezTo>
                    <a:cubicBezTo>
                      <a:pt x="6305" y="2969"/>
                      <a:pt x="4937" y="14878"/>
                      <a:pt x="4036" y="19781"/>
                    </a:cubicBezTo>
                    <a:cubicBezTo>
                      <a:pt x="3369" y="23217"/>
                      <a:pt x="1201" y="31556"/>
                      <a:pt x="0" y="36160"/>
                    </a:cubicBezTo>
                    <a:cubicBezTo>
                      <a:pt x="313" y="40900"/>
                      <a:pt x="1480" y="42326"/>
                      <a:pt x="3183" y="42326"/>
                    </a:cubicBezTo>
                    <a:cubicBezTo>
                      <a:pt x="3661" y="42326"/>
                      <a:pt x="4181" y="42213"/>
                      <a:pt x="4737" y="42031"/>
                    </a:cubicBezTo>
                    <a:cubicBezTo>
                      <a:pt x="7639" y="41063"/>
                      <a:pt x="4737" y="40396"/>
                      <a:pt x="4737" y="34592"/>
                    </a:cubicBezTo>
                    <a:cubicBezTo>
                      <a:pt x="4737" y="28788"/>
                      <a:pt x="7172" y="26253"/>
                      <a:pt x="7973" y="19448"/>
                    </a:cubicBezTo>
                    <a:cubicBezTo>
                      <a:pt x="8773" y="12643"/>
                      <a:pt x="6939" y="14277"/>
                      <a:pt x="7005" y="11709"/>
                    </a:cubicBezTo>
                    <a:cubicBezTo>
                      <a:pt x="7039" y="9541"/>
                      <a:pt x="8673" y="2069"/>
                      <a:pt x="914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 name="Google Shape;163;p18"/>
              <p:cNvSpPr/>
              <p:nvPr/>
            </p:nvSpPr>
            <p:spPr>
              <a:xfrm>
                <a:off x="4534403" y="1295753"/>
                <a:ext cx="183098" cy="1197374"/>
              </a:xfrm>
              <a:custGeom>
                <a:avLst/>
                <a:gdLst/>
                <a:ahLst/>
                <a:cxnLst/>
                <a:rect l="l" t="t" r="r" b="b"/>
                <a:pathLst>
                  <a:path w="9575" h="62616" extrusionOk="0">
                    <a:moveTo>
                      <a:pt x="8374" y="0"/>
                    </a:moveTo>
                    <a:cubicBezTo>
                      <a:pt x="6172" y="634"/>
                      <a:pt x="4904" y="3136"/>
                      <a:pt x="4171" y="6471"/>
                    </a:cubicBezTo>
                    <a:cubicBezTo>
                      <a:pt x="3403" y="9974"/>
                      <a:pt x="1869" y="20682"/>
                      <a:pt x="1569" y="27386"/>
                    </a:cubicBezTo>
                    <a:cubicBezTo>
                      <a:pt x="1269" y="34125"/>
                      <a:pt x="1102" y="45733"/>
                      <a:pt x="1269" y="50903"/>
                    </a:cubicBezTo>
                    <a:cubicBezTo>
                      <a:pt x="1402" y="56107"/>
                      <a:pt x="2169" y="58242"/>
                      <a:pt x="1402" y="59009"/>
                    </a:cubicBezTo>
                    <a:cubicBezTo>
                      <a:pt x="1002" y="59376"/>
                      <a:pt x="535" y="59676"/>
                      <a:pt x="1" y="59910"/>
                    </a:cubicBezTo>
                    <a:cubicBezTo>
                      <a:pt x="552" y="62198"/>
                      <a:pt x="3095" y="62616"/>
                      <a:pt x="4877" y="62616"/>
                    </a:cubicBezTo>
                    <a:cubicBezTo>
                      <a:pt x="5900" y="62616"/>
                      <a:pt x="6672" y="62478"/>
                      <a:pt x="6672" y="62478"/>
                    </a:cubicBezTo>
                    <a:cubicBezTo>
                      <a:pt x="6672" y="62478"/>
                      <a:pt x="4571" y="59776"/>
                      <a:pt x="5405" y="57308"/>
                    </a:cubicBezTo>
                    <a:cubicBezTo>
                      <a:pt x="6239" y="54839"/>
                      <a:pt x="6372" y="51837"/>
                      <a:pt x="4437" y="43765"/>
                    </a:cubicBezTo>
                    <a:cubicBezTo>
                      <a:pt x="2503" y="35726"/>
                      <a:pt x="5405" y="31523"/>
                      <a:pt x="5405" y="31523"/>
                    </a:cubicBezTo>
                    <a:cubicBezTo>
                      <a:pt x="5405" y="31523"/>
                      <a:pt x="4771" y="30222"/>
                      <a:pt x="4104" y="25385"/>
                    </a:cubicBezTo>
                    <a:cubicBezTo>
                      <a:pt x="3470" y="20548"/>
                      <a:pt x="6372" y="12843"/>
                      <a:pt x="6372" y="12843"/>
                    </a:cubicBezTo>
                    <a:lnTo>
                      <a:pt x="6339" y="8006"/>
                    </a:lnTo>
                    <a:cubicBezTo>
                      <a:pt x="6339" y="3169"/>
                      <a:pt x="9574" y="901"/>
                      <a:pt x="9574" y="901"/>
                    </a:cubicBezTo>
                    <a:cubicBezTo>
                      <a:pt x="9274" y="501"/>
                      <a:pt x="8841" y="200"/>
                      <a:pt x="8374"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 name="Google Shape;164;p18"/>
              <p:cNvSpPr/>
              <p:nvPr/>
            </p:nvSpPr>
            <p:spPr>
              <a:xfrm>
                <a:off x="3525958" y="1373236"/>
                <a:ext cx="1399499" cy="1899935"/>
              </a:xfrm>
              <a:custGeom>
                <a:avLst/>
                <a:gdLst/>
                <a:ahLst/>
                <a:cxnLst/>
                <a:rect l="l" t="t" r="r" b="b"/>
                <a:pathLst>
                  <a:path w="73186" h="99356" extrusionOk="0">
                    <a:moveTo>
                      <a:pt x="0" y="61762"/>
                    </a:moveTo>
                    <a:cubicBezTo>
                      <a:pt x="27" y="61775"/>
                      <a:pt x="54" y="61788"/>
                      <a:pt x="81" y="61801"/>
                    </a:cubicBezTo>
                    <a:lnTo>
                      <a:pt x="81" y="61801"/>
                    </a:lnTo>
                    <a:cubicBezTo>
                      <a:pt x="65" y="61788"/>
                      <a:pt x="49" y="61775"/>
                      <a:pt x="34" y="61762"/>
                    </a:cubicBezTo>
                    <a:close/>
                    <a:moveTo>
                      <a:pt x="37466" y="1"/>
                    </a:moveTo>
                    <a:cubicBezTo>
                      <a:pt x="35836" y="1"/>
                      <a:pt x="34140" y="681"/>
                      <a:pt x="33024" y="2286"/>
                    </a:cubicBezTo>
                    <a:cubicBezTo>
                      <a:pt x="30589" y="5822"/>
                      <a:pt x="31790" y="16063"/>
                      <a:pt x="31956" y="20633"/>
                    </a:cubicBezTo>
                    <a:cubicBezTo>
                      <a:pt x="32123" y="25169"/>
                      <a:pt x="33024" y="38779"/>
                      <a:pt x="34091" y="46284"/>
                    </a:cubicBezTo>
                    <a:cubicBezTo>
                      <a:pt x="35159" y="53756"/>
                      <a:pt x="36093" y="59394"/>
                      <a:pt x="36226" y="60761"/>
                    </a:cubicBezTo>
                    <a:cubicBezTo>
                      <a:pt x="36393" y="62162"/>
                      <a:pt x="35759" y="70235"/>
                      <a:pt x="34859" y="73270"/>
                    </a:cubicBezTo>
                    <a:cubicBezTo>
                      <a:pt x="33925" y="76339"/>
                      <a:pt x="28954" y="86246"/>
                      <a:pt x="28954" y="86246"/>
                    </a:cubicBezTo>
                    <a:cubicBezTo>
                      <a:pt x="28954" y="86246"/>
                      <a:pt x="28495" y="86470"/>
                      <a:pt x="27720" y="86470"/>
                    </a:cubicBezTo>
                    <a:cubicBezTo>
                      <a:pt x="27225" y="86470"/>
                      <a:pt x="26601" y="86378"/>
                      <a:pt x="25885" y="86079"/>
                    </a:cubicBezTo>
                    <a:cubicBezTo>
                      <a:pt x="24051" y="85346"/>
                      <a:pt x="19948" y="82577"/>
                      <a:pt x="15812" y="76773"/>
                    </a:cubicBezTo>
                    <a:cubicBezTo>
                      <a:pt x="11709" y="71002"/>
                      <a:pt x="6805" y="65498"/>
                      <a:pt x="3002" y="63363"/>
                    </a:cubicBezTo>
                    <a:cubicBezTo>
                      <a:pt x="1965" y="62779"/>
                      <a:pt x="1022" y="62259"/>
                      <a:pt x="81" y="61801"/>
                    </a:cubicBezTo>
                    <a:lnTo>
                      <a:pt x="81" y="61801"/>
                    </a:lnTo>
                    <a:cubicBezTo>
                      <a:pt x="1404" y="62895"/>
                      <a:pt x="2922" y="64249"/>
                      <a:pt x="4604" y="65832"/>
                    </a:cubicBezTo>
                    <a:cubicBezTo>
                      <a:pt x="14277" y="74838"/>
                      <a:pt x="16212" y="83878"/>
                      <a:pt x="24918" y="87414"/>
                    </a:cubicBezTo>
                    <a:cubicBezTo>
                      <a:pt x="26351" y="87996"/>
                      <a:pt x="27714" y="88238"/>
                      <a:pt x="29017" y="88238"/>
                    </a:cubicBezTo>
                    <a:cubicBezTo>
                      <a:pt x="35490" y="88238"/>
                      <a:pt x="40515" y="82268"/>
                      <a:pt x="45530" y="82268"/>
                    </a:cubicBezTo>
                    <a:cubicBezTo>
                      <a:pt x="45642" y="82268"/>
                      <a:pt x="45754" y="82271"/>
                      <a:pt x="45866" y="82277"/>
                    </a:cubicBezTo>
                    <a:cubicBezTo>
                      <a:pt x="52004" y="82577"/>
                      <a:pt x="61644" y="99356"/>
                      <a:pt x="61644" y="99356"/>
                    </a:cubicBezTo>
                    <a:cubicBezTo>
                      <a:pt x="61644" y="99356"/>
                      <a:pt x="59710" y="89682"/>
                      <a:pt x="57775" y="84845"/>
                    </a:cubicBezTo>
                    <a:cubicBezTo>
                      <a:pt x="55840" y="80042"/>
                      <a:pt x="45534" y="75839"/>
                      <a:pt x="45533" y="75839"/>
                    </a:cubicBezTo>
                    <a:lnTo>
                      <a:pt x="45533" y="75839"/>
                    </a:lnTo>
                    <a:cubicBezTo>
                      <a:pt x="45534" y="75839"/>
                      <a:pt x="57775" y="79375"/>
                      <a:pt x="62945" y="82610"/>
                    </a:cubicBezTo>
                    <a:cubicBezTo>
                      <a:pt x="66114" y="84512"/>
                      <a:pt x="69583" y="85913"/>
                      <a:pt x="73186" y="86780"/>
                    </a:cubicBezTo>
                    <a:cubicBezTo>
                      <a:pt x="71952" y="86113"/>
                      <a:pt x="55707" y="75138"/>
                      <a:pt x="51337" y="73270"/>
                    </a:cubicBezTo>
                    <a:cubicBezTo>
                      <a:pt x="46834" y="71335"/>
                      <a:pt x="40096" y="70035"/>
                      <a:pt x="39095" y="66165"/>
                    </a:cubicBezTo>
                    <a:cubicBezTo>
                      <a:pt x="38094" y="62329"/>
                      <a:pt x="40396" y="57792"/>
                      <a:pt x="40396" y="57792"/>
                    </a:cubicBezTo>
                    <a:cubicBezTo>
                      <a:pt x="40396" y="57792"/>
                      <a:pt x="37460" y="48452"/>
                      <a:pt x="36526" y="43616"/>
                    </a:cubicBezTo>
                    <a:cubicBezTo>
                      <a:pt x="35559" y="38779"/>
                      <a:pt x="36827" y="36544"/>
                      <a:pt x="36827" y="36544"/>
                    </a:cubicBezTo>
                    <a:cubicBezTo>
                      <a:pt x="36827" y="36544"/>
                      <a:pt x="35225" y="33642"/>
                      <a:pt x="35225" y="29105"/>
                    </a:cubicBezTo>
                    <a:cubicBezTo>
                      <a:pt x="35292" y="25970"/>
                      <a:pt x="35726" y="22834"/>
                      <a:pt x="36526" y="19765"/>
                    </a:cubicBezTo>
                    <a:cubicBezTo>
                      <a:pt x="36526" y="19765"/>
                      <a:pt x="32657" y="17197"/>
                      <a:pt x="33291" y="11393"/>
                    </a:cubicBezTo>
                    <a:cubicBezTo>
                      <a:pt x="33925" y="5588"/>
                      <a:pt x="38761" y="5588"/>
                      <a:pt x="38761" y="5588"/>
                    </a:cubicBezTo>
                    <a:cubicBezTo>
                      <a:pt x="42931" y="7190"/>
                      <a:pt x="43932" y="18164"/>
                      <a:pt x="43932" y="18164"/>
                    </a:cubicBezTo>
                    <a:lnTo>
                      <a:pt x="44032" y="15162"/>
                    </a:lnTo>
                    <a:lnTo>
                      <a:pt x="43965" y="14095"/>
                    </a:lnTo>
                    <a:cubicBezTo>
                      <a:pt x="43932" y="13794"/>
                      <a:pt x="43898" y="13461"/>
                      <a:pt x="43865" y="13161"/>
                    </a:cubicBezTo>
                    <a:lnTo>
                      <a:pt x="43865" y="13027"/>
                    </a:lnTo>
                    <a:cubicBezTo>
                      <a:pt x="43832" y="12727"/>
                      <a:pt x="43798" y="12427"/>
                      <a:pt x="43732" y="12126"/>
                    </a:cubicBezTo>
                    <a:lnTo>
                      <a:pt x="43732" y="12060"/>
                    </a:lnTo>
                    <a:cubicBezTo>
                      <a:pt x="43698" y="11726"/>
                      <a:pt x="43665" y="11426"/>
                      <a:pt x="43631" y="11092"/>
                    </a:cubicBezTo>
                    <a:lnTo>
                      <a:pt x="43631" y="11059"/>
                    </a:lnTo>
                    <a:cubicBezTo>
                      <a:pt x="43565" y="10759"/>
                      <a:pt x="43531" y="10492"/>
                      <a:pt x="43498" y="10192"/>
                    </a:cubicBezTo>
                    <a:lnTo>
                      <a:pt x="43465" y="10025"/>
                    </a:lnTo>
                    <a:lnTo>
                      <a:pt x="43365" y="9258"/>
                    </a:lnTo>
                    <a:lnTo>
                      <a:pt x="43365" y="9158"/>
                    </a:lnTo>
                    <a:cubicBezTo>
                      <a:pt x="43298" y="8857"/>
                      <a:pt x="43265" y="8557"/>
                      <a:pt x="43231" y="8290"/>
                    </a:cubicBezTo>
                    <a:lnTo>
                      <a:pt x="43231" y="8224"/>
                    </a:lnTo>
                    <a:cubicBezTo>
                      <a:pt x="43164" y="7990"/>
                      <a:pt x="43131" y="7723"/>
                      <a:pt x="43098" y="7490"/>
                    </a:cubicBezTo>
                    <a:cubicBezTo>
                      <a:pt x="43098" y="7423"/>
                      <a:pt x="43098" y="7356"/>
                      <a:pt x="43064" y="7290"/>
                    </a:cubicBezTo>
                    <a:cubicBezTo>
                      <a:pt x="43031" y="7089"/>
                      <a:pt x="42998" y="6889"/>
                      <a:pt x="42964" y="6689"/>
                    </a:cubicBezTo>
                    <a:cubicBezTo>
                      <a:pt x="42964" y="6656"/>
                      <a:pt x="42964" y="6589"/>
                      <a:pt x="42931" y="6522"/>
                    </a:cubicBezTo>
                    <a:cubicBezTo>
                      <a:pt x="42864" y="6289"/>
                      <a:pt x="42831" y="6055"/>
                      <a:pt x="42764" y="5822"/>
                    </a:cubicBezTo>
                    <a:lnTo>
                      <a:pt x="42764" y="5755"/>
                    </a:lnTo>
                    <a:cubicBezTo>
                      <a:pt x="42731" y="5555"/>
                      <a:pt x="42697" y="5355"/>
                      <a:pt x="42664" y="5155"/>
                    </a:cubicBezTo>
                    <a:lnTo>
                      <a:pt x="42631" y="4988"/>
                    </a:lnTo>
                    <a:cubicBezTo>
                      <a:pt x="42597" y="4821"/>
                      <a:pt x="42531" y="4688"/>
                      <a:pt x="42497" y="4521"/>
                    </a:cubicBezTo>
                    <a:lnTo>
                      <a:pt x="42464" y="4354"/>
                    </a:lnTo>
                    <a:cubicBezTo>
                      <a:pt x="42431" y="4187"/>
                      <a:pt x="42364" y="3987"/>
                      <a:pt x="42331" y="3820"/>
                    </a:cubicBezTo>
                    <a:lnTo>
                      <a:pt x="42331" y="3787"/>
                    </a:lnTo>
                    <a:cubicBezTo>
                      <a:pt x="42297" y="3620"/>
                      <a:pt x="42230" y="3487"/>
                      <a:pt x="42197" y="3353"/>
                    </a:cubicBezTo>
                    <a:cubicBezTo>
                      <a:pt x="42197" y="3287"/>
                      <a:pt x="42164" y="3253"/>
                      <a:pt x="42164" y="3220"/>
                    </a:cubicBezTo>
                    <a:cubicBezTo>
                      <a:pt x="42130" y="3120"/>
                      <a:pt x="42097" y="3020"/>
                      <a:pt x="42064" y="2920"/>
                    </a:cubicBezTo>
                    <a:cubicBezTo>
                      <a:pt x="42030" y="2820"/>
                      <a:pt x="42030" y="2820"/>
                      <a:pt x="42030" y="2786"/>
                    </a:cubicBezTo>
                    <a:cubicBezTo>
                      <a:pt x="41964" y="2653"/>
                      <a:pt x="41930" y="2553"/>
                      <a:pt x="41897" y="2453"/>
                    </a:cubicBezTo>
                    <a:cubicBezTo>
                      <a:pt x="41228" y="953"/>
                      <a:pt x="39394" y="1"/>
                      <a:pt x="37466"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 name="Google Shape;165;p18"/>
              <p:cNvSpPr/>
              <p:nvPr/>
            </p:nvSpPr>
            <p:spPr>
              <a:xfrm>
                <a:off x="4926063" y="3032006"/>
                <a:ext cx="1931" cy="650"/>
              </a:xfrm>
              <a:custGeom>
                <a:avLst/>
                <a:gdLst/>
                <a:ahLst/>
                <a:cxnLst/>
                <a:rect l="l" t="t" r="r" b="b"/>
                <a:pathLst>
                  <a:path w="101" h="34" extrusionOk="0">
                    <a:moveTo>
                      <a:pt x="0" y="1"/>
                    </a:moveTo>
                    <a:lnTo>
                      <a:pt x="67" y="34"/>
                    </a:lnTo>
                    <a:cubicBezTo>
                      <a:pt x="100" y="34"/>
                      <a:pt x="67" y="34"/>
                      <a:pt x="0" y="1"/>
                    </a:cubicBezTo>
                    <a:close/>
                  </a:path>
                </a:pathLst>
              </a:custGeom>
              <a:solidFill>
                <a:srgbClr val="263238"/>
              </a:solidFill>
              <a:ln w="10850" cap="flat" cmpd="sng">
                <a:solidFill>
                  <a:srgbClr val="92E3A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66" name="Google Shape;166;p18"/>
              <p:cNvGrpSpPr/>
              <p:nvPr/>
            </p:nvGrpSpPr>
            <p:grpSpPr>
              <a:xfrm>
                <a:off x="3262513" y="1285542"/>
                <a:ext cx="2245285" cy="3441911"/>
                <a:chOff x="2488571" y="617724"/>
                <a:chExt cx="1921839" cy="2946085"/>
              </a:xfrm>
            </p:grpSpPr>
            <p:sp>
              <p:nvSpPr>
                <p:cNvPr id="167" name="Google Shape;167;p18"/>
                <p:cNvSpPr/>
                <p:nvPr/>
              </p:nvSpPr>
              <p:spPr>
                <a:xfrm>
                  <a:off x="2488571" y="617724"/>
                  <a:ext cx="1921839" cy="2946085"/>
                </a:xfrm>
                <a:custGeom>
                  <a:avLst/>
                  <a:gdLst/>
                  <a:ahLst/>
                  <a:cxnLst/>
                  <a:rect l="l" t="t" r="r" b="b"/>
                  <a:pathLst>
                    <a:path w="117418" h="179996" fill="none" extrusionOk="0">
                      <a:moveTo>
                        <a:pt x="53739" y="179229"/>
                      </a:moveTo>
                      <a:cubicBezTo>
                        <a:pt x="53873" y="176460"/>
                        <a:pt x="54340" y="144137"/>
                        <a:pt x="53439" y="141702"/>
                      </a:cubicBezTo>
                      <a:cubicBezTo>
                        <a:pt x="52505" y="139267"/>
                        <a:pt x="52505" y="140468"/>
                        <a:pt x="48702" y="135431"/>
                      </a:cubicBezTo>
                      <a:cubicBezTo>
                        <a:pt x="44866" y="130394"/>
                        <a:pt x="35259" y="120620"/>
                        <a:pt x="29622" y="113915"/>
                      </a:cubicBezTo>
                      <a:cubicBezTo>
                        <a:pt x="23951" y="107177"/>
                        <a:pt x="24585" y="103675"/>
                        <a:pt x="19381" y="94802"/>
                      </a:cubicBezTo>
                      <a:cubicBezTo>
                        <a:pt x="14211" y="85929"/>
                        <a:pt x="8240" y="78790"/>
                        <a:pt x="4104" y="73586"/>
                      </a:cubicBezTo>
                      <a:cubicBezTo>
                        <a:pt x="1" y="68383"/>
                        <a:pt x="301" y="66882"/>
                        <a:pt x="5171" y="65481"/>
                      </a:cubicBezTo>
                      <a:cubicBezTo>
                        <a:pt x="10075" y="64113"/>
                        <a:pt x="12977" y="65814"/>
                        <a:pt x="16779" y="67949"/>
                      </a:cubicBezTo>
                      <a:cubicBezTo>
                        <a:pt x="20616" y="70084"/>
                        <a:pt x="25486" y="75555"/>
                        <a:pt x="29622" y="81359"/>
                      </a:cubicBezTo>
                      <a:cubicBezTo>
                        <a:pt x="33725" y="87163"/>
                        <a:pt x="37861" y="89932"/>
                        <a:pt x="39696" y="90699"/>
                      </a:cubicBezTo>
                      <a:cubicBezTo>
                        <a:pt x="41530" y="91433"/>
                        <a:pt x="42731" y="90832"/>
                        <a:pt x="42731" y="90832"/>
                      </a:cubicBezTo>
                      <a:cubicBezTo>
                        <a:pt x="42731" y="90832"/>
                        <a:pt x="47635" y="80925"/>
                        <a:pt x="48535" y="77856"/>
                      </a:cubicBezTo>
                      <a:cubicBezTo>
                        <a:pt x="49469" y="74787"/>
                        <a:pt x="50070" y="66715"/>
                        <a:pt x="49936" y="65347"/>
                      </a:cubicBezTo>
                      <a:cubicBezTo>
                        <a:pt x="49770" y="63980"/>
                        <a:pt x="48869" y="58309"/>
                        <a:pt x="47768" y="50837"/>
                      </a:cubicBezTo>
                      <a:cubicBezTo>
                        <a:pt x="46701" y="43365"/>
                        <a:pt x="45800" y="29788"/>
                        <a:pt x="45633" y="25185"/>
                      </a:cubicBezTo>
                      <a:cubicBezTo>
                        <a:pt x="45500" y="20615"/>
                        <a:pt x="44266" y="10375"/>
                        <a:pt x="46701" y="6872"/>
                      </a:cubicBezTo>
                      <a:cubicBezTo>
                        <a:pt x="49169" y="3370"/>
                        <a:pt x="54340" y="4270"/>
                        <a:pt x="55574" y="7005"/>
                      </a:cubicBezTo>
                      <a:cubicBezTo>
                        <a:pt x="56808" y="9774"/>
                        <a:pt x="58176" y="20615"/>
                        <a:pt x="58476" y="27954"/>
                      </a:cubicBezTo>
                      <a:cubicBezTo>
                        <a:pt x="58809" y="35259"/>
                        <a:pt x="63379" y="59410"/>
                        <a:pt x="63980" y="60477"/>
                      </a:cubicBezTo>
                      <a:cubicBezTo>
                        <a:pt x="64614" y="61545"/>
                        <a:pt x="67182" y="60310"/>
                        <a:pt x="67949" y="59543"/>
                      </a:cubicBezTo>
                      <a:cubicBezTo>
                        <a:pt x="68717" y="58776"/>
                        <a:pt x="67949" y="56641"/>
                        <a:pt x="67816" y="51437"/>
                      </a:cubicBezTo>
                      <a:cubicBezTo>
                        <a:pt x="67649" y="46267"/>
                        <a:pt x="67816" y="34659"/>
                        <a:pt x="68116" y="27954"/>
                      </a:cubicBezTo>
                      <a:cubicBezTo>
                        <a:pt x="68416" y="21216"/>
                        <a:pt x="69917" y="10508"/>
                        <a:pt x="70685" y="7005"/>
                      </a:cubicBezTo>
                      <a:cubicBezTo>
                        <a:pt x="71418" y="3503"/>
                        <a:pt x="72819" y="901"/>
                        <a:pt x="75255" y="434"/>
                      </a:cubicBezTo>
                      <a:cubicBezTo>
                        <a:pt x="77690" y="0"/>
                        <a:pt x="81359" y="1668"/>
                        <a:pt x="81359" y="4871"/>
                      </a:cubicBezTo>
                      <a:cubicBezTo>
                        <a:pt x="81359" y="8073"/>
                        <a:pt x="81826" y="28854"/>
                        <a:pt x="81826" y="36026"/>
                      </a:cubicBezTo>
                      <a:cubicBezTo>
                        <a:pt x="81826" y="43198"/>
                        <a:pt x="81359" y="57408"/>
                        <a:pt x="81526" y="58609"/>
                      </a:cubicBezTo>
                      <a:cubicBezTo>
                        <a:pt x="81659" y="59843"/>
                        <a:pt x="83327" y="60010"/>
                        <a:pt x="84128" y="59543"/>
                      </a:cubicBezTo>
                      <a:cubicBezTo>
                        <a:pt x="84895" y="59076"/>
                        <a:pt x="85495" y="55407"/>
                        <a:pt x="85795" y="49136"/>
                      </a:cubicBezTo>
                      <a:cubicBezTo>
                        <a:pt x="86062" y="42898"/>
                        <a:pt x="89031" y="31290"/>
                        <a:pt x="89298" y="20448"/>
                      </a:cubicBezTo>
                      <a:cubicBezTo>
                        <a:pt x="89598" y="9607"/>
                        <a:pt x="90532" y="9007"/>
                        <a:pt x="94201" y="8707"/>
                      </a:cubicBezTo>
                      <a:cubicBezTo>
                        <a:pt x="97837" y="8373"/>
                        <a:pt x="99839" y="10208"/>
                        <a:pt x="100439" y="14644"/>
                      </a:cubicBezTo>
                      <a:cubicBezTo>
                        <a:pt x="101040" y="19081"/>
                        <a:pt x="99972" y="33124"/>
                        <a:pt x="99972" y="41664"/>
                      </a:cubicBezTo>
                      <a:cubicBezTo>
                        <a:pt x="99972" y="50236"/>
                        <a:pt x="96937" y="64580"/>
                        <a:pt x="96937" y="64580"/>
                      </a:cubicBezTo>
                      <a:lnTo>
                        <a:pt x="100139" y="66415"/>
                      </a:lnTo>
                      <a:cubicBezTo>
                        <a:pt x="100139" y="66415"/>
                        <a:pt x="104108" y="51738"/>
                        <a:pt x="105042" y="46867"/>
                      </a:cubicBezTo>
                      <a:cubicBezTo>
                        <a:pt x="105943" y="41964"/>
                        <a:pt x="107311" y="30055"/>
                        <a:pt x="109312" y="27787"/>
                      </a:cubicBezTo>
                      <a:cubicBezTo>
                        <a:pt x="111280" y="25485"/>
                        <a:pt x="115550" y="27020"/>
                        <a:pt x="116484" y="30522"/>
                      </a:cubicBezTo>
                      <a:cubicBezTo>
                        <a:pt x="117418" y="34025"/>
                        <a:pt x="116951" y="37994"/>
                        <a:pt x="116617" y="47168"/>
                      </a:cubicBezTo>
                      <a:cubicBezTo>
                        <a:pt x="116317" y="56341"/>
                        <a:pt x="112381" y="72819"/>
                        <a:pt x="112381" y="72819"/>
                      </a:cubicBezTo>
                      <a:cubicBezTo>
                        <a:pt x="112381" y="72819"/>
                        <a:pt x="114049" y="81826"/>
                        <a:pt x="112214" y="97103"/>
                      </a:cubicBezTo>
                      <a:cubicBezTo>
                        <a:pt x="110380" y="112348"/>
                        <a:pt x="105643" y="131161"/>
                        <a:pt x="102908" y="136632"/>
                      </a:cubicBezTo>
                      <a:cubicBezTo>
                        <a:pt x="100139" y="142136"/>
                        <a:pt x="98171" y="142136"/>
                        <a:pt x="97704" y="145505"/>
                      </a:cubicBezTo>
                      <a:cubicBezTo>
                        <a:pt x="97270" y="148874"/>
                        <a:pt x="97404" y="179996"/>
                        <a:pt x="97404" y="17999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 name="Google Shape;168;p18"/>
                <p:cNvSpPr/>
                <p:nvPr/>
              </p:nvSpPr>
              <p:spPr>
                <a:xfrm>
                  <a:off x="3632398" y="1852177"/>
                  <a:ext cx="550357" cy="219488"/>
                </a:xfrm>
                <a:custGeom>
                  <a:avLst/>
                  <a:gdLst/>
                  <a:ahLst/>
                  <a:cxnLst/>
                  <a:rect l="l" t="t" r="r" b="b"/>
                  <a:pathLst>
                    <a:path w="33625" h="13410" fill="none" extrusionOk="0">
                      <a:moveTo>
                        <a:pt x="33624" y="13410"/>
                      </a:moveTo>
                      <a:cubicBezTo>
                        <a:pt x="28053" y="12676"/>
                        <a:pt x="19747" y="11275"/>
                        <a:pt x="13777" y="8840"/>
                      </a:cubicBezTo>
                      <a:cubicBezTo>
                        <a:pt x="4003" y="4870"/>
                        <a:pt x="0" y="0"/>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 name="Google Shape;169;p18"/>
                <p:cNvSpPr/>
                <p:nvPr/>
              </p:nvSpPr>
              <p:spPr>
                <a:xfrm>
                  <a:off x="4241694" y="2078212"/>
                  <a:ext cx="38234" cy="3830"/>
                </a:xfrm>
                <a:custGeom>
                  <a:avLst/>
                  <a:gdLst/>
                  <a:ahLst/>
                  <a:cxnLst/>
                  <a:rect l="l" t="t" r="r" b="b"/>
                  <a:pathLst>
                    <a:path w="2336" h="234" fill="none" extrusionOk="0">
                      <a:moveTo>
                        <a:pt x="2336" y="234"/>
                      </a:moveTo>
                      <a:cubicBezTo>
                        <a:pt x="2336" y="234"/>
                        <a:pt x="1468" y="167"/>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170;p18"/>
                <p:cNvSpPr/>
                <p:nvPr/>
              </p:nvSpPr>
              <p:spPr>
                <a:xfrm>
                  <a:off x="3515550" y="2894983"/>
                  <a:ext cx="484838" cy="88466"/>
                </a:xfrm>
                <a:custGeom>
                  <a:avLst/>
                  <a:gdLst/>
                  <a:ahLst/>
                  <a:cxnLst/>
                  <a:rect l="l" t="t" r="r" b="b"/>
                  <a:pathLst>
                    <a:path w="29622" h="5405" fill="none" extrusionOk="0">
                      <a:moveTo>
                        <a:pt x="1" y="3636"/>
                      </a:moveTo>
                      <a:cubicBezTo>
                        <a:pt x="2336" y="4137"/>
                        <a:pt x="4737" y="4170"/>
                        <a:pt x="7106" y="3736"/>
                      </a:cubicBezTo>
                      <a:cubicBezTo>
                        <a:pt x="12943" y="2502"/>
                        <a:pt x="18781" y="0"/>
                        <a:pt x="21683" y="1668"/>
                      </a:cubicBezTo>
                      <a:cubicBezTo>
                        <a:pt x="24618" y="3336"/>
                        <a:pt x="27954" y="5404"/>
                        <a:pt x="29622" y="54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171;p18"/>
                <p:cNvSpPr/>
                <p:nvPr/>
              </p:nvSpPr>
              <p:spPr>
                <a:xfrm>
                  <a:off x="3433663" y="2928831"/>
                  <a:ext cx="40411" cy="14763"/>
                </a:xfrm>
                <a:custGeom>
                  <a:avLst/>
                  <a:gdLst/>
                  <a:ahLst/>
                  <a:cxnLst/>
                  <a:rect l="l" t="t" r="r" b="b"/>
                  <a:pathLst>
                    <a:path w="2469" h="902" fill="none" extrusionOk="0">
                      <a:moveTo>
                        <a:pt x="0" y="1"/>
                      </a:moveTo>
                      <a:cubicBezTo>
                        <a:pt x="801" y="367"/>
                        <a:pt x="1601" y="668"/>
                        <a:pt x="2468" y="9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172;p18"/>
                <p:cNvSpPr/>
                <p:nvPr/>
              </p:nvSpPr>
              <p:spPr>
                <a:xfrm>
                  <a:off x="3763976" y="1608661"/>
                  <a:ext cx="263713" cy="50805"/>
                </a:xfrm>
                <a:custGeom>
                  <a:avLst/>
                  <a:gdLst/>
                  <a:ahLst/>
                  <a:cxnLst/>
                  <a:rect l="l" t="t" r="r" b="b"/>
                  <a:pathLst>
                    <a:path w="16112" h="3104" fill="none" extrusionOk="0">
                      <a:moveTo>
                        <a:pt x="0" y="1"/>
                      </a:moveTo>
                      <a:cubicBezTo>
                        <a:pt x="5637" y="334"/>
                        <a:pt x="13143" y="1135"/>
                        <a:pt x="16112" y="31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173;p18"/>
                <p:cNvSpPr/>
                <p:nvPr/>
              </p:nvSpPr>
              <p:spPr>
                <a:xfrm>
                  <a:off x="3652039" y="1604848"/>
                  <a:ext cx="46975" cy="1113"/>
                </a:xfrm>
                <a:custGeom>
                  <a:avLst/>
                  <a:gdLst/>
                  <a:ahLst/>
                  <a:cxnLst/>
                  <a:rect l="l" t="t" r="r" b="b"/>
                  <a:pathLst>
                    <a:path w="2870" h="68" fill="none" extrusionOk="0">
                      <a:moveTo>
                        <a:pt x="1" y="0"/>
                      </a:moveTo>
                      <a:cubicBezTo>
                        <a:pt x="1" y="0"/>
                        <a:pt x="1135" y="0"/>
                        <a:pt x="2870"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174;p18"/>
                <p:cNvSpPr/>
                <p:nvPr/>
              </p:nvSpPr>
              <p:spPr>
                <a:xfrm>
                  <a:off x="3926129" y="2296587"/>
                  <a:ext cx="26761" cy="30051"/>
                </a:xfrm>
                <a:custGeom>
                  <a:avLst/>
                  <a:gdLst/>
                  <a:ahLst/>
                  <a:cxnLst/>
                  <a:rect l="l" t="t" r="r" b="b"/>
                  <a:pathLst>
                    <a:path w="1635" h="1836" fill="none" extrusionOk="0">
                      <a:moveTo>
                        <a:pt x="0" y="1"/>
                      </a:moveTo>
                      <a:cubicBezTo>
                        <a:pt x="634" y="735"/>
                        <a:pt x="1201" y="1369"/>
                        <a:pt x="1635" y="18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175;p18"/>
                <p:cNvSpPr/>
                <p:nvPr/>
              </p:nvSpPr>
              <p:spPr>
                <a:xfrm>
                  <a:off x="3303165" y="1909496"/>
                  <a:ext cx="591849" cy="351083"/>
                </a:xfrm>
                <a:custGeom>
                  <a:avLst/>
                  <a:gdLst/>
                  <a:ahLst/>
                  <a:cxnLst/>
                  <a:rect l="l" t="t" r="r" b="b"/>
                  <a:pathLst>
                    <a:path w="36160" h="21450" fill="none" extrusionOk="0">
                      <a:moveTo>
                        <a:pt x="1" y="1"/>
                      </a:moveTo>
                      <a:cubicBezTo>
                        <a:pt x="1" y="1"/>
                        <a:pt x="14344" y="468"/>
                        <a:pt x="20916" y="5671"/>
                      </a:cubicBezTo>
                      <a:cubicBezTo>
                        <a:pt x="25752" y="9474"/>
                        <a:pt x="31990" y="16613"/>
                        <a:pt x="36160" y="2144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176;p18"/>
                <p:cNvSpPr/>
                <p:nvPr/>
              </p:nvSpPr>
              <p:spPr>
                <a:xfrm>
                  <a:off x="3500263" y="1964638"/>
                  <a:ext cx="240799" cy="456997"/>
                </a:xfrm>
                <a:custGeom>
                  <a:avLst/>
                  <a:gdLst/>
                  <a:ahLst/>
                  <a:cxnLst/>
                  <a:rect l="l" t="t" r="r" b="b"/>
                  <a:pathLst>
                    <a:path w="14712" h="27921" fill="none" extrusionOk="0">
                      <a:moveTo>
                        <a:pt x="1" y="1"/>
                      </a:moveTo>
                      <a:cubicBezTo>
                        <a:pt x="1" y="1"/>
                        <a:pt x="8573" y="8840"/>
                        <a:pt x="12376" y="19681"/>
                      </a:cubicBezTo>
                      <a:cubicBezTo>
                        <a:pt x="13343" y="22383"/>
                        <a:pt x="14111" y="25119"/>
                        <a:pt x="14711" y="2792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177;p18"/>
                <p:cNvSpPr/>
                <p:nvPr/>
              </p:nvSpPr>
              <p:spPr>
                <a:xfrm>
                  <a:off x="3935409" y="1288186"/>
                  <a:ext cx="29494" cy="9297"/>
                </a:xfrm>
                <a:custGeom>
                  <a:avLst/>
                  <a:gdLst/>
                  <a:ahLst/>
                  <a:cxnLst/>
                  <a:rect l="l" t="t" r="r" b="b"/>
                  <a:pathLst>
                    <a:path w="1802" h="568" fill="none" extrusionOk="0">
                      <a:moveTo>
                        <a:pt x="1802" y="0"/>
                      </a:moveTo>
                      <a:cubicBezTo>
                        <a:pt x="1168" y="100"/>
                        <a:pt x="567" y="300"/>
                        <a:pt x="0" y="5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178;p18"/>
                <p:cNvSpPr/>
                <p:nvPr/>
              </p:nvSpPr>
              <p:spPr>
                <a:xfrm>
                  <a:off x="3998735" y="1287089"/>
                  <a:ext cx="106487" cy="30051"/>
                </a:xfrm>
                <a:custGeom>
                  <a:avLst/>
                  <a:gdLst/>
                  <a:ahLst/>
                  <a:cxnLst/>
                  <a:rect l="l" t="t" r="r" b="b"/>
                  <a:pathLst>
                    <a:path w="6506" h="1836" fill="none" extrusionOk="0">
                      <a:moveTo>
                        <a:pt x="6505" y="1835"/>
                      </a:moveTo>
                      <a:cubicBezTo>
                        <a:pt x="6505" y="1835"/>
                        <a:pt x="3303" y="201"/>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179;p18"/>
                <p:cNvSpPr/>
                <p:nvPr/>
              </p:nvSpPr>
              <p:spPr>
                <a:xfrm>
                  <a:off x="3980714" y="985158"/>
                  <a:ext cx="142528" cy="49708"/>
                </a:xfrm>
                <a:custGeom>
                  <a:avLst/>
                  <a:gdLst/>
                  <a:ahLst/>
                  <a:cxnLst/>
                  <a:rect l="l" t="t" r="r" b="b"/>
                  <a:pathLst>
                    <a:path w="8708" h="3037" fill="none" extrusionOk="0">
                      <a:moveTo>
                        <a:pt x="8707" y="3036"/>
                      </a:moveTo>
                      <a:cubicBezTo>
                        <a:pt x="8707" y="3036"/>
                        <a:pt x="3970" y="1"/>
                        <a:pt x="1" y="18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180;p18"/>
                <p:cNvSpPr/>
                <p:nvPr/>
              </p:nvSpPr>
              <p:spPr>
                <a:xfrm>
                  <a:off x="3655329" y="837212"/>
                  <a:ext cx="134868" cy="32768"/>
                </a:xfrm>
                <a:custGeom>
                  <a:avLst/>
                  <a:gdLst/>
                  <a:ahLst/>
                  <a:cxnLst/>
                  <a:rect l="l" t="t" r="r" b="b"/>
                  <a:pathLst>
                    <a:path w="8240" h="2002" fill="none" extrusionOk="0">
                      <a:moveTo>
                        <a:pt x="8239" y="2002"/>
                      </a:moveTo>
                      <a:cubicBezTo>
                        <a:pt x="8239" y="2002"/>
                        <a:pt x="3669" y="0"/>
                        <a:pt x="0" y="18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181;p18"/>
                <p:cNvSpPr/>
                <p:nvPr/>
              </p:nvSpPr>
              <p:spPr>
                <a:xfrm>
                  <a:off x="3620384" y="1159881"/>
                  <a:ext cx="177456" cy="27317"/>
                </a:xfrm>
                <a:custGeom>
                  <a:avLst/>
                  <a:gdLst/>
                  <a:ahLst/>
                  <a:cxnLst/>
                  <a:rect l="l" t="t" r="r" b="b"/>
                  <a:pathLst>
                    <a:path w="10842" h="1669" fill="none" extrusionOk="0">
                      <a:moveTo>
                        <a:pt x="10841" y="1234"/>
                      </a:moveTo>
                      <a:cubicBezTo>
                        <a:pt x="10841" y="1234"/>
                        <a:pt x="2735" y="0"/>
                        <a:pt x="0"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182;p18"/>
                <p:cNvSpPr/>
                <p:nvPr/>
              </p:nvSpPr>
              <p:spPr>
                <a:xfrm>
                  <a:off x="3263311" y="997728"/>
                  <a:ext cx="144705" cy="42048"/>
                </a:xfrm>
                <a:custGeom>
                  <a:avLst/>
                  <a:gdLst/>
                  <a:ahLst/>
                  <a:cxnLst/>
                  <a:rect l="l" t="t" r="r" b="b"/>
                  <a:pathLst>
                    <a:path w="8841" h="2569" fill="none" extrusionOk="0">
                      <a:moveTo>
                        <a:pt x="8840" y="601"/>
                      </a:moveTo>
                      <a:cubicBezTo>
                        <a:pt x="8840" y="601"/>
                        <a:pt x="2736" y="0"/>
                        <a:pt x="1"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183;p18"/>
                <p:cNvSpPr/>
                <p:nvPr/>
              </p:nvSpPr>
              <p:spPr>
                <a:xfrm>
                  <a:off x="3290612" y="1282179"/>
                  <a:ext cx="105390" cy="27857"/>
                </a:xfrm>
                <a:custGeom>
                  <a:avLst/>
                  <a:gdLst/>
                  <a:ahLst/>
                  <a:cxnLst/>
                  <a:rect l="l" t="t" r="r" b="b"/>
                  <a:pathLst>
                    <a:path w="6439" h="1702" fill="none" extrusionOk="0">
                      <a:moveTo>
                        <a:pt x="6438" y="0"/>
                      </a:moveTo>
                      <a:cubicBezTo>
                        <a:pt x="4137" y="167"/>
                        <a:pt x="1368" y="634"/>
                        <a:pt x="0" y="1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184;p18"/>
                <p:cNvSpPr/>
                <p:nvPr/>
              </p:nvSpPr>
              <p:spPr>
                <a:xfrm>
                  <a:off x="3423827" y="1279985"/>
                  <a:ext cx="31687" cy="573"/>
                </a:xfrm>
                <a:custGeom>
                  <a:avLst/>
                  <a:gdLst/>
                  <a:ahLst/>
                  <a:cxnLst/>
                  <a:rect l="l" t="t" r="r" b="b"/>
                  <a:pathLst>
                    <a:path w="1936" h="35" fill="none" extrusionOk="0">
                      <a:moveTo>
                        <a:pt x="1935" y="1"/>
                      </a:moveTo>
                      <a:cubicBezTo>
                        <a:pt x="1935" y="1"/>
                        <a:pt x="1135" y="1"/>
                        <a:pt x="1" y="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185;p18"/>
                <p:cNvSpPr/>
                <p:nvPr/>
              </p:nvSpPr>
              <p:spPr>
                <a:xfrm>
                  <a:off x="4255345" y="1267432"/>
                  <a:ext cx="120137" cy="44781"/>
                </a:xfrm>
                <a:custGeom>
                  <a:avLst/>
                  <a:gdLst/>
                  <a:ahLst/>
                  <a:cxnLst/>
                  <a:rect l="l" t="t" r="r" b="b"/>
                  <a:pathLst>
                    <a:path w="7340" h="2736" fill="none" extrusionOk="0">
                      <a:moveTo>
                        <a:pt x="7339" y="2736"/>
                      </a:moveTo>
                      <a:cubicBezTo>
                        <a:pt x="7339" y="2736"/>
                        <a:pt x="2903" y="1"/>
                        <a:pt x="1"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186;p18"/>
                <p:cNvSpPr/>
                <p:nvPr/>
              </p:nvSpPr>
              <p:spPr>
                <a:xfrm>
                  <a:off x="4299570" y="1501110"/>
                  <a:ext cx="75912" cy="38775"/>
                </a:xfrm>
                <a:custGeom>
                  <a:avLst/>
                  <a:gdLst/>
                  <a:ahLst/>
                  <a:cxnLst/>
                  <a:rect l="l" t="t" r="r" b="b"/>
                  <a:pathLst>
                    <a:path w="4638" h="2369" fill="none" extrusionOk="0">
                      <a:moveTo>
                        <a:pt x="4637" y="2369"/>
                      </a:moveTo>
                      <a:cubicBezTo>
                        <a:pt x="3169" y="1401"/>
                        <a:pt x="1602" y="634"/>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187;p18"/>
                <p:cNvSpPr/>
                <p:nvPr/>
              </p:nvSpPr>
              <p:spPr>
                <a:xfrm>
                  <a:off x="2768112" y="1909496"/>
                  <a:ext cx="145245" cy="77549"/>
                </a:xfrm>
                <a:custGeom>
                  <a:avLst/>
                  <a:gdLst/>
                  <a:ahLst/>
                  <a:cxnLst/>
                  <a:rect l="l" t="t" r="r" b="b"/>
                  <a:pathLst>
                    <a:path w="8874" h="4738" fill="none" extrusionOk="0">
                      <a:moveTo>
                        <a:pt x="8874" y="1"/>
                      </a:moveTo>
                      <a:cubicBezTo>
                        <a:pt x="8874" y="1"/>
                        <a:pt x="3670" y="4137"/>
                        <a:pt x="1" y="473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188;p18"/>
                <p:cNvSpPr/>
                <p:nvPr/>
              </p:nvSpPr>
              <p:spPr>
                <a:xfrm>
                  <a:off x="4135224" y="1714592"/>
                  <a:ext cx="125048" cy="69889"/>
                </a:xfrm>
                <a:custGeom>
                  <a:avLst/>
                  <a:gdLst/>
                  <a:ahLst/>
                  <a:cxnLst/>
                  <a:rect l="l" t="t" r="r" b="b"/>
                  <a:pathLst>
                    <a:path w="7640" h="4270" fill="none" extrusionOk="0">
                      <a:moveTo>
                        <a:pt x="7640" y="4270"/>
                      </a:moveTo>
                      <a:cubicBezTo>
                        <a:pt x="7640" y="4270"/>
                        <a:pt x="3503" y="3202"/>
                        <a:pt x="2136" y="2002"/>
                      </a:cubicBezTo>
                      <a:cubicBezTo>
                        <a:pt x="768" y="767"/>
                        <a:pt x="1" y="0"/>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189;p18"/>
                <p:cNvSpPr/>
                <p:nvPr/>
              </p:nvSpPr>
              <p:spPr>
                <a:xfrm>
                  <a:off x="3335377" y="1622312"/>
                  <a:ext cx="135425" cy="52441"/>
                </a:xfrm>
                <a:custGeom>
                  <a:avLst/>
                  <a:gdLst/>
                  <a:ahLst/>
                  <a:cxnLst/>
                  <a:rect l="l" t="t" r="r" b="b"/>
                  <a:pathLst>
                    <a:path w="8274" h="3204" fill="none" extrusionOk="0">
                      <a:moveTo>
                        <a:pt x="8273" y="1"/>
                      </a:moveTo>
                      <a:cubicBezTo>
                        <a:pt x="8273" y="1"/>
                        <a:pt x="1535" y="1535"/>
                        <a:pt x="1" y="32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190;p18"/>
                <p:cNvSpPr/>
                <p:nvPr/>
              </p:nvSpPr>
              <p:spPr>
                <a:xfrm>
                  <a:off x="3187971" y="1974475"/>
                  <a:ext cx="155066" cy="129958"/>
                </a:xfrm>
                <a:custGeom>
                  <a:avLst/>
                  <a:gdLst/>
                  <a:ahLst/>
                  <a:cxnLst/>
                  <a:rect l="l" t="t" r="r" b="b"/>
                  <a:pathLst>
                    <a:path w="9474" h="7940" fill="none" extrusionOk="0">
                      <a:moveTo>
                        <a:pt x="0" y="7939"/>
                      </a:moveTo>
                      <a:cubicBezTo>
                        <a:pt x="0" y="7939"/>
                        <a:pt x="2135" y="6872"/>
                        <a:pt x="5337" y="3836"/>
                      </a:cubicBezTo>
                      <a:cubicBezTo>
                        <a:pt x="8540" y="767"/>
                        <a:pt x="9474" y="0"/>
                        <a:pt x="947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191;p18"/>
                <p:cNvSpPr/>
                <p:nvPr/>
              </p:nvSpPr>
              <p:spPr>
                <a:xfrm>
                  <a:off x="3200525" y="2001776"/>
                  <a:ext cx="247346" cy="105374"/>
                </a:xfrm>
                <a:custGeom>
                  <a:avLst/>
                  <a:gdLst/>
                  <a:ahLst/>
                  <a:cxnLst/>
                  <a:rect l="l" t="t" r="r" b="b"/>
                  <a:pathLst>
                    <a:path w="15112" h="6438" fill="none" extrusionOk="0">
                      <a:moveTo>
                        <a:pt x="1" y="6438"/>
                      </a:moveTo>
                      <a:cubicBezTo>
                        <a:pt x="1" y="6438"/>
                        <a:pt x="3503" y="5037"/>
                        <a:pt x="8874" y="2769"/>
                      </a:cubicBezTo>
                      <a:cubicBezTo>
                        <a:pt x="14211" y="467"/>
                        <a:pt x="15111" y="0"/>
                        <a:pt x="1511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192;p18"/>
                <p:cNvSpPr/>
                <p:nvPr/>
              </p:nvSpPr>
              <p:spPr>
                <a:xfrm>
                  <a:off x="4225310" y="1490193"/>
                  <a:ext cx="33881" cy="4386"/>
                </a:xfrm>
                <a:custGeom>
                  <a:avLst/>
                  <a:gdLst/>
                  <a:ahLst/>
                  <a:cxnLst/>
                  <a:rect l="l" t="t" r="r" b="b"/>
                  <a:pathLst>
                    <a:path w="2070" h="268" fill="none" extrusionOk="0">
                      <a:moveTo>
                        <a:pt x="2069" y="67"/>
                      </a:moveTo>
                      <a:cubicBezTo>
                        <a:pt x="1369" y="0"/>
                        <a:pt x="668" y="67"/>
                        <a:pt x="1"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sp>
        <p:nvSpPr>
          <p:cNvPr id="193" name="Google Shape;193;p18"/>
          <p:cNvSpPr/>
          <p:nvPr/>
        </p:nvSpPr>
        <p:spPr>
          <a:xfrm>
            <a:off x="453101" y="3355174"/>
            <a:ext cx="2134800" cy="10233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4" name="Google Shape;194;p18"/>
          <p:cNvSpPr txBox="1"/>
          <p:nvPr/>
        </p:nvSpPr>
        <p:spPr>
          <a:xfrm>
            <a:off x="578201" y="3364351"/>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Dicsőítés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195" name="Google Shape;195;p18"/>
          <p:cNvSpPr txBox="1"/>
          <p:nvPr/>
        </p:nvSpPr>
        <p:spPr>
          <a:xfrm>
            <a:off x="578201" y="3725751"/>
            <a:ext cx="18846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200" dirty="0">
                <a:latin typeface="+mj-lt"/>
                <a:ea typeface="Fira Sans"/>
                <a:cs typeface="Fira Sans"/>
                <a:sym typeface="Fira Sans"/>
              </a:rPr>
              <a:t>amikor felismerve </a:t>
            </a:r>
            <a:r>
              <a:rPr lang="hu-HU" sz="1200">
                <a:latin typeface="+mj-lt"/>
                <a:ea typeface="Fira Sans"/>
                <a:cs typeface="Fira Sans"/>
                <a:sym typeface="Fira Sans"/>
              </a:rPr>
              <a:t>Isten </a:t>
            </a:r>
            <a:r>
              <a:rPr lang="hu-HU" sz="1200" smtClean="0">
                <a:latin typeface="+mj-lt"/>
                <a:ea typeface="Fira Sans"/>
                <a:cs typeface="Fira Sans"/>
                <a:sym typeface="Fira Sans"/>
              </a:rPr>
              <a:t>nagyságát, dicsőítjük Őt.</a:t>
            </a:r>
            <a:endParaRPr sz="1200" dirty="0">
              <a:latin typeface="+mj-lt"/>
              <a:ea typeface="Fira Sans"/>
              <a:cs typeface="Fira Sans"/>
              <a:sym typeface="Fira Sans"/>
            </a:endParaRPr>
          </a:p>
        </p:txBody>
      </p:sp>
      <p:sp>
        <p:nvSpPr>
          <p:cNvPr id="196" name="Google Shape;196;p18"/>
          <p:cNvSpPr/>
          <p:nvPr/>
        </p:nvSpPr>
        <p:spPr>
          <a:xfrm>
            <a:off x="2931263" y="284165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197" name="Google Shape;197;p18"/>
          <p:cNvCxnSpPr>
            <a:cxnSpLocks/>
            <a:stCxn id="193" idx="3"/>
            <a:endCxn id="196" idx="3"/>
          </p:cNvCxnSpPr>
          <p:nvPr/>
        </p:nvCxnSpPr>
        <p:spPr>
          <a:xfrm flipV="1">
            <a:off x="2587901" y="3219096"/>
            <a:ext cx="408121" cy="647728"/>
          </a:xfrm>
          <a:prstGeom prst="straightConnector1">
            <a:avLst/>
          </a:prstGeom>
          <a:noFill/>
          <a:ln w="9525" cap="flat" cmpd="sng">
            <a:solidFill>
              <a:schemeClr val="dk1"/>
            </a:solidFill>
            <a:prstDash val="solid"/>
            <a:round/>
            <a:headEnd type="none" w="med" len="med"/>
            <a:tailEnd type="none" w="med" len="med"/>
          </a:ln>
        </p:spPr>
      </p:cxnSp>
      <p:sp>
        <p:nvSpPr>
          <p:cNvPr id="198" name="Google Shape;198;p18"/>
          <p:cNvSpPr/>
          <p:nvPr/>
        </p:nvSpPr>
        <p:spPr>
          <a:xfrm>
            <a:off x="6636533" y="2839181"/>
            <a:ext cx="2134800" cy="1881731"/>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199" name="Google Shape;199;p18"/>
          <p:cNvSpPr txBox="1"/>
          <p:nvPr/>
        </p:nvSpPr>
        <p:spPr>
          <a:xfrm>
            <a:off x="6752469" y="2934751"/>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Közbenjárás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0" name="Google Shape;200;p18"/>
          <p:cNvSpPr txBox="1"/>
          <p:nvPr/>
        </p:nvSpPr>
        <p:spPr>
          <a:xfrm>
            <a:off x="6752469" y="3696358"/>
            <a:ext cx="18846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200" dirty="0">
                <a:latin typeface="+mj-lt"/>
                <a:ea typeface="Fira Sans"/>
                <a:cs typeface="Fira Sans"/>
                <a:sym typeface="Fira Sans"/>
              </a:rPr>
              <a:t>amikor nemcsak magunkért, hanem másokért is Istenhez fordulunk. Elé visszük azokat az embereket, akik </a:t>
            </a:r>
            <a:r>
              <a:rPr lang="hu-HU" sz="1200" dirty="0" err="1">
                <a:latin typeface="+mj-lt"/>
                <a:ea typeface="Fira Sans"/>
                <a:cs typeface="Fira Sans"/>
                <a:sym typeface="Fira Sans"/>
              </a:rPr>
              <a:t>fontosak</a:t>
            </a:r>
            <a:r>
              <a:rPr lang="hu-HU" sz="1200" dirty="0">
                <a:latin typeface="+mj-lt"/>
                <a:ea typeface="Fira Sans"/>
                <a:cs typeface="Fira Sans"/>
                <a:sym typeface="Fira Sans"/>
              </a:rPr>
              <a:t> a számunkra.</a:t>
            </a:r>
            <a:endParaRPr sz="1200" dirty="0">
              <a:latin typeface="+mj-lt"/>
              <a:ea typeface="Fira Sans"/>
              <a:cs typeface="Fira Sans"/>
              <a:sym typeface="Fira Sans"/>
            </a:endParaRPr>
          </a:p>
        </p:txBody>
      </p:sp>
      <p:sp>
        <p:nvSpPr>
          <p:cNvPr id="201" name="Google Shape;201;p18"/>
          <p:cNvSpPr/>
          <p:nvPr/>
        </p:nvSpPr>
        <p:spPr>
          <a:xfrm>
            <a:off x="5488996" y="230572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02" name="Google Shape;202;p18"/>
          <p:cNvCxnSpPr>
            <a:cxnSpLocks/>
            <a:stCxn id="201" idx="5"/>
            <a:endCxn id="198" idx="1"/>
          </p:cNvCxnSpPr>
          <p:nvPr/>
        </p:nvCxnSpPr>
        <p:spPr>
          <a:xfrm>
            <a:off x="5866437" y="2683166"/>
            <a:ext cx="770096" cy="1096881"/>
          </a:xfrm>
          <a:prstGeom prst="straightConnector1">
            <a:avLst/>
          </a:prstGeom>
          <a:noFill/>
          <a:ln w="9525" cap="flat" cmpd="sng">
            <a:solidFill>
              <a:schemeClr val="dk1"/>
            </a:solidFill>
            <a:prstDash val="solid"/>
            <a:round/>
            <a:headEnd type="none" w="med" len="med"/>
            <a:tailEnd type="none" w="med" len="med"/>
          </a:ln>
        </p:spPr>
      </p:cxnSp>
      <p:sp>
        <p:nvSpPr>
          <p:cNvPr id="203" name="Google Shape;203;p18"/>
          <p:cNvSpPr/>
          <p:nvPr/>
        </p:nvSpPr>
        <p:spPr>
          <a:xfrm>
            <a:off x="426216" y="1901228"/>
            <a:ext cx="2134800" cy="10233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4" name="Google Shape;204;p18"/>
          <p:cNvSpPr txBox="1"/>
          <p:nvPr/>
        </p:nvSpPr>
        <p:spPr>
          <a:xfrm>
            <a:off x="566519" y="1886179"/>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Bűnbánat</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05" name="Google Shape;205;p18"/>
          <p:cNvSpPr txBox="1"/>
          <p:nvPr/>
        </p:nvSpPr>
        <p:spPr>
          <a:xfrm>
            <a:off x="544561" y="2263326"/>
            <a:ext cx="18846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200" dirty="0">
                <a:latin typeface="+mj-lt"/>
                <a:ea typeface="Fira Sans"/>
                <a:cs typeface="Fira Sans"/>
                <a:sym typeface="Fira Sans"/>
              </a:rPr>
              <a:t>amikor felismerve saját </a:t>
            </a:r>
            <a:r>
              <a:rPr lang="hu-HU" sz="1200" dirty="0" err="1">
                <a:latin typeface="+mj-lt"/>
                <a:ea typeface="Fira Sans"/>
                <a:cs typeface="Fira Sans"/>
                <a:sym typeface="Fira Sans"/>
              </a:rPr>
              <a:t>korlátainkat</a:t>
            </a:r>
            <a:r>
              <a:rPr lang="hu-HU" sz="1200" dirty="0">
                <a:latin typeface="+mj-lt"/>
                <a:ea typeface="Fira Sans"/>
                <a:cs typeface="Fira Sans"/>
                <a:sym typeface="Fira Sans"/>
              </a:rPr>
              <a:t>, hibáinkat, leborulunk Isten előtt.</a:t>
            </a:r>
            <a:endParaRPr sz="1200" dirty="0">
              <a:latin typeface="+mj-lt"/>
              <a:ea typeface="Fira Sans"/>
              <a:cs typeface="Fira Sans"/>
              <a:sym typeface="Fira Sans"/>
            </a:endParaRPr>
          </a:p>
        </p:txBody>
      </p:sp>
      <p:sp>
        <p:nvSpPr>
          <p:cNvPr id="206" name="Google Shape;206;p18"/>
          <p:cNvSpPr/>
          <p:nvPr/>
        </p:nvSpPr>
        <p:spPr>
          <a:xfrm>
            <a:off x="3674538" y="1021091"/>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07" name="Google Shape;207;p18"/>
          <p:cNvCxnSpPr>
            <a:cxnSpLocks/>
            <a:endCxn id="206" idx="3"/>
          </p:cNvCxnSpPr>
          <p:nvPr/>
        </p:nvCxnSpPr>
        <p:spPr>
          <a:xfrm flipV="1">
            <a:off x="2552242" y="1398532"/>
            <a:ext cx="1187055" cy="818818"/>
          </a:xfrm>
          <a:prstGeom prst="straightConnector1">
            <a:avLst/>
          </a:prstGeom>
          <a:noFill/>
          <a:ln w="9525" cap="flat" cmpd="sng">
            <a:solidFill>
              <a:schemeClr val="dk1"/>
            </a:solidFill>
            <a:prstDash val="solid"/>
            <a:round/>
            <a:headEnd type="none" w="med" len="med"/>
            <a:tailEnd type="none" w="med" len="med"/>
          </a:ln>
        </p:spPr>
      </p:cxnSp>
      <p:sp>
        <p:nvSpPr>
          <p:cNvPr id="208" name="Google Shape;208;p18"/>
          <p:cNvSpPr/>
          <p:nvPr/>
        </p:nvSpPr>
        <p:spPr>
          <a:xfrm>
            <a:off x="6549004" y="488703"/>
            <a:ext cx="2134800" cy="1817022"/>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209" name="Google Shape;209;p18"/>
          <p:cNvSpPr txBox="1"/>
          <p:nvPr/>
        </p:nvSpPr>
        <p:spPr>
          <a:xfrm>
            <a:off x="6636533" y="590681"/>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Kérés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210" name="Google Shape;210;p18"/>
          <p:cNvSpPr txBox="1"/>
          <p:nvPr/>
        </p:nvSpPr>
        <p:spPr>
          <a:xfrm>
            <a:off x="6654001" y="1099949"/>
            <a:ext cx="1973931" cy="94809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200" dirty="0">
                <a:latin typeface="+mj-lt"/>
                <a:ea typeface="Fira Sans"/>
                <a:cs typeface="Fira Sans"/>
                <a:sym typeface="Fira Sans"/>
              </a:rPr>
              <a:t>amikor Istenhez fordulva elmondjuk Neki a legmélyebb vágyainkat is. Azokat, amelyek igazán </a:t>
            </a:r>
            <a:r>
              <a:rPr lang="hu-HU" sz="1200" dirty="0" err="1">
                <a:latin typeface="+mj-lt"/>
                <a:ea typeface="Fira Sans"/>
                <a:cs typeface="Fira Sans"/>
                <a:sym typeface="Fira Sans"/>
              </a:rPr>
              <a:t>fontosak</a:t>
            </a:r>
            <a:r>
              <a:rPr lang="hu-HU" sz="1200" dirty="0">
                <a:latin typeface="+mj-lt"/>
                <a:ea typeface="Fira Sans"/>
                <a:cs typeface="Fira Sans"/>
                <a:sym typeface="Fira Sans"/>
              </a:rPr>
              <a:t>, és igazán a hasznunkra vannak, segít el is érni.</a:t>
            </a:r>
            <a:endParaRPr sz="1200" dirty="0">
              <a:latin typeface="+mj-lt"/>
              <a:ea typeface="Fira Sans"/>
              <a:cs typeface="Fira Sans"/>
              <a:sym typeface="Fira Sans"/>
            </a:endParaRPr>
          </a:p>
        </p:txBody>
      </p:sp>
      <p:sp>
        <p:nvSpPr>
          <p:cNvPr id="211" name="Google Shape;211;p18"/>
          <p:cNvSpPr/>
          <p:nvPr/>
        </p:nvSpPr>
        <p:spPr>
          <a:xfrm>
            <a:off x="5235954" y="1166134"/>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212" name="Google Shape;212;p18"/>
          <p:cNvCxnSpPr>
            <a:cxnSpLocks/>
            <a:stCxn id="211" idx="6"/>
            <a:endCxn id="208" idx="1"/>
          </p:cNvCxnSpPr>
          <p:nvPr/>
        </p:nvCxnSpPr>
        <p:spPr>
          <a:xfrm>
            <a:off x="5678154" y="1387234"/>
            <a:ext cx="870850" cy="9980"/>
          </a:xfrm>
          <a:prstGeom prst="straightConnector1">
            <a:avLst/>
          </a:prstGeom>
          <a:noFill/>
          <a:ln w="9525" cap="flat" cmpd="sng">
            <a:solidFill>
              <a:schemeClr val="dk1"/>
            </a:solidFill>
            <a:prstDash val="solid"/>
            <a:round/>
            <a:headEnd type="none" w="med" len="med"/>
            <a:tailEnd type="none" w="med" len="med"/>
          </a:ln>
        </p:spPr>
      </p:cxnSp>
      <p:sp>
        <p:nvSpPr>
          <p:cNvPr id="64" name="Google Shape;206;p18">
            <a:extLst>
              <a:ext uri="{FF2B5EF4-FFF2-40B4-BE49-F238E27FC236}">
                <a16:creationId xmlns:a16="http://schemas.microsoft.com/office/drawing/2014/main" id="{FB10C2EC-6E4A-4444-8A58-F1D3FB51D883}"/>
              </a:ext>
            </a:extLst>
          </p:cNvPr>
          <p:cNvSpPr/>
          <p:nvPr/>
        </p:nvSpPr>
        <p:spPr>
          <a:xfrm>
            <a:off x="4411259" y="744315"/>
            <a:ext cx="442200" cy="4422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latin typeface="+mj-lt"/>
            </a:endParaRPr>
          </a:p>
        </p:txBody>
      </p:sp>
      <p:cxnSp>
        <p:nvCxnSpPr>
          <p:cNvPr id="65" name="Google Shape;207;p18">
            <a:extLst>
              <a:ext uri="{FF2B5EF4-FFF2-40B4-BE49-F238E27FC236}">
                <a16:creationId xmlns:a16="http://schemas.microsoft.com/office/drawing/2014/main" id="{A693E988-DDB7-4C74-877D-18AB23E15709}"/>
              </a:ext>
            </a:extLst>
          </p:cNvPr>
          <p:cNvCxnSpPr>
            <a:cxnSpLocks/>
            <a:stCxn id="64" idx="2"/>
          </p:cNvCxnSpPr>
          <p:nvPr/>
        </p:nvCxnSpPr>
        <p:spPr>
          <a:xfrm flipH="1" flipV="1">
            <a:off x="3125005" y="540168"/>
            <a:ext cx="1286254" cy="425247"/>
          </a:xfrm>
          <a:prstGeom prst="straightConnector1">
            <a:avLst/>
          </a:prstGeom>
          <a:noFill/>
          <a:ln w="9525" cap="flat" cmpd="sng">
            <a:solidFill>
              <a:schemeClr val="dk1"/>
            </a:solidFill>
            <a:prstDash val="solid"/>
            <a:round/>
            <a:headEnd type="none" w="med" len="med"/>
            <a:tailEnd type="none" w="med" len="med"/>
          </a:ln>
        </p:spPr>
      </p:cxnSp>
      <p:sp>
        <p:nvSpPr>
          <p:cNvPr id="67" name="Google Shape;203;p18">
            <a:extLst>
              <a:ext uri="{FF2B5EF4-FFF2-40B4-BE49-F238E27FC236}">
                <a16:creationId xmlns:a16="http://schemas.microsoft.com/office/drawing/2014/main" id="{148C2BBD-45A2-4354-959B-94D7E507E4D3}"/>
              </a:ext>
            </a:extLst>
          </p:cNvPr>
          <p:cNvSpPr/>
          <p:nvPr/>
        </p:nvSpPr>
        <p:spPr>
          <a:xfrm>
            <a:off x="990205" y="232459"/>
            <a:ext cx="2134800" cy="1391119"/>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solidFill>
                <a:srgbClr val="434343"/>
              </a:solidFill>
              <a:latin typeface="+mj-lt"/>
              <a:ea typeface="Roboto"/>
              <a:cs typeface="Roboto"/>
              <a:sym typeface="Roboto"/>
            </a:endParaRPr>
          </a:p>
        </p:txBody>
      </p:sp>
      <p:sp>
        <p:nvSpPr>
          <p:cNvPr id="66" name="Google Shape;204;p18">
            <a:extLst>
              <a:ext uri="{FF2B5EF4-FFF2-40B4-BE49-F238E27FC236}">
                <a16:creationId xmlns:a16="http://schemas.microsoft.com/office/drawing/2014/main" id="{0186A2FF-5FF7-4690-880E-1EEE2657520E}"/>
              </a:ext>
            </a:extLst>
          </p:cNvPr>
          <p:cNvSpPr txBox="1"/>
          <p:nvPr/>
        </p:nvSpPr>
        <p:spPr>
          <a:xfrm>
            <a:off x="1090106" y="233738"/>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Hálaadás</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68" name="Google Shape;205;p18">
            <a:extLst>
              <a:ext uri="{FF2B5EF4-FFF2-40B4-BE49-F238E27FC236}">
                <a16:creationId xmlns:a16="http://schemas.microsoft.com/office/drawing/2014/main" id="{349D1C78-9A07-4C82-8193-FBEA68214087}"/>
              </a:ext>
            </a:extLst>
          </p:cNvPr>
          <p:cNvSpPr txBox="1"/>
          <p:nvPr/>
        </p:nvSpPr>
        <p:spPr>
          <a:xfrm>
            <a:off x="1090106" y="670115"/>
            <a:ext cx="1922580" cy="7734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200" dirty="0">
                <a:latin typeface="+mj-lt"/>
                <a:ea typeface="Fira Sans"/>
                <a:cs typeface="Fira Sans"/>
                <a:sym typeface="Fira Sans"/>
              </a:rPr>
              <a:t>amikor </a:t>
            </a:r>
            <a:r>
              <a:rPr lang="hu-HU" sz="1200" dirty="0" err="1">
                <a:latin typeface="+mj-lt"/>
                <a:ea typeface="Fira Sans"/>
                <a:cs typeface="Fira Sans"/>
                <a:sym typeface="Fira Sans"/>
              </a:rPr>
              <a:t>végignézzük</a:t>
            </a:r>
            <a:r>
              <a:rPr lang="hu-HU" sz="1200" dirty="0">
                <a:latin typeface="+mj-lt"/>
                <a:ea typeface="Fira Sans"/>
                <a:cs typeface="Fira Sans"/>
                <a:sym typeface="Fira Sans"/>
              </a:rPr>
              <a:t> az életünket, felfedezzük, hogy mi mindent kaptunk Tőle. És ezt megköszönjük Neki.</a:t>
            </a:r>
            <a:endParaRPr sz="1200" dirty="0">
              <a:latin typeface="+mj-lt"/>
              <a:ea typeface="Fira Sans"/>
              <a:cs typeface="Fira Sans"/>
              <a:sym typeface="Fira San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1000"/>
                                        <p:tgtEl>
                                          <p:spTgt spid="195"/>
                                        </p:tgtEl>
                                      </p:cBhvr>
                                    </p:animEffect>
                                    <p:anim calcmode="lin" valueType="num">
                                      <p:cBhvr>
                                        <p:cTn id="13" dur="1000" fill="hold"/>
                                        <p:tgtEl>
                                          <p:spTgt spid="195"/>
                                        </p:tgtEl>
                                        <p:attrNameLst>
                                          <p:attrName>ppt_x</p:attrName>
                                        </p:attrNameLst>
                                      </p:cBhvr>
                                      <p:tavLst>
                                        <p:tav tm="0">
                                          <p:val>
                                            <p:strVal val="#ppt_x"/>
                                          </p:val>
                                        </p:tav>
                                        <p:tav tm="100000">
                                          <p:val>
                                            <p:strVal val="#ppt_x"/>
                                          </p:val>
                                        </p:tav>
                                      </p:tavLst>
                                    </p:anim>
                                    <p:anim calcmode="lin" valueType="num">
                                      <p:cBhvr>
                                        <p:cTn id="14"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fade">
                                      <p:cBhvr>
                                        <p:cTn id="19" dur="1000"/>
                                        <p:tgtEl>
                                          <p:spTgt spid="204"/>
                                        </p:tgtEl>
                                      </p:cBhvr>
                                    </p:animEffect>
                                    <p:anim calcmode="lin" valueType="num">
                                      <p:cBhvr>
                                        <p:cTn id="20" dur="1000" fill="hold"/>
                                        <p:tgtEl>
                                          <p:spTgt spid="204"/>
                                        </p:tgtEl>
                                        <p:attrNameLst>
                                          <p:attrName>ppt_x</p:attrName>
                                        </p:attrNameLst>
                                      </p:cBhvr>
                                      <p:tavLst>
                                        <p:tav tm="0">
                                          <p:val>
                                            <p:strVal val="#ppt_x"/>
                                          </p:val>
                                        </p:tav>
                                        <p:tav tm="100000">
                                          <p:val>
                                            <p:strVal val="#ppt_x"/>
                                          </p:val>
                                        </p:tav>
                                      </p:tavLst>
                                    </p:anim>
                                    <p:anim calcmode="lin" valueType="num">
                                      <p:cBhvr>
                                        <p:cTn id="21" dur="1000" fill="hold"/>
                                        <p:tgtEl>
                                          <p:spTgt spid="20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1000"/>
                                        <p:tgtEl>
                                          <p:spTgt spid="205"/>
                                        </p:tgtEl>
                                      </p:cBhvr>
                                    </p:animEffect>
                                    <p:anim calcmode="lin" valueType="num">
                                      <p:cBhvr>
                                        <p:cTn id="25" dur="1000" fill="hold"/>
                                        <p:tgtEl>
                                          <p:spTgt spid="205"/>
                                        </p:tgtEl>
                                        <p:attrNameLst>
                                          <p:attrName>ppt_x</p:attrName>
                                        </p:attrNameLst>
                                      </p:cBhvr>
                                      <p:tavLst>
                                        <p:tav tm="0">
                                          <p:val>
                                            <p:strVal val="#ppt_x"/>
                                          </p:val>
                                        </p:tav>
                                        <p:tav tm="100000">
                                          <p:val>
                                            <p:strVal val="#ppt_x"/>
                                          </p:val>
                                        </p:tav>
                                      </p:tavLst>
                                    </p:anim>
                                    <p:anim calcmode="lin" valueType="num">
                                      <p:cBhvr>
                                        <p:cTn id="26"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ppt_x</p:attrName>
                                        </p:attrNameLst>
                                      </p:cBhvr>
                                      <p:tavLst>
                                        <p:tav tm="0">
                                          <p:val>
                                            <p:strVal val="#ppt_x"/>
                                          </p:val>
                                        </p:tav>
                                        <p:tav tm="100000">
                                          <p:val>
                                            <p:strVal val="#ppt_x"/>
                                          </p:val>
                                        </p:tav>
                                      </p:tavLst>
                                    </p:anim>
                                    <p:anim calcmode="lin" valueType="num">
                                      <p:cBhvr>
                                        <p:cTn id="33" dur="1000" fill="hold"/>
                                        <p:tgtEl>
                                          <p:spTgt spid="6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9"/>
                                        </p:tgtEl>
                                        <p:attrNameLst>
                                          <p:attrName>style.visibility</p:attrName>
                                        </p:attrNameLst>
                                      </p:cBhvr>
                                      <p:to>
                                        <p:strVal val="visible"/>
                                      </p:to>
                                    </p:set>
                                    <p:animEffect transition="in" filter="fade">
                                      <p:cBhvr>
                                        <p:cTn id="43" dur="1000"/>
                                        <p:tgtEl>
                                          <p:spTgt spid="209"/>
                                        </p:tgtEl>
                                      </p:cBhvr>
                                    </p:animEffect>
                                    <p:anim calcmode="lin" valueType="num">
                                      <p:cBhvr>
                                        <p:cTn id="44" dur="1000" fill="hold"/>
                                        <p:tgtEl>
                                          <p:spTgt spid="209"/>
                                        </p:tgtEl>
                                        <p:attrNameLst>
                                          <p:attrName>ppt_x</p:attrName>
                                        </p:attrNameLst>
                                      </p:cBhvr>
                                      <p:tavLst>
                                        <p:tav tm="0">
                                          <p:val>
                                            <p:strVal val="#ppt_x"/>
                                          </p:val>
                                        </p:tav>
                                        <p:tav tm="100000">
                                          <p:val>
                                            <p:strVal val="#ppt_x"/>
                                          </p:val>
                                        </p:tav>
                                      </p:tavLst>
                                    </p:anim>
                                    <p:anim calcmode="lin" valueType="num">
                                      <p:cBhvr>
                                        <p:cTn id="45" dur="1000" fill="hold"/>
                                        <p:tgtEl>
                                          <p:spTgt spid="20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0"/>
                                        </p:tgtEl>
                                        <p:attrNameLst>
                                          <p:attrName>style.visibility</p:attrName>
                                        </p:attrNameLst>
                                      </p:cBhvr>
                                      <p:to>
                                        <p:strVal val="visible"/>
                                      </p:to>
                                    </p:set>
                                    <p:animEffect transition="in" filter="fade">
                                      <p:cBhvr>
                                        <p:cTn id="48" dur="1000"/>
                                        <p:tgtEl>
                                          <p:spTgt spid="210"/>
                                        </p:tgtEl>
                                      </p:cBhvr>
                                    </p:animEffect>
                                    <p:anim calcmode="lin" valueType="num">
                                      <p:cBhvr>
                                        <p:cTn id="49" dur="1000" fill="hold"/>
                                        <p:tgtEl>
                                          <p:spTgt spid="210"/>
                                        </p:tgtEl>
                                        <p:attrNameLst>
                                          <p:attrName>ppt_x</p:attrName>
                                        </p:attrNameLst>
                                      </p:cBhvr>
                                      <p:tavLst>
                                        <p:tav tm="0">
                                          <p:val>
                                            <p:strVal val="#ppt_x"/>
                                          </p:val>
                                        </p:tav>
                                        <p:tav tm="100000">
                                          <p:val>
                                            <p:strVal val="#ppt_x"/>
                                          </p:val>
                                        </p:tav>
                                      </p:tavLst>
                                    </p:anim>
                                    <p:anim calcmode="lin" valueType="num">
                                      <p:cBhvr>
                                        <p:cTn id="50"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9"/>
                                        </p:tgtEl>
                                        <p:attrNameLst>
                                          <p:attrName>style.visibility</p:attrName>
                                        </p:attrNameLst>
                                      </p:cBhvr>
                                      <p:to>
                                        <p:strVal val="visible"/>
                                      </p:to>
                                    </p:set>
                                    <p:animEffect transition="in" filter="fade">
                                      <p:cBhvr>
                                        <p:cTn id="55" dur="1000"/>
                                        <p:tgtEl>
                                          <p:spTgt spid="199"/>
                                        </p:tgtEl>
                                      </p:cBhvr>
                                    </p:animEffect>
                                    <p:anim calcmode="lin" valueType="num">
                                      <p:cBhvr>
                                        <p:cTn id="56" dur="1000" fill="hold"/>
                                        <p:tgtEl>
                                          <p:spTgt spid="199"/>
                                        </p:tgtEl>
                                        <p:attrNameLst>
                                          <p:attrName>ppt_x</p:attrName>
                                        </p:attrNameLst>
                                      </p:cBhvr>
                                      <p:tavLst>
                                        <p:tav tm="0">
                                          <p:val>
                                            <p:strVal val="#ppt_x"/>
                                          </p:val>
                                        </p:tav>
                                        <p:tav tm="100000">
                                          <p:val>
                                            <p:strVal val="#ppt_x"/>
                                          </p:val>
                                        </p:tav>
                                      </p:tavLst>
                                    </p:anim>
                                    <p:anim calcmode="lin" valueType="num">
                                      <p:cBhvr>
                                        <p:cTn id="57" dur="1000" fill="hold"/>
                                        <p:tgtEl>
                                          <p:spTgt spid="19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0"/>
                                        </p:tgtEl>
                                        <p:attrNameLst>
                                          <p:attrName>style.visibility</p:attrName>
                                        </p:attrNameLst>
                                      </p:cBhvr>
                                      <p:to>
                                        <p:strVal val="visible"/>
                                      </p:to>
                                    </p:set>
                                    <p:animEffect transition="in" filter="fade">
                                      <p:cBhvr>
                                        <p:cTn id="60" dur="1000"/>
                                        <p:tgtEl>
                                          <p:spTgt spid="200"/>
                                        </p:tgtEl>
                                      </p:cBhvr>
                                    </p:animEffect>
                                    <p:anim calcmode="lin" valueType="num">
                                      <p:cBhvr>
                                        <p:cTn id="61" dur="1000" fill="hold"/>
                                        <p:tgtEl>
                                          <p:spTgt spid="200"/>
                                        </p:tgtEl>
                                        <p:attrNameLst>
                                          <p:attrName>ppt_x</p:attrName>
                                        </p:attrNameLst>
                                      </p:cBhvr>
                                      <p:tavLst>
                                        <p:tav tm="0">
                                          <p:val>
                                            <p:strVal val="#ppt_x"/>
                                          </p:val>
                                        </p:tav>
                                        <p:tav tm="100000">
                                          <p:val>
                                            <p:strVal val="#ppt_x"/>
                                          </p:val>
                                        </p:tav>
                                      </p:tavLst>
                                    </p:anim>
                                    <p:anim calcmode="lin" valueType="num">
                                      <p:cBhvr>
                                        <p:cTn id="62"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9" grpId="0"/>
      <p:bldP spid="200" grpId="0"/>
      <p:bldP spid="204" grpId="0"/>
      <p:bldP spid="205" grpId="0"/>
      <p:bldP spid="209" grpId="0"/>
      <p:bldP spid="210" grpId="0"/>
      <p:bldP spid="66"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grpSp>
        <p:nvGrpSpPr>
          <p:cNvPr id="1646" name="Google Shape;1646;p37"/>
          <p:cNvGrpSpPr/>
          <p:nvPr/>
        </p:nvGrpSpPr>
        <p:grpSpPr>
          <a:xfrm>
            <a:off x="612246" y="3212357"/>
            <a:ext cx="873459" cy="2937295"/>
            <a:chOff x="455284" y="3456263"/>
            <a:chExt cx="899175" cy="3023775"/>
          </a:xfrm>
        </p:grpSpPr>
        <p:sp>
          <p:nvSpPr>
            <p:cNvPr id="1647" name="Google Shape;1647;p37"/>
            <p:cNvSpPr/>
            <p:nvPr/>
          </p:nvSpPr>
          <p:spPr>
            <a:xfrm>
              <a:off x="455284" y="3624013"/>
              <a:ext cx="647675" cy="710125"/>
            </a:xfrm>
            <a:custGeom>
              <a:avLst/>
              <a:gdLst/>
              <a:ahLst/>
              <a:cxnLst/>
              <a:rect l="l" t="t" r="r" b="b"/>
              <a:pathLst>
                <a:path w="25907" h="28405" extrusionOk="0">
                  <a:moveTo>
                    <a:pt x="25906" y="0"/>
                  </a:moveTo>
                  <a:lnTo>
                    <a:pt x="1086" y="4011"/>
                  </a:lnTo>
                  <a:lnTo>
                    <a:pt x="297" y="14794"/>
                  </a:lnTo>
                  <a:cubicBezTo>
                    <a:pt x="1" y="18739"/>
                    <a:pt x="724" y="22684"/>
                    <a:pt x="2335" y="26300"/>
                  </a:cubicBezTo>
                  <a:lnTo>
                    <a:pt x="3288" y="28404"/>
                  </a:lnTo>
                  <a:lnTo>
                    <a:pt x="23342" y="28404"/>
                  </a:lnTo>
                  <a:lnTo>
                    <a:pt x="25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482409" y="3624013"/>
              <a:ext cx="660000" cy="664100"/>
            </a:xfrm>
            <a:custGeom>
              <a:avLst/>
              <a:gdLst/>
              <a:ahLst/>
              <a:cxnLst/>
              <a:rect l="l" t="t" r="r" b="b"/>
              <a:pathLst>
                <a:path w="26400" h="26564" extrusionOk="0">
                  <a:moveTo>
                    <a:pt x="24821" y="0"/>
                  </a:moveTo>
                  <a:lnTo>
                    <a:pt x="1" y="4011"/>
                  </a:lnTo>
                  <a:lnTo>
                    <a:pt x="1809" y="10159"/>
                  </a:lnTo>
                  <a:cubicBezTo>
                    <a:pt x="2259" y="11649"/>
                    <a:pt x="3623" y="12610"/>
                    <a:pt x="5119" y="12610"/>
                  </a:cubicBezTo>
                  <a:cubicBezTo>
                    <a:pt x="5372" y="12610"/>
                    <a:pt x="5629" y="12583"/>
                    <a:pt x="5885" y="12526"/>
                  </a:cubicBezTo>
                  <a:lnTo>
                    <a:pt x="8220" y="12000"/>
                  </a:lnTo>
                  <a:cubicBezTo>
                    <a:pt x="9602" y="13138"/>
                    <a:pt x="11319" y="13762"/>
                    <a:pt x="13095" y="13762"/>
                  </a:cubicBezTo>
                  <a:cubicBezTo>
                    <a:pt x="13474" y="13762"/>
                    <a:pt x="13855" y="13734"/>
                    <a:pt x="14236" y="13676"/>
                  </a:cubicBezTo>
                  <a:lnTo>
                    <a:pt x="14301" y="13676"/>
                  </a:lnTo>
                  <a:cubicBezTo>
                    <a:pt x="12789" y="16142"/>
                    <a:pt x="12066" y="19035"/>
                    <a:pt x="12230" y="21928"/>
                  </a:cubicBezTo>
                  <a:lnTo>
                    <a:pt x="12493" y="26563"/>
                  </a:lnTo>
                  <a:lnTo>
                    <a:pt x="26104" y="7956"/>
                  </a:lnTo>
                  <a:lnTo>
                    <a:pt x="26399" y="6674"/>
                  </a:lnTo>
                  <a:lnTo>
                    <a:pt x="24821" y="0"/>
                  </a:ln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468434" y="3594413"/>
              <a:ext cx="220300" cy="329075"/>
            </a:xfrm>
            <a:custGeom>
              <a:avLst/>
              <a:gdLst/>
              <a:ahLst/>
              <a:cxnLst/>
              <a:rect l="l" t="t" r="r" b="b"/>
              <a:pathLst>
                <a:path w="8812" h="13163" extrusionOk="0">
                  <a:moveTo>
                    <a:pt x="4392" y="1"/>
                  </a:moveTo>
                  <a:cubicBezTo>
                    <a:pt x="2387" y="1"/>
                    <a:pt x="596" y="1341"/>
                    <a:pt x="100" y="3354"/>
                  </a:cubicBezTo>
                  <a:cubicBezTo>
                    <a:pt x="1" y="3748"/>
                    <a:pt x="1" y="4176"/>
                    <a:pt x="165" y="4570"/>
                  </a:cubicBezTo>
                  <a:lnTo>
                    <a:pt x="3025" y="11408"/>
                  </a:lnTo>
                  <a:cubicBezTo>
                    <a:pt x="3483" y="12502"/>
                    <a:pt x="4531" y="13162"/>
                    <a:pt x="5651" y="13162"/>
                  </a:cubicBezTo>
                  <a:cubicBezTo>
                    <a:pt x="5979" y="13162"/>
                    <a:pt x="6314" y="13106"/>
                    <a:pt x="6642" y="12986"/>
                  </a:cubicBezTo>
                  <a:cubicBezTo>
                    <a:pt x="8022" y="12493"/>
                    <a:pt x="8811" y="11014"/>
                    <a:pt x="8417" y="9567"/>
                  </a:cubicBezTo>
                  <a:lnTo>
                    <a:pt x="5918" y="198"/>
                  </a:lnTo>
                  <a:lnTo>
                    <a:pt x="5162" y="66"/>
                  </a:lnTo>
                  <a:cubicBezTo>
                    <a:pt x="4904" y="22"/>
                    <a:pt x="4646" y="1"/>
                    <a:pt x="4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616384" y="3530638"/>
              <a:ext cx="247400" cy="377000"/>
            </a:xfrm>
            <a:custGeom>
              <a:avLst/>
              <a:gdLst/>
              <a:ahLst/>
              <a:cxnLst/>
              <a:rect l="l" t="t" r="r" b="b"/>
              <a:pathLst>
                <a:path w="9896" h="15080" extrusionOk="0">
                  <a:moveTo>
                    <a:pt x="4467" y="1"/>
                  </a:moveTo>
                  <a:cubicBezTo>
                    <a:pt x="2650" y="1"/>
                    <a:pt x="897" y="1000"/>
                    <a:pt x="0" y="2749"/>
                  </a:cubicBezTo>
                  <a:lnTo>
                    <a:pt x="2630" y="12480"/>
                  </a:lnTo>
                  <a:cubicBezTo>
                    <a:pt x="3061" y="14030"/>
                    <a:pt x="4470" y="15079"/>
                    <a:pt x="6046" y="15079"/>
                  </a:cubicBezTo>
                  <a:cubicBezTo>
                    <a:pt x="6274" y="15079"/>
                    <a:pt x="6507" y="15057"/>
                    <a:pt x="6740" y="15011"/>
                  </a:cubicBezTo>
                  <a:cubicBezTo>
                    <a:pt x="8679" y="14617"/>
                    <a:pt x="9896" y="12677"/>
                    <a:pt x="9468" y="10738"/>
                  </a:cubicBezTo>
                  <a:lnTo>
                    <a:pt x="7134" y="744"/>
                  </a:lnTo>
                  <a:lnTo>
                    <a:pt x="6970" y="678"/>
                  </a:lnTo>
                  <a:cubicBezTo>
                    <a:pt x="6175" y="218"/>
                    <a:pt x="5314" y="1"/>
                    <a:pt x="4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794734" y="3488288"/>
              <a:ext cx="221100" cy="383050"/>
            </a:xfrm>
            <a:custGeom>
              <a:avLst/>
              <a:gdLst/>
              <a:ahLst/>
              <a:cxnLst/>
              <a:rect l="l" t="t" r="r" b="b"/>
              <a:pathLst>
                <a:path w="8844" h="15322" extrusionOk="0">
                  <a:moveTo>
                    <a:pt x="4210" y="1"/>
                  </a:moveTo>
                  <a:cubicBezTo>
                    <a:pt x="2581" y="1"/>
                    <a:pt x="989" y="829"/>
                    <a:pt x="66" y="2339"/>
                  </a:cubicBezTo>
                  <a:lnTo>
                    <a:pt x="0" y="2438"/>
                  </a:lnTo>
                  <a:lnTo>
                    <a:pt x="2433" y="12892"/>
                  </a:lnTo>
                  <a:cubicBezTo>
                    <a:pt x="2768" y="14344"/>
                    <a:pt x="4051" y="15321"/>
                    <a:pt x="5458" y="15321"/>
                  </a:cubicBezTo>
                  <a:cubicBezTo>
                    <a:pt x="5707" y="15321"/>
                    <a:pt x="5961" y="15290"/>
                    <a:pt x="6214" y="15226"/>
                  </a:cubicBezTo>
                  <a:cubicBezTo>
                    <a:pt x="7792" y="14831"/>
                    <a:pt x="8844" y="13286"/>
                    <a:pt x="8581" y="11675"/>
                  </a:cubicBezTo>
                  <a:lnTo>
                    <a:pt x="7430" y="4607"/>
                  </a:lnTo>
                  <a:lnTo>
                    <a:pt x="7923" y="1517"/>
                  </a:lnTo>
                  <a:lnTo>
                    <a:pt x="6904" y="827"/>
                  </a:lnTo>
                  <a:cubicBezTo>
                    <a:pt x="6071" y="267"/>
                    <a:pt x="5135" y="1"/>
                    <a:pt x="4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980484" y="3456263"/>
              <a:ext cx="232600" cy="360000"/>
            </a:xfrm>
            <a:custGeom>
              <a:avLst/>
              <a:gdLst/>
              <a:ahLst/>
              <a:cxnLst/>
              <a:rect l="l" t="t" r="r" b="b"/>
              <a:pathLst>
                <a:path w="9304" h="14400" extrusionOk="0">
                  <a:moveTo>
                    <a:pt x="3548" y="0"/>
                  </a:moveTo>
                  <a:cubicBezTo>
                    <a:pt x="2928" y="0"/>
                    <a:pt x="2313" y="190"/>
                    <a:pt x="1775" y="563"/>
                  </a:cubicBezTo>
                  <a:cubicBezTo>
                    <a:pt x="1118" y="1023"/>
                    <a:pt x="658" y="1746"/>
                    <a:pt x="526" y="2535"/>
                  </a:cubicBezTo>
                  <a:lnTo>
                    <a:pt x="0" y="5888"/>
                  </a:lnTo>
                  <a:lnTo>
                    <a:pt x="921" y="11543"/>
                  </a:lnTo>
                  <a:cubicBezTo>
                    <a:pt x="1182" y="13228"/>
                    <a:pt x="2625" y="14399"/>
                    <a:pt x="4250" y="14399"/>
                  </a:cubicBezTo>
                  <a:cubicBezTo>
                    <a:pt x="4464" y="14399"/>
                    <a:pt x="4681" y="14379"/>
                    <a:pt x="4898" y="14337"/>
                  </a:cubicBezTo>
                  <a:cubicBezTo>
                    <a:pt x="6148" y="14074"/>
                    <a:pt x="7167" y="13154"/>
                    <a:pt x="7496" y="11937"/>
                  </a:cubicBezTo>
                  <a:lnTo>
                    <a:pt x="9304" y="5461"/>
                  </a:lnTo>
                  <a:lnTo>
                    <a:pt x="6608" y="1549"/>
                  </a:lnTo>
                  <a:cubicBezTo>
                    <a:pt x="6279" y="1023"/>
                    <a:pt x="5786" y="661"/>
                    <a:pt x="5227" y="431"/>
                  </a:cubicBezTo>
                  <a:lnTo>
                    <a:pt x="4635" y="201"/>
                  </a:lnTo>
                  <a:cubicBezTo>
                    <a:pt x="4281" y="67"/>
                    <a:pt x="3914" y="0"/>
                    <a:pt x="3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793909" y="3529663"/>
              <a:ext cx="560550" cy="757625"/>
            </a:xfrm>
            <a:custGeom>
              <a:avLst/>
              <a:gdLst/>
              <a:ahLst/>
              <a:cxnLst/>
              <a:rect l="l" t="t" r="r" b="b"/>
              <a:pathLst>
                <a:path w="22422" h="30305" extrusionOk="0">
                  <a:moveTo>
                    <a:pt x="8860" y="1"/>
                  </a:moveTo>
                  <a:cubicBezTo>
                    <a:pt x="8052" y="1"/>
                    <a:pt x="7332" y="674"/>
                    <a:pt x="7332" y="1572"/>
                  </a:cubicBezTo>
                  <a:cubicBezTo>
                    <a:pt x="7332" y="5221"/>
                    <a:pt x="9501" y="8508"/>
                    <a:pt x="12822" y="9988"/>
                  </a:cubicBezTo>
                  <a:lnTo>
                    <a:pt x="13907" y="10448"/>
                  </a:lnTo>
                  <a:lnTo>
                    <a:pt x="13611" y="11730"/>
                  </a:lnTo>
                  <a:lnTo>
                    <a:pt x="8482" y="13834"/>
                  </a:lnTo>
                  <a:cubicBezTo>
                    <a:pt x="5096" y="15215"/>
                    <a:pt x="2400" y="17910"/>
                    <a:pt x="1020" y="21264"/>
                  </a:cubicBezTo>
                  <a:cubicBezTo>
                    <a:pt x="362" y="22907"/>
                    <a:pt x="0" y="24683"/>
                    <a:pt x="0" y="26458"/>
                  </a:cubicBezTo>
                  <a:lnTo>
                    <a:pt x="0" y="30304"/>
                  </a:lnTo>
                  <a:lnTo>
                    <a:pt x="9962" y="30304"/>
                  </a:lnTo>
                  <a:lnTo>
                    <a:pt x="17030" y="22710"/>
                  </a:lnTo>
                  <a:cubicBezTo>
                    <a:pt x="19462" y="20080"/>
                    <a:pt x="21008" y="16760"/>
                    <a:pt x="21468" y="13209"/>
                  </a:cubicBezTo>
                  <a:lnTo>
                    <a:pt x="22257" y="6832"/>
                  </a:lnTo>
                  <a:cubicBezTo>
                    <a:pt x="22421" y="5451"/>
                    <a:pt x="21599" y="4103"/>
                    <a:pt x="20251" y="3676"/>
                  </a:cubicBezTo>
                  <a:lnTo>
                    <a:pt x="9370" y="92"/>
                  </a:lnTo>
                  <a:cubicBezTo>
                    <a:pt x="9200" y="30"/>
                    <a:pt x="9028" y="1"/>
                    <a:pt x="8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1035534" y="3538538"/>
              <a:ext cx="78100" cy="109325"/>
            </a:xfrm>
            <a:custGeom>
              <a:avLst/>
              <a:gdLst/>
              <a:ahLst/>
              <a:cxnLst/>
              <a:rect l="l" t="t" r="r" b="b"/>
              <a:pathLst>
                <a:path w="3124" h="4373" extrusionOk="0">
                  <a:moveTo>
                    <a:pt x="560" y="0"/>
                  </a:moveTo>
                  <a:lnTo>
                    <a:pt x="560" y="0"/>
                  </a:lnTo>
                  <a:cubicBezTo>
                    <a:pt x="1" y="1611"/>
                    <a:pt x="560" y="3353"/>
                    <a:pt x="1940" y="4373"/>
                  </a:cubicBezTo>
                  <a:lnTo>
                    <a:pt x="3124" y="855"/>
                  </a:lnTo>
                  <a:lnTo>
                    <a:pt x="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614734" y="3610638"/>
              <a:ext cx="69900" cy="227900"/>
            </a:xfrm>
            <a:custGeom>
              <a:avLst/>
              <a:gdLst/>
              <a:ahLst/>
              <a:cxnLst/>
              <a:rect l="l" t="t" r="r" b="b"/>
              <a:pathLst>
                <a:path w="2796" h="9116" extrusionOk="0">
                  <a:moveTo>
                    <a:pt x="232" y="1"/>
                  </a:moveTo>
                  <a:cubicBezTo>
                    <a:pt x="211" y="1"/>
                    <a:pt x="188" y="3"/>
                    <a:pt x="165" y="9"/>
                  </a:cubicBezTo>
                  <a:cubicBezTo>
                    <a:pt x="66" y="42"/>
                    <a:pt x="1" y="141"/>
                    <a:pt x="34" y="272"/>
                  </a:cubicBezTo>
                  <a:lnTo>
                    <a:pt x="2368" y="8984"/>
                  </a:lnTo>
                  <a:cubicBezTo>
                    <a:pt x="2368" y="9050"/>
                    <a:pt x="2466" y="9116"/>
                    <a:pt x="2565" y="9116"/>
                  </a:cubicBezTo>
                  <a:lnTo>
                    <a:pt x="2598" y="9116"/>
                  </a:lnTo>
                  <a:cubicBezTo>
                    <a:pt x="2729" y="9116"/>
                    <a:pt x="2795" y="8984"/>
                    <a:pt x="2762" y="8885"/>
                  </a:cubicBezTo>
                  <a:lnTo>
                    <a:pt x="428" y="141"/>
                  </a:lnTo>
                  <a:cubicBezTo>
                    <a:pt x="401" y="60"/>
                    <a:pt x="329" y="1"/>
                    <a:pt x="232" y="1"/>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792109" y="3561788"/>
              <a:ext cx="65925" cy="243050"/>
            </a:xfrm>
            <a:custGeom>
              <a:avLst/>
              <a:gdLst/>
              <a:ahLst/>
              <a:cxnLst/>
              <a:rect l="l" t="t" r="r" b="b"/>
              <a:pathLst>
                <a:path w="2637" h="9722" extrusionOk="0">
                  <a:moveTo>
                    <a:pt x="263" y="0"/>
                  </a:moveTo>
                  <a:cubicBezTo>
                    <a:pt x="134" y="0"/>
                    <a:pt x="1" y="98"/>
                    <a:pt x="40" y="254"/>
                  </a:cubicBezTo>
                  <a:lnTo>
                    <a:pt x="2209" y="9557"/>
                  </a:lnTo>
                  <a:cubicBezTo>
                    <a:pt x="2242" y="9656"/>
                    <a:pt x="2308" y="9722"/>
                    <a:pt x="2407" y="9722"/>
                  </a:cubicBezTo>
                  <a:lnTo>
                    <a:pt x="2472" y="9722"/>
                  </a:lnTo>
                  <a:cubicBezTo>
                    <a:pt x="2571" y="9689"/>
                    <a:pt x="2637" y="9590"/>
                    <a:pt x="2604" y="9459"/>
                  </a:cubicBezTo>
                  <a:lnTo>
                    <a:pt x="467" y="155"/>
                  </a:lnTo>
                  <a:cubicBezTo>
                    <a:pt x="440" y="47"/>
                    <a:pt x="352" y="0"/>
                    <a:pt x="263" y="0"/>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973084" y="3525413"/>
              <a:ext cx="252400" cy="258875"/>
            </a:xfrm>
            <a:custGeom>
              <a:avLst/>
              <a:gdLst/>
              <a:ahLst/>
              <a:cxnLst/>
              <a:rect l="l" t="t" r="r" b="b"/>
              <a:pathLst>
                <a:path w="10096" h="10355" extrusionOk="0">
                  <a:moveTo>
                    <a:pt x="3189" y="821"/>
                  </a:moveTo>
                  <a:lnTo>
                    <a:pt x="5359" y="1544"/>
                  </a:lnTo>
                  <a:lnTo>
                    <a:pt x="4307" y="4569"/>
                  </a:lnTo>
                  <a:cubicBezTo>
                    <a:pt x="3255" y="3615"/>
                    <a:pt x="2827" y="2169"/>
                    <a:pt x="3189" y="821"/>
                  </a:cubicBezTo>
                  <a:close/>
                  <a:moveTo>
                    <a:pt x="1726" y="0"/>
                  </a:moveTo>
                  <a:cubicBezTo>
                    <a:pt x="796" y="0"/>
                    <a:pt x="0" y="757"/>
                    <a:pt x="0" y="1742"/>
                  </a:cubicBezTo>
                  <a:cubicBezTo>
                    <a:pt x="0" y="2465"/>
                    <a:pt x="66" y="3155"/>
                    <a:pt x="230" y="3846"/>
                  </a:cubicBezTo>
                  <a:lnTo>
                    <a:pt x="1019" y="8843"/>
                  </a:lnTo>
                  <a:cubicBezTo>
                    <a:pt x="1052" y="8941"/>
                    <a:pt x="1118" y="9007"/>
                    <a:pt x="1217" y="9007"/>
                  </a:cubicBezTo>
                  <a:lnTo>
                    <a:pt x="1249" y="9007"/>
                  </a:lnTo>
                  <a:cubicBezTo>
                    <a:pt x="1381" y="8974"/>
                    <a:pt x="1447" y="8875"/>
                    <a:pt x="1447" y="8777"/>
                  </a:cubicBezTo>
                  <a:lnTo>
                    <a:pt x="986" y="5917"/>
                  </a:lnTo>
                  <a:lnTo>
                    <a:pt x="986" y="5917"/>
                  </a:lnTo>
                  <a:cubicBezTo>
                    <a:pt x="1973" y="7889"/>
                    <a:pt x="3616" y="9467"/>
                    <a:pt x="5622" y="10355"/>
                  </a:cubicBezTo>
                  <a:lnTo>
                    <a:pt x="5720" y="10355"/>
                  </a:lnTo>
                  <a:cubicBezTo>
                    <a:pt x="5786" y="10355"/>
                    <a:pt x="5852" y="10322"/>
                    <a:pt x="5885" y="10223"/>
                  </a:cubicBezTo>
                  <a:cubicBezTo>
                    <a:pt x="5951" y="10125"/>
                    <a:pt x="5885" y="10026"/>
                    <a:pt x="5786" y="9960"/>
                  </a:cubicBezTo>
                  <a:cubicBezTo>
                    <a:pt x="2532" y="8547"/>
                    <a:pt x="428" y="5325"/>
                    <a:pt x="428" y="1742"/>
                  </a:cubicBezTo>
                  <a:cubicBezTo>
                    <a:pt x="400" y="965"/>
                    <a:pt x="1051" y="399"/>
                    <a:pt x="1768" y="399"/>
                  </a:cubicBezTo>
                  <a:cubicBezTo>
                    <a:pt x="1901" y="399"/>
                    <a:pt x="2036" y="418"/>
                    <a:pt x="2170" y="459"/>
                  </a:cubicBezTo>
                  <a:lnTo>
                    <a:pt x="2827" y="690"/>
                  </a:lnTo>
                  <a:cubicBezTo>
                    <a:pt x="2367" y="2300"/>
                    <a:pt x="2959" y="4043"/>
                    <a:pt x="4274" y="5062"/>
                  </a:cubicBezTo>
                  <a:lnTo>
                    <a:pt x="4504" y="5226"/>
                  </a:lnTo>
                  <a:lnTo>
                    <a:pt x="5753" y="1643"/>
                  </a:lnTo>
                  <a:lnTo>
                    <a:pt x="9698" y="2958"/>
                  </a:lnTo>
                  <a:cubicBezTo>
                    <a:pt x="9729" y="2968"/>
                    <a:pt x="9757" y="2973"/>
                    <a:pt x="9784" y="2973"/>
                  </a:cubicBezTo>
                  <a:cubicBezTo>
                    <a:pt x="10017" y="2973"/>
                    <a:pt x="10095" y="2622"/>
                    <a:pt x="9830" y="2563"/>
                  </a:cubicBezTo>
                  <a:lnTo>
                    <a:pt x="9830" y="2563"/>
                  </a:lnTo>
                  <a:lnTo>
                    <a:pt x="9863" y="2596"/>
                  </a:lnTo>
                  <a:lnTo>
                    <a:pt x="9863" y="2596"/>
                  </a:lnTo>
                  <a:lnTo>
                    <a:pt x="3123" y="361"/>
                  </a:lnTo>
                  <a:lnTo>
                    <a:pt x="2301" y="98"/>
                  </a:lnTo>
                  <a:cubicBezTo>
                    <a:pt x="2108" y="31"/>
                    <a:pt x="1914" y="0"/>
                    <a:pt x="1726" y="0"/>
                  </a:cubicBezTo>
                  <a:close/>
                </a:path>
              </a:pathLst>
            </a:custGeom>
            <a:solidFill>
              <a:srgbClr val="ED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537484" y="4334113"/>
              <a:ext cx="777525" cy="2145925"/>
            </a:xfrm>
            <a:custGeom>
              <a:avLst/>
              <a:gdLst/>
              <a:ahLst/>
              <a:cxnLst/>
              <a:rect l="l" t="t" r="r" b="b"/>
              <a:pathLst>
                <a:path w="31101" h="85837" extrusionOk="0">
                  <a:moveTo>
                    <a:pt x="0" y="0"/>
                  </a:moveTo>
                  <a:lnTo>
                    <a:pt x="0" y="85837"/>
                  </a:lnTo>
                  <a:lnTo>
                    <a:pt x="31100" y="85837"/>
                  </a:lnTo>
                  <a:lnTo>
                    <a:pt x="20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37"/>
          <p:cNvGrpSpPr/>
          <p:nvPr/>
        </p:nvGrpSpPr>
        <p:grpSpPr>
          <a:xfrm>
            <a:off x="1932855" y="3212357"/>
            <a:ext cx="1049889" cy="2720283"/>
            <a:chOff x="1950613" y="3674950"/>
            <a:chExt cx="1080800" cy="2800373"/>
          </a:xfrm>
        </p:grpSpPr>
        <p:sp>
          <p:nvSpPr>
            <p:cNvPr id="1663" name="Google Shape;1663;p37"/>
            <p:cNvSpPr/>
            <p:nvPr/>
          </p:nvSpPr>
          <p:spPr>
            <a:xfrm>
              <a:off x="2035263" y="5436448"/>
              <a:ext cx="736425" cy="1038875"/>
            </a:xfrm>
            <a:custGeom>
              <a:avLst/>
              <a:gdLst/>
              <a:ahLst/>
              <a:cxnLst/>
              <a:rect l="l" t="t" r="r" b="b"/>
              <a:pathLst>
                <a:path w="29457" h="41555" extrusionOk="0">
                  <a:moveTo>
                    <a:pt x="4012" y="1"/>
                  </a:moveTo>
                  <a:lnTo>
                    <a:pt x="3979" y="67"/>
                  </a:lnTo>
                  <a:cubicBezTo>
                    <a:pt x="2236" y="2072"/>
                    <a:pt x="1250" y="4636"/>
                    <a:pt x="1152" y="7332"/>
                  </a:cubicBezTo>
                  <a:lnTo>
                    <a:pt x="1" y="41555"/>
                  </a:lnTo>
                  <a:lnTo>
                    <a:pt x="29457" y="41555"/>
                  </a:lnTo>
                  <a:lnTo>
                    <a:pt x="26893" y="7266"/>
                  </a:lnTo>
                  <a:cubicBezTo>
                    <a:pt x="26695" y="4538"/>
                    <a:pt x="25545" y="1973"/>
                    <a:pt x="23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1950613" y="3674950"/>
              <a:ext cx="1080800" cy="1410350"/>
            </a:xfrm>
            <a:custGeom>
              <a:avLst/>
              <a:gdLst/>
              <a:ahLst/>
              <a:cxnLst/>
              <a:rect l="l" t="t" r="r" b="b"/>
              <a:pathLst>
                <a:path w="43232" h="56414" extrusionOk="0">
                  <a:moveTo>
                    <a:pt x="17819" y="0"/>
                  </a:moveTo>
                  <a:cubicBezTo>
                    <a:pt x="16405" y="0"/>
                    <a:pt x="15222" y="1085"/>
                    <a:pt x="15123" y="2532"/>
                  </a:cubicBezTo>
                  <a:lnTo>
                    <a:pt x="13512" y="25511"/>
                  </a:lnTo>
                  <a:lnTo>
                    <a:pt x="12493" y="6970"/>
                  </a:lnTo>
                  <a:cubicBezTo>
                    <a:pt x="12428" y="5622"/>
                    <a:pt x="11310" y="4570"/>
                    <a:pt x="9962" y="4570"/>
                  </a:cubicBezTo>
                  <a:cubicBezTo>
                    <a:pt x="8581" y="4570"/>
                    <a:pt x="7463" y="5655"/>
                    <a:pt x="7398" y="7036"/>
                  </a:cubicBezTo>
                  <a:lnTo>
                    <a:pt x="6740" y="24887"/>
                  </a:lnTo>
                  <a:lnTo>
                    <a:pt x="3979" y="13183"/>
                  </a:lnTo>
                  <a:cubicBezTo>
                    <a:pt x="3776" y="12286"/>
                    <a:pt x="2987" y="11669"/>
                    <a:pt x="2106" y="11669"/>
                  </a:cubicBezTo>
                  <a:cubicBezTo>
                    <a:pt x="1986" y="11669"/>
                    <a:pt x="1865" y="11680"/>
                    <a:pt x="1743" y="11704"/>
                  </a:cubicBezTo>
                  <a:cubicBezTo>
                    <a:pt x="691" y="11901"/>
                    <a:pt x="1" y="12920"/>
                    <a:pt x="198" y="13972"/>
                  </a:cubicBezTo>
                  <a:lnTo>
                    <a:pt x="2401" y="26136"/>
                  </a:lnTo>
                  <a:lnTo>
                    <a:pt x="3124" y="38004"/>
                  </a:lnTo>
                  <a:cubicBezTo>
                    <a:pt x="3321" y="40930"/>
                    <a:pt x="4110" y="43757"/>
                    <a:pt x="5491" y="46354"/>
                  </a:cubicBezTo>
                  <a:lnTo>
                    <a:pt x="5721" y="46814"/>
                  </a:lnTo>
                  <a:cubicBezTo>
                    <a:pt x="7299" y="49773"/>
                    <a:pt x="8121" y="53061"/>
                    <a:pt x="8121" y="56414"/>
                  </a:cubicBezTo>
                  <a:lnTo>
                    <a:pt x="26038" y="56381"/>
                  </a:lnTo>
                  <a:lnTo>
                    <a:pt x="26038" y="55099"/>
                  </a:lnTo>
                  <a:cubicBezTo>
                    <a:pt x="26038" y="52370"/>
                    <a:pt x="27287" y="49740"/>
                    <a:pt x="29424" y="48031"/>
                  </a:cubicBezTo>
                  <a:cubicBezTo>
                    <a:pt x="30114" y="47472"/>
                    <a:pt x="30706" y="46847"/>
                    <a:pt x="31199" y="46124"/>
                  </a:cubicBezTo>
                  <a:lnTo>
                    <a:pt x="35769" y="39549"/>
                  </a:lnTo>
                  <a:lnTo>
                    <a:pt x="42607" y="33533"/>
                  </a:lnTo>
                  <a:cubicBezTo>
                    <a:pt x="43232" y="32974"/>
                    <a:pt x="43232" y="31955"/>
                    <a:pt x="42574" y="31396"/>
                  </a:cubicBezTo>
                  <a:cubicBezTo>
                    <a:pt x="41705" y="30660"/>
                    <a:pt x="40631" y="30290"/>
                    <a:pt x="39561" y="30290"/>
                  </a:cubicBezTo>
                  <a:cubicBezTo>
                    <a:pt x="38527" y="30290"/>
                    <a:pt x="37497" y="30636"/>
                    <a:pt x="36657" y="31330"/>
                  </a:cubicBezTo>
                  <a:lnTo>
                    <a:pt x="28668" y="37872"/>
                  </a:lnTo>
                  <a:lnTo>
                    <a:pt x="28175" y="33237"/>
                  </a:lnTo>
                  <a:cubicBezTo>
                    <a:pt x="27714" y="29259"/>
                    <a:pt x="27682" y="25281"/>
                    <a:pt x="28043" y="21303"/>
                  </a:cubicBezTo>
                  <a:lnTo>
                    <a:pt x="29424" y="6115"/>
                  </a:lnTo>
                  <a:cubicBezTo>
                    <a:pt x="29555" y="4570"/>
                    <a:pt x="28405" y="3222"/>
                    <a:pt x="26893" y="3091"/>
                  </a:cubicBezTo>
                  <a:cubicBezTo>
                    <a:pt x="26809" y="3083"/>
                    <a:pt x="26726" y="3080"/>
                    <a:pt x="26643" y="3080"/>
                  </a:cubicBezTo>
                  <a:cubicBezTo>
                    <a:pt x="25268" y="3080"/>
                    <a:pt x="24087" y="4093"/>
                    <a:pt x="23901" y="5458"/>
                  </a:cubicBezTo>
                  <a:lnTo>
                    <a:pt x="21008" y="25972"/>
                  </a:lnTo>
                  <a:lnTo>
                    <a:pt x="20548" y="2663"/>
                  </a:lnTo>
                  <a:cubicBezTo>
                    <a:pt x="20515" y="1184"/>
                    <a:pt x="19298" y="0"/>
                    <a:pt x="17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2330338" y="4620775"/>
              <a:ext cx="336975" cy="259900"/>
            </a:xfrm>
            <a:custGeom>
              <a:avLst/>
              <a:gdLst/>
              <a:ahLst/>
              <a:cxnLst/>
              <a:rect l="l" t="t" r="r" b="b"/>
              <a:pathLst>
                <a:path w="13479" h="10396" extrusionOk="0">
                  <a:moveTo>
                    <a:pt x="12482" y="0"/>
                  </a:moveTo>
                  <a:cubicBezTo>
                    <a:pt x="6373" y="0"/>
                    <a:pt x="1094" y="4348"/>
                    <a:pt x="0" y="10395"/>
                  </a:cubicBezTo>
                  <a:cubicBezTo>
                    <a:pt x="2236" y="5036"/>
                    <a:pt x="7068" y="1157"/>
                    <a:pt x="12788" y="171"/>
                  </a:cubicBezTo>
                  <a:lnTo>
                    <a:pt x="13479" y="39"/>
                  </a:lnTo>
                  <a:lnTo>
                    <a:pt x="12887" y="7"/>
                  </a:lnTo>
                  <a:cubicBezTo>
                    <a:pt x="12752" y="2"/>
                    <a:pt x="12617" y="0"/>
                    <a:pt x="12482"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2222663" y="4533775"/>
              <a:ext cx="354250" cy="180050"/>
            </a:xfrm>
            <a:custGeom>
              <a:avLst/>
              <a:gdLst/>
              <a:ahLst/>
              <a:cxnLst/>
              <a:rect l="l" t="t" r="r" b="b"/>
              <a:pathLst>
                <a:path w="14170" h="7202" extrusionOk="0">
                  <a:moveTo>
                    <a:pt x="12842" y="1"/>
                  </a:moveTo>
                  <a:cubicBezTo>
                    <a:pt x="11993" y="1"/>
                    <a:pt x="11144" y="81"/>
                    <a:pt x="10323" y="232"/>
                  </a:cubicBezTo>
                  <a:cubicBezTo>
                    <a:pt x="7364" y="824"/>
                    <a:pt x="4669" y="2172"/>
                    <a:pt x="2466" y="4210"/>
                  </a:cubicBezTo>
                  <a:cubicBezTo>
                    <a:pt x="1513" y="5097"/>
                    <a:pt x="691" y="6084"/>
                    <a:pt x="0" y="7201"/>
                  </a:cubicBezTo>
                  <a:cubicBezTo>
                    <a:pt x="954" y="6380"/>
                    <a:pt x="1940" y="5591"/>
                    <a:pt x="2959" y="4834"/>
                  </a:cubicBezTo>
                  <a:cubicBezTo>
                    <a:pt x="5260" y="3191"/>
                    <a:pt x="7792" y="1909"/>
                    <a:pt x="10488" y="1021"/>
                  </a:cubicBezTo>
                  <a:cubicBezTo>
                    <a:pt x="11704" y="659"/>
                    <a:pt x="12920" y="331"/>
                    <a:pt x="14170" y="68"/>
                  </a:cubicBezTo>
                  <a:cubicBezTo>
                    <a:pt x="13730" y="22"/>
                    <a:pt x="13286" y="1"/>
                    <a:pt x="12842" y="1"/>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2067338" y="4445050"/>
              <a:ext cx="509575" cy="56375"/>
            </a:xfrm>
            <a:custGeom>
              <a:avLst/>
              <a:gdLst/>
              <a:ahLst/>
              <a:cxnLst/>
              <a:rect l="l" t="t" r="r" b="b"/>
              <a:pathLst>
                <a:path w="20383" h="2255" extrusionOk="0">
                  <a:moveTo>
                    <a:pt x="0" y="0"/>
                  </a:moveTo>
                  <a:cubicBezTo>
                    <a:pt x="3288" y="1052"/>
                    <a:pt x="6674" y="1710"/>
                    <a:pt x="10093" y="2006"/>
                  </a:cubicBezTo>
                  <a:cubicBezTo>
                    <a:pt x="11660" y="2171"/>
                    <a:pt x="13234" y="2254"/>
                    <a:pt x="14808" y="2254"/>
                  </a:cubicBezTo>
                  <a:cubicBezTo>
                    <a:pt x="16669" y="2254"/>
                    <a:pt x="18531" y="2139"/>
                    <a:pt x="20383" y="1907"/>
                  </a:cubicBezTo>
                  <a:cubicBezTo>
                    <a:pt x="17555" y="1414"/>
                    <a:pt x="13906" y="1019"/>
                    <a:pt x="10224" y="658"/>
                  </a:cubicBezTo>
                  <a:cubicBezTo>
                    <a:pt x="6542" y="296"/>
                    <a:pt x="2860" y="33"/>
                    <a:pt x="0"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2135538" y="5080573"/>
              <a:ext cx="491500" cy="403375"/>
            </a:xfrm>
            <a:custGeom>
              <a:avLst/>
              <a:gdLst/>
              <a:ahLst/>
              <a:cxnLst/>
              <a:rect l="l" t="t" r="r" b="b"/>
              <a:pathLst>
                <a:path w="19660" h="16135" extrusionOk="0">
                  <a:moveTo>
                    <a:pt x="724" y="1"/>
                  </a:moveTo>
                  <a:lnTo>
                    <a:pt x="1" y="14236"/>
                  </a:lnTo>
                  <a:cubicBezTo>
                    <a:pt x="3157" y="15502"/>
                    <a:pt x="6494" y="16134"/>
                    <a:pt x="9830" y="16134"/>
                  </a:cubicBezTo>
                  <a:cubicBezTo>
                    <a:pt x="13167" y="16134"/>
                    <a:pt x="16504" y="15502"/>
                    <a:pt x="19660" y="14236"/>
                  </a:cubicBezTo>
                  <a:lnTo>
                    <a:pt x="186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2161838" y="4932425"/>
              <a:ext cx="430700" cy="78225"/>
            </a:xfrm>
            <a:custGeom>
              <a:avLst/>
              <a:gdLst/>
              <a:ahLst/>
              <a:cxnLst/>
              <a:rect l="l" t="t" r="r" b="b"/>
              <a:pathLst>
                <a:path w="17228" h="3129" extrusionOk="0">
                  <a:moveTo>
                    <a:pt x="17227" y="0"/>
                  </a:moveTo>
                  <a:lnTo>
                    <a:pt x="17227" y="0"/>
                  </a:lnTo>
                  <a:cubicBezTo>
                    <a:pt x="16109" y="954"/>
                    <a:pt x="14794" y="1578"/>
                    <a:pt x="13381" y="1841"/>
                  </a:cubicBezTo>
                  <a:cubicBezTo>
                    <a:pt x="12918" y="1942"/>
                    <a:pt x="12454" y="1981"/>
                    <a:pt x="11991" y="1981"/>
                  </a:cubicBezTo>
                  <a:cubicBezTo>
                    <a:pt x="11698" y="1981"/>
                    <a:pt x="11405" y="1965"/>
                    <a:pt x="11112" y="1940"/>
                  </a:cubicBezTo>
                  <a:cubicBezTo>
                    <a:pt x="10356" y="1841"/>
                    <a:pt x="9567" y="1578"/>
                    <a:pt x="8647" y="1414"/>
                  </a:cubicBezTo>
                  <a:cubicBezTo>
                    <a:pt x="8187" y="1315"/>
                    <a:pt x="7726" y="1282"/>
                    <a:pt x="7233" y="1282"/>
                  </a:cubicBezTo>
                  <a:cubicBezTo>
                    <a:pt x="6773" y="1315"/>
                    <a:pt x="6346" y="1381"/>
                    <a:pt x="5885" y="1447"/>
                  </a:cubicBezTo>
                  <a:cubicBezTo>
                    <a:pt x="5031" y="1611"/>
                    <a:pt x="4242" y="1841"/>
                    <a:pt x="3518" y="1940"/>
                  </a:cubicBezTo>
                  <a:cubicBezTo>
                    <a:pt x="3277" y="1984"/>
                    <a:pt x="3036" y="2006"/>
                    <a:pt x="2798" y="2006"/>
                  </a:cubicBezTo>
                  <a:cubicBezTo>
                    <a:pt x="2320" y="2006"/>
                    <a:pt x="1853" y="1918"/>
                    <a:pt x="1414" y="1743"/>
                  </a:cubicBezTo>
                  <a:cubicBezTo>
                    <a:pt x="757" y="1512"/>
                    <a:pt x="264" y="1052"/>
                    <a:pt x="1" y="428"/>
                  </a:cubicBezTo>
                  <a:lnTo>
                    <a:pt x="1" y="428"/>
                  </a:lnTo>
                  <a:cubicBezTo>
                    <a:pt x="66" y="1184"/>
                    <a:pt x="494" y="1841"/>
                    <a:pt x="1151" y="2236"/>
                  </a:cubicBezTo>
                  <a:cubicBezTo>
                    <a:pt x="1829" y="2667"/>
                    <a:pt x="2594" y="2896"/>
                    <a:pt x="3391" y="2896"/>
                  </a:cubicBezTo>
                  <a:cubicBezTo>
                    <a:pt x="3444" y="2896"/>
                    <a:pt x="3498" y="2895"/>
                    <a:pt x="3551" y="2893"/>
                  </a:cubicBezTo>
                  <a:cubicBezTo>
                    <a:pt x="4406" y="2860"/>
                    <a:pt x="5261" y="2762"/>
                    <a:pt x="6083" y="2630"/>
                  </a:cubicBezTo>
                  <a:cubicBezTo>
                    <a:pt x="6477" y="2564"/>
                    <a:pt x="6872" y="2532"/>
                    <a:pt x="7266" y="2532"/>
                  </a:cubicBezTo>
                  <a:cubicBezTo>
                    <a:pt x="7661" y="2532"/>
                    <a:pt x="8022" y="2564"/>
                    <a:pt x="8417" y="2663"/>
                  </a:cubicBezTo>
                  <a:cubicBezTo>
                    <a:pt x="9271" y="2860"/>
                    <a:pt x="10126" y="3025"/>
                    <a:pt x="10981" y="3123"/>
                  </a:cubicBezTo>
                  <a:cubicBezTo>
                    <a:pt x="11071" y="3127"/>
                    <a:pt x="11160" y="3128"/>
                    <a:pt x="11250" y="3128"/>
                  </a:cubicBezTo>
                  <a:cubicBezTo>
                    <a:pt x="12048" y="3128"/>
                    <a:pt x="12843" y="2998"/>
                    <a:pt x="13611" y="2762"/>
                  </a:cubicBezTo>
                  <a:cubicBezTo>
                    <a:pt x="15090" y="2301"/>
                    <a:pt x="16372" y="1315"/>
                    <a:pt x="17227" y="0"/>
                  </a:cubicBezTo>
                  <a:close/>
                </a:path>
              </a:pathLst>
            </a:custGeom>
            <a:solidFill>
              <a:srgbClr val="945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7"/>
          <p:cNvGrpSpPr/>
          <p:nvPr/>
        </p:nvGrpSpPr>
        <p:grpSpPr>
          <a:xfrm>
            <a:off x="3318997" y="3212357"/>
            <a:ext cx="1095257" cy="2875470"/>
            <a:chOff x="2779888" y="3241153"/>
            <a:chExt cx="1233675" cy="3238872"/>
          </a:xfrm>
        </p:grpSpPr>
        <p:sp>
          <p:nvSpPr>
            <p:cNvPr id="1674" name="Google Shape;1674;p37"/>
            <p:cNvSpPr/>
            <p:nvPr/>
          </p:nvSpPr>
          <p:spPr>
            <a:xfrm>
              <a:off x="3015763" y="3377803"/>
              <a:ext cx="743000" cy="721625"/>
            </a:xfrm>
            <a:custGeom>
              <a:avLst/>
              <a:gdLst/>
              <a:ahLst/>
              <a:cxnLst/>
              <a:rect l="l" t="t" r="r" b="b"/>
              <a:pathLst>
                <a:path w="29720" h="28865" extrusionOk="0">
                  <a:moveTo>
                    <a:pt x="25052" y="0"/>
                  </a:moveTo>
                  <a:lnTo>
                    <a:pt x="1" y="1808"/>
                  </a:lnTo>
                  <a:lnTo>
                    <a:pt x="9042" y="28864"/>
                  </a:lnTo>
                  <a:lnTo>
                    <a:pt x="28504" y="24262"/>
                  </a:lnTo>
                  <a:lnTo>
                    <a:pt x="28964" y="21993"/>
                  </a:lnTo>
                  <a:cubicBezTo>
                    <a:pt x="29720" y="18114"/>
                    <a:pt x="29490" y="14103"/>
                    <a:pt x="28306" y="10323"/>
                  </a:cubicBezTo>
                  <a:lnTo>
                    <a:pt x="25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015763" y="3377803"/>
              <a:ext cx="626300" cy="619700"/>
            </a:xfrm>
            <a:custGeom>
              <a:avLst/>
              <a:gdLst/>
              <a:ahLst/>
              <a:cxnLst/>
              <a:rect l="l" t="t" r="r" b="b"/>
              <a:pathLst>
                <a:path w="25052" h="24788" extrusionOk="0">
                  <a:moveTo>
                    <a:pt x="25052" y="0"/>
                  </a:moveTo>
                  <a:lnTo>
                    <a:pt x="1" y="1808"/>
                  </a:lnTo>
                  <a:lnTo>
                    <a:pt x="1" y="8646"/>
                  </a:lnTo>
                  <a:lnTo>
                    <a:pt x="593" y="9830"/>
                  </a:lnTo>
                  <a:lnTo>
                    <a:pt x="18082" y="24788"/>
                  </a:lnTo>
                  <a:lnTo>
                    <a:pt x="18082" y="24788"/>
                  </a:lnTo>
                  <a:lnTo>
                    <a:pt x="17260" y="20251"/>
                  </a:lnTo>
                  <a:cubicBezTo>
                    <a:pt x="16767" y="17391"/>
                    <a:pt x="15386" y="14728"/>
                    <a:pt x="13348" y="12657"/>
                  </a:cubicBezTo>
                  <a:lnTo>
                    <a:pt x="13414" y="12657"/>
                  </a:lnTo>
                  <a:cubicBezTo>
                    <a:pt x="15584" y="12493"/>
                    <a:pt x="17589" y="11408"/>
                    <a:pt x="18904" y="9632"/>
                  </a:cubicBezTo>
                  <a:lnTo>
                    <a:pt x="21271" y="9632"/>
                  </a:lnTo>
                  <a:cubicBezTo>
                    <a:pt x="23112" y="9632"/>
                    <a:pt x="24591" y="8219"/>
                    <a:pt x="24690" y="6411"/>
                  </a:cubicBezTo>
                  <a:lnTo>
                    <a:pt x="25052" y="0"/>
                  </a:ln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475213" y="3270578"/>
              <a:ext cx="174250" cy="332850"/>
            </a:xfrm>
            <a:custGeom>
              <a:avLst/>
              <a:gdLst/>
              <a:ahLst/>
              <a:cxnLst/>
              <a:rect l="l" t="t" r="r" b="b"/>
              <a:pathLst>
                <a:path w="6970" h="13314" extrusionOk="0">
                  <a:moveTo>
                    <a:pt x="2749" y="1"/>
                  </a:moveTo>
                  <a:cubicBezTo>
                    <a:pt x="2180" y="1"/>
                    <a:pt x="1603" y="111"/>
                    <a:pt x="1052" y="344"/>
                  </a:cubicBezTo>
                  <a:lnTo>
                    <a:pt x="329" y="673"/>
                  </a:lnTo>
                  <a:lnTo>
                    <a:pt x="33" y="10371"/>
                  </a:lnTo>
                  <a:cubicBezTo>
                    <a:pt x="0" y="11850"/>
                    <a:pt x="1085" y="13100"/>
                    <a:pt x="2564" y="13297"/>
                  </a:cubicBezTo>
                  <a:cubicBezTo>
                    <a:pt x="2669" y="13308"/>
                    <a:pt x="2773" y="13314"/>
                    <a:pt x="2875" y="13314"/>
                  </a:cubicBezTo>
                  <a:cubicBezTo>
                    <a:pt x="4262" y="13314"/>
                    <a:pt x="5475" y="12305"/>
                    <a:pt x="5720" y="10897"/>
                  </a:cubicBezTo>
                  <a:lnTo>
                    <a:pt x="6904" y="3599"/>
                  </a:lnTo>
                  <a:cubicBezTo>
                    <a:pt x="6970" y="3171"/>
                    <a:pt x="6904" y="2744"/>
                    <a:pt x="6707" y="2382"/>
                  </a:cubicBezTo>
                  <a:cubicBezTo>
                    <a:pt x="5906" y="878"/>
                    <a:pt x="4354" y="1"/>
                    <a:pt x="2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3298488" y="3243003"/>
              <a:ext cx="184125" cy="381425"/>
            </a:xfrm>
            <a:custGeom>
              <a:avLst/>
              <a:gdLst/>
              <a:ahLst/>
              <a:cxnLst/>
              <a:rect l="l" t="t" r="r" b="b"/>
              <a:pathLst>
                <a:path w="7365" h="15257" extrusionOk="0">
                  <a:moveTo>
                    <a:pt x="3565" y="1"/>
                  </a:moveTo>
                  <a:cubicBezTo>
                    <a:pt x="2341" y="1"/>
                    <a:pt x="1109" y="448"/>
                    <a:pt x="132" y="1348"/>
                  </a:cubicBezTo>
                  <a:lnTo>
                    <a:pt x="1" y="1480"/>
                  </a:lnTo>
                  <a:lnTo>
                    <a:pt x="34" y="11737"/>
                  </a:lnTo>
                  <a:cubicBezTo>
                    <a:pt x="34" y="13702"/>
                    <a:pt x="1612" y="15257"/>
                    <a:pt x="3531" y="15257"/>
                  </a:cubicBezTo>
                  <a:cubicBezTo>
                    <a:pt x="3571" y="15257"/>
                    <a:pt x="3610" y="15256"/>
                    <a:pt x="3650" y="15255"/>
                  </a:cubicBezTo>
                  <a:cubicBezTo>
                    <a:pt x="5491" y="15189"/>
                    <a:pt x="7003" y="13709"/>
                    <a:pt x="7069" y="11868"/>
                  </a:cubicBezTo>
                  <a:lnTo>
                    <a:pt x="7365" y="1776"/>
                  </a:lnTo>
                  <a:cubicBezTo>
                    <a:pt x="6379" y="596"/>
                    <a:pt x="4977" y="1"/>
                    <a:pt x="3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3100438" y="3241153"/>
              <a:ext cx="198900" cy="384875"/>
            </a:xfrm>
            <a:custGeom>
              <a:avLst/>
              <a:gdLst/>
              <a:ahLst/>
              <a:cxnLst/>
              <a:rect l="l" t="t" r="r" b="b"/>
              <a:pathLst>
                <a:path w="7956" h="15395" extrusionOk="0">
                  <a:moveTo>
                    <a:pt x="4361" y="0"/>
                  </a:moveTo>
                  <a:cubicBezTo>
                    <a:pt x="3066" y="0"/>
                    <a:pt x="1774" y="518"/>
                    <a:pt x="822" y="1554"/>
                  </a:cubicBezTo>
                  <a:lnTo>
                    <a:pt x="0" y="2474"/>
                  </a:lnTo>
                  <a:lnTo>
                    <a:pt x="1184" y="5335"/>
                  </a:lnTo>
                  <a:lnTo>
                    <a:pt x="1710" y="12468"/>
                  </a:lnTo>
                  <a:cubicBezTo>
                    <a:pt x="1808" y="14112"/>
                    <a:pt x="3156" y="15361"/>
                    <a:pt x="4800" y="15394"/>
                  </a:cubicBezTo>
                  <a:cubicBezTo>
                    <a:pt x="6542" y="15394"/>
                    <a:pt x="7956" y="13981"/>
                    <a:pt x="7956" y="12238"/>
                  </a:cubicBezTo>
                  <a:lnTo>
                    <a:pt x="7923" y="1554"/>
                  </a:lnTo>
                  <a:lnTo>
                    <a:pt x="7824" y="1455"/>
                  </a:lnTo>
                  <a:cubicBezTo>
                    <a:pt x="6870" y="485"/>
                    <a:pt x="5614" y="0"/>
                    <a:pt x="4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2900713" y="3249703"/>
              <a:ext cx="242475" cy="359100"/>
            </a:xfrm>
            <a:custGeom>
              <a:avLst/>
              <a:gdLst/>
              <a:ahLst/>
              <a:cxnLst/>
              <a:rect l="l" t="t" r="r" b="b"/>
              <a:pathLst>
                <a:path w="9699" h="14364" extrusionOk="0">
                  <a:moveTo>
                    <a:pt x="5071" y="0"/>
                  </a:moveTo>
                  <a:cubicBezTo>
                    <a:pt x="4466" y="0"/>
                    <a:pt x="3860" y="190"/>
                    <a:pt x="3354" y="554"/>
                  </a:cubicBezTo>
                  <a:lnTo>
                    <a:pt x="2828" y="916"/>
                  </a:lnTo>
                  <a:cubicBezTo>
                    <a:pt x="2302" y="1245"/>
                    <a:pt x="1940" y="1738"/>
                    <a:pt x="1710" y="2297"/>
                  </a:cubicBezTo>
                  <a:lnTo>
                    <a:pt x="0" y="6735"/>
                  </a:lnTo>
                  <a:lnTo>
                    <a:pt x="3255" y="12620"/>
                  </a:lnTo>
                  <a:cubicBezTo>
                    <a:pt x="3833" y="13711"/>
                    <a:pt x="5005" y="14363"/>
                    <a:pt x="6253" y="14363"/>
                  </a:cubicBezTo>
                  <a:cubicBezTo>
                    <a:pt x="6284" y="14363"/>
                    <a:pt x="6315" y="14363"/>
                    <a:pt x="6345" y="14362"/>
                  </a:cubicBezTo>
                  <a:cubicBezTo>
                    <a:pt x="8252" y="14263"/>
                    <a:pt x="9699" y="12620"/>
                    <a:pt x="9567" y="10746"/>
                  </a:cubicBezTo>
                  <a:lnTo>
                    <a:pt x="9173" y="5025"/>
                  </a:lnTo>
                  <a:lnTo>
                    <a:pt x="7858" y="1869"/>
                  </a:lnTo>
                  <a:cubicBezTo>
                    <a:pt x="7562" y="1113"/>
                    <a:pt x="6937" y="522"/>
                    <a:pt x="6181" y="226"/>
                  </a:cubicBezTo>
                  <a:cubicBezTo>
                    <a:pt x="5827" y="74"/>
                    <a:pt x="5449" y="0"/>
                    <a:pt x="5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3470263" y="3298903"/>
              <a:ext cx="17300" cy="236725"/>
            </a:xfrm>
            <a:custGeom>
              <a:avLst/>
              <a:gdLst/>
              <a:ahLst/>
              <a:cxnLst/>
              <a:rect l="l" t="t" r="r" b="b"/>
              <a:pathLst>
                <a:path w="692" h="9469" extrusionOk="0">
                  <a:moveTo>
                    <a:pt x="494" y="0"/>
                  </a:moveTo>
                  <a:cubicBezTo>
                    <a:pt x="395" y="0"/>
                    <a:pt x="297" y="99"/>
                    <a:pt x="297" y="197"/>
                  </a:cubicBezTo>
                  <a:lnTo>
                    <a:pt x="34" y="9238"/>
                  </a:lnTo>
                  <a:cubicBezTo>
                    <a:pt x="1" y="9369"/>
                    <a:pt x="99" y="9435"/>
                    <a:pt x="231" y="9468"/>
                  </a:cubicBezTo>
                  <a:cubicBezTo>
                    <a:pt x="330" y="9468"/>
                    <a:pt x="428" y="9369"/>
                    <a:pt x="428" y="9271"/>
                  </a:cubicBezTo>
                  <a:lnTo>
                    <a:pt x="691" y="230"/>
                  </a:lnTo>
                  <a:cubicBezTo>
                    <a:pt x="691" y="99"/>
                    <a:pt x="593" y="0"/>
                    <a:pt x="494"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3293563" y="3292328"/>
              <a:ext cx="10725" cy="249050"/>
            </a:xfrm>
            <a:custGeom>
              <a:avLst/>
              <a:gdLst/>
              <a:ahLst/>
              <a:cxnLst/>
              <a:rect l="l" t="t" r="r" b="b"/>
              <a:pathLst>
                <a:path w="429" h="9962" extrusionOk="0">
                  <a:moveTo>
                    <a:pt x="198" y="0"/>
                  </a:moveTo>
                  <a:cubicBezTo>
                    <a:pt x="66" y="0"/>
                    <a:pt x="1" y="99"/>
                    <a:pt x="1" y="230"/>
                  </a:cubicBezTo>
                  <a:lnTo>
                    <a:pt x="1" y="9764"/>
                  </a:lnTo>
                  <a:cubicBezTo>
                    <a:pt x="1" y="9863"/>
                    <a:pt x="99" y="9961"/>
                    <a:pt x="231" y="9961"/>
                  </a:cubicBezTo>
                  <a:cubicBezTo>
                    <a:pt x="329" y="9961"/>
                    <a:pt x="428" y="9863"/>
                    <a:pt x="428" y="9764"/>
                  </a:cubicBezTo>
                  <a:lnTo>
                    <a:pt x="395" y="197"/>
                  </a:lnTo>
                  <a:cubicBezTo>
                    <a:pt x="395" y="99"/>
                    <a:pt x="297" y="0"/>
                    <a:pt x="198"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2890038" y="3305203"/>
              <a:ext cx="255625" cy="276450"/>
            </a:xfrm>
            <a:custGeom>
              <a:avLst/>
              <a:gdLst/>
              <a:ahLst/>
              <a:cxnLst/>
              <a:rect l="l" t="t" r="r" b="b"/>
              <a:pathLst>
                <a:path w="10225" h="11058" extrusionOk="0">
                  <a:moveTo>
                    <a:pt x="7858" y="0"/>
                  </a:moveTo>
                  <a:cubicBezTo>
                    <a:pt x="7546" y="0"/>
                    <a:pt x="7228" y="86"/>
                    <a:pt x="6937" y="274"/>
                  </a:cubicBezTo>
                  <a:lnTo>
                    <a:pt x="132" y="4416"/>
                  </a:lnTo>
                  <a:cubicBezTo>
                    <a:pt x="33" y="4482"/>
                    <a:pt x="0" y="4614"/>
                    <a:pt x="66" y="4712"/>
                  </a:cubicBezTo>
                  <a:cubicBezTo>
                    <a:pt x="108" y="4776"/>
                    <a:pt x="178" y="4812"/>
                    <a:pt x="249" y="4812"/>
                  </a:cubicBezTo>
                  <a:cubicBezTo>
                    <a:pt x="288" y="4812"/>
                    <a:pt x="327" y="4801"/>
                    <a:pt x="362" y="4778"/>
                  </a:cubicBezTo>
                  <a:lnTo>
                    <a:pt x="7167" y="603"/>
                  </a:lnTo>
                  <a:cubicBezTo>
                    <a:pt x="7383" y="471"/>
                    <a:pt x="7622" y="409"/>
                    <a:pt x="7857" y="409"/>
                  </a:cubicBezTo>
                  <a:cubicBezTo>
                    <a:pt x="8442" y="409"/>
                    <a:pt x="9008" y="791"/>
                    <a:pt x="9172" y="1425"/>
                  </a:cubicBezTo>
                  <a:cubicBezTo>
                    <a:pt x="9994" y="4909"/>
                    <a:pt x="8679" y="8526"/>
                    <a:pt x="5819" y="10663"/>
                  </a:cubicBezTo>
                  <a:cubicBezTo>
                    <a:pt x="5720" y="10728"/>
                    <a:pt x="5687" y="10860"/>
                    <a:pt x="5786" y="10958"/>
                  </a:cubicBezTo>
                  <a:cubicBezTo>
                    <a:pt x="5819" y="11024"/>
                    <a:pt x="5885" y="11057"/>
                    <a:pt x="5950" y="11057"/>
                  </a:cubicBezTo>
                  <a:cubicBezTo>
                    <a:pt x="5983" y="11057"/>
                    <a:pt x="6016" y="11024"/>
                    <a:pt x="6049" y="10991"/>
                  </a:cubicBezTo>
                  <a:cubicBezTo>
                    <a:pt x="7824" y="9676"/>
                    <a:pt x="9074" y="7770"/>
                    <a:pt x="9567" y="5600"/>
                  </a:cubicBezTo>
                  <a:lnTo>
                    <a:pt x="9797" y="8493"/>
                  </a:lnTo>
                  <a:cubicBezTo>
                    <a:pt x="9797" y="8591"/>
                    <a:pt x="9863" y="8690"/>
                    <a:pt x="9994" y="8690"/>
                  </a:cubicBezTo>
                  <a:cubicBezTo>
                    <a:pt x="10126" y="8690"/>
                    <a:pt x="10224" y="8591"/>
                    <a:pt x="10224" y="8493"/>
                  </a:cubicBezTo>
                  <a:lnTo>
                    <a:pt x="9830" y="3463"/>
                  </a:lnTo>
                  <a:cubicBezTo>
                    <a:pt x="9797" y="2740"/>
                    <a:pt x="9731" y="2049"/>
                    <a:pt x="9567" y="1359"/>
                  </a:cubicBezTo>
                  <a:cubicBezTo>
                    <a:pt x="9379" y="537"/>
                    <a:pt x="8637" y="0"/>
                    <a:pt x="7858"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171113" y="3974925"/>
              <a:ext cx="636975" cy="959150"/>
            </a:xfrm>
            <a:custGeom>
              <a:avLst/>
              <a:gdLst/>
              <a:ahLst/>
              <a:cxnLst/>
              <a:rect l="l" t="t" r="r" b="b"/>
              <a:pathLst>
                <a:path w="25479" h="38366" extrusionOk="0">
                  <a:moveTo>
                    <a:pt x="22290" y="1"/>
                  </a:moveTo>
                  <a:lnTo>
                    <a:pt x="2795" y="4603"/>
                  </a:lnTo>
                  <a:lnTo>
                    <a:pt x="0" y="38366"/>
                  </a:lnTo>
                  <a:lnTo>
                    <a:pt x="25478" y="38366"/>
                  </a:lnTo>
                  <a:lnTo>
                    <a:pt x="222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263163" y="3977400"/>
              <a:ext cx="431500" cy="123875"/>
            </a:xfrm>
            <a:custGeom>
              <a:avLst/>
              <a:gdLst/>
              <a:ahLst/>
              <a:cxnLst/>
              <a:rect l="l" t="t" r="r" b="b"/>
              <a:pathLst>
                <a:path w="17260" h="4955" extrusionOk="0">
                  <a:moveTo>
                    <a:pt x="17260" y="0"/>
                  </a:moveTo>
                  <a:lnTo>
                    <a:pt x="17260" y="0"/>
                  </a:lnTo>
                  <a:cubicBezTo>
                    <a:pt x="16964" y="592"/>
                    <a:pt x="16471" y="1085"/>
                    <a:pt x="15846" y="1348"/>
                  </a:cubicBezTo>
                  <a:cubicBezTo>
                    <a:pt x="15189" y="1644"/>
                    <a:pt x="14465" y="1809"/>
                    <a:pt x="13742" y="1841"/>
                  </a:cubicBezTo>
                  <a:cubicBezTo>
                    <a:pt x="12986" y="1907"/>
                    <a:pt x="12164" y="1907"/>
                    <a:pt x="11276" y="2006"/>
                  </a:cubicBezTo>
                  <a:cubicBezTo>
                    <a:pt x="10849" y="2072"/>
                    <a:pt x="10389" y="2170"/>
                    <a:pt x="9961" y="2302"/>
                  </a:cubicBezTo>
                  <a:cubicBezTo>
                    <a:pt x="9534" y="2433"/>
                    <a:pt x="9140" y="2598"/>
                    <a:pt x="8745" y="2795"/>
                  </a:cubicBezTo>
                  <a:cubicBezTo>
                    <a:pt x="7989" y="3124"/>
                    <a:pt x="7233" y="3419"/>
                    <a:pt x="6477" y="3650"/>
                  </a:cubicBezTo>
                  <a:cubicBezTo>
                    <a:pt x="5721" y="3847"/>
                    <a:pt x="4964" y="3945"/>
                    <a:pt x="4175" y="3978"/>
                  </a:cubicBezTo>
                  <a:cubicBezTo>
                    <a:pt x="2762" y="3978"/>
                    <a:pt x="1348" y="3715"/>
                    <a:pt x="0" y="3189"/>
                  </a:cubicBezTo>
                  <a:lnTo>
                    <a:pt x="0" y="3189"/>
                  </a:lnTo>
                  <a:cubicBezTo>
                    <a:pt x="1184" y="4143"/>
                    <a:pt x="2630" y="4734"/>
                    <a:pt x="4143" y="4899"/>
                  </a:cubicBezTo>
                  <a:cubicBezTo>
                    <a:pt x="4463" y="4936"/>
                    <a:pt x="4788" y="4954"/>
                    <a:pt x="5115" y="4954"/>
                  </a:cubicBezTo>
                  <a:cubicBezTo>
                    <a:pt x="5658" y="4954"/>
                    <a:pt x="6205" y="4903"/>
                    <a:pt x="6740" y="4800"/>
                  </a:cubicBezTo>
                  <a:cubicBezTo>
                    <a:pt x="7167" y="4702"/>
                    <a:pt x="7594" y="4570"/>
                    <a:pt x="8022" y="4406"/>
                  </a:cubicBezTo>
                  <a:cubicBezTo>
                    <a:pt x="8449" y="4274"/>
                    <a:pt x="8844" y="4077"/>
                    <a:pt x="9238" y="3913"/>
                  </a:cubicBezTo>
                  <a:cubicBezTo>
                    <a:pt x="9929" y="3584"/>
                    <a:pt x="10685" y="3321"/>
                    <a:pt x="11474" y="3156"/>
                  </a:cubicBezTo>
                  <a:cubicBezTo>
                    <a:pt x="12263" y="3025"/>
                    <a:pt x="13085" y="2959"/>
                    <a:pt x="13906" y="2762"/>
                  </a:cubicBezTo>
                  <a:cubicBezTo>
                    <a:pt x="14695" y="2598"/>
                    <a:pt x="15452" y="2269"/>
                    <a:pt x="16142" y="1809"/>
                  </a:cubicBezTo>
                  <a:cubicBezTo>
                    <a:pt x="16734" y="1348"/>
                    <a:pt x="17128" y="724"/>
                    <a:pt x="17260" y="0"/>
                  </a:cubicBezTo>
                  <a:close/>
                </a:path>
              </a:pathLst>
            </a:custGeom>
            <a:solidFill>
              <a:srgbClr val="CDA7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2954138" y="4786950"/>
              <a:ext cx="1059425" cy="1693075"/>
            </a:xfrm>
            <a:custGeom>
              <a:avLst/>
              <a:gdLst/>
              <a:ahLst/>
              <a:cxnLst/>
              <a:rect l="l" t="t" r="r" b="b"/>
              <a:pathLst>
                <a:path w="42377" h="67723" extrusionOk="0">
                  <a:moveTo>
                    <a:pt x="9172" y="0"/>
                  </a:moveTo>
                  <a:lnTo>
                    <a:pt x="6411" y="1184"/>
                  </a:lnTo>
                  <a:cubicBezTo>
                    <a:pt x="3518" y="2433"/>
                    <a:pt x="1677" y="5293"/>
                    <a:pt x="1743" y="8449"/>
                  </a:cubicBezTo>
                  <a:lnTo>
                    <a:pt x="2466" y="46486"/>
                  </a:lnTo>
                  <a:lnTo>
                    <a:pt x="0" y="67723"/>
                  </a:lnTo>
                  <a:lnTo>
                    <a:pt x="40798" y="67723"/>
                  </a:lnTo>
                  <a:lnTo>
                    <a:pt x="42080" y="53521"/>
                  </a:lnTo>
                  <a:cubicBezTo>
                    <a:pt x="42310" y="50661"/>
                    <a:pt x="42376" y="47801"/>
                    <a:pt x="42278" y="44940"/>
                  </a:cubicBezTo>
                  <a:lnTo>
                    <a:pt x="40700" y="8285"/>
                  </a:lnTo>
                  <a:cubicBezTo>
                    <a:pt x="40601" y="5655"/>
                    <a:pt x="39187" y="3255"/>
                    <a:pt x="36919" y="1940"/>
                  </a:cubicBezTo>
                  <a:lnTo>
                    <a:pt x="33664" y="0"/>
                  </a:lnTo>
                  <a:lnTo>
                    <a:pt x="33796" y="1545"/>
                  </a:lnTo>
                  <a:cubicBezTo>
                    <a:pt x="33876" y="2479"/>
                    <a:pt x="33134" y="3218"/>
                    <a:pt x="32289" y="3218"/>
                  </a:cubicBezTo>
                  <a:cubicBezTo>
                    <a:pt x="32093" y="3218"/>
                    <a:pt x="31890" y="3177"/>
                    <a:pt x="31692" y="3091"/>
                  </a:cubicBezTo>
                  <a:lnTo>
                    <a:pt x="29226" y="2039"/>
                  </a:lnTo>
                  <a:cubicBezTo>
                    <a:pt x="28815" y="1858"/>
                    <a:pt x="28371" y="1767"/>
                    <a:pt x="27924" y="1767"/>
                  </a:cubicBezTo>
                  <a:cubicBezTo>
                    <a:pt x="27476" y="1767"/>
                    <a:pt x="27024" y="1858"/>
                    <a:pt x="26596" y="2039"/>
                  </a:cubicBezTo>
                  <a:lnTo>
                    <a:pt x="23276" y="3419"/>
                  </a:lnTo>
                  <a:cubicBezTo>
                    <a:pt x="22569" y="3719"/>
                    <a:pt x="21816" y="3866"/>
                    <a:pt x="21068" y="3866"/>
                  </a:cubicBezTo>
                  <a:cubicBezTo>
                    <a:pt x="20007" y="3866"/>
                    <a:pt x="18955" y="3570"/>
                    <a:pt x="18049" y="2992"/>
                  </a:cubicBezTo>
                  <a:lnTo>
                    <a:pt x="16569" y="2071"/>
                  </a:lnTo>
                  <a:cubicBezTo>
                    <a:pt x="16027" y="1728"/>
                    <a:pt x="15405" y="1553"/>
                    <a:pt x="14780" y="1553"/>
                  </a:cubicBezTo>
                  <a:cubicBezTo>
                    <a:pt x="14269" y="1553"/>
                    <a:pt x="13755" y="1670"/>
                    <a:pt x="13282" y="1907"/>
                  </a:cubicBezTo>
                  <a:lnTo>
                    <a:pt x="11244" y="2893"/>
                  </a:lnTo>
                  <a:cubicBezTo>
                    <a:pt x="11014" y="3005"/>
                    <a:pt x="10779" y="3056"/>
                    <a:pt x="10551" y="3056"/>
                  </a:cubicBezTo>
                  <a:cubicBezTo>
                    <a:pt x="9703" y="3056"/>
                    <a:pt x="8963" y="2347"/>
                    <a:pt x="9041" y="1414"/>
                  </a:cubicBezTo>
                  <a:lnTo>
                    <a:pt x="91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3213838" y="4890500"/>
              <a:ext cx="94550" cy="469325"/>
            </a:xfrm>
            <a:custGeom>
              <a:avLst/>
              <a:gdLst/>
              <a:ahLst/>
              <a:cxnLst/>
              <a:rect l="l" t="t" r="r" b="b"/>
              <a:pathLst>
                <a:path w="3782" h="18773" extrusionOk="0">
                  <a:moveTo>
                    <a:pt x="3058" y="1"/>
                  </a:moveTo>
                  <a:cubicBezTo>
                    <a:pt x="2105" y="1250"/>
                    <a:pt x="1414" y="2696"/>
                    <a:pt x="987" y="4209"/>
                  </a:cubicBezTo>
                  <a:cubicBezTo>
                    <a:pt x="1" y="7660"/>
                    <a:pt x="132" y="11342"/>
                    <a:pt x="1414" y="14729"/>
                  </a:cubicBezTo>
                  <a:cubicBezTo>
                    <a:pt x="1940" y="16208"/>
                    <a:pt x="2729" y="17556"/>
                    <a:pt x="3781" y="18772"/>
                  </a:cubicBezTo>
                  <a:cubicBezTo>
                    <a:pt x="3716" y="15945"/>
                    <a:pt x="3420" y="12657"/>
                    <a:pt x="3321" y="9370"/>
                  </a:cubicBezTo>
                  <a:cubicBezTo>
                    <a:pt x="3190" y="6082"/>
                    <a:pt x="3190" y="2795"/>
                    <a:pt x="3058"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086463" y="4921725"/>
              <a:ext cx="97825" cy="197275"/>
            </a:xfrm>
            <a:custGeom>
              <a:avLst/>
              <a:gdLst/>
              <a:ahLst/>
              <a:cxnLst/>
              <a:rect l="l" t="t" r="r" b="b"/>
              <a:pathLst>
                <a:path w="3913" h="7891" extrusionOk="0">
                  <a:moveTo>
                    <a:pt x="3912" y="1"/>
                  </a:moveTo>
                  <a:lnTo>
                    <a:pt x="3912" y="1"/>
                  </a:lnTo>
                  <a:cubicBezTo>
                    <a:pt x="3222" y="231"/>
                    <a:pt x="2564" y="625"/>
                    <a:pt x="2038" y="1151"/>
                  </a:cubicBezTo>
                  <a:cubicBezTo>
                    <a:pt x="1414" y="1743"/>
                    <a:pt x="921" y="2466"/>
                    <a:pt x="592" y="3223"/>
                  </a:cubicBezTo>
                  <a:cubicBezTo>
                    <a:pt x="230" y="4012"/>
                    <a:pt x="66" y="4866"/>
                    <a:pt x="33" y="5688"/>
                  </a:cubicBezTo>
                  <a:cubicBezTo>
                    <a:pt x="0" y="6444"/>
                    <a:pt x="165" y="7200"/>
                    <a:pt x="460" y="7891"/>
                  </a:cubicBezTo>
                  <a:cubicBezTo>
                    <a:pt x="1151" y="5064"/>
                    <a:pt x="2334" y="2401"/>
                    <a:pt x="3912"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3466988" y="4948025"/>
              <a:ext cx="200550" cy="493150"/>
            </a:xfrm>
            <a:custGeom>
              <a:avLst/>
              <a:gdLst/>
              <a:ahLst/>
              <a:cxnLst/>
              <a:rect l="l" t="t" r="r" b="b"/>
              <a:pathLst>
                <a:path w="8022" h="19726" extrusionOk="0">
                  <a:moveTo>
                    <a:pt x="0" y="1"/>
                  </a:moveTo>
                  <a:lnTo>
                    <a:pt x="0" y="1"/>
                  </a:lnTo>
                  <a:cubicBezTo>
                    <a:pt x="230" y="3124"/>
                    <a:pt x="1250" y="6839"/>
                    <a:pt x="2663" y="10389"/>
                  </a:cubicBezTo>
                  <a:cubicBezTo>
                    <a:pt x="4110" y="13940"/>
                    <a:pt x="5951" y="17326"/>
                    <a:pt x="7923" y="19726"/>
                  </a:cubicBezTo>
                  <a:cubicBezTo>
                    <a:pt x="8022" y="16603"/>
                    <a:pt x="7200" y="12756"/>
                    <a:pt x="5753" y="9140"/>
                  </a:cubicBezTo>
                  <a:cubicBezTo>
                    <a:pt x="4307" y="5557"/>
                    <a:pt x="2236" y="2203"/>
                    <a:pt x="0"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3636288" y="4920100"/>
              <a:ext cx="155350" cy="227675"/>
            </a:xfrm>
            <a:custGeom>
              <a:avLst/>
              <a:gdLst/>
              <a:ahLst/>
              <a:cxnLst/>
              <a:rect l="l" t="t" r="r" b="b"/>
              <a:pathLst>
                <a:path w="6214" h="9107" extrusionOk="0">
                  <a:moveTo>
                    <a:pt x="1" y="0"/>
                  </a:moveTo>
                  <a:cubicBezTo>
                    <a:pt x="888" y="1611"/>
                    <a:pt x="1874" y="3189"/>
                    <a:pt x="2926" y="4668"/>
                  </a:cubicBezTo>
                  <a:cubicBezTo>
                    <a:pt x="3946" y="6213"/>
                    <a:pt x="5030" y="7693"/>
                    <a:pt x="6214" y="9106"/>
                  </a:cubicBezTo>
                  <a:cubicBezTo>
                    <a:pt x="5951" y="5161"/>
                    <a:pt x="3584" y="1677"/>
                    <a:pt x="1" y="0"/>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3829438" y="4881450"/>
              <a:ext cx="116725" cy="356725"/>
            </a:xfrm>
            <a:custGeom>
              <a:avLst/>
              <a:gdLst/>
              <a:ahLst/>
              <a:cxnLst/>
              <a:rect l="l" t="t" r="r" b="b"/>
              <a:pathLst>
                <a:path w="4669" h="14269" extrusionOk="0">
                  <a:moveTo>
                    <a:pt x="0" y="1"/>
                  </a:moveTo>
                  <a:lnTo>
                    <a:pt x="0" y="1"/>
                  </a:lnTo>
                  <a:cubicBezTo>
                    <a:pt x="592" y="2138"/>
                    <a:pt x="1348" y="4571"/>
                    <a:pt x="1841" y="7069"/>
                  </a:cubicBezTo>
                  <a:cubicBezTo>
                    <a:pt x="2367" y="9568"/>
                    <a:pt x="2663" y="12066"/>
                    <a:pt x="2959" y="14269"/>
                  </a:cubicBezTo>
                  <a:cubicBezTo>
                    <a:pt x="3616" y="13217"/>
                    <a:pt x="4044" y="12033"/>
                    <a:pt x="4241" y="10817"/>
                  </a:cubicBezTo>
                  <a:cubicBezTo>
                    <a:pt x="4668" y="7990"/>
                    <a:pt x="4077" y="5097"/>
                    <a:pt x="2564" y="2697"/>
                  </a:cubicBezTo>
                  <a:cubicBezTo>
                    <a:pt x="1907" y="1612"/>
                    <a:pt x="1019" y="724"/>
                    <a:pt x="0" y="1"/>
                  </a:cubicBezTo>
                  <a:close/>
                </a:path>
              </a:pathLst>
            </a:custGeom>
            <a:solidFill>
              <a:srgbClr val="3C9E91">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2779888" y="3310303"/>
              <a:ext cx="687950" cy="744750"/>
            </a:xfrm>
            <a:custGeom>
              <a:avLst/>
              <a:gdLst/>
              <a:ahLst/>
              <a:cxnLst/>
              <a:rect l="l" t="t" r="r" b="b"/>
              <a:pathLst>
                <a:path w="27518" h="29790" extrusionOk="0">
                  <a:moveTo>
                    <a:pt x="12280" y="1"/>
                  </a:moveTo>
                  <a:cubicBezTo>
                    <a:pt x="12006" y="1"/>
                    <a:pt x="11728" y="75"/>
                    <a:pt x="11474" y="234"/>
                  </a:cubicBezTo>
                  <a:lnTo>
                    <a:pt x="1743" y="6185"/>
                  </a:lnTo>
                  <a:cubicBezTo>
                    <a:pt x="527" y="6941"/>
                    <a:pt x="1" y="8420"/>
                    <a:pt x="494" y="9768"/>
                  </a:cubicBezTo>
                  <a:lnTo>
                    <a:pt x="2729" y="15784"/>
                  </a:lnTo>
                  <a:cubicBezTo>
                    <a:pt x="3979" y="19138"/>
                    <a:pt x="6247" y="21998"/>
                    <a:pt x="9239" y="24003"/>
                  </a:cubicBezTo>
                  <a:lnTo>
                    <a:pt x="17852" y="29789"/>
                  </a:lnTo>
                  <a:lnTo>
                    <a:pt x="27517" y="27521"/>
                  </a:lnTo>
                  <a:lnTo>
                    <a:pt x="26630" y="23740"/>
                  </a:lnTo>
                  <a:cubicBezTo>
                    <a:pt x="26235" y="22031"/>
                    <a:pt x="25479" y="20387"/>
                    <a:pt x="24460" y="18973"/>
                  </a:cubicBezTo>
                  <a:cubicBezTo>
                    <a:pt x="22323" y="15982"/>
                    <a:pt x="19101" y="13976"/>
                    <a:pt x="15518" y="13384"/>
                  </a:cubicBezTo>
                  <a:lnTo>
                    <a:pt x="10028" y="12530"/>
                  </a:lnTo>
                  <a:lnTo>
                    <a:pt x="9436" y="11346"/>
                  </a:lnTo>
                  <a:lnTo>
                    <a:pt x="10389" y="10656"/>
                  </a:lnTo>
                  <a:cubicBezTo>
                    <a:pt x="13282" y="8453"/>
                    <a:pt x="14630" y="4738"/>
                    <a:pt x="13808" y="1188"/>
                  </a:cubicBezTo>
                  <a:cubicBezTo>
                    <a:pt x="13621" y="460"/>
                    <a:pt x="12964" y="1"/>
                    <a:pt x="12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37"/>
          <p:cNvGrpSpPr/>
          <p:nvPr/>
        </p:nvGrpSpPr>
        <p:grpSpPr>
          <a:xfrm>
            <a:off x="4750518" y="3212357"/>
            <a:ext cx="1049865" cy="3432657"/>
            <a:chOff x="4571988" y="3200175"/>
            <a:chExt cx="1080775" cy="3533722"/>
          </a:xfrm>
        </p:grpSpPr>
        <p:sp>
          <p:nvSpPr>
            <p:cNvPr id="1698" name="Google Shape;1698;p37"/>
            <p:cNvSpPr/>
            <p:nvPr/>
          </p:nvSpPr>
          <p:spPr>
            <a:xfrm>
              <a:off x="4571988" y="3200175"/>
              <a:ext cx="1080775" cy="1410375"/>
            </a:xfrm>
            <a:custGeom>
              <a:avLst/>
              <a:gdLst/>
              <a:ahLst/>
              <a:cxnLst/>
              <a:rect l="l" t="t" r="r" b="b"/>
              <a:pathLst>
                <a:path w="43231" h="56415" extrusionOk="0">
                  <a:moveTo>
                    <a:pt x="17818" y="1"/>
                  </a:moveTo>
                  <a:cubicBezTo>
                    <a:pt x="16405" y="1"/>
                    <a:pt x="15221" y="1086"/>
                    <a:pt x="15123" y="2532"/>
                  </a:cubicBezTo>
                  <a:lnTo>
                    <a:pt x="13512" y="25512"/>
                  </a:lnTo>
                  <a:lnTo>
                    <a:pt x="12493" y="6970"/>
                  </a:lnTo>
                  <a:cubicBezTo>
                    <a:pt x="12427" y="5622"/>
                    <a:pt x="11309" y="4570"/>
                    <a:pt x="9928" y="4570"/>
                  </a:cubicBezTo>
                  <a:cubicBezTo>
                    <a:pt x="8581" y="4570"/>
                    <a:pt x="7430" y="5655"/>
                    <a:pt x="7397" y="7036"/>
                  </a:cubicBezTo>
                  <a:lnTo>
                    <a:pt x="6707" y="24887"/>
                  </a:lnTo>
                  <a:lnTo>
                    <a:pt x="3978" y="13184"/>
                  </a:lnTo>
                  <a:cubicBezTo>
                    <a:pt x="3775" y="12286"/>
                    <a:pt x="2987" y="11669"/>
                    <a:pt x="2105" y="11669"/>
                  </a:cubicBezTo>
                  <a:cubicBezTo>
                    <a:pt x="1986" y="11669"/>
                    <a:pt x="1864" y="11681"/>
                    <a:pt x="1743" y="11704"/>
                  </a:cubicBezTo>
                  <a:cubicBezTo>
                    <a:pt x="691" y="11901"/>
                    <a:pt x="0" y="12888"/>
                    <a:pt x="197" y="13940"/>
                  </a:cubicBezTo>
                  <a:lnTo>
                    <a:pt x="2400" y="26136"/>
                  </a:lnTo>
                  <a:lnTo>
                    <a:pt x="3156" y="38004"/>
                  </a:lnTo>
                  <a:cubicBezTo>
                    <a:pt x="3321" y="40897"/>
                    <a:pt x="4110" y="43757"/>
                    <a:pt x="5457" y="46354"/>
                  </a:cubicBezTo>
                  <a:lnTo>
                    <a:pt x="5720" y="46815"/>
                  </a:lnTo>
                  <a:cubicBezTo>
                    <a:pt x="7298" y="49773"/>
                    <a:pt x="8120" y="53061"/>
                    <a:pt x="8120" y="56414"/>
                  </a:cubicBezTo>
                  <a:lnTo>
                    <a:pt x="26037" y="56381"/>
                  </a:lnTo>
                  <a:lnTo>
                    <a:pt x="26037" y="55099"/>
                  </a:lnTo>
                  <a:cubicBezTo>
                    <a:pt x="26037" y="52338"/>
                    <a:pt x="27287" y="49741"/>
                    <a:pt x="29423" y="47998"/>
                  </a:cubicBezTo>
                  <a:cubicBezTo>
                    <a:pt x="30114" y="47472"/>
                    <a:pt x="30706" y="46815"/>
                    <a:pt x="31199" y="46124"/>
                  </a:cubicBezTo>
                  <a:lnTo>
                    <a:pt x="35768" y="39549"/>
                  </a:lnTo>
                  <a:lnTo>
                    <a:pt x="42606" y="33533"/>
                  </a:lnTo>
                  <a:cubicBezTo>
                    <a:pt x="43231" y="32941"/>
                    <a:pt x="43198" y="31955"/>
                    <a:pt x="42573" y="31396"/>
                  </a:cubicBezTo>
                  <a:cubicBezTo>
                    <a:pt x="41704" y="30661"/>
                    <a:pt x="40630" y="30291"/>
                    <a:pt x="39560" y="30291"/>
                  </a:cubicBezTo>
                  <a:cubicBezTo>
                    <a:pt x="38526" y="30291"/>
                    <a:pt x="37496" y="30636"/>
                    <a:pt x="36656" y="31331"/>
                  </a:cubicBezTo>
                  <a:lnTo>
                    <a:pt x="28667" y="37873"/>
                  </a:lnTo>
                  <a:lnTo>
                    <a:pt x="28141" y="33237"/>
                  </a:lnTo>
                  <a:cubicBezTo>
                    <a:pt x="27714" y="29259"/>
                    <a:pt x="27681" y="25282"/>
                    <a:pt x="28043" y="21304"/>
                  </a:cubicBezTo>
                  <a:lnTo>
                    <a:pt x="29423" y="6115"/>
                  </a:lnTo>
                  <a:cubicBezTo>
                    <a:pt x="29555" y="4570"/>
                    <a:pt x="28404" y="3222"/>
                    <a:pt x="26859" y="3091"/>
                  </a:cubicBezTo>
                  <a:cubicBezTo>
                    <a:pt x="26777" y="3083"/>
                    <a:pt x="26696" y="3080"/>
                    <a:pt x="26615" y="3080"/>
                  </a:cubicBezTo>
                  <a:cubicBezTo>
                    <a:pt x="25267" y="3080"/>
                    <a:pt x="24085" y="4093"/>
                    <a:pt x="23868" y="5458"/>
                  </a:cubicBezTo>
                  <a:lnTo>
                    <a:pt x="21007" y="25972"/>
                  </a:lnTo>
                  <a:lnTo>
                    <a:pt x="20514" y="2664"/>
                  </a:lnTo>
                  <a:cubicBezTo>
                    <a:pt x="20481" y="1184"/>
                    <a:pt x="19298" y="1"/>
                    <a:pt x="17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4950863" y="4146000"/>
              <a:ext cx="337825" cy="259900"/>
            </a:xfrm>
            <a:custGeom>
              <a:avLst/>
              <a:gdLst/>
              <a:ahLst/>
              <a:cxnLst/>
              <a:rect l="l" t="t" r="r" b="b"/>
              <a:pathLst>
                <a:path w="13513" h="10396" extrusionOk="0">
                  <a:moveTo>
                    <a:pt x="12515" y="0"/>
                  </a:moveTo>
                  <a:cubicBezTo>
                    <a:pt x="6407" y="0"/>
                    <a:pt x="1126" y="4348"/>
                    <a:pt x="1" y="10395"/>
                  </a:cubicBezTo>
                  <a:cubicBezTo>
                    <a:pt x="2236" y="5004"/>
                    <a:pt x="7069" y="1157"/>
                    <a:pt x="12822" y="138"/>
                  </a:cubicBezTo>
                  <a:lnTo>
                    <a:pt x="13512" y="40"/>
                  </a:lnTo>
                  <a:lnTo>
                    <a:pt x="12921" y="7"/>
                  </a:lnTo>
                  <a:cubicBezTo>
                    <a:pt x="12785" y="3"/>
                    <a:pt x="12650" y="0"/>
                    <a:pt x="12515"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4661563" y="3847825"/>
              <a:ext cx="582725" cy="37000"/>
            </a:xfrm>
            <a:custGeom>
              <a:avLst/>
              <a:gdLst/>
              <a:ahLst/>
              <a:cxnLst/>
              <a:rect l="l" t="t" r="r" b="b"/>
              <a:pathLst>
                <a:path w="23309" h="1480" extrusionOk="0">
                  <a:moveTo>
                    <a:pt x="23309" y="0"/>
                  </a:moveTo>
                  <a:lnTo>
                    <a:pt x="1" y="329"/>
                  </a:lnTo>
                  <a:lnTo>
                    <a:pt x="2598" y="789"/>
                  </a:lnTo>
                  <a:cubicBezTo>
                    <a:pt x="5367" y="1248"/>
                    <a:pt x="8157" y="1479"/>
                    <a:pt x="10946" y="1479"/>
                  </a:cubicBezTo>
                  <a:cubicBezTo>
                    <a:pt x="14150" y="1479"/>
                    <a:pt x="17351" y="1174"/>
                    <a:pt x="20515" y="559"/>
                  </a:cubicBezTo>
                  <a:lnTo>
                    <a:pt x="23309" y="0"/>
                  </a:ln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4844013" y="4059050"/>
              <a:ext cx="354250" cy="180000"/>
            </a:xfrm>
            <a:custGeom>
              <a:avLst/>
              <a:gdLst/>
              <a:ahLst/>
              <a:cxnLst/>
              <a:rect l="l" t="t" r="r" b="b"/>
              <a:pathLst>
                <a:path w="14170" h="7200" extrusionOk="0">
                  <a:moveTo>
                    <a:pt x="12879" y="0"/>
                  </a:moveTo>
                  <a:cubicBezTo>
                    <a:pt x="12015" y="0"/>
                    <a:pt x="11146" y="88"/>
                    <a:pt x="10291" y="263"/>
                  </a:cubicBezTo>
                  <a:cubicBezTo>
                    <a:pt x="7365" y="822"/>
                    <a:pt x="4636" y="2170"/>
                    <a:pt x="2466" y="4208"/>
                  </a:cubicBezTo>
                  <a:cubicBezTo>
                    <a:pt x="1513" y="5096"/>
                    <a:pt x="691" y="6115"/>
                    <a:pt x="1" y="7200"/>
                  </a:cubicBezTo>
                  <a:cubicBezTo>
                    <a:pt x="954" y="6378"/>
                    <a:pt x="1940" y="5589"/>
                    <a:pt x="2960" y="4833"/>
                  </a:cubicBezTo>
                  <a:cubicBezTo>
                    <a:pt x="4110" y="4011"/>
                    <a:pt x="5327" y="3288"/>
                    <a:pt x="6576" y="2663"/>
                  </a:cubicBezTo>
                  <a:cubicBezTo>
                    <a:pt x="7858" y="2005"/>
                    <a:pt x="9173" y="1479"/>
                    <a:pt x="10488" y="1019"/>
                  </a:cubicBezTo>
                  <a:cubicBezTo>
                    <a:pt x="11704" y="658"/>
                    <a:pt x="12921" y="329"/>
                    <a:pt x="14170" y="66"/>
                  </a:cubicBezTo>
                  <a:cubicBezTo>
                    <a:pt x="13743" y="22"/>
                    <a:pt x="13312" y="0"/>
                    <a:pt x="12879"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4688688" y="3970275"/>
              <a:ext cx="509575" cy="56375"/>
            </a:xfrm>
            <a:custGeom>
              <a:avLst/>
              <a:gdLst/>
              <a:ahLst/>
              <a:cxnLst/>
              <a:rect l="l" t="t" r="r" b="b"/>
              <a:pathLst>
                <a:path w="20383" h="2255" extrusionOk="0">
                  <a:moveTo>
                    <a:pt x="0" y="1"/>
                  </a:moveTo>
                  <a:cubicBezTo>
                    <a:pt x="3288" y="1053"/>
                    <a:pt x="6641" y="1710"/>
                    <a:pt x="10093" y="2006"/>
                  </a:cubicBezTo>
                  <a:cubicBezTo>
                    <a:pt x="11660" y="2172"/>
                    <a:pt x="13234" y="2255"/>
                    <a:pt x="14809" y="2255"/>
                  </a:cubicBezTo>
                  <a:cubicBezTo>
                    <a:pt x="16669" y="2255"/>
                    <a:pt x="18531" y="2139"/>
                    <a:pt x="20383" y="1907"/>
                  </a:cubicBezTo>
                  <a:cubicBezTo>
                    <a:pt x="17556" y="1414"/>
                    <a:pt x="13874" y="1020"/>
                    <a:pt x="10225" y="658"/>
                  </a:cubicBezTo>
                  <a:cubicBezTo>
                    <a:pt x="6543" y="296"/>
                    <a:pt x="2861" y="33"/>
                    <a:pt x="0"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4704313" y="4601122"/>
              <a:ext cx="671500" cy="2132775"/>
            </a:xfrm>
            <a:custGeom>
              <a:avLst/>
              <a:gdLst/>
              <a:ahLst/>
              <a:cxnLst/>
              <a:rect l="l" t="t" r="r" b="b"/>
              <a:pathLst>
                <a:path w="26860" h="85311" extrusionOk="0">
                  <a:moveTo>
                    <a:pt x="2827" y="0"/>
                  </a:moveTo>
                  <a:lnTo>
                    <a:pt x="0" y="85311"/>
                  </a:lnTo>
                  <a:lnTo>
                    <a:pt x="26859" y="85311"/>
                  </a:lnTo>
                  <a:lnTo>
                    <a:pt x="207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37"/>
          <p:cNvGrpSpPr/>
          <p:nvPr/>
        </p:nvGrpSpPr>
        <p:grpSpPr>
          <a:xfrm>
            <a:off x="6183287" y="3212357"/>
            <a:ext cx="1001975" cy="3030185"/>
            <a:chOff x="4177375" y="1925525"/>
            <a:chExt cx="1031475" cy="3119400"/>
          </a:xfrm>
        </p:grpSpPr>
        <p:sp>
          <p:nvSpPr>
            <p:cNvPr id="1706" name="Google Shape;1706;p37"/>
            <p:cNvSpPr/>
            <p:nvPr/>
          </p:nvSpPr>
          <p:spPr>
            <a:xfrm>
              <a:off x="4443650" y="2100950"/>
              <a:ext cx="662450" cy="770950"/>
            </a:xfrm>
            <a:custGeom>
              <a:avLst/>
              <a:gdLst/>
              <a:ahLst/>
              <a:cxnLst/>
              <a:rect l="l" t="t" r="r" b="b"/>
              <a:pathLst>
                <a:path w="26498" h="30838" extrusionOk="0">
                  <a:moveTo>
                    <a:pt x="1" y="1"/>
                  </a:moveTo>
                  <a:lnTo>
                    <a:pt x="1546" y="29983"/>
                  </a:lnTo>
                  <a:lnTo>
                    <a:pt x="22652" y="30837"/>
                  </a:lnTo>
                  <a:lnTo>
                    <a:pt x="23736" y="28635"/>
                  </a:lnTo>
                  <a:cubicBezTo>
                    <a:pt x="25610" y="24920"/>
                    <a:pt x="26498" y="20778"/>
                    <a:pt x="26366" y="16602"/>
                  </a:cubicBezTo>
                  <a:lnTo>
                    <a:pt x="25939" y="522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4395975" y="2100950"/>
              <a:ext cx="696975" cy="711775"/>
            </a:xfrm>
            <a:custGeom>
              <a:avLst/>
              <a:gdLst/>
              <a:ahLst/>
              <a:cxnLst/>
              <a:rect l="l" t="t" r="r" b="b"/>
              <a:pathLst>
                <a:path w="27879" h="28471" extrusionOk="0">
                  <a:moveTo>
                    <a:pt x="1941" y="1"/>
                  </a:moveTo>
                  <a:lnTo>
                    <a:pt x="1" y="6970"/>
                  </a:lnTo>
                  <a:lnTo>
                    <a:pt x="264" y="8351"/>
                  </a:lnTo>
                  <a:lnTo>
                    <a:pt x="13808" y="28470"/>
                  </a:lnTo>
                  <a:lnTo>
                    <a:pt x="14269" y="23605"/>
                  </a:lnTo>
                  <a:cubicBezTo>
                    <a:pt x="14565" y="20547"/>
                    <a:pt x="13907" y="17490"/>
                    <a:pt x="12428" y="14827"/>
                  </a:cubicBezTo>
                  <a:lnTo>
                    <a:pt x="12493" y="14827"/>
                  </a:lnTo>
                  <a:cubicBezTo>
                    <a:pt x="12992" y="14921"/>
                    <a:pt x="13494" y="14967"/>
                    <a:pt x="13993" y="14967"/>
                  </a:cubicBezTo>
                  <a:cubicBezTo>
                    <a:pt x="15763" y="14967"/>
                    <a:pt x="17494" y="14385"/>
                    <a:pt x="18904" y="13282"/>
                  </a:cubicBezTo>
                  <a:lnTo>
                    <a:pt x="21337" y="13940"/>
                  </a:lnTo>
                  <a:cubicBezTo>
                    <a:pt x="21658" y="14031"/>
                    <a:pt x="21983" y="14075"/>
                    <a:pt x="22303" y="14075"/>
                  </a:cubicBezTo>
                  <a:cubicBezTo>
                    <a:pt x="23815" y="14075"/>
                    <a:pt x="25227" y="13098"/>
                    <a:pt x="25742" y="11605"/>
                  </a:cubicBezTo>
                  <a:lnTo>
                    <a:pt x="27879" y="5228"/>
                  </a:lnTo>
                  <a:lnTo>
                    <a:pt x="1941" y="1"/>
                  </a:ln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4869375" y="2090825"/>
              <a:ext cx="240025" cy="345850"/>
            </a:xfrm>
            <a:custGeom>
              <a:avLst/>
              <a:gdLst/>
              <a:ahLst/>
              <a:cxnLst/>
              <a:rect l="l" t="t" r="r" b="b"/>
              <a:pathLst>
                <a:path w="9601" h="13834" extrusionOk="0">
                  <a:moveTo>
                    <a:pt x="4948" y="1"/>
                  </a:moveTo>
                  <a:cubicBezTo>
                    <a:pt x="4737" y="1"/>
                    <a:pt x="4523" y="15"/>
                    <a:pt x="4308" y="44"/>
                  </a:cubicBezTo>
                  <a:lnTo>
                    <a:pt x="3486" y="143"/>
                  </a:lnTo>
                  <a:lnTo>
                    <a:pt x="461" y="9906"/>
                  </a:lnTo>
                  <a:cubicBezTo>
                    <a:pt x="1" y="11419"/>
                    <a:pt x="757" y="13030"/>
                    <a:pt x="2236" y="13621"/>
                  </a:cubicBezTo>
                  <a:cubicBezTo>
                    <a:pt x="2596" y="13765"/>
                    <a:pt x="2969" y="13833"/>
                    <a:pt x="3337" y="13833"/>
                  </a:cubicBezTo>
                  <a:cubicBezTo>
                    <a:pt x="4484" y="13833"/>
                    <a:pt x="5585" y="13171"/>
                    <a:pt x="6083" y="12076"/>
                  </a:cubicBezTo>
                  <a:lnTo>
                    <a:pt x="9370" y="4975"/>
                  </a:lnTo>
                  <a:cubicBezTo>
                    <a:pt x="9568" y="4581"/>
                    <a:pt x="9600" y="4120"/>
                    <a:pt x="9535" y="3693"/>
                  </a:cubicBezTo>
                  <a:cubicBezTo>
                    <a:pt x="9055" y="1505"/>
                    <a:pt x="7128" y="1"/>
                    <a:pt x="4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4685275" y="2017925"/>
              <a:ext cx="272075" cy="395475"/>
            </a:xfrm>
            <a:custGeom>
              <a:avLst/>
              <a:gdLst/>
              <a:ahLst/>
              <a:cxnLst/>
              <a:rect l="l" t="t" r="r" b="b"/>
              <a:pathLst>
                <a:path w="10883" h="15819" extrusionOk="0">
                  <a:moveTo>
                    <a:pt x="6060" y="0"/>
                  </a:moveTo>
                  <a:cubicBezTo>
                    <a:pt x="5239" y="0"/>
                    <a:pt x="4403" y="191"/>
                    <a:pt x="3617" y="593"/>
                  </a:cubicBezTo>
                  <a:lnTo>
                    <a:pt x="3453" y="692"/>
                  </a:lnTo>
                  <a:lnTo>
                    <a:pt x="560" y="11113"/>
                  </a:lnTo>
                  <a:cubicBezTo>
                    <a:pt x="1" y="13151"/>
                    <a:pt x="1250" y="15222"/>
                    <a:pt x="3288" y="15715"/>
                  </a:cubicBezTo>
                  <a:cubicBezTo>
                    <a:pt x="3573" y="15785"/>
                    <a:pt x="3860" y="15819"/>
                    <a:pt x="4143" y="15819"/>
                  </a:cubicBezTo>
                  <a:cubicBezTo>
                    <a:pt x="5721" y="15819"/>
                    <a:pt x="7192" y="14778"/>
                    <a:pt x="7694" y="13217"/>
                  </a:cubicBezTo>
                  <a:lnTo>
                    <a:pt x="10883" y="3059"/>
                  </a:lnTo>
                  <a:cubicBezTo>
                    <a:pt x="9974" y="1125"/>
                    <a:pt x="8059" y="0"/>
                    <a:pt x="6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4527475" y="1966350"/>
              <a:ext cx="244125" cy="402375"/>
            </a:xfrm>
            <a:custGeom>
              <a:avLst/>
              <a:gdLst/>
              <a:ahLst/>
              <a:cxnLst/>
              <a:rect l="l" t="t" r="r" b="b"/>
              <a:pathLst>
                <a:path w="9765" h="16095" extrusionOk="0">
                  <a:moveTo>
                    <a:pt x="5208" y="0"/>
                  </a:moveTo>
                  <a:cubicBezTo>
                    <a:pt x="4296" y="0"/>
                    <a:pt x="3372" y="241"/>
                    <a:pt x="2532" y="749"/>
                  </a:cubicBezTo>
                  <a:lnTo>
                    <a:pt x="1447" y="1440"/>
                  </a:lnTo>
                  <a:lnTo>
                    <a:pt x="1842" y="4727"/>
                  </a:lnTo>
                  <a:lnTo>
                    <a:pt x="363" y="12124"/>
                  </a:lnTo>
                  <a:cubicBezTo>
                    <a:pt x="1" y="13833"/>
                    <a:pt x="1020" y="15510"/>
                    <a:pt x="2697" y="15970"/>
                  </a:cubicBezTo>
                  <a:cubicBezTo>
                    <a:pt x="2993" y="16054"/>
                    <a:pt x="3293" y="16094"/>
                    <a:pt x="3588" y="16094"/>
                  </a:cubicBezTo>
                  <a:cubicBezTo>
                    <a:pt x="5027" y="16094"/>
                    <a:pt x="6364" y="15142"/>
                    <a:pt x="6773" y="13669"/>
                  </a:cubicBezTo>
                  <a:lnTo>
                    <a:pt x="9765" y="2755"/>
                  </a:lnTo>
                  <a:lnTo>
                    <a:pt x="9699" y="2623"/>
                  </a:lnTo>
                  <a:cubicBezTo>
                    <a:pt x="8760" y="942"/>
                    <a:pt x="7010" y="0"/>
                    <a:pt x="5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4328600" y="1925525"/>
              <a:ext cx="244925" cy="378375"/>
            </a:xfrm>
            <a:custGeom>
              <a:avLst/>
              <a:gdLst/>
              <a:ahLst/>
              <a:cxnLst/>
              <a:rect l="l" t="t" r="r" b="b"/>
              <a:pathLst>
                <a:path w="9797" h="15135" extrusionOk="0">
                  <a:moveTo>
                    <a:pt x="6167" y="1"/>
                  </a:moveTo>
                  <a:cubicBezTo>
                    <a:pt x="5819" y="1"/>
                    <a:pt x="5468" y="59"/>
                    <a:pt x="5129" y="180"/>
                  </a:cubicBezTo>
                  <a:lnTo>
                    <a:pt x="4504" y="410"/>
                  </a:lnTo>
                  <a:cubicBezTo>
                    <a:pt x="3912" y="607"/>
                    <a:pt x="3386" y="1001"/>
                    <a:pt x="2992" y="1495"/>
                  </a:cubicBezTo>
                  <a:lnTo>
                    <a:pt x="0" y="5505"/>
                  </a:lnTo>
                  <a:lnTo>
                    <a:pt x="1644" y="12409"/>
                  </a:lnTo>
                  <a:cubicBezTo>
                    <a:pt x="1973" y="13724"/>
                    <a:pt x="2992" y="14743"/>
                    <a:pt x="4307" y="15039"/>
                  </a:cubicBezTo>
                  <a:cubicBezTo>
                    <a:pt x="4579" y="15104"/>
                    <a:pt x="4852" y="15135"/>
                    <a:pt x="5121" y="15135"/>
                  </a:cubicBezTo>
                  <a:cubicBezTo>
                    <a:pt x="6769" y="15135"/>
                    <a:pt x="8274" y="13973"/>
                    <a:pt x="8613" y="12278"/>
                  </a:cubicBezTo>
                  <a:lnTo>
                    <a:pt x="9797" y="6360"/>
                  </a:lnTo>
                  <a:lnTo>
                    <a:pt x="9370" y="2810"/>
                  </a:lnTo>
                  <a:cubicBezTo>
                    <a:pt x="9271" y="1955"/>
                    <a:pt x="8811" y="1166"/>
                    <a:pt x="8120" y="673"/>
                  </a:cubicBezTo>
                  <a:cubicBezTo>
                    <a:pt x="7550" y="234"/>
                    <a:pt x="6864" y="1"/>
                    <a:pt x="6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4177375" y="2005725"/>
              <a:ext cx="569575" cy="806175"/>
            </a:xfrm>
            <a:custGeom>
              <a:avLst/>
              <a:gdLst/>
              <a:ahLst/>
              <a:cxnLst/>
              <a:rect l="l" t="t" r="r" b="b"/>
              <a:pathLst>
                <a:path w="22783" h="32247" extrusionOk="0">
                  <a:moveTo>
                    <a:pt x="14387" y="1"/>
                  </a:moveTo>
                  <a:cubicBezTo>
                    <a:pt x="14241" y="1"/>
                    <a:pt x="14091" y="21"/>
                    <a:pt x="13939" y="62"/>
                  </a:cubicBezTo>
                  <a:lnTo>
                    <a:pt x="2367" y="3382"/>
                  </a:lnTo>
                  <a:cubicBezTo>
                    <a:pt x="921" y="3777"/>
                    <a:pt x="0" y="5157"/>
                    <a:pt x="132" y="6637"/>
                  </a:cubicBezTo>
                  <a:lnTo>
                    <a:pt x="691" y="13376"/>
                  </a:lnTo>
                  <a:cubicBezTo>
                    <a:pt x="1019" y="17124"/>
                    <a:pt x="2499" y="20674"/>
                    <a:pt x="4964" y="23535"/>
                  </a:cubicBezTo>
                  <a:lnTo>
                    <a:pt x="12098" y="31852"/>
                  </a:lnTo>
                  <a:lnTo>
                    <a:pt x="22552" y="32246"/>
                  </a:lnTo>
                  <a:lnTo>
                    <a:pt x="22717" y="28170"/>
                  </a:lnTo>
                  <a:cubicBezTo>
                    <a:pt x="22783" y="26329"/>
                    <a:pt x="22487" y="24455"/>
                    <a:pt x="21862" y="22713"/>
                  </a:cubicBezTo>
                  <a:cubicBezTo>
                    <a:pt x="20547" y="19096"/>
                    <a:pt x="17818" y="16171"/>
                    <a:pt x="14334" y="14593"/>
                  </a:cubicBezTo>
                  <a:lnTo>
                    <a:pt x="8975" y="12160"/>
                  </a:lnTo>
                  <a:lnTo>
                    <a:pt x="8745" y="10779"/>
                  </a:lnTo>
                  <a:lnTo>
                    <a:pt x="9896" y="10352"/>
                  </a:lnTo>
                  <a:cubicBezTo>
                    <a:pt x="13446" y="8938"/>
                    <a:pt x="15879" y="5552"/>
                    <a:pt x="16010" y="1706"/>
                  </a:cubicBezTo>
                  <a:cubicBezTo>
                    <a:pt x="16039" y="744"/>
                    <a:pt x="15288"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4875950" y="2106500"/>
              <a:ext cx="82225" cy="237950"/>
            </a:xfrm>
            <a:custGeom>
              <a:avLst/>
              <a:gdLst/>
              <a:ahLst/>
              <a:cxnLst/>
              <a:rect l="l" t="t" r="r" b="b"/>
              <a:pathLst>
                <a:path w="3289" h="9518" extrusionOk="0">
                  <a:moveTo>
                    <a:pt x="3055" y="0"/>
                  </a:moveTo>
                  <a:cubicBezTo>
                    <a:pt x="2949" y="0"/>
                    <a:pt x="2855" y="59"/>
                    <a:pt x="2828" y="140"/>
                  </a:cubicBezTo>
                  <a:lnTo>
                    <a:pt x="34" y="9247"/>
                  </a:lnTo>
                  <a:cubicBezTo>
                    <a:pt x="1" y="9345"/>
                    <a:pt x="67" y="9477"/>
                    <a:pt x="165" y="9510"/>
                  </a:cubicBezTo>
                  <a:cubicBezTo>
                    <a:pt x="188" y="9515"/>
                    <a:pt x="209" y="9518"/>
                    <a:pt x="230" y="9518"/>
                  </a:cubicBezTo>
                  <a:cubicBezTo>
                    <a:pt x="329" y="9518"/>
                    <a:pt x="401" y="9454"/>
                    <a:pt x="428" y="9345"/>
                  </a:cubicBezTo>
                  <a:lnTo>
                    <a:pt x="3223" y="305"/>
                  </a:lnTo>
                  <a:cubicBezTo>
                    <a:pt x="3288" y="173"/>
                    <a:pt x="3223" y="42"/>
                    <a:pt x="3124" y="9"/>
                  </a:cubicBezTo>
                  <a:cubicBezTo>
                    <a:pt x="3101" y="3"/>
                    <a:pt x="3078" y="0"/>
                    <a:pt x="3055" y="0"/>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4694325" y="2048125"/>
              <a:ext cx="78100" cy="253400"/>
            </a:xfrm>
            <a:custGeom>
              <a:avLst/>
              <a:gdLst/>
              <a:ahLst/>
              <a:cxnLst/>
              <a:rect l="l" t="t" r="r" b="b"/>
              <a:pathLst>
                <a:path w="3124" h="10136" extrusionOk="0">
                  <a:moveTo>
                    <a:pt x="2890" y="1"/>
                  </a:moveTo>
                  <a:cubicBezTo>
                    <a:pt x="2784" y="1"/>
                    <a:pt x="2691" y="60"/>
                    <a:pt x="2663" y="141"/>
                  </a:cubicBezTo>
                  <a:lnTo>
                    <a:pt x="33" y="9839"/>
                  </a:lnTo>
                  <a:cubicBezTo>
                    <a:pt x="1" y="9971"/>
                    <a:pt x="66" y="10069"/>
                    <a:pt x="165" y="10135"/>
                  </a:cubicBezTo>
                  <a:cubicBezTo>
                    <a:pt x="296" y="10135"/>
                    <a:pt x="395" y="10069"/>
                    <a:pt x="428" y="9971"/>
                  </a:cubicBezTo>
                  <a:lnTo>
                    <a:pt x="3091" y="273"/>
                  </a:lnTo>
                  <a:cubicBezTo>
                    <a:pt x="3124" y="141"/>
                    <a:pt x="3058" y="42"/>
                    <a:pt x="2959" y="10"/>
                  </a:cubicBezTo>
                  <a:cubicBezTo>
                    <a:pt x="2936" y="4"/>
                    <a:pt x="2913" y="1"/>
                    <a:pt x="2890" y="1"/>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4317900" y="1999825"/>
              <a:ext cx="266200" cy="269625"/>
            </a:xfrm>
            <a:custGeom>
              <a:avLst/>
              <a:gdLst/>
              <a:ahLst/>
              <a:cxnLst/>
              <a:rect l="l" t="t" r="r" b="b"/>
              <a:pathLst>
                <a:path w="10648" h="10785" extrusionOk="0">
                  <a:moveTo>
                    <a:pt x="8752" y="1"/>
                  </a:moveTo>
                  <a:cubicBezTo>
                    <a:pt x="8588" y="1"/>
                    <a:pt x="8421" y="22"/>
                    <a:pt x="8252" y="68"/>
                  </a:cubicBezTo>
                  <a:lnTo>
                    <a:pt x="165" y="2402"/>
                  </a:lnTo>
                  <a:cubicBezTo>
                    <a:pt x="67" y="2435"/>
                    <a:pt x="1" y="2533"/>
                    <a:pt x="34" y="2665"/>
                  </a:cubicBezTo>
                  <a:cubicBezTo>
                    <a:pt x="67" y="2763"/>
                    <a:pt x="165" y="2829"/>
                    <a:pt x="297" y="2829"/>
                  </a:cubicBezTo>
                  <a:lnTo>
                    <a:pt x="8384" y="495"/>
                  </a:lnTo>
                  <a:cubicBezTo>
                    <a:pt x="8514" y="458"/>
                    <a:pt x="8643" y="440"/>
                    <a:pt x="8770" y="440"/>
                  </a:cubicBezTo>
                  <a:cubicBezTo>
                    <a:pt x="9545" y="440"/>
                    <a:pt x="10220" y="1090"/>
                    <a:pt x="10192" y="1909"/>
                  </a:cubicBezTo>
                  <a:cubicBezTo>
                    <a:pt x="10028" y="5656"/>
                    <a:pt x="7694" y="8977"/>
                    <a:pt x="4176" y="10358"/>
                  </a:cubicBezTo>
                  <a:cubicBezTo>
                    <a:pt x="4077" y="10390"/>
                    <a:pt x="4012" y="10522"/>
                    <a:pt x="4044" y="10653"/>
                  </a:cubicBezTo>
                  <a:cubicBezTo>
                    <a:pt x="4077" y="10719"/>
                    <a:pt x="4143" y="10752"/>
                    <a:pt x="4209" y="10785"/>
                  </a:cubicBezTo>
                  <a:lnTo>
                    <a:pt x="4340" y="10785"/>
                  </a:lnTo>
                  <a:cubicBezTo>
                    <a:pt x="6510" y="9930"/>
                    <a:pt x="8285" y="8319"/>
                    <a:pt x="9403" y="6281"/>
                  </a:cubicBezTo>
                  <a:lnTo>
                    <a:pt x="9403" y="6281"/>
                  </a:lnTo>
                  <a:lnTo>
                    <a:pt x="8811" y="9273"/>
                  </a:lnTo>
                  <a:cubicBezTo>
                    <a:pt x="8778" y="9371"/>
                    <a:pt x="8844" y="9470"/>
                    <a:pt x="8976" y="9503"/>
                  </a:cubicBezTo>
                  <a:cubicBezTo>
                    <a:pt x="8993" y="9508"/>
                    <a:pt x="9010" y="9511"/>
                    <a:pt x="9029" y="9511"/>
                  </a:cubicBezTo>
                  <a:cubicBezTo>
                    <a:pt x="9117" y="9511"/>
                    <a:pt x="9211" y="9447"/>
                    <a:pt x="9239" y="9338"/>
                  </a:cubicBezTo>
                  <a:lnTo>
                    <a:pt x="10258" y="4111"/>
                  </a:lnTo>
                  <a:lnTo>
                    <a:pt x="10291" y="4111"/>
                  </a:lnTo>
                  <a:cubicBezTo>
                    <a:pt x="10488" y="3421"/>
                    <a:pt x="10587" y="2665"/>
                    <a:pt x="10619" y="1942"/>
                  </a:cubicBezTo>
                  <a:cubicBezTo>
                    <a:pt x="10648" y="837"/>
                    <a:pt x="9773" y="1"/>
                    <a:pt x="8752" y="1"/>
                  </a:cubicBezTo>
                  <a:close/>
                </a:path>
              </a:pathLst>
            </a:custGeom>
            <a:solidFill>
              <a:srgbClr val="EE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4405025" y="2849650"/>
              <a:ext cx="679725" cy="90450"/>
            </a:xfrm>
            <a:custGeom>
              <a:avLst/>
              <a:gdLst/>
              <a:ahLst/>
              <a:cxnLst/>
              <a:rect l="l" t="t" r="r" b="b"/>
              <a:pathLst>
                <a:path w="27189" h="3618" extrusionOk="0">
                  <a:moveTo>
                    <a:pt x="1354" y="0"/>
                  </a:moveTo>
                  <a:cubicBezTo>
                    <a:pt x="656" y="0"/>
                    <a:pt x="65" y="549"/>
                    <a:pt x="33" y="1284"/>
                  </a:cubicBezTo>
                  <a:cubicBezTo>
                    <a:pt x="1" y="2007"/>
                    <a:pt x="559" y="2632"/>
                    <a:pt x="1316" y="2665"/>
                  </a:cubicBezTo>
                  <a:lnTo>
                    <a:pt x="25775" y="3618"/>
                  </a:lnTo>
                  <a:cubicBezTo>
                    <a:pt x="26531" y="3618"/>
                    <a:pt x="27155" y="3059"/>
                    <a:pt x="27155" y="2336"/>
                  </a:cubicBezTo>
                  <a:cubicBezTo>
                    <a:pt x="27188" y="1580"/>
                    <a:pt x="26629" y="955"/>
                    <a:pt x="25906" y="955"/>
                  </a:cubicBezTo>
                  <a:lnTo>
                    <a:pt x="1414" y="2"/>
                  </a:lnTo>
                  <a:cubicBezTo>
                    <a:pt x="1394" y="1"/>
                    <a:pt x="1374" y="0"/>
                    <a:pt x="1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4318725" y="2916250"/>
              <a:ext cx="890125" cy="2128675"/>
            </a:xfrm>
            <a:custGeom>
              <a:avLst/>
              <a:gdLst/>
              <a:ahLst/>
              <a:cxnLst/>
              <a:rect l="l" t="t" r="r" b="b"/>
              <a:pathLst>
                <a:path w="35605" h="85147" extrusionOk="0">
                  <a:moveTo>
                    <a:pt x="4768" y="1"/>
                  </a:moveTo>
                  <a:cubicBezTo>
                    <a:pt x="1612" y="10258"/>
                    <a:pt x="264" y="21008"/>
                    <a:pt x="823" y="31758"/>
                  </a:cubicBezTo>
                  <a:lnTo>
                    <a:pt x="2401" y="62792"/>
                  </a:lnTo>
                  <a:lnTo>
                    <a:pt x="1" y="85147"/>
                  </a:lnTo>
                  <a:lnTo>
                    <a:pt x="35604" y="85147"/>
                  </a:lnTo>
                  <a:lnTo>
                    <a:pt x="35604" y="59866"/>
                  </a:lnTo>
                  <a:lnTo>
                    <a:pt x="33862" y="26070"/>
                  </a:lnTo>
                  <a:cubicBezTo>
                    <a:pt x="33533" y="19791"/>
                    <a:pt x="32547" y="13578"/>
                    <a:pt x="30969" y="7529"/>
                  </a:cubicBezTo>
                  <a:lnTo>
                    <a:pt x="29259" y="954"/>
                  </a:lnTo>
                  <a:lnTo>
                    <a:pt x="4768" y="1"/>
                  </a:lnTo>
                  <a:close/>
                </a:path>
              </a:pathLst>
            </a:custGeom>
            <a:solidFill>
              <a:srgbClr val="D2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4412425" y="4050450"/>
              <a:ext cx="726550" cy="464250"/>
            </a:xfrm>
            <a:custGeom>
              <a:avLst/>
              <a:gdLst/>
              <a:ahLst/>
              <a:cxnLst/>
              <a:rect l="l" t="t" r="r" b="b"/>
              <a:pathLst>
                <a:path w="29062" h="18570" extrusionOk="0">
                  <a:moveTo>
                    <a:pt x="0" y="0"/>
                  </a:moveTo>
                  <a:lnTo>
                    <a:pt x="0" y="0"/>
                  </a:lnTo>
                  <a:cubicBezTo>
                    <a:pt x="1085" y="2630"/>
                    <a:pt x="2565" y="5063"/>
                    <a:pt x="4439" y="7233"/>
                  </a:cubicBezTo>
                  <a:cubicBezTo>
                    <a:pt x="8647" y="12230"/>
                    <a:pt x="14301" y="15846"/>
                    <a:pt x="20646" y="17588"/>
                  </a:cubicBezTo>
                  <a:cubicBezTo>
                    <a:pt x="22983" y="18236"/>
                    <a:pt x="25416" y="18570"/>
                    <a:pt x="27843" y="18570"/>
                  </a:cubicBezTo>
                  <a:cubicBezTo>
                    <a:pt x="28249" y="18570"/>
                    <a:pt x="28656" y="18560"/>
                    <a:pt x="29062" y="18542"/>
                  </a:cubicBezTo>
                  <a:cubicBezTo>
                    <a:pt x="26399" y="17818"/>
                    <a:pt x="23769" y="16931"/>
                    <a:pt x="21238" y="15879"/>
                  </a:cubicBezTo>
                  <a:cubicBezTo>
                    <a:pt x="15517" y="13545"/>
                    <a:pt x="10257" y="10191"/>
                    <a:pt x="5721" y="5983"/>
                  </a:cubicBezTo>
                  <a:cubicBezTo>
                    <a:pt x="3682" y="4109"/>
                    <a:pt x="1776" y="210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4649125" y="3975650"/>
              <a:ext cx="461100" cy="216750"/>
            </a:xfrm>
            <a:custGeom>
              <a:avLst/>
              <a:gdLst/>
              <a:ahLst/>
              <a:cxnLst/>
              <a:rect l="l" t="t" r="r" b="b"/>
              <a:pathLst>
                <a:path w="18444" h="8670" extrusionOk="0">
                  <a:moveTo>
                    <a:pt x="18443" y="0"/>
                  </a:moveTo>
                  <a:cubicBezTo>
                    <a:pt x="17326" y="1217"/>
                    <a:pt x="16109" y="2302"/>
                    <a:pt x="14827" y="3288"/>
                  </a:cubicBezTo>
                  <a:cubicBezTo>
                    <a:pt x="11901" y="5491"/>
                    <a:pt x="8482" y="6970"/>
                    <a:pt x="4899" y="7595"/>
                  </a:cubicBezTo>
                  <a:cubicBezTo>
                    <a:pt x="3288" y="7890"/>
                    <a:pt x="1644" y="8022"/>
                    <a:pt x="0" y="8022"/>
                  </a:cubicBezTo>
                  <a:cubicBezTo>
                    <a:pt x="1366" y="8440"/>
                    <a:pt x="2802" y="8669"/>
                    <a:pt x="4229" y="8669"/>
                  </a:cubicBezTo>
                  <a:cubicBezTo>
                    <a:pt x="4486" y="8669"/>
                    <a:pt x="4742" y="8662"/>
                    <a:pt x="4997" y="8647"/>
                  </a:cubicBezTo>
                  <a:cubicBezTo>
                    <a:pt x="8942" y="8449"/>
                    <a:pt x="12657" y="6838"/>
                    <a:pt x="15485" y="4110"/>
                  </a:cubicBezTo>
                  <a:cubicBezTo>
                    <a:pt x="16734" y="2926"/>
                    <a:pt x="17720" y="1546"/>
                    <a:pt x="18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4472425" y="3044400"/>
              <a:ext cx="482450" cy="71650"/>
            </a:xfrm>
            <a:custGeom>
              <a:avLst/>
              <a:gdLst/>
              <a:ahLst/>
              <a:cxnLst/>
              <a:rect l="l" t="t" r="r" b="b"/>
              <a:pathLst>
                <a:path w="19298" h="2866" extrusionOk="0">
                  <a:moveTo>
                    <a:pt x="409" y="1"/>
                  </a:moveTo>
                  <a:cubicBezTo>
                    <a:pt x="271" y="1"/>
                    <a:pt x="135" y="1"/>
                    <a:pt x="0" y="3"/>
                  </a:cubicBezTo>
                  <a:cubicBezTo>
                    <a:pt x="5067" y="1606"/>
                    <a:pt x="13417" y="2866"/>
                    <a:pt x="18889" y="2866"/>
                  </a:cubicBezTo>
                  <a:cubicBezTo>
                    <a:pt x="19027" y="2866"/>
                    <a:pt x="19164" y="2865"/>
                    <a:pt x="19298" y="2863"/>
                  </a:cubicBezTo>
                  <a:cubicBezTo>
                    <a:pt x="14232" y="1260"/>
                    <a:pt x="5881"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4524200" y="3235950"/>
              <a:ext cx="493150" cy="240850"/>
            </a:xfrm>
            <a:custGeom>
              <a:avLst/>
              <a:gdLst/>
              <a:ahLst/>
              <a:cxnLst/>
              <a:rect l="l" t="t" r="r" b="b"/>
              <a:pathLst>
                <a:path w="19726" h="9634" extrusionOk="0">
                  <a:moveTo>
                    <a:pt x="0" y="1"/>
                  </a:moveTo>
                  <a:lnTo>
                    <a:pt x="0" y="1"/>
                  </a:lnTo>
                  <a:cubicBezTo>
                    <a:pt x="5301" y="5269"/>
                    <a:pt x="12198" y="8615"/>
                    <a:pt x="19620" y="9587"/>
                  </a:cubicBezTo>
                  <a:lnTo>
                    <a:pt x="19620" y="9587"/>
                  </a:lnTo>
                  <a:cubicBezTo>
                    <a:pt x="16808" y="8347"/>
                    <a:pt x="13205" y="6850"/>
                    <a:pt x="9699" y="5097"/>
                  </a:cubicBezTo>
                  <a:cubicBezTo>
                    <a:pt x="6181" y="3354"/>
                    <a:pt x="2729" y="1447"/>
                    <a:pt x="0" y="1"/>
                  </a:cubicBezTo>
                  <a:close/>
                  <a:moveTo>
                    <a:pt x="19620" y="9587"/>
                  </a:moveTo>
                  <a:lnTo>
                    <a:pt x="19620" y="9587"/>
                  </a:lnTo>
                  <a:cubicBezTo>
                    <a:pt x="19655" y="9602"/>
                    <a:pt x="19690" y="9618"/>
                    <a:pt x="19725" y="9633"/>
                  </a:cubicBezTo>
                  <a:lnTo>
                    <a:pt x="19725" y="9600"/>
                  </a:lnTo>
                  <a:cubicBezTo>
                    <a:pt x="19690" y="9596"/>
                    <a:pt x="19655" y="9591"/>
                    <a:pt x="19620" y="9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4619525" y="3243350"/>
              <a:ext cx="452075" cy="53325"/>
            </a:xfrm>
            <a:custGeom>
              <a:avLst/>
              <a:gdLst/>
              <a:ahLst/>
              <a:cxnLst/>
              <a:rect l="l" t="t" r="r" b="b"/>
              <a:pathLst>
                <a:path w="18083" h="2133" extrusionOk="0">
                  <a:moveTo>
                    <a:pt x="1" y="1"/>
                  </a:moveTo>
                  <a:cubicBezTo>
                    <a:pt x="4014" y="1415"/>
                    <a:pt x="8233" y="2132"/>
                    <a:pt x="12471" y="2132"/>
                  </a:cubicBezTo>
                  <a:cubicBezTo>
                    <a:pt x="14343" y="2132"/>
                    <a:pt x="16219" y="1992"/>
                    <a:pt x="18082" y="1710"/>
                  </a:cubicBezTo>
                  <a:cubicBezTo>
                    <a:pt x="15584" y="1349"/>
                    <a:pt x="12296" y="1086"/>
                    <a:pt x="9042" y="757"/>
                  </a:cubicBezTo>
                  <a:cubicBezTo>
                    <a:pt x="5787" y="428"/>
                    <a:pt x="2532" y="9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4492975" y="3621425"/>
              <a:ext cx="553950" cy="175400"/>
            </a:xfrm>
            <a:custGeom>
              <a:avLst/>
              <a:gdLst/>
              <a:ahLst/>
              <a:cxnLst/>
              <a:rect l="l" t="t" r="r" b="b"/>
              <a:pathLst>
                <a:path w="22158" h="7016" extrusionOk="0">
                  <a:moveTo>
                    <a:pt x="22158" y="0"/>
                  </a:moveTo>
                  <a:cubicBezTo>
                    <a:pt x="18640" y="1578"/>
                    <a:pt x="14991" y="2959"/>
                    <a:pt x="11309" y="4143"/>
                  </a:cubicBezTo>
                  <a:cubicBezTo>
                    <a:pt x="7594" y="5260"/>
                    <a:pt x="3814" y="6148"/>
                    <a:pt x="0" y="6838"/>
                  </a:cubicBezTo>
                  <a:cubicBezTo>
                    <a:pt x="956" y="6958"/>
                    <a:pt x="1921" y="7015"/>
                    <a:pt x="2885" y="7015"/>
                  </a:cubicBezTo>
                  <a:cubicBezTo>
                    <a:pt x="3778" y="7015"/>
                    <a:pt x="4671" y="6966"/>
                    <a:pt x="5556" y="6871"/>
                  </a:cubicBezTo>
                  <a:cubicBezTo>
                    <a:pt x="9797" y="6477"/>
                    <a:pt x="13873" y="5195"/>
                    <a:pt x="17621" y="3156"/>
                  </a:cubicBezTo>
                  <a:cubicBezTo>
                    <a:pt x="19232" y="2269"/>
                    <a:pt x="20777" y="1217"/>
                    <a:pt x="2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37"/>
          <p:cNvGrpSpPr/>
          <p:nvPr/>
        </p:nvGrpSpPr>
        <p:grpSpPr>
          <a:xfrm>
            <a:off x="7545400" y="3212357"/>
            <a:ext cx="1095375" cy="3141629"/>
            <a:chOff x="6242750" y="1810800"/>
            <a:chExt cx="1127625" cy="3234125"/>
          </a:xfrm>
        </p:grpSpPr>
        <p:sp>
          <p:nvSpPr>
            <p:cNvPr id="1728" name="Google Shape;1728;p37"/>
            <p:cNvSpPr/>
            <p:nvPr/>
          </p:nvSpPr>
          <p:spPr>
            <a:xfrm>
              <a:off x="6466300" y="3838400"/>
              <a:ext cx="904075" cy="1206525"/>
            </a:xfrm>
            <a:custGeom>
              <a:avLst/>
              <a:gdLst/>
              <a:ahLst/>
              <a:cxnLst/>
              <a:rect l="l" t="t" r="r" b="b"/>
              <a:pathLst>
                <a:path w="36163" h="48261" extrusionOk="0">
                  <a:moveTo>
                    <a:pt x="28569" y="0"/>
                  </a:moveTo>
                  <a:lnTo>
                    <a:pt x="5129" y="132"/>
                  </a:lnTo>
                  <a:cubicBezTo>
                    <a:pt x="3058" y="2203"/>
                    <a:pt x="1841" y="4964"/>
                    <a:pt x="1743" y="7857"/>
                  </a:cubicBezTo>
                  <a:lnTo>
                    <a:pt x="0" y="48261"/>
                  </a:lnTo>
                  <a:lnTo>
                    <a:pt x="36163" y="48261"/>
                  </a:lnTo>
                  <a:lnTo>
                    <a:pt x="31199" y="7529"/>
                  </a:lnTo>
                  <a:cubicBezTo>
                    <a:pt x="30870" y="4866"/>
                    <a:pt x="29949" y="2302"/>
                    <a:pt x="28569" y="0"/>
                  </a:cubicBezTo>
                  <a:close/>
                </a:path>
              </a:pathLst>
            </a:custGeom>
            <a:solidFill>
              <a:srgbClr val="ED7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6601075" y="3819500"/>
              <a:ext cx="87975" cy="602450"/>
            </a:xfrm>
            <a:custGeom>
              <a:avLst/>
              <a:gdLst/>
              <a:ahLst/>
              <a:cxnLst/>
              <a:rect l="l" t="t" r="r" b="b"/>
              <a:pathLst>
                <a:path w="3519" h="24098" extrusionOk="0">
                  <a:moveTo>
                    <a:pt x="3518" y="0"/>
                  </a:moveTo>
                  <a:lnTo>
                    <a:pt x="3518" y="0"/>
                  </a:lnTo>
                  <a:cubicBezTo>
                    <a:pt x="2631" y="1710"/>
                    <a:pt x="1907" y="3518"/>
                    <a:pt x="1414" y="5392"/>
                  </a:cubicBezTo>
                  <a:cubicBezTo>
                    <a:pt x="264" y="9633"/>
                    <a:pt x="1" y="14104"/>
                    <a:pt x="625" y="18476"/>
                  </a:cubicBezTo>
                  <a:cubicBezTo>
                    <a:pt x="888" y="20416"/>
                    <a:pt x="1381" y="22289"/>
                    <a:pt x="2072" y="24098"/>
                  </a:cubicBezTo>
                  <a:cubicBezTo>
                    <a:pt x="1809" y="20087"/>
                    <a:pt x="1776" y="16043"/>
                    <a:pt x="1973" y="12000"/>
                  </a:cubicBezTo>
                  <a:cubicBezTo>
                    <a:pt x="2236" y="7956"/>
                    <a:pt x="2762" y="3945"/>
                    <a:pt x="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6769575" y="3848250"/>
              <a:ext cx="108500" cy="1026550"/>
            </a:xfrm>
            <a:custGeom>
              <a:avLst/>
              <a:gdLst/>
              <a:ahLst/>
              <a:cxnLst/>
              <a:rect l="l" t="t" r="r" b="b"/>
              <a:pathLst>
                <a:path w="4340" h="41062" extrusionOk="0">
                  <a:moveTo>
                    <a:pt x="197" y="1"/>
                  </a:moveTo>
                  <a:cubicBezTo>
                    <a:pt x="0" y="5754"/>
                    <a:pt x="395" y="13184"/>
                    <a:pt x="986" y="20613"/>
                  </a:cubicBezTo>
                  <a:cubicBezTo>
                    <a:pt x="1578" y="28010"/>
                    <a:pt x="2433" y="35407"/>
                    <a:pt x="3551" y="41062"/>
                  </a:cubicBezTo>
                  <a:cubicBezTo>
                    <a:pt x="4274" y="35341"/>
                    <a:pt x="4340" y="27846"/>
                    <a:pt x="3715" y="20383"/>
                  </a:cubicBezTo>
                  <a:cubicBezTo>
                    <a:pt x="3090" y="12921"/>
                    <a:pt x="1841" y="5524"/>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6824625" y="3849075"/>
              <a:ext cx="108525" cy="347675"/>
            </a:xfrm>
            <a:custGeom>
              <a:avLst/>
              <a:gdLst/>
              <a:ahLst/>
              <a:cxnLst/>
              <a:rect l="l" t="t" r="r" b="b"/>
              <a:pathLst>
                <a:path w="4341" h="13907" extrusionOk="0">
                  <a:moveTo>
                    <a:pt x="494" y="1"/>
                  </a:moveTo>
                  <a:cubicBezTo>
                    <a:pt x="1" y="4209"/>
                    <a:pt x="1480" y="10422"/>
                    <a:pt x="3847" y="13907"/>
                  </a:cubicBezTo>
                  <a:cubicBezTo>
                    <a:pt x="4340" y="9732"/>
                    <a:pt x="2861" y="3518"/>
                    <a:pt x="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6961875" y="3879500"/>
              <a:ext cx="129900" cy="759425"/>
            </a:xfrm>
            <a:custGeom>
              <a:avLst/>
              <a:gdLst/>
              <a:ahLst/>
              <a:cxnLst/>
              <a:rect l="l" t="t" r="r" b="b"/>
              <a:pathLst>
                <a:path w="5196" h="30377" extrusionOk="0">
                  <a:moveTo>
                    <a:pt x="1" y="0"/>
                  </a:moveTo>
                  <a:lnTo>
                    <a:pt x="1" y="0"/>
                  </a:lnTo>
                  <a:cubicBezTo>
                    <a:pt x="362" y="1052"/>
                    <a:pt x="757" y="2137"/>
                    <a:pt x="1250" y="3288"/>
                  </a:cubicBezTo>
                  <a:cubicBezTo>
                    <a:pt x="1480" y="3879"/>
                    <a:pt x="1743" y="4438"/>
                    <a:pt x="1973" y="5030"/>
                  </a:cubicBezTo>
                  <a:lnTo>
                    <a:pt x="2401" y="5950"/>
                  </a:lnTo>
                  <a:cubicBezTo>
                    <a:pt x="2532" y="6246"/>
                    <a:pt x="2631" y="6509"/>
                    <a:pt x="2762" y="6805"/>
                  </a:cubicBezTo>
                  <a:cubicBezTo>
                    <a:pt x="3157" y="7956"/>
                    <a:pt x="3321" y="9205"/>
                    <a:pt x="3223" y="10454"/>
                  </a:cubicBezTo>
                  <a:cubicBezTo>
                    <a:pt x="3124" y="11835"/>
                    <a:pt x="3025" y="13249"/>
                    <a:pt x="2960" y="14662"/>
                  </a:cubicBezTo>
                  <a:cubicBezTo>
                    <a:pt x="2697" y="20350"/>
                    <a:pt x="2762" y="26037"/>
                    <a:pt x="3255" y="30377"/>
                  </a:cubicBezTo>
                  <a:cubicBezTo>
                    <a:pt x="4176" y="26070"/>
                    <a:pt x="4768" y="20448"/>
                    <a:pt x="5031" y="14761"/>
                  </a:cubicBezTo>
                  <a:cubicBezTo>
                    <a:pt x="5096" y="13347"/>
                    <a:pt x="5129" y="11934"/>
                    <a:pt x="5162" y="10520"/>
                  </a:cubicBezTo>
                  <a:cubicBezTo>
                    <a:pt x="5195" y="9008"/>
                    <a:pt x="4833" y="7528"/>
                    <a:pt x="4176" y="6181"/>
                  </a:cubicBezTo>
                  <a:cubicBezTo>
                    <a:pt x="4012" y="5852"/>
                    <a:pt x="3814" y="5556"/>
                    <a:pt x="3650" y="5260"/>
                  </a:cubicBezTo>
                  <a:lnTo>
                    <a:pt x="3091" y="4438"/>
                  </a:lnTo>
                  <a:cubicBezTo>
                    <a:pt x="2762" y="3879"/>
                    <a:pt x="2401" y="3353"/>
                    <a:pt x="2039" y="2860"/>
                  </a:cubicBezTo>
                  <a:cubicBezTo>
                    <a:pt x="1349" y="1841"/>
                    <a:pt x="658" y="88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7076125" y="3857300"/>
              <a:ext cx="146325" cy="489050"/>
            </a:xfrm>
            <a:custGeom>
              <a:avLst/>
              <a:gdLst/>
              <a:ahLst/>
              <a:cxnLst/>
              <a:rect l="l" t="t" r="r" b="b"/>
              <a:pathLst>
                <a:path w="5853" h="19562" extrusionOk="0">
                  <a:moveTo>
                    <a:pt x="0" y="0"/>
                  </a:moveTo>
                  <a:cubicBezTo>
                    <a:pt x="855" y="2729"/>
                    <a:pt x="2072" y="6181"/>
                    <a:pt x="3025" y="9699"/>
                  </a:cubicBezTo>
                  <a:cubicBezTo>
                    <a:pt x="4011" y="13216"/>
                    <a:pt x="4833" y="16800"/>
                    <a:pt x="5524" y="19561"/>
                  </a:cubicBezTo>
                  <a:cubicBezTo>
                    <a:pt x="5852" y="12624"/>
                    <a:pt x="3913" y="57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6242750" y="1810800"/>
              <a:ext cx="1079950" cy="1882975"/>
            </a:xfrm>
            <a:custGeom>
              <a:avLst/>
              <a:gdLst/>
              <a:ahLst/>
              <a:cxnLst/>
              <a:rect l="l" t="t" r="r" b="b"/>
              <a:pathLst>
                <a:path w="43198" h="75319" extrusionOk="0">
                  <a:moveTo>
                    <a:pt x="25378" y="1"/>
                  </a:moveTo>
                  <a:cubicBezTo>
                    <a:pt x="25357" y="1"/>
                    <a:pt x="25335" y="1"/>
                    <a:pt x="25314" y="2"/>
                  </a:cubicBezTo>
                  <a:cubicBezTo>
                    <a:pt x="23900" y="35"/>
                    <a:pt x="22717" y="1185"/>
                    <a:pt x="22684" y="2632"/>
                  </a:cubicBezTo>
                  <a:lnTo>
                    <a:pt x="22191" y="25940"/>
                  </a:lnTo>
                  <a:lnTo>
                    <a:pt x="19331" y="5459"/>
                  </a:lnTo>
                  <a:cubicBezTo>
                    <a:pt x="19119" y="4100"/>
                    <a:pt x="17964" y="3101"/>
                    <a:pt x="16630" y="3101"/>
                  </a:cubicBezTo>
                  <a:cubicBezTo>
                    <a:pt x="16512" y="3101"/>
                    <a:pt x="16393" y="3109"/>
                    <a:pt x="16273" y="3125"/>
                  </a:cubicBezTo>
                  <a:cubicBezTo>
                    <a:pt x="14761" y="3289"/>
                    <a:pt x="13676" y="4604"/>
                    <a:pt x="13808" y="6084"/>
                  </a:cubicBezTo>
                  <a:lnTo>
                    <a:pt x="15188" y="21305"/>
                  </a:lnTo>
                  <a:cubicBezTo>
                    <a:pt x="15550" y="25250"/>
                    <a:pt x="15484" y="29260"/>
                    <a:pt x="15057" y="33205"/>
                  </a:cubicBezTo>
                  <a:lnTo>
                    <a:pt x="14564" y="37841"/>
                  </a:lnTo>
                  <a:lnTo>
                    <a:pt x="6575" y="31299"/>
                  </a:lnTo>
                  <a:cubicBezTo>
                    <a:pt x="5719" y="30604"/>
                    <a:pt x="4680" y="30259"/>
                    <a:pt x="3646" y="30259"/>
                  </a:cubicBezTo>
                  <a:cubicBezTo>
                    <a:pt x="2576" y="30259"/>
                    <a:pt x="1510" y="30629"/>
                    <a:pt x="658" y="31364"/>
                  </a:cubicBezTo>
                  <a:cubicBezTo>
                    <a:pt x="0" y="31923"/>
                    <a:pt x="0" y="32942"/>
                    <a:pt x="658" y="33501"/>
                  </a:cubicBezTo>
                  <a:lnTo>
                    <a:pt x="7463" y="39517"/>
                  </a:lnTo>
                  <a:lnTo>
                    <a:pt x="12065" y="46092"/>
                  </a:lnTo>
                  <a:cubicBezTo>
                    <a:pt x="12558" y="46816"/>
                    <a:pt x="13150" y="47440"/>
                    <a:pt x="13808" y="47999"/>
                  </a:cubicBezTo>
                  <a:cubicBezTo>
                    <a:pt x="15945" y="49709"/>
                    <a:pt x="17194" y="52339"/>
                    <a:pt x="17194" y="55100"/>
                  </a:cubicBezTo>
                  <a:lnTo>
                    <a:pt x="17194" y="56382"/>
                  </a:lnTo>
                  <a:lnTo>
                    <a:pt x="15616" y="75318"/>
                  </a:lnTo>
                  <a:lnTo>
                    <a:pt x="35867" y="75318"/>
                  </a:lnTo>
                  <a:lnTo>
                    <a:pt x="35144" y="56382"/>
                  </a:lnTo>
                  <a:cubicBezTo>
                    <a:pt x="35111" y="53029"/>
                    <a:pt x="35933" y="49709"/>
                    <a:pt x="37511" y="46750"/>
                  </a:cubicBezTo>
                  <a:lnTo>
                    <a:pt x="37774" y="46290"/>
                  </a:lnTo>
                  <a:cubicBezTo>
                    <a:pt x="39122" y="43725"/>
                    <a:pt x="39911" y="40865"/>
                    <a:pt x="40075" y="37972"/>
                  </a:cubicBezTo>
                  <a:lnTo>
                    <a:pt x="40798" y="26104"/>
                  </a:lnTo>
                  <a:lnTo>
                    <a:pt x="43001" y="13908"/>
                  </a:lnTo>
                  <a:cubicBezTo>
                    <a:pt x="43198" y="12889"/>
                    <a:pt x="42508" y="11870"/>
                    <a:pt x="41489" y="11672"/>
                  </a:cubicBezTo>
                  <a:cubicBezTo>
                    <a:pt x="41366" y="11649"/>
                    <a:pt x="41245" y="11637"/>
                    <a:pt x="41125" y="11637"/>
                  </a:cubicBezTo>
                  <a:cubicBezTo>
                    <a:pt x="40244" y="11637"/>
                    <a:pt x="39456" y="12251"/>
                    <a:pt x="39253" y="13119"/>
                  </a:cubicBezTo>
                  <a:lnTo>
                    <a:pt x="36491" y="24855"/>
                  </a:lnTo>
                  <a:lnTo>
                    <a:pt x="35834" y="7004"/>
                  </a:lnTo>
                  <a:cubicBezTo>
                    <a:pt x="35751" y="5381"/>
                    <a:pt x="34508" y="4567"/>
                    <a:pt x="33270" y="4567"/>
                  </a:cubicBezTo>
                  <a:cubicBezTo>
                    <a:pt x="32051" y="4567"/>
                    <a:pt x="30836" y="5356"/>
                    <a:pt x="30738" y="6938"/>
                  </a:cubicBezTo>
                  <a:lnTo>
                    <a:pt x="29686" y="25480"/>
                  </a:lnTo>
                  <a:lnTo>
                    <a:pt x="28108" y="2500"/>
                  </a:lnTo>
                  <a:cubicBezTo>
                    <a:pt x="27979" y="1075"/>
                    <a:pt x="26796" y="1"/>
                    <a:pt x="25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6651225" y="2457650"/>
              <a:ext cx="581900" cy="37000"/>
            </a:xfrm>
            <a:custGeom>
              <a:avLst/>
              <a:gdLst/>
              <a:ahLst/>
              <a:cxnLst/>
              <a:rect l="l" t="t" r="r" b="b"/>
              <a:pathLst>
                <a:path w="23276" h="1480" extrusionOk="0">
                  <a:moveTo>
                    <a:pt x="0" y="0"/>
                  </a:moveTo>
                  <a:lnTo>
                    <a:pt x="2794" y="559"/>
                  </a:lnTo>
                  <a:cubicBezTo>
                    <a:pt x="5941" y="1174"/>
                    <a:pt x="9143" y="1479"/>
                    <a:pt x="12352" y="1479"/>
                  </a:cubicBezTo>
                  <a:cubicBezTo>
                    <a:pt x="15145" y="1479"/>
                    <a:pt x="17942" y="1248"/>
                    <a:pt x="20711" y="789"/>
                  </a:cubicBezTo>
                  <a:lnTo>
                    <a:pt x="23276" y="329"/>
                  </a:lnTo>
                  <a:lnTo>
                    <a:pt x="0" y="0"/>
                  </a:ln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6696425" y="2668875"/>
              <a:ext cx="355075" cy="180000"/>
            </a:xfrm>
            <a:custGeom>
              <a:avLst/>
              <a:gdLst/>
              <a:ahLst/>
              <a:cxnLst/>
              <a:rect l="l" t="t" r="r" b="b"/>
              <a:pathLst>
                <a:path w="14203" h="7200" extrusionOk="0">
                  <a:moveTo>
                    <a:pt x="1305" y="0"/>
                  </a:moveTo>
                  <a:cubicBezTo>
                    <a:pt x="873" y="0"/>
                    <a:pt x="439" y="22"/>
                    <a:pt x="0" y="66"/>
                  </a:cubicBezTo>
                  <a:cubicBezTo>
                    <a:pt x="1249" y="329"/>
                    <a:pt x="2499" y="658"/>
                    <a:pt x="3715" y="1019"/>
                  </a:cubicBezTo>
                  <a:cubicBezTo>
                    <a:pt x="5030" y="1480"/>
                    <a:pt x="6345" y="2006"/>
                    <a:pt x="7627" y="2663"/>
                  </a:cubicBezTo>
                  <a:cubicBezTo>
                    <a:pt x="8876" y="3288"/>
                    <a:pt x="10093" y="4011"/>
                    <a:pt x="11243" y="4833"/>
                  </a:cubicBezTo>
                  <a:cubicBezTo>
                    <a:pt x="12263" y="5589"/>
                    <a:pt x="13249" y="6378"/>
                    <a:pt x="14202" y="7200"/>
                  </a:cubicBezTo>
                  <a:cubicBezTo>
                    <a:pt x="13512" y="6115"/>
                    <a:pt x="12690" y="5096"/>
                    <a:pt x="11737" y="4208"/>
                  </a:cubicBezTo>
                  <a:cubicBezTo>
                    <a:pt x="9534" y="2170"/>
                    <a:pt x="6805" y="822"/>
                    <a:pt x="3879" y="263"/>
                  </a:cubicBezTo>
                  <a:cubicBezTo>
                    <a:pt x="3025" y="88"/>
                    <a:pt x="2170" y="0"/>
                    <a:pt x="1305" y="0"/>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6697250" y="2580100"/>
              <a:ext cx="509575" cy="55500"/>
            </a:xfrm>
            <a:custGeom>
              <a:avLst/>
              <a:gdLst/>
              <a:ahLst/>
              <a:cxnLst/>
              <a:rect l="l" t="t" r="r" b="b"/>
              <a:pathLst>
                <a:path w="20383" h="2220" extrusionOk="0">
                  <a:moveTo>
                    <a:pt x="20383" y="1"/>
                  </a:moveTo>
                  <a:lnTo>
                    <a:pt x="20383" y="1"/>
                  </a:lnTo>
                  <a:cubicBezTo>
                    <a:pt x="17490" y="34"/>
                    <a:pt x="13808" y="297"/>
                    <a:pt x="10158" y="658"/>
                  </a:cubicBezTo>
                  <a:cubicBezTo>
                    <a:pt x="6525" y="1015"/>
                    <a:pt x="2924" y="1404"/>
                    <a:pt x="113" y="1888"/>
                  </a:cubicBezTo>
                  <a:lnTo>
                    <a:pt x="113" y="1888"/>
                  </a:lnTo>
                  <a:cubicBezTo>
                    <a:pt x="75" y="1884"/>
                    <a:pt x="38" y="1879"/>
                    <a:pt x="0" y="1875"/>
                  </a:cubicBezTo>
                  <a:lnTo>
                    <a:pt x="0" y="1907"/>
                  </a:lnTo>
                  <a:cubicBezTo>
                    <a:pt x="37" y="1901"/>
                    <a:pt x="75" y="1894"/>
                    <a:pt x="113" y="1888"/>
                  </a:cubicBezTo>
                  <a:lnTo>
                    <a:pt x="113" y="1888"/>
                  </a:lnTo>
                  <a:cubicBezTo>
                    <a:pt x="1993" y="2109"/>
                    <a:pt x="3880" y="2219"/>
                    <a:pt x="5766" y="2219"/>
                  </a:cubicBezTo>
                  <a:cubicBezTo>
                    <a:pt x="10702" y="2219"/>
                    <a:pt x="15628" y="1467"/>
                    <a:pt x="20383"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680800" y="3047750"/>
              <a:ext cx="445475" cy="117950"/>
            </a:xfrm>
            <a:custGeom>
              <a:avLst/>
              <a:gdLst/>
              <a:ahLst/>
              <a:cxnLst/>
              <a:rect l="l" t="t" r="r" b="b"/>
              <a:pathLst>
                <a:path w="17819" h="4718" extrusionOk="0">
                  <a:moveTo>
                    <a:pt x="17819" y="1"/>
                  </a:moveTo>
                  <a:lnTo>
                    <a:pt x="17819" y="1"/>
                  </a:lnTo>
                  <a:cubicBezTo>
                    <a:pt x="16800" y="1151"/>
                    <a:pt x="15419" y="1907"/>
                    <a:pt x="13940" y="2137"/>
                  </a:cubicBezTo>
                  <a:cubicBezTo>
                    <a:pt x="13709" y="2176"/>
                    <a:pt x="13477" y="2192"/>
                    <a:pt x="13246" y="2192"/>
                  </a:cubicBezTo>
                  <a:cubicBezTo>
                    <a:pt x="13083" y="2192"/>
                    <a:pt x="12920" y="2184"/>
                    <a:pt x="12756" y="2170"/>
                  </a:cubicBezTo>
                  <a:cubicBezTo>
                    <a:pt x="12329" y="2137"/>
                    <a:pt x="11934" y="2072"/>
                    <a:pt x="11474" y="2006"/>
                  </a:cubicBezTo>
                  <a:cubicBezTo>
                    <a:pt x="11238" y="1976"/>
                    <a:pt x="11001" y="1960"/>
                    <a:pt x="10765" y="1960"/>
                  </a:cubicBezTo>
                  <a:cubicBezTo>
                    <a:pt x="10475" y="1960"/>
                    <a:pt x="10186" y="1985"/>
                    <a:pt x="9896" y="2039"/>
                  </a:cubicBezTo>
                  <a:cubicBezTo>
                    <a:pt x="9403" y="2170"/>
                    <a:pt x="8943" y="2368"/>
                    <a:pt x="8482" y="2598"/>
                  </a:cubicBezTo>
                  <a:cubicBezTo>
                    <a:pt x="8121" y="2828"/>
                    <a:pt x="7726" y="2992"/>
                    <a:pt x="7332" y="3124"/>
                  </a:cubicBezTo>
                  <a:cubicBezTo>
                    <a:pt x="6970" y="3255"/>
                    <a:pt x="6576" y="3354"/>
                    <a:pt x="6148" y="3420"/>
                  </a:cubicBezTo>
                  <a:cubicBezTo>
                    <a:pt x="5859" y="3468"/>
                    <a:pt x="5565" y="3490"/>
                    <a:pt x="5269" y="3490"/>
                  </a:cubicBezTo>
                  <a:cubicBezTo>
                    <a:pt x="4760" y="3490"/>
                    <a:pt x="4248" y="3425"/>
                    <a:pt x="3748" y="3321"/>
                  </a:cubicBezTo>
                  <a:cubicBezTo>
                    <a:pt x="2269" y="2959"/>
                    <a:pt x="954" y="2105"/>
                    <a:pt x="1" y="921"/>
                  </a:cubicBezTo>
                  <a:lnTo>
                    <a:pt x="1" y="921"/>
                  </a:lnTo>
                  <a:cubicBezTo>
                    <a:pt x="625" y="2466"/>
                    <a:pt x="1907" y="3683"/>
                    <a:pt x="3452" y="4274"/>
                  </a:cubicBezTo>
                  <a:cubicBezTo>
                    <a:pt x="4222" y="4576"/>
                    <a:pt x="5014" y="4718"/>
                    <a:pt x="5810" y="4718"/>
                  </a:cubicBezTo>
                  <a:cubicBezTo>
                    <a:pt x="5966" y="4718"/>
                    <a:pt x="6123" y="4713"/>
                    <a:pt x="6280" y="4702"/>
                  </a:cubicBezTo>
                  <a:cubicBezTo>
                    <a:pt x="6773" y="4636"/>
                    <a:pt x="7266" y="4570"/>
                    <a:pt x="7759" y="4406"/>
                  </a:cubicBezTo>
                  <a:cubicBezTo>
                    <a:pt x="8219" y="4241"/>
                    <a:pt x="8680" y="4044"/>
                    <a:pt x="9107" y="3814"/>
                  </a:cubicBezTo>
                  <a:cubicBezTo>
                    <a:pt x="9436" y="3617"/>
                    <a:pt x="9830" y="3452"/>
                    <a:pt x="10192" y="3354"/>
                  </a:cubicBezTo>
                  <a:cubicBezTo>
                    <a:pt x="10447" y="3290"/>
                    <a:pt x="10688" y="3254"/>
                    <a:pt x="10933" y="3254"/>
                  </a:cubicBezTo>
                  <a:cubicBezTo>
                    <a:pt x="11067" y="3254"/>
                    <a:pt x="11203" y="3265"/>
                    <a:pt x="11342" y="3288"/>
                  </a:cubicBezTo>
                  <a:cubicBezTo>
                    <a:pt x="11737" y="3288"/>
                    <a:pt x="12230" y="3354"/>
                    <a:pt x="12723" y="3354"/>
                  </a:cubicBezTo>
                  <a:cubicBezTo>
                    <a:pt x="13183" y="3321"/>
                    <a:pt x="13677" y="3255"/>
                    <a:pt x="14137" y="3124"/>
                  </a:cubicBezTo>
                  <a:cubicBezTo>
                    <a:pt x="15781" y="2696"/>
                    <a:pt x="17128" y="1546"/>
                    <a:pt x="17819" y="1"/>
                  </a:cubicBezTo>
                  <a:close/>
                </a:path>
              </a:pathLst>
            </a:custGeom>
            <a:solidFill>
              <a:srgbClr val="582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6571500" y="3616500"/>
              <a:ext cx="618900" cy="290025"/>
            </a:xfrm>
            <a:custGeom>
              <a:avLst/>
              <a:gdLst/>
              <a:ahLst/>
              <a:cxnLst/>
              <a:rect l="l" t="t" r="r" b="b"/>
              <a:pathLst>
                <a:path w="24756" h="11601" extrusionOk="0">
                  <a:moveTo>
                    <a:pt x="22552" y="0"/>
                  </a:moveTo>
                  <a:lnTo>
                    <a:pt x="22552" y="132"/>
                  </a:lnTo>
                  <a:cubicBezTo>
                    <a:pt x="22618" y="1742"/>
                    <a:pt x="21336" y="3090"/>
                    <a:pt x="19725" y="3090"/>
                  </a:cubicBezTo>
                  <a:lnTo>
                    <a:pt x="5556" y="3090"/>
                  </a:lnTo>
                  <a:cubicBezTo>
                    <a:pt x="3879" y="3090"/>
                    <a:pt x="2597" y="1677"/>
                    <a:pt x="2729" y="0"/>
                  </a:cubicBezTo>
                  <a:lnTo>
                    <a:pt x="2729" y="0"/>
                  </a:lnTo>
                  <a:lnTo>
                    <a:pt x="1249" y="1019"/>
                  </a:lnTo>
                  <a:cubicBezTo>
                    <a:pt x="789" y="1315"/>
                    <a:pt x="658" y="1907"/>
                    <a:pt x="954" y="2367"/>
                  </a:cubicBezTo>
                  <a:lnTo>
                    <a:pt x="1019" y="2499"/>
                  </a:lnTo>
                  <a:cubicBezTo>
                    <a:pt x="1282" y="2860"/>
                    <a:pt x="1249" y="3320"/>
                    <a:pt x="986" y="3649"/>
                  </a:cubicBezTo>
                  <a:lnTo>
                    <a:pt x="296" y="4537"/>
                  </a:lnTo>
                  <a:cubicBezTo>
                    <a:pt x="33" y="4866"/>
                    <a:pt x="0" y="5260"/>
                    <a:pt x="197" y="5622"/>
                  </a:cubicBezTo>
                  <a:lnTo>
                    <a:pt x="460" y="6148"/>
                  </a:lnTo>
                  <a:cubicBezTo>
                    <a:pt x="625" y="6476"/>
                    <a:pt x="592" y="6871"/>
                    <a:pt x="362" y="7167"/>
                  </a:cubicBezTo>
                  <a:cubicBezTo>
                    <a:pt x="99" y="7561"/>
                    <a:pt x="132" y="8054"/>
                    <a:pt x="428" y="8416"/>
                  </a:cubicBezTo>
                  <a:lnTo>
                    <a:pt x="954" y="9008"/>
                  </a:lnTo>
                  <a:cubicBezTo>
                    <a:pt x="1249" y="9369"/>
                    <a:pt x="1677" y="9632"/>
                    <a:pt x="2104" y="9797"/>
                  </a:cubicBezTo>
                  <a:lnTo>
                    <a:pt x="3025" y="10093"/>
                  </a:lnTo>
                  <a:cubicBezTo>
                    <a:pt x="6110" y="11098"/>
                    <a:pt x="9305" y="11601"/>
                    <a:pt x="12504" y="11601"/>
                  </a:cubicBezTo>
                  <a:cubicBezTo>
                    <a:pt x="15372" y="11601"/>
                    <a:pt x="18243" y="11197"/>
                    <a:pt x="21040" y="10389"/>
                  </a:cubicBezTo>
                  <a:lnTo>
                    <a:pt x="22980" y="9797"/>
                  </a:lnTo>
                  <a:cubicBezTo>
                    <a:pt x="23539" y="9632"/>
                    <a:pt x="24032" y="9304"/>
                    <a:pt x="24361" y="8843"/>
                  </a:cubicBezTo>
                  <a:cubicBezTo>
                    <a:pt x="24689" y="8416"/>
                    <a:pt x="24755" y="7791"/>
                    <a:pt x="24492" y="7331"/>
                  </a:cubicBezTo>
                  <a:cubicBezTo>
                    <a:pt x="24262" y="6904"/>
                    <a:pt x="24262" y="6444"/>
                    <a:pt x="24459" y="6049"/>
                  </a:cubicBezTo>
                  <a:lnTo>
                    <a:pt x="24525" y="5885"/>
                  </a:lnTo>
                  <a:cubicBezTo>
                    <a:pt x="24755" y="5359"/>
                    <a:pt x="24657" y="4767"/>
                    <a:pt x="24295" y="4340"/>
                  </a:cubicBezTo>
                  <a:lnTo>
                    <a:pt x="24196" y="4208"/>
                  </a:lnTo>
                  <a:cubicBezTo>
                    <a:pt x="23835" y="3846"/>
                    <a:pt x="23736" y="3288"/>
                    <a:pt x="23900" y="2827"/>
                  </a:cubicBezTo>
                  <a:lnTo>
                    <a:pt x="23900" y="2762"/>
                  </a:lnTo>
                  <a:cubicBezTo>
                    <a:pt x="24032" y="2334"/>
                    <a:pt x="23966" y="1841"/>
                    <a:pt x="23670" y="1447"/>
                  </a:cubicBezTo>
                  <a:lnTo>
                    <a:pt x="225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1" name="Google Shape;1741;p37"/>
          <p:cNvSpPr/>
          <p:nvPr/>
        </p:nvSpPr>
        <p:spPr>
          <a:xfrm>
            <a:off x="391936" y="86747"/>
            <a:ext cx="8360127" cy="3020123"/>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lgn="ctr"/>
            <a:r>
              <a:rPr lang="hu-HU" sz="1800" b="0" i="0" dirty="0">
                <a:solidFill>
                  <a:srgbClr val="000000"/>
                </a:solidFill>
                <a:effectLst/>
                <a:latin typeface="Arial" panose="020B0604020202020204" pitchFamily="34" charset="0"/>
                <a:cs typeface="Arial" panose="020B0604020202020204" pitchFamily="34" charset="0"/>
              </a:rPr>
              <a:t>Szüntelenül imádkozni pedig azt jelenti, hogy kitartóan odafordulni az Istenhez. Nemcsak a templomban és nemcsak vasárnap, hanem mindennap, akár naponta többször is. Amikor éppen lehetőség adódik rá. Megköszönni, amikor éppen megéreztük, hogy Isten segített valamiben rajunk. Kérni, amikor éppen szükség van rá. Vagy éppen közbenjárni – ha látjuk, hogy családtagunknak, barátunknak, ismerősünknek arra van szüksége. A Biblia szerint az imádságos élet azt jelenti, hogy mindig kapcsolatban vagyunk Istennel. Élő kapcsolatban. Imakapcsolatban.</a:t>
            </a:r>
          </a:p>
        </p:txBody>
      </p:sp>
    </p:spTree>
    <p:extLst>
      <p:ext uri="{BB962C8B-B14F-4D97-AF65-F5344CB8AC3E}">
        <p14:creationId xmlns:p14="http://schemas.microsoft.com/office/powerpoint/2010/main" val="1608398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title"/>
          </p:nvPr>
        </p:nvSpPr>
        <p:spPr>
          <a:xfrm>
            <a:off x="717800" y="418184"/>
            <a:ext cx="7708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mj-lt"/>
              </a:rPr>
              <a:t>Beszélgessetek!</a:t>
            </a:r>
            <a:endParaRPr dirty="0">
              <a:latin typeface="+mj-lt"/>
            </a:endParaRPr>
          </a:p>
        </p:txBody>
      </p:sp>
      <p:sp>
        <p:nvSpPr>
          <p:cNvPr id="460" name="Google Shape;460;p22"/>
          <p:cNvSpPr/>
          <p:nvPr/>
        </p:nvSpPr>
        <p:spPr>
          <a:xfrm>
            <a:off x="3556535" y="2225589"/>
            <a:ext cx="97165" cy="86430"/>
          </a:xfrm>
          <a:custGeom>
            <a:avLst/>
            <a:gdLst/>
            <a:ahLst/>
            <a:cxnLst/>
            <a:rect l="l" t="t" r="r" b="b"/>
            <a:pathLst>
              <a:path w="4770" h="4243" extrusionOk="0">
                <a:moveTo>
                  <a:pt x="4769" y="0"/>
                </a:moveTo>
                <a:lnTo>
                  <a:pt x="4492" y="111"/>
                </a:lnTo>
                <a:cubicBezTo>
                  <a:pt x="4326" y="166"/>
                  <a:pt x="4104" y="277"/>
                  <a:pt x="3827" y="416"/>
                </a:cubicBezTo>
                <a:cubicBezTo>
                  <a:pt x="3522" y="582"/>
                  <a:pt x="3217" y="749"/>
                  <a:pt x="2939" y="970"/>
                </a:cubicBezTo>
                <a:cubicBezTo>
                  <a:pt x="2274" y="1414"/>
                  <a:pt x="1692" y="1941"/>
                  <a:pt x="1165" y="2551"/>
                </a:cubicBezTo>
                <a:cubicBezTo>
                  <a:pt x="915" y="2800"/>
                  <a:pt x="721" y="3078"/>
                  <a:pt x="527" y="3383"/>
                </a:cubicBezTo>
                <a:cubicBezTo>
                  <a:pt x="361" y="3632"/>
                  <a:pt x="222" y="3826"/>
                  <a:pt x="139" y="3993"/>
                </a:cubicBezTo>
                <a:cubicBezTo>
                  <a:pt x="56" y="4159"/>
                  <a:pt x="0" y="4242"/>
                  <a:pt x="0" y="4242"/>
                </a:cubicBezTo>
                <a:lnTo>
                  <a:pt x="694" y="3521"/>
                </a:lnTo>
                <a:cubicBezTo>
                  <a:pt x="1109" y="3078"/>
                  <a:pt x="1664" y="2523"/>
                  <a:pt x="2274" y="1996"/>
                </a:cubicBezTo>
                <a:cubicBezTo>
                  <a:pt x="2856" y="1469"/>
                  <a:pt x="3466" y="970"/>
                  <a:pt x="3965" y="610"/>
                </a:cubicBezTo>
                <a:lnTo>
                  <a:pt x="4769" y="0"/>
                </a:lnTo>
                <a:close/>
              </a:path>
            </a:pathLst>
          </a:custGeom>
          <a:solidFill>
            <a:srgbClr val="B57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1" name="Google Shape;461;p22"/>
          <p:cNvSpPr txBox="1"/>
          <p:nvPr/>
        </p:nvSpPr>
        <p:spPr>
          <a:xfrm>
            <a:off x="456081" y="1352116"/>
            <a:ext cx="2206714"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4"/>
                </a:solidFill>
                <a:latin typeface="+mj-lt"/>
                <a:ea typeface="Fira Sans Extra Condensed Medium"/>
                <a:cs typeface="Fira Sans Extra Condensed Medium"/>
                <a:sym typeface="Fira Sans Extra Condensed Medium"/>
              </a:rPr>
              <a:t>Beszélgessetek arról, hogy milyen helyzetekben szoktatok imádkozni!</a:t>
            </a:r>
            <a:endParaRPr sz="1800" dirty="0">
              <a:solidFill>
                <a:schemeClr val="accent4"/>
              </a:solidFill>
              <a:latin typeface="+mj-lt"/>
              <a:ea typeface="Fira Sans Extra Condensed Medium"/>
              <a:cs typeface="Fira Sans Extra Condensed Medium"/>
              <a:sym typeface="Fira Sans Extra Condensed Medium"/>
            </a:endParaRPr>
          </a:p>
        </p:txBody>
      </p:sp>
      <p:sp>
        <p:nvSpPr>
          <p:cNvPr id="468" name="Google Shape;468;p22"/>
          <p:cNvSpPr txBox="1"/>
          <p:nvPr/>
        </p:nvSpPr>
        <p:spPr>
          <a:xfrm>
            <a:off x="456080" y="3678434"/>
            <a:ext cx="2155945"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Fogalmazd meg, hogy mikor nehéz imádkozni!</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471" name="Google Shape;471;p22"/>
          <p:cNvSpPr txBox="1"/>
          <p:nvPr/>
        </p:nvSpPr>
        <p:spPr>
          <a:xfrm flipH="1">
            <a:off x="6568534" y="1670505"/>
            <a:ext cx="2119385"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5"/>
                </a:solidFill>
                <a:latin typeface="+mj-lt"/>
                <a:ea typeface="Fira Sans Extra Condensed Medium"/>
                <a:cs typeface="Fira Sans Extra Condensed Medium"/>
                <a:sym typeface="Fira Sans Extra Condensed Medium"/>
              </a:rPr>
              <a:t>Melyik imádságfajtát szoktad a legtöbbet alkalmazni?</a:t>
            </a:r>
            <a:endParaRPr sz="1800" dirty="0">
              <a:solidFill>
                <a:schemeClr val="accent5"/>
              </a:solidFill>
              <a:latin typeface="+mj-lt"/>
              <a:ea typeface="Fira Sans Extra Condensed Medium"/>
              <a:cs typeface="Fira Sans Extra Condensed Medium"/>
              <a:sym typeface="Fira Sans Extra Condensed Medium"/>
            </a:endParaRPr>
          </a:p>
        </p:txBody>
      </p:sp>
      <p:sp>
        <p:nvSpPr>
          <p:cNvPr id="477" name="Google Shape;477;p22"/>
          <p:cNvSpPr txBox="1"/>
          <p:nvPr/>
        </p:nvSpPr>
        <p:spPr>
          <a:xfrm flipH="1">
            <a:off x="6568534" y="3678434"/>
            <a:ext cx="2119385"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hu-HU" sz="1800" dirty="0">
                <a:solidFill>
                  <a:schemeClr val="accent4"/>
                </a:solidFill>
                <a:latin typeface="+mj-lt"/>
                <a:ea typeface="Fira Sans Extra Condensed Medium"/>
                <a:cs typeface="Fira Sans Extra Condensed Medium"/>
                <a:sym typeface="Fira Sans Extra Condensed Medium"/>
              </a:rPr>
              <a:t>Mit gondolsz, miért kezek jelképezik az imádságot?</a:t>
            </a:r>
            <a:endParaRPr sz="1800" dirty="0">
              <a:solidFill>
                <a:schemeClr val="accent4"/>
              </a:solidFill>
              <a:latin typeface="+mj-lt"/>
              <a:ea typeface="Fira Sans Extra Condensed Medium"/>
              <a:cs typeface="Fira Sans Extra Condensed Medium"/>
              <a:sym typeface="Fira Sans Extra Condensed Medium"/>
            </a:endParaRPr>
          </a:p>
        </p:txBody>
      </p:sp>
      <p:pic>
        <p:nvPicPr>
          <p:cNvPr id="66" name="Kép 65">
            <a:extLst>
              <a:ext uri="{FF2B5EF4-FFF2-40B4-BE49-F238E27FC236}">
                <a16:creationId xmlns:a16="http://schemas.microsoft.com/office/drawing/2014/main" id="{6F053856-812C-4C75-988E-EF78FD48DF49}"/>
              </a:ext>
            </a:extLst>
          </p:cNvPr>
          <p:cNvPicPr>
            <a:picLocks noChangeAspect="1"/>
          </p:cNvPicPr>
          <p:nvPr/>
        </p:nvPicPr>
        <p:blipFill>
          <a:blip r:embed="rId3"/>
          <a:stretch>
            <a:fillRect/>
          </a:stretch>
        </p:blipFill>
        <p:spPr>
          <a:xfrm>
            <a:off x="8009913" y="0"/>
            <a:ext cx="1134186" cy="1130875"/>
          </a:xfrm>
          <a:prstGeom prst="rect">
            <a:avLst/>
          </a:prstGeom>
        </p:spPr>
      </p:pic>
      <p:grpSp>
        <p:nvGrpSpPr>
          <p:cNvPr id="59" name="Google Shape;155;p18">
            <a:extLst>
              <a:ext uri="{FF2B5EF4-FFF2-40B4-BE49-F238E27FC236}">
                <a16:creationId xmlns:a16="http://schemas.microsoft.com/office/drawing/2014/main" id="{F56CD39F-99E4-4157-A35E-87E04BC4DC90}"/>
              </a:ext>
            </a:extLst>
          </p:cNvPr>
          <p:cNvGrpSpPr/>
          <p:nvPr/>
        </p:nvGrpSpPr>
        <p:grpSpPr>
          <a:xfrm>
            <a:off x="2939769" y="1137039"/>
            <a:ext cx="3264572" cy="3590649"/>
            <a:chOff x="2939769" y="1137039"/>
            <a:chExt cx="3264572" cy="3590649"/>
          </a:xfrm>
        </p:grpSpPr>
        <p:sp>
          <p:nvSpPr>
            <p:cNvPr id="60" name="Google Shape;156;p18">
              <a:extLst>
                <a:ext uri="{FF2B5EF4-FFF2-40B4-BE49-F238E27FC236}">
                  <a16:creationId xmlns:a16="http://schemas.microsoft.com/office/drawing/2014/main" id="{00EA9CB7-883E-4B04-AB0E-DEE76D15DAA4}"/>
                </a:ext>
              </a:extLst>
            </p:cNvPr>
            <p:cNvSpPr/>
            <p:nvPr/>
          </p:nvSpPr>
          <p:spPr>
            <a:xfrm>
              <a:off x="2939769" y="1137039"/>
              <a:ext cx="3264572" cy="3583873"/>
            </a:xfrm>
            <a:custGeom>
              <a:avLst/>
              <a:gdLst/>
              <a:ahLst/>
              <a:cxnLst/>
              <a:rect l="l" t="t" r="r" b="b"/>
              <a:pathLst>
                <a:path w="170722" h="187420" extrusionOk="0">
                  <a:moveTo>
                    <a:pt x="88695" y="0"/>
                  </a:moveTo>
                  <a:cubicBezTo>
                    <a:pt x="83920" y="0"/>
                    <a:pt x="79110" y="463"/>
                    <a:pt x="74320" y="1429"/>
                  </a:cubicBezTo>
                  <a:cubicBezTo>
                    <a:pt x="54572" y="5398"/>
                    <a:pt x="30388" y="19241"/>
                    <a:pt x="24151" y="39623"/>
                  </a:cubicBezTo>
                  <a:cubicBezTo>
                    <a:pt x="19714" y="54033"/>
                    <a:pt x="21582" y="69844"/>
                    <a:pt x="14544" y="83521"/>
                  </a:cubicBezTo>
                  <a:cubicBezTo>
                    <a:pt x="7305" y="97631"/>
                    <a:pt x="0" y="110140"/>
                    <a:pt x="1901" y="126752"/>
                  </a:cubicBezTo>
                  <a:cubicBezTo>
                    <a:pt x="3936" y="144564"/>
                    <a:pt x="16012" y="160109"/>
                    <a:pt x="31022" y="169916"/>
                  </a:cubicBezTo>
                  <a:cubicBezTo>
                    <a:pt x="47909" y="180862"/>
                    <a:pt x="69620" y="187419"/>
                    <a:pt x="90046" y="187419"/>
                  </a:cubicBezTo>
                  <a:cubicBezTo>
                    <a:pt x="92215" y="187419"/>
                    <a:pt x="94369" y="187345"/>
                    <a:pt x="96502" y="187195"/>
                  </a:cubicBezTo>
                  <a:cubicBezTo>
                    <a:pt x="140133" y="184126"/>
                    <a:pt x="167320" y="134390"/>
                    <a:pt x="170155" y="91526"/>
                  </a:cubicBezTo>
                  <a:cubicBezTo>
                    <a:pt x="170722" y="83587"/>
                    <a:pt x="170322" y="75615"/>
                    <a:pt x="168987" y="67743"/>
                  </a:cubicBezTo>
                  <a:cubicBezTo>
                    <a:pt x="167720" y="60704"/>
                    <a:pt x="165518" y="53866"/>
                    <a:pt x="162416" y="47428"/>
                  </a:cubicBezTo>
                  <a:cubicBezTo>
                    <a:pt x="148983" y="19349"/>
                    <a:pt x="119563" y="0"/>
                    <a:pt x="88695" y="0"/>
                  </a:cubicBezTo>
                  <a:close/>
                </a:path>
              </a:pathLst>
            </a:custGeom>
            <a:solidFill>
              <a:srgbClr val="E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1" name="Google Shape;157;p18">
              <a:extLst>
                <a:ext uri="{FF2B5EF4-FFF2-40B4-BE49-F238E27FC236}">
                  <a16:creationId xmlns:a16="http://schemas.microsoft.com/office/drawing/2014/main" id="{A3E06D05-FC9B-4A06-9440-7F8BDCC9AEB7}"/>
                </a:ext>
              </a:extLst>
            </p:cNvPr>
            <p:cNvGrpSpPr/>
            <p:nvPr/>
          </p:nvGrpSpPr>
          <p:grpSpPr>
            <a:xfrm>
              <a:off x="3220661" y="1320135"/>
              <a:ext cx="2222872" cy="3407554"/>
              <a:chOff x="3262513" y="1285542"/>
              <a:chExt cx="2245326" cy="3441973"/>
            </a:xfrm>
          </p:grpSpPr>
          <p:sp>
            <p:nvSpPr>
              <p:cNvPr id="62" name="Google Shape;158;p18">
                <a:extLst>
                  <a:ext uri="{FF2B5EF4-FFF2-40B4-BE49-F238E27FC236}">
                    <a16:creationId xmlns:a16="http://schemas.microsoft.com/office/drawing/2014/main" id="{7FCA16FD-5BB0-427F-849B-730613CADAD1}"/>
                  </a:ext>
                </a:extLst>
              </p:cNvPr>
              <p:cNvSpPr/>
              <p:nvPr/>
            </p:nvSpPr>
            <p:spPr>
              <a:xfrm>
                <a:off x="3262513" y="1292540"/>
                <a:ext cx="2245326" cy="3434975"/>
              </a:xfrm>
              <a:custGeom>
                <a:avLst/>
                <a:gdLst/>
                <a:ahLst/>
                <a:cxnLst/>
                <a:rect l="l" t="t" r="r" b="b"/>
                <a:pathLst>
                  <a:path w="117418" h="179630" extrusionOk="0">
                    <a:moveTo>
                      <a:pt x="76054" y="0"/>
                    </a:moveTo>
                    <a:cubicBezTo>
                      <a:pt x="75778" y="0"/>
                      <a:pt x="75509" y="23"/>
                      <a:pt x="75255" y="68"/>
                    </a:cubicBezTo>
                    <a:cubicBezTo>
                      <a:pt x="72819" y="535"/>
                      <a:pt x="71418" y="3137"/>
                      <a:pt x="70685" y="6639"/>
                    </a:cubicBezTo>
                    <a:cubicBezTo>
                      <a:pt x="69917" y="10142"/>
                      <a:pt x="68416" y="20850"/>
                      <a:pt x="68116" y="27588"/>
                    </a:cubicBezTo>
                    <a:cubicBezTo>
                      <a:pt x="67816" y="34293"/>
                      <a:pt x="67649" y="45901"/>
                      <a:pt x="67816" y="51071"/>
                    </a:cubicBezTo>
                    <a:cubicBezTo>
                      <a:pt x="67949" y="56275"/>
                      <a:pt x="68717" y="58410"/>
                      <a:pt x="67949" y="59177"/>
                    </a:cubicBezTo>
                    <a:cubicBezTo>
                      <a:pt x="67396" y="59731"/>
                      <a:pt x="65905" y="60527"/>
                      <a:pt x="64879" y="60527"/>
                    </a:cubicBezTo>
                    <a:cubicBezTo>
                      <a:pt x="64483" y="60527"/>
                      <a:pt x="64156" y="60408"/>
                      <a:pt x="63980" y="60111"/>
                    </a:cubicBezTo>
                    <a:cubicBezTo>
                      <a:pt x="63379" y="59044"/>
                      <a:pt x="58809" y="34893"/>
                      <a:pt x="58476" y="27588"/>
                    </a:cubicBezTo>
                    <a:cubicBezTo>
                      <a:pt x="58176" y="20249"/>
                      <a:pt x="56808" y="9408"/>
                      <a:pt x="55574" y="6639"/>
                    </a:cubicBezTo>
                    <a:cubicBezTo>
                      <a:pt x="54906" y="5160"/>
                      <a:pt x="53088" y="4218"/>
                      <a:pt x="51168" y="4218"/>
                    </a:cubicBezTo>
                    <a:cubicBezTo>
                      <a:pt x="49538" y="4218"/>
                      <a:pt x="47834" y="4898"/>
                      <a:pt x="46701" y="6506"/>
                    </a:cubicBezTo>
                    <a:cubicBezTo>
                      <a:pt x="44266" y="10009"/>
                      <a:pt x="45500" y="20249"/>
                      <a:pt x="45633" y="24819"/>
                    </a:cubicBezTo>
                    <a:cubicBezTo>
                      <a:pt x="45800" y="29422"/>
                      <a:pt x="46701" y="42999"/>
                      <a:pt x="47768" y="50471"/>
                    </a:cubicBezTo>
                    <a:cubicBezTo>
                      <a:pt x="48869" y="57943"/>
                      <a:pt x="49770" y="63614"/>
                      <a:pt x="49936" y="64981"/>
                    </a:cubicBezTo>
                    <a:cubicBezTo>
                      <a:pt x="50070" y="66349"/>
                      <a:pt x="49469" y="74421"/>
                      <a:pt x="48535" y="77490"/>
                    </a:cubicBezTo>
                    <a:cubicBezTo>
                      <a:pt x="47635" y="80559"/>
                      <a:pt x="42731" y="90466"/>
                      <a:pt x="42731" y="90466"/>
                    </a:cubicBezTo>
                    <a:cubicBezTo>
                      <a:pt x="42731" y="90466"/>
                      <a:pt x="42269" y="90697"/>
                      <a:pt x="41479" y="90697"/>
                    </a:cubicBezTo>
                    <a:cubicBezTo>
                      <a:pt x="40996" y="90697"/>
                      <a:pt x="40392" y="90611"/>
                      <a:pt x="39696" y="90333"/>
                    </a:cubicBezTo>
                    <a:cubicBezTo>
                      <a:pt x="37861" y="89566"/>
                      <a:pt x="33725" y="86797"/>
                      <a:pt x="29622" y="80993"/>
                    </a:cubicBezTo>
                    <a:cubicBezTo>
                      <a:pt x="25486" y="75189"/>
                      <a:pt x="20616" y="69718"/>
                      <a:pt x="16779" y="67583"/>
                    </a:cubicBezTo>
                    <a:cubicBezTo>
                      <a:pt x="13926" y="65981"/>
                      <a:pt x="11579" y="64623"/>
                      <a:pt x="8514" y="64623"/>
                    </a:cubicBezTo>
                    <a:cubicBezTo>
                      <a:pt x="7494" y="64623"/>
                      <a:pt x="6395" y="64773"/>
                      <a:pt x="5171" y="65115"/>
                    </a:cubicBezTo>
                    <a:cubicBezTo>
                      <a:pt x="301" y="66516"/>
                      <a:pt x="1" y="68017"/>
                      <a:pt x="4104" y="73220"/>
                    </a:cubicBezTo>
                    <a:cubicBezTo>
                      <a:pt x="8240" y="78424"/>
                      <a:pt x="14211" y="85563"/>
                      <a:pt x="19381" y="94436"/>
                    </a:cubicBezTo>
                    <a:cubicBezTo>
                      <a:pt x="24585" y="103309"/>
                      <a:pt x="23951" y="106811"/>
                      <a:pt x="29622" y="113549"/>
                    </a:cubicBezTo>
                    <a:cubicBezTo>
                      <a:pt x="35259" y="120254"/>
                      <a:pt x="44866" y="130028"/>
                      <a:pt x="48702" y="135065"/>
                    </a:cubicBezTo>
                    <a:cubicBezTo>
                      <a:pt x="52505" y="140102"/>
                      <a:pt x="52505" y="138901"/>
                      <a:pt x="53439" y="141336"/>
                    </a:cubicBezTo>
                    <a:cubicBezTo>
                      <a:pt x="54340" y="143771"/>
                      <a:pt x="53873" y="176094"/>
                      <a:pt x="53739" y="178863"/>
                    </a:cubicBezTo>
                    <a:lnTo>
                      <a:pt x="97404" y="179630"/>
                    </a:lnTo>
                    <a:cubicBezTo>
                      <a:pt x="97404" y="179630"/>
                      <a:pt x="97270" y="148508"/>
                      <a:pt x="97704" y="145139"/>
                    </a:cubicBezTo>
                    <a:cubicBezTo>
                      <a:pt x="98171" y="141770"/>
                      <a:pt x="100139" y="141770"/>
                      <a:pt x="102908" y="136266"/>
                    </a:cubicBezTo>
                    <a:cubicBezTo>
                      <a:pt x="105643" y="130795"/>
                      <a:pt x="110380" y="111982"/>
                      <a:pt x="112214" y="96737"/>
                    </a:cubicBezTo>
                    <a:cubicBezTo>
                      <a:pt x="114049" y="81460"/>
                      <a:pt x="112381" y="72453"/>
                      <a:pt x="112381" y="72453"/>
                    </a:cubicBezTo>
                    <a:cubicBezTo>
                      <a:pt x="112381" y="72453"/>
                      <a:pt x="116317" y="55975"/>
                      <a:pt x="116617" y="46802"/>
                    </a:cubicBezTo>
                    <a:cubicBezTo>
                      <a:pt x="116951" y="37628"/>
                      <a:pt x="117418" y="33659"/>
                      <a:pt x="116484" y="30156"/>
                    </a:cubicBezTo>
                    <a:cubicBezTo>
                      <a:pt x="115854" y="27795"/>
                      <a:pt x="113709" y="26328"/>
                      <a:pt x="111774" y="26328"/>
                    </a:cubicBezTo>
                    <a:cubicBezTo>
                      <a:pt x="110839" y="26328"/>
                      <a:pt x="109954" y="26671"/>
                      <a:pt x="109312" y="27421"/>
                    </a:cubicBezTo>
                    <a:cubicBezTo>
                      <a:pt x="107311" y="29689"/>
                      <a:pt x="105943" y="41598"/>
                      <a:pt x="105042" y="46501"/>
                    </a:cubicBezTo>
                    <a:cubicBezTo>
                      <a:pt x="104108" y="51372"/>
                      <a:pt x="100139" y="66049"/>
                      <a:pt x="100139" y="66049"/>
                    </a:cubicBezTo>
                    <a:lnTo>
                      <a:pt x="96937" y="64214"/>
                    </a:lnTo>
                    <a:cubicBezTo>
                      <a:pt x="96937" y="64214"/>
                      <a:pt x="99972" y="49870"/>
                      <a:pt x="99972" y="41298"/>
                    </a:cubicBezTo>
                    <a:cubicBezTo>
                      <a:pt x="99972" y="32758"/>
                      <a:pt x="101040" y="18715"/>
                      <a:pt x="100439" y="14278"/>
                    </a:cubicBezTo>
                    <a:cubicBezTo>
                      <a:pt x="99885" y="10180"/>
                      <a:pt x="98135" y="8302"/>
                      <a:pt x="95006" y="8302"/>
                    </a:cubicBezTo>
                    <a:cubicBezTo>
                      <a:pt x="94747" y="8302"/>
                      <a:pt x="94479" y="8315"/>
                      <a:pt x="94201" y="8341"/>
                    </a:cubicBezTo>
                    <a:cubicBezTo>
                      <a:pt x="90532" y="8641"/>
                      <a:pt x="89598" y="9241"/>
                      <a:pt x="89298" y="20082"/>
                    </a:cubicBezTo>
                    <a:cubicBezTo>
                      <a:pt x="89031" y="30924"/>
                      <a:pt x="86062" y="42532"/>
                      <a:pt x="85795" y="48770"/>
                    </a:cubicBezTo>
                    <a:cubicBezTo>
                      <a:pt x="85495" y="55041"/>
                      <a:pt x="84895" y="58710"/>
                      <a:pt x="84128" y="59177"/>
                    </a:cubicBezTo>
                    <a:cubicBezTo>
                      <a:pt x="83863" y="59332"/>
                      <a:pt x="83503" y="59417"/>
                      <a:pt x="83135" y="59417"/>
                    </a:cubicBezTo>
                    <a:cubicBezTo>
                      <a:pt x="82391" y="59417"/>
                      <a:pt x="81615" y="59069"/>
                      <a:pt x="81526" y="58243"/>
                    </a:cubicBezTo>
                    <a:cubicBezTo>
                      <a:pt x="81359" y="57042"/>
                      <a:pt x="81826" y="42832"/>
                      <a:pt x="81826" y="35660"/>
                    </a:cubicBezTo>
                    <a:cubicBezTo>
                      <a:pt x="81826" y="28488"/>
                      <a:pt x="81359" y="7707"/>
                      <a:pt x="81359" y="4505"/>
                    </a:cubicBezTo>
                    <a:cubicBezTo>
                      <a:pt x="81359" y="1637"/>
                      <a:pt x="78417" y="0"/>
                      <a:pt x="76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159;p18">
                <a:extLst>
                  <a:ext uri="{FF2B5EF4-FFF2-40B4-BE49-F238E27FC236}">
                    <a16:creationId xmlns:a16="http://schemas.microsoft.com/office/drawing/2014/main" id="{D970ACD0-AB2F-4F75-A286-F3AF9C24A44A}"/>
                  </a:ext>
                </a:extLst>
              </p:cNvPr>
              <p:cNvSpPr/>
              <p:nvPr/>
            </p:nvSpPr>
            <p:spPr>
              <a:xfrm>
                <a:off x="3598680" y="3041567"/>
                <a:ext cx="1601548" cy="1045370"/>
              </a:xfrm>
              <a:custGeom>
                <a:avLst/>
                <a:gdLst/>
                <a:ahLst/>
                <a:cxnLst/>
                <a:rect l="l" t="t" r="r" b="b"/>
                <a:pathLst>
                  <a:path w="83752" h="54667" extrusionOk="0">
                    <a:moveTo>
                      <a:pt x="0" y="1"/>
                    </a:moveTo>
                    <a:lnTo>
                      <a:pt x="0" y="1"/>
                    </a:lnTo>
                    <a:cubicBezTo>
                      <a:pt x="634" y="968"/>
                      <a:pt x="1234" y="1969"/>
                      <a:pt x="1801" y="2970"/>
                    </a:cubicBezTo>
                    <a:cubicBezTo>
                      <a:pt x="3536" y="5938"/>
                      <a:pt x="5037" y="9041"/>
                      <a:pt x="6305" y="12276"/>
                    </a:cubicBezTo>
                    <a:cubicBezTo>
                      <a:pt x="7906" y="14878"/>
                      <a:pt x="9640" y="17613"/>
                      <a:pt x="11475" y="20149"/>
                    </a:cubicBezTo>
                    <a:cubicBezTo>
                      <a:pt x="17913" y="29188"/>
                      <a:pt x="27586" y="36260"/>
                      <a:pt x="31456" y="42064"/>
                    </a:cubicBezTo>
                    <a:cubicBezTo>
                      <a:pt x="35292" y="47868"/>
                      <a:pt x="41463" y="54306"/>
                      <a:pt x="45633" y="54640"/>
                    </a:cubicBezTo>
                    <a:cubicBezTo>
                      <a:pt x="45855" y="54658"/>
                      <a:pt x="46075" y="54666"/>
                      <a:pt x="46294" y="54666"/>
                    </a:cubicBezTo>
                    <a:cubicBezTo>
                      <a:pt x="50191" y="54666"/>
                      <a:pt x="53730" y="51951"/>
                      <a:pt x="60110" y="49803"/>
                    </a:cubicBezTo>
                    <a:cubicBezTo>
                      <a:pt x="61459" y="49351"/>
                      <a:pt x="62911" y="49181"/>
                      <a:pt x="64397" y="49181"/>
                    </a:cubicBezTo>
                    <a:cubicBezTo>
                      <a:pt x="68902" y="49181"/>
                      <a:pt x="73719" y="50743"/>
                      <a:pt x="76915" y="50743"/>
                    </a:cubicBezTo>
                    <a:cubicBezTo>
                      <a:pt x="77957" y="50743"/>
                      <a:pt x="78826" y="50577"/>
                      <a:pt x="79457" y="50137"/>
                    </a:cubicBezTo>
                    <a:cubicBezTo>
                      <a:pt x="82186" y="48224"/>
                      <a:pt x="83752" y="45646"/>
                      <a:pt x="82255" y="45646"/>
                    </a:cubicBezTo>
                    <a:cubicBezTo>
                      <a:pt x="81977" y="45646"/>
                      <a:pt x="81593" y="45735"/>
                      <a:pt x="81091" y="45934"/>
                    </a:cubicBezTo>
                    <a:cubicBezTo>
                      <a:pt x="80859" y="46027"/>
                      <a:pt x="80601" y="46071"/>
                      <a:pt x="80321" y="46071"/>
                    </a:cubicBezTo>
                    <a:cubicBezTo>
                      <a:pt x="76702" y="46071"/>
                      <a:pt x="69296" y="38814"/>
                      <a:pt x="63012" y="38195"/>
                    </a:cubicBezTo>
                    <a:cubicBezTo>
                      <a:pt x="62763" y="38172"/>
                      <a:pt x="62519" y="38160"/>
                      <a:pt x="62279" y="38160"/>
                    </a:cubicBezTo>
                    <a:cubicBezTo>
                      <a:pt x="56944" y="38160"/>
                      <a:pt x="53505" y="43645"/>
                      <a:pt x="46369" y="43645"/>
                    </a:cubicBezTo>
                    <a:cubicBezTo>
                      <a:pt x="45068" y="43645"/>
                      <a:pt x="43644" y="43463"/>
                      <a:pt x="42063" y="43032"/>
                    </a:cubicBezTo>
                    <a:cubicBezTo>
                      <a:pt x="31422" y="40130"/>
                      <a:pt x="16945" y="21450"/>
                      <a:pt x="12109" y="12743"/>
                    </a:cubicBezTo>
                    <a:cubicBezTo>
                      <a:pt x="8173" y="5672"/>
                      <a:pt x="2135" y="1369"/>
                      <a:pt x="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160;p18">
                <a:extLst>
                  <a:ext uri="{FF2B5EF4-FFF2-40B4-BE49-F238E27FC236}">
                    <a16:creationId xmlns:a16="http://schemas.microsoft.com/office/drawing/2014/main" id="{40839859-CA9A-4AD6-9E46-D24980396B65}"/>
                  </a:ext>
                </a:extLst>
              </p:cNvPr>
              <p:cNvSpPr/>
              <p:nvPr/>
            </p:nvSpPr>
            <p:spPr>
              <a:xfrm>
                <a:off x="5130804" y="2818966"/>
                <a:ext cx="295997" cy="850932"/>
              </a:xfrm>
              <a:custGeom>
                <a:avLst/>
                <a:gdLst/>
                <a:ahLst/>
                <a:cxnLst/>
                <a:rect l="l" t="t" r="r" b="b"/>
                <a:pathLst>
                  <a:path w="15479" h="44499" extrusionOk="0">
                    <a:moveTo>
                      <a:pt x="15312" y="0"/>
                    </a:moveTo>
                    <a:cubicBezTo>
                      <a:pt x="14945" y="1568"/>
                      <a:pt x="13744" y="5137"/>
                      <a:pt x="10308" y="6672"/>
                    </a:cubicBezTo>
                    <a:cubicBezTo>
                      <a:pt x="5805" y="8640"/>
                      <a:pt x="1" y="7973"/>
                      <a:pt x="3237" y="9274"/>
                    </a:cubicBezTo>
                    <a:cubicBezTo>
                      <a:pt x="6439" y="10541"/>
                      <a:pt x="9975" y="26019"/>
                      <a:pt x="9341" y="33457"/>
                    </a:cubicBezTo>
                    <a:cubicBezTo>
                      <a:pt x="8907" y="38695"/>
                      <a:pt x="8774" y="43265"/>
                      <a:pt x="9174" y="44499"/>
                    </a:cubicBezTo>
                    <a:cubicBezTo>
                      <a:pt x="11542" y="35426"/>
                      <a:pt x="13344" y="26219"/>
                      <a:pt x="14511" y="16946"/>
                    </a:cubicBezTo>
                    <a:cubicBezTo>
                      <a:pt x="15212" y="11308"/>
                      <a:pt x="15479" y="5671"/>
                      <a:pt x="15312"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161;p18">
                <a:extLst>
                  <a:ext uri="{FF2B5EF4-FFF2-40B4-BE49-F238E27FC236}">
                    <a16:creationId xmlns:a16="http://schemas.microsoft.com/office/drawing/2014/main" id="{C2A21368-D80B-4029-9EA9-2AACB31ED1D3}"/>
                  </a:ext>
                </a:extLst>
              </p:cNvPr>
              <p:cNvSpPr/>
              <p:nvPr/>
            </p:nvSpPr>
            <p:spPr>
              <a:xfrm>
                <a:off x="4843781" y="1455843"/>
                <a:ext cx="194571" cy="1013760"/>
              </a:xfrm>
              <a:custGeom>
                <a:avLst/>
                <a:gdLst/>
                <a:ahLst/>
                <a:cxnLst/>
                <a:rect l="l" t="t" r="r" b="b"/>
                <a:pathLst>
                  <a:path w="10175" h="53014" extrusionOk="0">
                    <a:moveTo>
                      <a:pt x="9907" y="1"/>
                    </a:moveTo>
                    <a:lnTo>
                      <a:pt x="9907" y="1"/>
                    </a:lnTo>
                    <a:cubicBezTo>
                      <a:pt x="7539" y="568"/>
                      <a:pt x="6872" y="2469"/>
                      <a:pt x="6605" y="11542"/>
                    </a:cubicBezTo>
                    <a:cubicBezTo>
                      <a:pt x="6305" y="22384"/>
                      <a:pt x="3403" y="33992"/>
                      <a:pt x="3102" y="40263"/>
                    </a:cubicBezTo>
                    <a:cubicBezTo>
                      <a:pt x="2802" y="46501"/>
                      <a:pt x="2202" y="50170"/>
                      <a:pt x="1435" y="50637"/>
                    </a:cubicBezTo>
                    <a:cubicBezTo>
                      <a:pt x="1131" y="50801"/>
                      <a:pt x="778" y="50882"/>
                      <a:pt x="434" y="50882"/>
                    </a:cubicBezTo>
                    <a:cubicBezTo>
                      <a:pt x="286" y="50882"/>
                      <a:pt x="140" y="50867"/>
                      <a:pt x="0" y="50837"/>
                    </a:cubicBezTo>
                    <a:lnTo>
                      <a:pt x="0" y="50837"/>
                    </a:lnTo>
                    <a:cubicBezTo>
                      <a:pt x="506" y="52335"/>
                      <a:pt x="2220" y="53013"/>
                      <a:pt x="3626" y="53013"/>
                    </a:cubicBezTo>
                    <a:cubicBezTo>
                      <a:pt x="4726" y="53013"/>
                      <a:pt x="5638" y="52599"/>
                      <a:pt x="5638" y="51838"/>
                    </a:cubicBezTo>
                    <a:cubicBezTo>
                      <a:pt x="5638" y="49903"/>
                      <a:pt x="3102" y="40263"/>
                      <a:pt x="5971" y="35393"/>
                    </a:cubicBezTo>
                    <a:cubicBezTo>
                      <a:pt x="8840" y="30556"/>
                      <a:pt x="6938" y="31223"/>
                      <a:pt x="6938" y="27654"/>
                    </a:cubicBezTo>
                    <a:cubicBezTo>
                      <a:pt x="6938" y="24118"/>
                      <a:pt x="10174" y="14445"/>
                      <a:pt x="10174" y="14445"/>
                    </a:cubicBezTo>
                    <a:cubicBezTo>
                      <a:pt x="9340" y="11943"/>
                      <a:pt x="8907" y="9341"/>
                      <a:pt x="8873" y="6706"/>
                    </a:cubicBezTo>
                    <a:cubicBezTo>
                      <a:pt x="8873" y="4437"/>
                      <a:pt x="9240" y="2169"/>
                      <a:pt x="9907"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162;p18">
                <a:extLst>
                  <a:ext uri="{FF2B5EF4-FFF2-40B4-BE49-F238E27FC236}">
                    <a16:creationId xmlns:a16="http://schemas.microsoft.com/office/drawing/2014/main" id="{65BFB9E2-3633-45A6-B10A-052EE3B9A81B}"/>
                  </a:ext>
                </a:extLst>
              </p:cNvPr>
              <p:cNvSpPr/>
              <p:nvPr/>
            </p:nvSpPr>
            <p:spPr>
              <a:xfrm>
                <a:off x="5193965" y="1803484"/>
                <a:ext cx="174799" cy="809379"/>
              </a:xfrm>
              <a:custGeom>
                <a:avLst/>
                <a:gdLst/>
                <a:ahLst/>
                <a:cxnLst/>
                <a:rect l="l" t="t" r="r" b="b"/>
                <a:pathLst>
                  <a:path w="9141" h="42326" extrusionOk="0">
                    <a:moveTo>
                      <a:pt x="9140" y="1"/>
                    </a:moveTo>
                    <a:cubicBezTo>
                      <a:pt x="8807" y="201"/>
                      <a:pt x="8540" y="401"/>
                      <a:pt x="8306" y="701"/>
                    </a:cubicBezTo>
                    <a:cubicBezTo>
                      <a:pt x="6305" y="2969"/>
                      <a:pt x="4937" y="14878"/>
                      <a:pt x="4036" y="19781"/>
                    </a:cubicBezTo>
                    <a:cubicBezTo>
                      <a:pt x="3369" y="23217"/>
                      <a:pt x="1201" y="31556"/>
                      <a:pt x="0" y="36160"/>
                    </a:cubicBezTo>
                    <a:cubicBezTo>
                      <a:pt x="313" y="40900"/>
                      <a:pt x="1480" y="42326"/>
                      <a:pt x="3183" y="42326"/>
                    </a:cubicBezTo>
                    <a:cubicBezTo>
                      <a:pt x="3661" y="42326"/>
                      <a:pt x="4181" y="42213"/>
                      <a:pt x="4737" y="42031"/>
                    </a:cubicBezTo>
                    <a:cubicBezTo>
                      <a:pt x="7639" y="41063"/>
                      <a:pt x="4737" y="40396"/>
                      <a:pt x="4737" y="34592"/>
                    </a:cubicBezTo>
                    <a:cubicBezTo>
                      <a:pt x="4737" y="28788"/>
                      <a:pt x="7172" y="26253"/>
                      <a:pt x="7973" y="19448"/>
                    </a:cubicBezTo>
                    <a:cubicBezTo>
                      <a:pt x="8773" y="12643"/>
                      <a:pt x="6939" y="14277"/>
                      <a:pt x="7005" y="11709"/>
                    </a:cubicBezTo>
                    <a:cubicBezTo>
                      <a:pt x="7039" y="9541"/>
                      <a:pt x="8673" y="2069"/>
                      <a:pt x="9140"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163;p18">
                <a:extLst>
                  <a:ext uri="{FF2B5EF4-FFF2-40B4-BE49-F238E27FC236}">
                    <a16:creationId xmlns:a16="http://schemas.microsoft.com/office/drawing/2014/main" id="{FC95B3E3-4064-461D-A165-51218BA82816}"/>
                  </a:ext>
                </a:extLst>
              </p:cNvPr>
              <p:cNvSpPr/>
              <p:nvPr/>
            </p:nvSpPr>
            <p:spPr>
              <a:xfrm>
                <a:off x="4534403" y="1295753"/>
                <a:ext cx="183098" cy="1197374"/>
              </a:xfrm>
              <a:custGeom>
                <a:avLst/>
                <a:gdLst/>
                <a:ahLst/>
                <a:cxnLst/>
                <a:rect l="l" t="t" r="r" b="b"/>
                <a:pathLst>
                  <a:path w="9575" h="62616" extrusionOk="0">
                    <a:moveTo>
                      <a:pt x="8374" y="0"/>
                    </a:moveTo>
                    <a:cubicBezTo>
                      <a:pt x="6172" y="634"/>
                      <a:pt x="4904" y="3136"/>
                      <a:pt x="4171" y="6471"/>
                    </a:cubicBezTo>
                    <a:cubicBezTo>
                      <a:pt x="3403" y="9974"/>
                      <a:pt x="1869" y="20682"/>
                      <a:pt x="1569" y="27386"/>
                    </a:cubicBezTo>
                    <a:cubicBezTo>
                      <a:pt x="1269" y="34125"/>
                      <a:pt x="1102" y="45733"/>
                      <a:pt x="1269" y="50903"/>
                    </a:cubicBezTo>
                    <a:cubicBezTo>
                      <a:pt x="1402" y="56107"/>
                      <a:pt x="2169" y="58242"/>
                      <a:pt x="1402" y="59009"/>
                    </a:cubicBezTo>
                    <a:cubicBezTo>
                      <a:pt x="1002" y="59376"/>
                      <a:pt x="535" y="59676"/>
                      <a:pt x="1" y="59910"/>
                    </a:cubicBezTo>
                    <a:cubicBezTo>
                      <a:pt x="552" y="62198"/>
                      <a:pt x="3095" y="62616"/>
                      <a:pt x="4877" y="62616"/>
                    </a:cubicBezTo>
                    <a:cubicBezTo>
                      <a:pt x="5900" y="62616"/>
                      <a:pt x="6672" y="62478"/>
                      <a:pt x="6672" y="62478"/>
                    </a:cubicBezTo>
                    <a:cubicBezTo>
                      <a:pt x="6672" y="62478"/>
                      <a:pt x="4571" y="59776"/>
                      <a:pt x="5405" y="57308"/>
                    </a:cubicBezTo>
                    <a:cubicBezTo>
                      <a:pt x="6239" y="54839"/>
                      <a:pt x="6372" y="51837"/>
                      <a:pt x="4437" y="43765"/>
                    </a:cubicBezTo>
                    <a:cubicBezTo>
                      <a:pt x="2503" y="35726"/>
                      <a:pt x="5405" y="31523"/>
                      <a:pt x="5405" y="31523"/>
                    </a:cubicBezTo>
                    <a:cubicBezTo>
                      <a:pt x="5405" y="31523"/>
                      <a:pt x="4771" y="30222"/>
                      <a:pt x="4104" y="25385"/>
                    </a:cubicBezTo>
                    <a:cubicBezTo>
                      <a:pt x="3470" y="20548"/>
                      <a:pt x="6372" y="12843"/>
                      <a:pt x="6372" y="12843"/>
                    </a:cubicBezTo>
                    <a:lnTo>
                      <a:pt x="6339" y="8006"/>
                    </a:lnTo>
                    <a:cubicBezTo>
                      <a:pt x="6339" y="3169"/>
                      <a:pt x="9574" y="901"/>
                      <a:pt x="9574" y="901"/>
                    </a:cubicBezTo>
                    <a:cubicBezTo>
                      <a:pt x="9274" y="501"/>
                      <a:pt x="8841" y="200"/>
                      <a:pt x="8374" y="0"/>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164;p18">
                <a:extLst>
                  <a:ext uri="{FF2B5EF4-FFF2-40B4-BE49-F238E27FC236}">
                    <a16:creationId xmlns:a16="http://schemas.microsoft.com/office/drawing/2014/main" id="{49E263A6-A4BB-4F1A-A995-7A01E9F210AF}"/>
                  </a:ext>
                </a:extLst>
              </p:cNvPr>
              <p:cNvSpPr/>
              <p:nvPr/>
            </p:nvSpPr>
            <p:spPr>
              <a:xfrm>
                <a:off x="3525958" y="1373236"/>
                <a:ext cx="1399499" cy="1899935"/>
              </a:xfrm>
              <a:custGeom>
                <a:avLst/>
                <a:gdLst/>
                <a:ahLst/>
                <a:cxnLst/>
                <a:rect l="l" t="t" r="r" b="b"/>
                <a:pathLst>
                  <a:path w="73186" h="99356" extrusionOk="0">
                    <a:moveTo>
                      <a:pt x="0" y="61762"/>
                    </a:moveTo>
                    <a:cubicBezTo>
                      <a:pt x="27" y="61775"/>
                      <a:pt x="54" y="61788"/>
                      <a:pt x="81" y="61801"/>
                    </a:cubicBezTo>
                    <a:lnTo>
                      <a:pt x="81" y="61801"/>
                    </a:lnTo>
                    <a:cubicBezTo>
                      <a:pt x="65" y="61788"/>
                      <a:pt x="49" y="61775"/>
                      <a:pt x="34" y="61762"/>
                    </a:cubicBezTo>
                    <a:close/>
                    <a:moveTo>
                      <a:pt x="37466" y="1"/>
                    </a:moveTo>
                    <a:cubicBezTo>
                      <a:pt x="35836" y="1"/>
                      <a:pt x="34140" y="681"/>
                      <a:pt x="33024" y="2286"/>
                    </a:cubicBezTo>
                    <a:cubicBezTo>
                      <a:pt x="30589" y="5822"/>
                      <a:pt x="31790" y="16063"/>
                      <a:pt x="31956" y="20633"/>
                    </a:cubicBezTo>
                    <a:cubicBezTo>
                      <a:pt x="32123" y="25169"/>
                      <a:pt x="33024" y="38779"/>
                      <a:pt x="34091" y="46284"/>
                    </a:cubicBezTo>
                    <a:cubicBezTo>
                      <a:pt x="35159" y="53756"/>
                      <a:pt x="36093" y="59394"/>
                      <a:pt x="36226" y="60761"/>
                    </a:cubicBezTo>
                    <a:cubicBezTo>
                      <a:pt x="36393" y="62162"/>
                      <a:pt x="35759" y="70235"/>
                      <a:pt x="34859" y="73270"/>
                    </a:cubicBezTo>
                    <a:cubicBezTo>
                      <a:pt x="33925" y="76339"/>
                      <a:pt x="28954" y="86246"/>
                      <a:pt x="28954" y="86246"/>
                    </a:cubicBezTo>
                    <a:cubicBezTo>
                      <a:pt x="28954" y="86246"/>
                      <a:pt x="28495" y="86470"/>
                      <a:pt x="27720" y="86470"/>
                    </a:cubicBezTo>
                    <a:cubicBezTo>
                      <a:pt x="27225" y="86470"/>
                      <a:pt x="26601" y="86378"/>
                      <a:pt x="25885" y="86079"/>
                    </a:cubicBezTo>
                    <a:cubicBezTo>
                      <a:pt x="24051" y="85346"/>
                      <a:pt x="19948" y="82577"/>
                      <a:pt x="15812" y="76773"/>
                    </a:cubicBezTo>
                    <a:cubicBezTo>
                      <a:pt x="11709" y="71002"/>
                      <a:pt x="6805" y="65498"/>
                      <a:pt x="3002" y="63363"/>
                    </a:cubicBezTo>
                    <a:cubicBezTo>
                      <a:pt x="1965" y="62779"/>
                      <a:pt x="1022" y="62259"/>
                      <a:pt x="81" y="61801"/>
                    </a:cubicBezTo>
                    <a:lnTo>
                      <a:pt x="81" y="61801"/>
                    </a:lnTo>
                    <a:cubicBezTo>
                      <a:pt x="1404" y="62895"/>
                      <a:pt x="2922" y="64249"/>
                      <a:pt x="4604" y="65832"/>
                    </a:cubicBezTo>
                    <a:cubicBezTo>
                      <a:pt x="14277" y="74838"/>
                      <a:pt x="16212" y="83878"/>
                      <a:pt x="24918" y="87414"/>
                    </a:cubicBezTo>
                    <a:cubicBezTo>
                      <a:pt x="26351" y="87996"/>
                      <a:pt x="27714" y="88238"/>
                      <a:pt x="29017" y="88238"/>
                    </a:cubicBezTo>
                    <a:cubicBezTo>
                      <a:pt x="35490" y="88238"/>
                      <a:pt x="40515" y="82268"/>
                      <a:pt x="45530" y="82268"/>
                    </a:cubicBezTo>
                    <a:cubicBezTo>
                      <a:pt x="45642" y="82268"/>
                      <a:pt x="45754" y="82271"/>
                      <a:pt x="45866" y="82277"/>
                    </a:cubicBezTo>
                    <a:cubicBezTo>
                      <a:pt x="52004" y="82577"/>
                      <a:pt x="61644" y="99356"/>
                      <a:pt x="61644" y="99356"/>
                    </a:cubicBezTo>
                    <a:cubicBezTo>
                      <a:pt x="61644" y="99356"/>
                      <a:pt x="59710" y="89682"/>
                      <a:pt x="57775" y="84845"/>
                    </a:cubicBezTo>
                    <a:cubicBezTo>
                      <a:pt x="55840" y="80042"/>
                      <a:pt x="45534" y="75839"/>
                      <a:pt x="45533" y="75839"/>
                    </a:cubicBezTo>
                    <a:lnTo>
                      <a:pt x="45533" y="75839"/>
                    </a:lnTo>
                    <a:cubicBezTo>
                      <a:pt x="45534" y="75839"/>
                      <a:pt x="57775" y="79375"/>
                      <a:pt x="62945" y="82610"/>
                    </a:cubicBezTo>
                    <a:cubicBezTo>
                      <a:pt x="66114" y="84512"/>
                      <a:pt x="69583" y="85913"/>
                      <a:pt x="73186" y="86780"/>
                    </a:cubicBezTo>
                    <a:cubicBezTo>
                      <a:pt x="71952" y="86113"/>
                      <a:pt x="55707" y="75138"/>
                      <a:pt x="51337" y="73270"/>
                    </a:cubicBezTo>
                    <a:cubicBezTo>
                      <a:pt x="46834" y="71335"/>
                      <a:pt x="40096" y="70035"/>
                      <a:pt x="39095" y="66165"/>
                    </a:cubicBezTo>
                    <a:cubicBezTo>
                      <a:pt x="38094" y="62329"/>
                      <a:pt x="40396" y="57792"/>
                      <a:pt x="40396" y="57792"/>
                    </a:cubicBezTo>
                    <a:cubicBezTo>
                      <a:pt x="40396" y="57792"/>
                      <a:pt x="37460" y="48452"/>
                      <a:pt x="36526" y="43616"/>
                    </a:cubicBezTo>
                    <a:cubicBezTo>
                      <a:pt x="35559" y="38779"/>
                      <a:pt x="36827" y="36544"/>
                      <a:pt x="36827" y="36544"/>
                    </a:cubicBezTo>
                    <a:cubicBezTo>
                      <a:pt x="36827" y="36544"/>
                      <a:pt x="35225" y="33642"/>
                      <a:pt x="35225" y="29105"/>
                    </a:cubicBezTo>
                    <a:cubicBezTo>
                      <a:pt x="35292" y="25970"/>
                      <a:pt x="35726" y="22834"/>
                      <a:pt x="36526" y="19765"/>
                    </a:cubicBezTo>
                    <a:cubicBezTo>
                      <a:pt x="36526" y="19765"/>
                      <a:pt x="32657" y="17197"/>
                      <a:pt x="33291" y="11393"/>
                    </a:cubicBezTo>
                    <a:cubicBezTo>
                      <a:pt x="33925" y="5588"/>
                      <a:pt x="38761" y="5588"/>
                      <a:pt x="38761" y="5588"/>
                    </a:cubicBezTo>
                    <a:cubicBezTo>
                      <a:pt x="42931" y="7190"/>
                      <a:pt x="43932" y="18164"/>
                      <a:pt x="43932" y="18164"/>
                    </a:cubicBezTo>
                    <a:lnTo>
                      <a:pt x="44032" y="15162"/>
                    </a:lnTo>
                    <a:lnTo>
                      <a:pt x="43965" y="14095"/>
                    </a:lnTo>
                    <a:cubicBezTo>
                      <a:pt x="43932" y="13794"/>
                      <a:pt x="43898" y="13461"/>
                      <a:pt x="43865" y="13161"/>
                    </a:cubicBezTo>
                    <a:lnTo>
                      <a:pt x="43865" y="13027"/>
                    </a:lnTo>
                    <a:cubicBezTo>
                      <a:pt x="43832" y="12727"/>
                      <a:pt x="43798" y="12427"/>
                      <a:pt x="43732" y="12126"/>
                    </a:cubicBezTo>
                    <a:lnTo>
                      <a:pt x="43732" y="12060"/>
                    </a:lnTo>
                    <a:cubicBezTo>
                      <a:pt x="43698" y="11726"/>
                      <a:pt x="43665" y="11426"/>
                      <a:pt x="43631" y="11092"/>
                    </a:cubicBezTo>
                    <a:lnTo>
                      <a:pt x="43631" y="11059"/>
                    </a:lnTo>
                    <a:cubicBezTo>
                      <a:pt x="43565" y="10759"/>
                      <a:pt x="43531" y="10492"/>
                      <a:pt x="43498" y="10192"/>
                    </a:cubicBezTo>
                    <a:lnTo>
                      <a:pt x="43465" y="10025"/>
                    </a:lnTo>
                    <a:lnTo>
                      <a:pt x="43365" y="9258"/>
                    </a:lnTo>
                    <a:lnTo>
                      <a:pt x="43365" y="9158"/>
                    </a:lnTo>
                    <a:cubicBezTo>
                      <a:pt x="43298" y="8857"/>
                      <a:pt x="43265" y="8557"/>
                      <a:pt x="43231" y="8290"/>
                    </a:cubicBezTo>
                    <a:lnTo>
                      <a:pt x="43231" y="8224"/>
                    </a:lnTo>
                    <a:cubicBezTo>
                      <a:pt x="43164" y="7990"/>
                      <a:pt x="43131" y="7723"/>
                      <a:pt x="43098" y="7490"/>
                    </a:cubicBezTo>
                    <a:cubicBezTo>
                      <a:pt x="43098" y="7423"/>
                      <a:pt x="43098" y="7356"/>
                      <a:pt x="43064" y="7290"/>
                    </a:cubicBezTo>
                    <a:cubicBezTo>
                      <a:pt x="43031" y="7089"/>
                      <a:pt x="42998" y="6889"/>
                      <a:pt x="42964" y="6689"/>
                    </a:cubicBezTo>
                    <a:cubicBezTo>
                      <a:pt x="42964" y="6656"/>
                      <a:pt x="42964" y="6589"/>
                      <a:pt x="42931" y="6522"/>
                    </a:cubicBezTo>
                    <a:cubicBezTo>
                      <a:pt x="42864" y="6289"/>
                      <a:pt x="42831" y="6055"/>
                      <a:pt x="42764" y="5822"/>
                    </a:cubicBezTo>
                    <a:lnTo>
                      <a:pt x="42764" y="5755"/>
                    </a:lnTo>
                    <a:cubicBezTo>
                      <a:pt x="42731" y="5555"/>
                      <a:pt x="42697" y="5355"/>
                      <a:pt x="42664" y="5155"/>
                    </a:cubicBezTo>
                    <a:lnTo>
                      <a:pt x="42631" y="4988"/>
                    </a:lnTo>
                    <a:cubicBezTo>
                      <a:pt x="42597" y="4821"/>
                      <a:pt x="42531" y="4688"/>
                      <a:pt x="42497" y="4521"/>
                    </a:cubicBezTo>
                    <a:lnTo>
                      <a:pt x="42464" y="4354"/>
                    </a:lnTo>
                    <a:cubicBezTo>
                      <a:pt x="42431" y="4187"/>
                      <a:pt x="42364" y="3987"/>
                      <a:pt x="42331" y="3820"/>
                    </a:cubicBezTo>
                    <a:lnTo>
                      <a:pt x="42331" y="3787"/>
                    </a:lnTo>
                    <a:cubicBezTo>
                      <a:pt x="42297" y="3620"/>
                      <a:pt x="42230" y="3487"/>
                      <a:pt x="42197" y="3353"/>
                    </a:cubicBezTo>
                    <a:cubicBezTo>
                      <a:pt x="42197" y="3287"/>
                      <a:pt x="42164" y="3253"/>
                      <a:pt x="42164" y="3220"/>
                    </a:cubicBezTo>
                    <a:cubicBezTo>
                      <a:pt x="42130" y="3120"/>
                      <a:pt x="42097" y="3020"/>
                      <a:pt x="42064" y="2920"/>
                    </a:cubicBezTo>
                    <a:cubicBezTo>
                      <a:pt x="42030" y="2820"/>
                      <a:pt x="42030" y="2820"/>
                      <a:pt x="42030" y="2786"/>
                    </a:cubicBezTo>
                    <a:cubicBezTo>
                      <a:pt x="41964" y="2653"/>
                      <a:pt x="41930" y="2553"/>
                      <a:pt x="41897" y="2453"/>
                    </a:cubicBezTo>
                    <a:cubicBezTo>
                      <a:pt x="41228" y="953"/>
                      <a:pt x="39394" y="1"/>
                      <a:pt x="37466" y="1"/>
                    </a:cubicBezTo>
                    <a:close/>
                  </a:path>
                </a:pathLst>
              </a:custGeom>
              <a:solidFill>
                <a:srgbClr val="DC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165;p18">
                <a:extLst>
                  <a:ext uri="{FF2B5EF4-FFF2-40B4-BE49-F238E27FC236}">
                    <a16:creationId xmlns:a16="http://schemas.microsoft.com/office/drawing/2014/main" id="{B8EE1080-02EB-4798-90D8-2121A1D7564E}"/>
                  </a:ext>
                </a:extLst>
              </p:cNvPr>
              <p:cNvSpPr/>
              <p:nvPr/>
            </p:nvSpPr>
            <p:spPr>
              <a:xfrm>
                <a:off x="4926063" y="3032006"/>
                <a:ext cx="1931" cy="650"/>
              </a:xfrm>
              <a:custGeom>
                <a:avLst/>
                <a:gdLst/>
                <a:ahLst/>
                <a:cxnLst/>
                <a:rect l="l" t="t" r="r" b="b"/>
                <a:pathLst>
                  <a:path w="101" h="34" extrusionOk="0">
                    <a:moveTo>
                      <a:pt x="0" y="1"/>
                    </a:moveTo>
                    <a:lnTo>
                      <a:pt x="67" y="34"/>
                    </a:lnTo>
                    <a:cubicBezTo>
                      <a:pt x="100" y="34"/>
                      <a:pt x="67" y="34"/>
                      <a:pt x="0" y="1"/>
                    </a:cubicBezTo>
                    <a:close/>
                  </a:path>
                </a:pathLst>
              </a:custGeom>
              <a:solidFill>
                <a:srgbClr val="263238"/>
              </a:solidFill>
              <a:ln w="10850" cap="flat" cmpd="sng">
                <a:solidFill>
                  <a:srgbClr val="92E3A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1" name="Google Shape;166;p18">
                <a:extLst>
                  <a:ext uri="{FF2B5EF4-FFF2-40B4-BE49-F238E27FC236}">
                    <a16:creationId xmlns:a16="http://schemas.microsoft.com/office/drawing/2014/main" id="{D307DCD4-DA2C-4492-9BC8-186389925DDA}"/>
                  </a:ext>
                </a:extLst>
              </p:cNvPr>
              <p:cNvGrpSpPr/>
              <p:nvPr/>
            </p:nvGrpSpPr>
            <p:grpSpPr>
              <a:xfrm>
                <a:off x="3262513" y="1285542"/>
                <a:ext cx="2245285" cy="3441911"/>
                <a:chOff x="2488571" y="617724"/>
                <a:chExt cx="1921839" cy="2946085"/>
              </a:xfrm>
            </p:grpSpPr>
            <p:sp>
              <p:nvSpPr>
                <p:cNvPr id="72" name="Google Shape;167;p18">
                  <a:extLst>
                    <a:ext uri="{FF2B5EF4-FFF2-40B4-BE49-F238E27FC236}">
                      <a16:creationId xmlns:a16="http://schemas.microsoft.com/office/drawing/2014/main" id="{60A87881-2E5D-4E38-A60B-184DDC188D77}"/>
                    </a:ext>
                  </a:extLst>
                </p:cNvPr>
                <p:cNvSpPr/>
                <p:nvPr/>
              </p:nvSpPr>
              <p:spPr>
                <a:xfrm>
                  <a:off x="2488571" y="617724"/>
                  <a:ext cx="1921839" cy="2946085"/>
                </a:xfrm>
                <a:custGeom>
                  <a:avLst/>
                  <a:gdLst/>
                  <a:ahLst/>
                  <a:cxnLst/>
                  <a:rect l="l" t="t" r="r" b="b"/>
                  <a:pathLst>
                    <a:path w="117418" h="179996" fill="none" extrusionOk="0">
                      <a:moveTo>
                        <a:pt x="53739" y="179229"/>
                      </a:moveTo>
                      <a:cubicBezTo>
                        <a:pt x="53873" y="176460"/>
                        <a:pt x="54340" y="144137"/>
                        <a:pt x="53439" y="141702"/>
                      </a:cubicBezTo>
                      <a:cubicBezTo>
                        <a:pt x="52505" y="139267"/>
                        <a:pt x="52505" y="140468"/>
                        <a:pt x="48702" y="135431"/>
                      </a:cubicBezTo>
                      <a:cubicBezTo>
                        <a:pt x="44866" y="130394"/>
                        <a:pt x="35259" y="120620"/>
                        <a:pt x="29622" y="113915"/>
                      </a:cubicBezTo>
                      <a:cubicBezTo>
                        <a:pt x="23951" y="107177"/>
                        <a:pt x="24585" y="103675"/>
                        <a:pt x="19381" y="94802"/>
                      </a:cubicBezTo>
                      <a:cubicBezTo>
                        <a:pt x="14211" y="85929"/>
                        <a:pt x="8240" y="78790"/>
                        <a:pt x="4104" y="73586"/>
                      </a:cubicBezTo>
                      <a:cubicBezTo>
                        <a:pt x="1" y="68383"/>
                        <a:pt x="301" y="66882"/>
                        <a:pt x="5171" y="65481"/>
                      </a:cubicBezTo>
                      <a:cubicBezTo>
                        <a:pt x="10075" y="64113"/>
                        <a:pt x="12977" y="65814"/>
                        <a:pt x="16779" y="67949"/>
                      </a:cubicBezTo>
                      <a:cubicBezTo>
                        <a:pt x="20616" y="70084"/>
                        <a:pt x="25486" y="75555"/>
                        <a:pt x="29622" y="81359"/>
                      </a:cubicBezTo>
                      <a:cubicBezTo>
                        <a:pt x="33725" y="87163"/>
                        <a:pt x="37861" y="89932"/>
                        <a:pt x="39696" y="90699"/>
                      </a:cubicBezTo>
                      <a:cubicBezTo>
                        <a:pt x="41530" y="91433"/>
                        <a:pt x="42731" y="90832"/>
                        <a:pt x="42731" y="90832"/>
                      </a:cubicBezTo>
                      <a:cubicBezTo>
                        <a:pt x="42731" y="90832"/>
                        <a:pt x="47635" y="80925"/>
                        <a:pt x="48535" y="77856"/>
                      </a:cubicBezTo>
                      <a:cubicBezTo>
                        <a:pt x="49469" y="74787"/>
                        <a:pt x="50070" y="66715"/>
                        <a:pt x="49936" y="65347"/>
                      </a:cubicBezTo>
                      <a:cubicBezTo>
                        <a:pt x="49770" y="63980"/>
                        <a:pt x="48869" y="58309"/>
                        <a:pt x="47768" y="50837"/>
                      </a:cubicBezTo>
                      <a:cubicBezTo>
                        <a:pt x="46701" y="43365"/>
                        <a:pt x="45800" y="29788"/>
                        <a:pt x="45633" y="25185"/>
                      </a:cubicBezTo>
                      <a:cubicBezTo>
                        <a:pt x="45500" y="20615"/>
                        <a:pt x="44266" y="10375"/>
                        <a:pt x="46701" y="6872"/>
                      </a:cubicBezTo>
                      <a:cubicBezTo>
                        <a:pt x="49169" y="3370"/>
                        <a:pt x="54340" y="4270"/>
                        <a:pt x="55574" y="7005"/>
                      </a:cubicBezTo>
                      <a:cubicBezTo>
                        <a:pt x="56808" y="9774"/>
                        <a:pt x="58176" y="20615"/>
                        <a:pt x="58476" y="27954"/>
                      </a:cubicBezTo>
                      <a:cubicBezTo>
                        <a:pt x="58809" y="35259"/>
                        <a:pt x="63379" y="59410"/>
                        <a:pt x="63980" y="60477"/>
                      </a:cubicBezTo>
                      <a:cubicBezTo>
                        <a:pt x="64614" y="61545"/>
                        <a:pt x="67182" y="60310"/>
                        <a:pt x="67949" y="59543"/>
                      </a:cubicBezTo>
                      <a:cubicBezTo>
                        <a:pt x="68717" y="58776"/>
                        <a:pt x="67949" y="56641"/>
                        <a:pt x="67816" y="51437"/>
                      </a:cubicBezTo>
                      <a:cubicBezTo>
                        <a:pt x="67649" y="46267"/>
                        <a:pt x="67816" y="34659"/>
                        <a:pt x="68116" y="27954"/>
                      </a:cubicBezTo>
                      <a:cubicBezTo>
                        <a:pt x="68416" y="21216"/>
                        <a:pt x="69917" y="10508"/>
                        <a:pt x="70685" y="7005"/>
                      </a:cubicBezTo>
                      <a:cubicBezTo>
                        <a:pt x="71418" y="3503"/>
                        <a:pt x="72819" y="901"/>
                        <a:pt x="75255" y="434"/>
                      </a:cubicBezTo>
                      <a:cubicBezTo>
                        <a:pt x="77690" y="0"/>
                        <a:pt x="81359" y="1668"/>
                        <a:pt x="81359" y="4871"/>
                      </a:cubicBezTo>
                      <a:cubicBezTo>
                        <a:pt x="81359" y="8073"/>
                        <a:pt x="81826" y="28854"/>
                        <a:pt x="81826" y="36026"/>
                      </a:cubicBezTo>
                      <a:cubicBezTo>
                        <a:pt x="81826" y="43198"/>
                        <a:pt x="81359" y="57408"/>
                        <a:pt x="81526" y="58609"/>
                      </a:cubicBezTo>
                      <a:cubicBezTo>
                        <a:pt x="81659" y="59843"/>
                        <a:pt x="83327" y="60010"/>
                        <a:pt x="84128" y="59543"/>
                      </a:cubicBezTo>
                      <a:cubicBezTo>
                        <a:pt x="84895" y="59076"/>
                        <a:pt x="85495" y="55407"/>
                        <a:pt x="85795" y="49136"/>
                      </a:cubicBezTo>
                      <a:cubicBezTo>
                        <a:pt x="86062" y="42898"/>
                        <a:pt x="89031" y="31290"/>
                        <a:pt x="89298" y="20448"/>
                      </a:cubicBezTo>
                      <a:cubicBezTo>
                        <a:pt x="89598" y="9607"/>
                        <a:pt x="90532" y="9007"/>
                        <a:pt x="94201" y="8707"/>
                      </a:cubicBezTo>
                      <a:cubicBezTo>
                        <a:pt x="97837" y="8373"/>
                        <a:pt x="99839" y="10208"/>
                        <a:pt x="100439" y="14644"/>
                      </a:cubicBezTo>
                      <a:cubicBezTo>
                        <a:pt x="101040" y="19081"/>
                        <a:pt x="99972" y="33124"/>
                        <a:pt x="99972" y="41664"/>
                      </a:cubicBezTo>
                      <a:cubicBezTo>
                        <a:pt x="99972" y="50236"/>
                        <a:pt x="96937" y="64580"/>
                        <a:pt x="96937" y="64580"/>
                      </a:cubicBezTo>
                      <a:lnTo>
                        <a:pt x="100139" y="66415"/>
                      </a:lnTo>
                      <a:cubicBezTo>
                        <a:pt x="100139" y="66415"/>
                        <a:pt x="104108" y="51738"/>
                        <a:pt x="105042" y="46867"/>
                      </a:cubicBezTo>
                      <a:cubicBezTo>
                        <a:pt x="105943" y="41964"/>
                        <a:pt x="107311" y="30055"/>
                        <a:pt x="109312" y="27787"/>
                      </a:cubicBezTo>
                      <a:cubicBezTo>
                        <a:pt x="111280" y="25485"/>
                        <a:pt x="115550" y="27020"/>
                        <a:pt x="116484" y="30522"/>
                      </a:cubicBezTo>
                      <a:cubicBezTo>
                        <a:pt x="117418" y="34025"/>
                        <a:pt x="116951" y="37994"/>
                        <a:pt x="116617" y="47168"/>
                      </a:cubicBezTo>
                      <a:cubicBezTo>
                        <a:pt x="116317" y="56341"/>
                        <a:pt x="112381" y="72819"/>
                        <a:pt x="112381" y="72819"/>
                      </a:cubicBezTo>
                      <a:cubicBezTo>
                        <a:pt x="112381" y="72819"/>
                        <a:pt x="114049" y="81826"/>
                        <a:pt x="112214" y="97103"/>
                      </a:cubicBezTo>
                      <a:cubicBezTo>
                        <a:pt x="110380" y="112348"/>
                        <a:pt x="105643" y="131161"/>
                        <a:pt x="102908" y="136632"/>
                      </a:cubicBezTo>
                      <a:cubicBezTo>
                        <a:pt x="100139" y="142136"/>
                        <a:pt x="98171" y="142136"/>
                        <a:pt x="97704" y="145505"/>
                      </a:cubicBezTo>
                      <a:cubicBezTo>
                        <a:pt x="97270" y="148874"/>
                        <a:pt x="97404" y="179996"/>
                        <a:pt x="97404" y="17999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168;p18">
                  <a:extLst>
                    <a:ext uri="{FF2B5EF4-FFF2-40B4-BE49-F238E27FC236}">
                      <a16:creationId xmlns:a16="http://schemas.microsoft.com/office/drawing/2014/main" id="{B560146A-8E16-476C-93B1-156F9295C93D}"/>
                    </a:ext>
                  </a:extLst>
                </p:cNvPr>
                <p:cNvSpPr/>
                <p:nvPr/>
              </p:nvSpPr>
              <p:spPr>
                <a:xfrm>
                  <a:off x="3632398" y="1852177"/>
                  <a:ext cx="550357" cy="219488"/>
                </a:xfrm>
                <a:custGeom>
                  <a:avLst/>
                  <a:gdLst/>
                  <a:ahLst/>
                  <a:cxnLst/>
                  <a:rect l="l" t="t" r="r" b="b"/>
                  <a:pathLst>
                    <a:path w="33625" h="13410" fill="none" extrusionOk="0">
                      <a:moveTo>
                        <a:pt x="33624" y="13410"/>
                      </a:moveTo>
                      <a:cubicBezTo>
                        <a:pt x="28053" y="12676"/>
                        <a:pt x="19747" y="11275"/>
                        <a:pt x="13777" y="8840"/>
                      </a:cubicBezTo>
                      <a:cubicBezTo>
                        <a:pt x="4003" y="4870"/>
                        <a:pt x="0" y="0"/>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4" name="Google Shape;169;p18">
                  <a:extLst>
                    <a:ext uri="{FF2B5EF4-FFF2-40B4-BE49-F238E27FC236}">
                      <a16:creationId xmlns:a16="http://schemas.microsoft.com/office/drawing/2014/main" id="{20177370-FBCD-4F00-A2AD-63CB54CD9B08}"/>
                    </a:ext>
                  </a:extLst>
                </p:cNvPr>
                <p:cNvSpPr/>
                <p:nvPr/>
              </p:nvSpPr>
              <p:spPr>
                <a:xfrm>
                  <a:off x="4241694" y="2078212"/>
                  <a:ext cx="38234" cy="3830"/>
                </a:xfrm>
                <a:custGeom>
                  <a:avLst/>
                  <a:gdLst/>
                  <a:ahLst/>
                  <a:cxnLst/>
                  <a:rect l="l" t="t" r="r" b="b"/>
                  <a:pathLst>
                    <a:path w="2336" h="234" fill="none" extrusionOk="0">
                      <a:moveTo>
                        <a:pt x="2336" y="234"/>
                      </a:moveTo>
                      <a:cubicBezTo>
                        <a:pt x="2336" y="234"/>
                        <a:pt x="1468" y="167"/>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170;p18">
                  <a:extLst>
                    <a:ext uri="{FF2B5EF4-FFF2-40B4-BE49-F238E27FC236}">
                      <a16:creationId xmlns:a16="http://schemas.microsoft.com/office/drawing/2014/main" id="{4C5482F5-EE71-446F-A83B-F1A116DC8926}"/>
                    </a:ext>
                  </a:extLst>
                </p:cNvPr>
                <p:cNvSpPr/>
                <p:nvPr/>
              </p:nvSpPr>
              <p:spPr>
                <a:xfrm>
                  <a:off x="3515550" y="2894983"/>
                  <a:ext cx="484838" cy="88466"/>
                </a:xfrm>
                <a:custGeom>
                  <a:avLst/>
                  <a:gdLst/>
                  <a:ahLst/>
                  <a:cxnLst/>
                  <a:rect l="l" t="t" r="r" b="b"/>
                  <a:pathLst>
                    <a:path w="29622" h="5405" fill="none" extrusionOk="0">
                      <a:moveTo>
                        <a:pt x="1" y="3636"/>
                      </a:moveTo>
                      <a:cubicBezTo>
                        <a:pt x="2336" y="4137"/>
                        <a:pt x="4737" y="4170"/>
                        <a:pt x="7106" y="3736"/>
                      </a:cubicBezTo>
                      <a:cubicBezTo>
                        <a:pt x="12943" y="2502"/>
                        <a:pt x="18781" y="0"/>
                        <a:pt x="21683" y="1668"/>
                      </a:cubicBezTo>
                      <a:cubicBezTo>
                        <a:pt x="24618" y="3336"/>
                        <a:pt x="27954" y="5404"/>
                        <a:pt x="29622" y="540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6" name="Google Shape;171;p18">
                  <a:extLst>
                    <a:ext uri="{FF2B5EF4-FFF2-40B4-BE49-F238E27FC236}">
                      <a16:creationId xmlns:a16="http://schemas.microsoft.com/office/drawing/2014/main" id="{96127EAF-A2B8-439F-BAE1-DB1574649894}"/>
                    </a:ext>
                  </a:extLst>
                </p:cNvPr>
                <p:cNvSpPr/>
                <p:nvPr/>
              </p:nvSpPr>
              <p:spPr>
                <a:xfrm>
                  <a:off x="3433663" y="2928831"/>
                  <a:ext cx="40411" cy="14763"/>
                </a:xfrm>
                <a:custGeom>
                  <a:avLst/>
                  <a:gdLst/>
                  <a:ahLst/>
                  <a:cxnLst/>
                  <a:rect l="l" t="t" r="r" b="b"/>
                  <a:pathLst>
                    <a:path w="2469" h="902" fill="none" extrusionOk="0">
                      <a:moveTo>
                        <a:pt x="0" y="1"/>
                      </a:moveTo>
                      <a:cubicBezTo>
                        <a:pt x="801" y="367"/>
                        <a:pt x="1601" y="668"/>
                        <a:pt x="2468" y="9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172;p18">
                  <a:extLst>
                    <a:ext uri="{FF2B5EF4-FFF2-40B4-BE49-F238E27FC236}">
                      <a16:creationId xmlns:a16="http://schemas.microsoft.com/office/drawing/2014/main" id="{475245D3-D623-42DE-AEBA-60131ACD73F0}"/>
                    </a:ext>
                  </a:extLst>
                </p:cNvPr>
                <p:cNvSpPr/>
                <p:nvPr/>
              </p:nvSpPr>
              <p:spPr>
                <a:xfrm>
                  <a:off x="3763976" y="1608661"/>
                  <a:ext cx="263713" cy="50805"/>
                </a:xfrm>
                <a:custGeom>
                  <a:avLst/>
                  <a:gdLst/>
                  <a:ahLst/>
                  <a:cxnLst/>
                  <a:rect l="l" t="t" r="r" b="b"/>
                  <a:pathLst>
                    <a:path w="16112" h="3104" fill="none" extrusionOk="0">
                      <a:moveTo>
                        <a:pt x="0" y="1"/>
                      </a:moveTo>
                      <a:cubicBezTo>
                        <a:pt x="5637" y="334"/>
                        <a:pt x="13143" y="1135"/>
                        <a:pt x="16112" y="31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8" name="Google Shape;173;p18">
                  <a:extLst>
                    <a:ext uri="{FF2B5EF4-FFF2-40B4-BE49-F238E27FC236}">
                      <a16:creationId xmlns:a16="http://schemas.microsoft.com/office/drawing/2014/main" id="{D235A664-3CE8-44B8-B9FE-B9F9661B9183}"/>
                    </a:ext>
                  </a:extLst>
                </p:cNvPr>
                <p:cNvSpPr/>
                <p:nvPr/>
              </p:nvSpPr>
              <p:spPr>
                <a:xfrm>
                  <a:off x="3652039" y="1604848"/>
                  <a:ext cx="46975" cy="1113"/>
                </a:xfrm>
                <a:custGeom>
                  <a:avLst/>
                  <a:gdLst/>
                  <a:ahLst/>
                  <a:cxnLst/>
                  <a:rect l="l" t="t" r="r" b="b"/>
                  <a:pathLst>
                    <a:path w="2870" h="68" fill="none" extrusionOk="0">
                      <a:moveTo>
                        <a:pt x="1" y="0"/>
                      </a:moveTo>
                      <a:cubicBezTo>
                        <a:pt x="1" y="0"/>
                        <a:pt x="1135" y="0"/>
                        <a:pt x="2870"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9" name="Google Shape;174;p18">
                  <a:extLst>
                    <a:ext uri="{FF2B5EF4-FFF2-40B4-BE49-F238E27FC236}">
                      <a16:creationId xmlns:a16="http://schemas.microsoft.com/office/drawing/2014/main" id="{C5AE1D8F-9A04-485D-B89B-3FEB74AF7133}"/>
                    </a:ext>
                  </a:extLst>
                </p:cNvPr>
                <p:cNvSpPr/>
                <p:nvPr/>
              </p:nvSpPr>
              <p:spPr>
                <a:xfrm>
                  <a:off x="3926129" y="2296587"/>
                  <a:ext cx="26761" cy="30051"/>
                </a:xfrm>
                <a:custGeom>
                  <a:avLst/>
                  <a:gdLst/>
                  <a:ahLst/>
                  <a:cxnLst/>
                  <a:rect l="l" t="t" r="r" b="b"/>
                  <a:pathLst>
                    <a:path w="1635" h="1836" fill="none" extrusionOk="0">
                      <a:moveTo>
                        <a:pt x="0" y="1"/>
                      </a:moveTo>
                      <a:cubicBezTo>
                        <a:pt x="634" y="735"/>
                        <a:pt x="1201" y="1369"/>
                        <a:pt x="1635" y="1836"/>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0" name="Google Shape;175;p18">
                  <a:extLst>
                    <a:ext uri="{FF2B5EF4-FFF2-40B4-BE49-F238E27FC236}">
                      <a16:creationId xmlns:a16="http://schemas.microsoft.com/office/drawing/2014/main" id="{C0BFDA0A-A7F6-4828-9542-92360B4BD5CD}"/>
                    </a:ext>
                  </a:extLst>
                </p:cNvPr>
                <p:cNvSpPr/>
                <p:nvPr/>
              </p:nvSpPr>
              <p:spPr>
                <a:xfrm>
                  <a:off x="3303165" y="1909496"/>
                  <a:ext cx="591849" cy="351083"/>
                </a:xfrm>
                <a:custGeom>
                  <a:avLst/>
                  <a:gdLst/>
                  <a:ahLst/>
                  <a:cxnLst/>
                  <a:rect l="l" t="t" r="r" b="b"/>
                  <a:pathLst>
                    <a:path w="36160" h="21450" fill="none" extrusionOk="0">
                      <a:moveTo>
                        <a:pt x="1" y="1"/>
                      </a:moveTo>
                      <a:cubicBezTo>
                        <a:pt x="1" y="1"/>
                        <a:pt x="14344" y="468"/>
                        <a:pt x="20916" y="5671"/>
                      </a:cubicBezTo>
                      <a:cubicBezTo>
                        <a:pt x="25752" y="9474"/>
                        <a:pt x="31990" y="16613"/>
                        <a:pt x="36160" y="2144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1" name="Google Shape;176;p18">
                  <a:extLst>
                    <a:ext uri="{FF2B5EF4-FFF2-40B4-BE49-F238E27FC236}">
                      <a16:creationId xmlns:a16="http://schemas.microsoft.com/office/drawing/2014/main" id="{AAFEA10E-8244-4A82-B8D2-56DBD224EA53}"/>
                    </a:ext>
                  </a:extLst>
                </p:cNvPr>
                <p:cNvSpPr/>
                <p:nvPr/>
              </p:nvSpPr>
              <p:spPr>
                <a:xfrm>
                  <a:off x="3500263" y="1964638"/>
                  <a:ext cx="240799" cy="456997"/>
                </a:xfrm>
                <a:custGeom>
                  <a:avLst/>
                  <a:gdLst/>
                  <a:ahLst/>
                  <a:cxnLst/>
                  <a:rect l="l" t="t" r="r" b="b"/>
                  <a:pathLst>
                    <a:path w="14712" h="27921" fill="none" extrusionOk="0">
                      <a:moveTo>
                        <a:pt x="1" y="1"/>
                      </a:moveTo>
                      <a:cubicBezTo>
                        <a:pt x="1" y="1"/>
                        <a:pt x="8573" y="8840"/>
                        <a:pt x="12376" y="19681"/>
                      </a:cubicBezTo>
                      <a:cubicBezTo>
                        <a:pt x="13343" y="22383"/>
                        <a:pt x="14111" y="25119"/>
                        <a:pt x="14711" y="2792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177;p18">
                  <a:extLst>
                    <a:ext uri="{FF2B5EF4-FFF2-40B4-BE49-F238E27FC236}">
                      <a16:creationId xmlns:a16="http://schemas.microsoft.com/office/drawing/2014/main" id="{F3B5729A-D075-457C-8D9E-79E9868C4F5F}"/>
                    </a:ext>
                  </a:extLst>
                </p:cNvPr>
                <p:cNvSpPr/>
                <p:nvPr/>
              </p:nvSpPr>
              <p:spPr>
                <a:xfrm>
                  <a:off x="3935409" y="1288186"/>
                  <a:ext cx="29494" cy="9297"/>
                </a:xfrm>
                <a:custGeom>
                  <a:avLst/>
                  <a:gdLst/>
                  <a:ahLst/>
                  <a:cxnLst/>
                  <a:rect l="l" t="t" r="r" b="b"/>
                  <a:pathLst>
                    <a:path w="1802" h="568" fill="none" extrusionOk="0">
                      <a:moveTo>
                        <a:pt x="1802" y="0"/>
                      </a:moveTo>
                      <a:cubicBezTo>
                        <a:pt x="1168" y="100"/>
                        <a:pt x="567" y="300"/>
                        <a:pt x="0" y="5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178;p18">
                  <a:extLst>
                    <a:ext uri="{FF2B5EF4-FFF2-40B4-BE49-F238E27FC236}">
                      <a16:creationId xmlns:a16="http://schemas.microsoft.com/office/drawing/2014/main" id="{1AC61658-8D41-49E2-B7B9-41B857C8500B}"/>
                    </a:ext>
                  </a:extLst>
                </p:cNvPr>
                <p:cNvSpPr/>
                <p:nvPr/>
              </p:nvSpPr>
              <p:spPr>
                <a:xfrm>
                  <a:off x="3998735" y="1287089"/>
                  <a:ext cx="106487" cy="30051"/>
                </a:xfrm>
                <a:custGeom>
                  <a:avLst/>
                  <a:gdLst/>
                  <a:ahLst/>
                  <a:cxnLst/>
                  <a:rect l="l" t="t" r="r" b="b"/>
                  <a:pathLst>
                    <a:path w="6506" h="1836" fill="none" extrusionOk="0">
                      <a:moveTo>
                        <a:pt x="6505" y="1835"/>
                      </a:moveTo>
                      <a:cubicBezTo>
                        <a:pt x="6505" y="1835"/>
                        <a:pt x="3303" y="201"/>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179;p18">
                  <a:extLst>
                    <a:ext uri="{FF2B5EF4-FFF2-40B4-BE49-F238E27FC236}">
                      <a16:creationId xmlns:a16="http://schemas.microsoft.com/office/drawing/2014/main" id="{B68CDA97-AD12-4A16-9E03-20230AA2E4AB}"/>
                    </a:ext>
                  </a:extLst>
                </p:cNvPr>
                <p:cNvSpPr/>
                <p:nvPr/>
              </p:nvSpPr>
              <p:spPr>
                <a:xfrm>
                  <a:off x="3980714" y="985158"/>
                  <a:ext cx="142528" cy="49708"/>
                </a:xfrm>
                <a:custGeom>
                  <a:avLst/>
                  <a:gdLst/>
                  <a:ahLst/>
                  <a:cxnLst/>
                  <a:rect l="l" t="t" r="r" b="b"/>
                  <a:pathLst>
                    <a:path w="8708" h="3037" fill="none" extrusionOk="0">
                      <a:moveTo>
                        <a:pt x="8707" y="3036"/>
                      </a:moveTo>
                      <a:cubicBezTo>
                        <a:pt x="8707" y="3036"/>
                        <a:pt x="3970" y="1"/>
                        <a:pt x="1" y="18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180;p18">
                  <a:extLst>
                    <a:ext uri="{FF2B5EF4-FFF2-40B4-BE49-F238E27FC236}">
                      <a16:creationId xmlns:a16="http://schemas.microsoft.com/office/drawing/2014/main" id="{52B21351-4DEB-402E-B3EB-909E5C238A8F}"/>
                    </a:ext>
                  </a:extLst>
                </p:cNvPr>
                <p:cNvSpPr/>
                <p:nvPr/>
              </p:nvSpPr>
              <p:spPr>
                <a:xfrm>
                  <a:off x="3655329" y="837212"/>
                  <a:ext cx="134868" cy="32768"/>
                </a:xfrm>
                <a:custGeom>
                  <a:avLst/>
                  <a:gdLst/>
                  <a:ahLst/>
                  <a:cxnLst/>
                  <a:rect l="l" t="t" r="r" b="b"/>
                  <a:pathLst>
                    <a:path w="8240" h="2002" fill="none" extrusionOk="0">
                      <a:moveTo>
                        <a:pt x="8239" y="2002"/>
                      </a:moveTo>
                      <a:cubicBezTo>
                        <a:pt x="8239" y="2002"/>
                        <a:pt x="3669" y="0"/>
                        <a:pt x="0" y="183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181;p18">
                  <a:extLst>
                    <a:ext uri="{FF2B5EF4-FFF2-40B4-BE49-F238E27FC236}">
                      <a16:creationId xmlns:a16="http://schemas.microsoft.com/office/drawing/2014/main" id="{4A9AEE8C-084F-4E99-9C4A-4028377886EB}"/>
                    </a:ext>
                  </a:extLst>
                </p:cNvPr>
                <p:cNvSpPr/>
                <p:nvPr/>
              </p:nvSpPr>
              <p:spPr>
                <a:xfrm>
                  <a:off x="3620384" y="1159881"/>
                  <a:ext cx="177456" cy="27317"/>
                </a:xfrm>
                <a:custGeom>
                  <a:avLst/>
                  <a:gdLst/>
                  <a:ahLst/>
                  <a:cxnLst/>
                  <a:rect l="l" t="t" r="r" b="b"/>
                  <a:pathLst>
                    <a:path w="10842" h="1669" fill="none" extrusionOk="0">
                      <a:moveTo>
                        <a:pt x="10841" y="1234"/>
                      </a:moveTo>
                      <a:cubicBezTo>
                        <a:pt x="10841" y="1234"/>
                        <a:pt x="2735" y="0"/>
                        <a:pt x="0"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 name="Google Shape;182;p18">
                  <a:extLst>
                    <a:ext uri="{FF2B5EF4-FFF2-40B4-BE49-F238E27FC236}">
                      <a16:creationId xmlns:a16="http://schemas.microsoft.com/office/drawing/2014/main" id="{AAB6323B-F590-4976-923F-0EFB07AC5B4D}"/>
                    </a:ext>
                  </a:extLst>
                </p:cNvPr>
                <p:cNvSpPr/>
                <p:nvPr/>
              </p:nvSpPr>
              <p:spPr>
                <a:xfrm>
                  <a:off x="3263311" y="997728"/>
                  <a:ext cx="144705" cy="42048"/>
                </a:xfrm>
                <a:custGeom>
                  <a:avLst/>
                  <a:gdLst/>
                  <a:ahLst/>
                  <a:cxnLst/>
                  <a:rect l="l" t="t" r="r" b="b"/>
                  <a:pathLst>
                    <a:path w="8841" h="2569" fill="none" extrusionOk="0">
                      <a:moveTo>
                        <a:pt x="8840" y="601"/>
                      </a:moveTo>
                      <a:cubicBezTo>
                        <a:pt x="8840" y="601"/>
                        <a:pt x="2736" y="0"/>
                        <a:pt x="1" y="256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183;p18">
                  <a:extLst>
                    <a:ext uri="{FF2B5EF4-FFF2-40B4-BE49-F238E27FC236}">
                      <a16:creationId xmlns:a16="http://schemas.microsoft.com/office/drawing/2014/main" id="{22B27E58-E06B-4B46-8B23-D392343C444C}"/>
                    </a:ext>
                  </a:extLst>
                </p:cNvPr>
                <p:cNvSpPr/>
                <p:nvPr/>
              </p:nvSpPr>
              <p:spPr>
                <a:xfrm>
                  <a:off x="3290612" y="1282179"/>
                  <a:ext cx="105390" cy="27857"/>
                </a:xfrm>
                <a:custGeom>
                  <a:avLst/>
                  <a:gdLst/>
                  <a:ahLst/>
                  <a:cxnLst/>
                  <a:rect l="l" t="t" r="r" b="b"/>
                  <a:pathLst>
                    <a:path w="6439" h="1702" fill="none" extrusionOk="0">
                      <a:moveTo>
                        <a:pt x="6438" y="0"/>
                      </a:moveTo>
                      <a:cubicBezTo>
                        <a:pt x="4137" y="167"/>
                        <a:pt x="1368" y="634"/>
                        <a:pt x="0" y="170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184;p18">
                  <a:extLst>
                    <a:ext uri="{FF2B5EF4-FFF2-40B4-BE49-F238E27FC236}">
                      <a16:creationId xmlns:a16="http://schemas.microsoft.com/office/drawing/2014/main" id="{0584AA29-06E6-4716-ACBF-C9C940F6EE4D}"/>
                    </a:ext>
                  </a:extLst>
                </p:cNvPr>
                <p:cNvSpPr/>
                <p:nvPr/>
              </p:nvSpPr>
              <p:spPr>
                <a:xfrm>
                  <a:off x="3423827" y="1279985"/>
                  <a:ext cx="31687" cy="573"/>
                </a:xfrm>
                <a:custGeom>
                  <a:avLst/>
                  <a:gdLst/>
                  <a:ahLst/>
                  <a:cxnLst/>
                  <a:rect l="l" t="t" r="r" b="b"/>
                  <a:pathLst>
                    <a:path w="1936" h="35" fill="none" extrusionOk="0">
                      <a:moveTo>
                        <a:pt x="1935" y="1"/>
                      </a:moveTo>
                      <a:cubicBezTo>
                        <a:pt x="1935" y="1"/>
                        <a:pt x="1135" y="1"/>
                        <a:pt x="1" y="34"/>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 name="Google Shape;185;p18">
                  <a:extLst>
                    <a:ext uri="{FF2B5EF4-FFF2-40B4-BE49-F238E27FC236}">
                      <a16:creationId xmlns:a16="http://schemas.microsoft.com/office/drawing/2014/main" id="{4CE36B2F-5CC9-4AED-8B9F-B45F9A578A28}"/>
                    </a:ext>
                  </a:extLst>
                </p:cNvPr>
                <p:cNvSpPr/>
                <p:nvPr/>
              </p:nvSpPr>
              <p:spPr>
                <a:xfrm>
                  <a:off x="4255345" y="1267432"/>
                  <a:ext cx="120137" cy="44781"/>
                </a:xfrm>
                <a:custGeom>
                  <a:avLst/>
                  <a:gdLst/>
                  <a:ahLst/>
                  <a:cxnLst/>
                  <a:rect l="l" t="t" r="r" b="b"/>
                  <a:pathLst>
                    <a:path w="7340" h="2736" fill="none" extrusionOk="0">
                      <a:moveTo>
                        <a:pt x="7339" y="2736"/>
                      </a:moveTo>
                      <a:cubicBezTo>
                        <a:pt x="7339" y="2736"/>
                        <a:pt x="2903" y="1"/>
                        <a:pt x="1" y="16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186;p18">
                  <a:extLst>
                    <a:ext uri="{FF2B5EF4-FFF2-40B4-BE49-F238E27FC236}">
                      <a16:creationId xmlns:a16="http://schemas.microsoft.com/office/drawing/2014/main" id="{EECD126F-086F-4088-8554-E458A80C5804}"/>
                    </a:ext>
                  </a:extLst>
                </p:cNvPr>
                <p:cNvSpPr/>
                <p:nvPr/>
              </p:nvSpPr>
              <p:spPr>
                <a:xfrm>
                  <a:off x="4299570" y="1501110"/>
                  <a:ext cx="75912" cy="38775"/>
                </a:xfrm>
                <a:custGeom>
                  <a:avLst/>
                  <a:gdLst/>
                  <a:ahLst/>
                  <a:cxnLst/>
                  <a:rect l="l" t="t" r="r" b="b"/>
                  <a:pathLst>
                    <a:path w="4638" h="2369" fill="none" extrusionOk="0">
                      <a:moveTo>
                        <a:pt x="4637" y="2369"/>
                      </a:moveTo>
                      <a:cubicBezTo>
                        <a:pt x="3169" y="1401"/>
                        <a:pt x="1602" y="634"/>
                        <a:pt x="0"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 name="Google Shape;187;p18">
                  <a:extLst>
                    <a:ext uri="{FF2B5EF4-FFF2-40B4-BE49-F238E27FC236}">
                      <a16:creationId xmlns:a16="http://schemas.microsoft.com/office/drawing/2014/main" id="{E59EAF87-1ABB-436A-BE2E-2E385C3D9C4F}"/>
                    </a:ext>
                  </a:extLst>
                </p:cNvPr>
                <p:cNvSpPr/>
                <p:nvPr/>
              </p:nvSpPr>
              <p:spPr>
                <a:xfrm>
                  <a:off x="2768112" y="1909496"/>
                  <a:ext cx="145245" cy="77549"/>
                </a:xfrm>
                <a:custGeom>
                  <a:avLst/>
                  <a:gdLst/>
                  <a:ahLst/>
                  <a:cxnLst/>
                  <a:rect l="l" t="t" r="r" b="b"/>
                  <a:pathLst>
                    <a:path w="8874" h="4738" fill="none" extrusionOk="0">
                      <a:moveTo>
                        <a:pt x="8874" y="1"/>
                      </a:moveTo>
                      <a:cubicBezTo>
                        <a:pt x="8874" y="1"/>
                        <a:pt x="3670" y="4137"/>
                        <a:pt x="1" y="473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188;p18">
                  <a:extLst>
                    <a:ext uri="{FF2B5EF4-FFF2-40B4-BE49-F238E27FC236}">
                      <a16:creationId xmlns:a16="http://schemas.microsoft.com/office/drawing/2014/main" id="{132796EF-42DB-4BF9-8E2B-D819D4D37BAB}"/>
                    </a:ext>
                  </a:extLst>
                </p:cNvPr>
                <p:cNvSpPr/>
                <p:nvPr/>
              </p:nvSpPr>
              <p:spPr>
                <a:xfrm>
                  <a:off x="4135224" y="1714592"/>
                  <a:ext cx="125048" cy="69889"/>
                </a:xfrm>
                <a:custGeom>
                  <a:avLst/>
                  <a:gdLst/>
                  <a:ahLst/>
                  <a:cxnLst/>
                  <a:rect l="l" t="t" r="r" b="b"/>
                  <a:pathLst>
                    <a:path w="7640" h="4270" fill="none" extrusionOk="0">
                      <a:moveTo>
                        <a:pt x="7640" y="4270"/>
                      </a:moveTo>
                      <a:cubicBezTo>
                        <a:pt x="7640" y="4270"/>
                        <a:pt x="3503" y="3202"/>
                        <a:pt x="2136" y="2002"/>
                      </a:cubicBezTo>
                      <a:cubicBezTo>
                        <a:pt x="768" y="767"/>
                        <a:pt x="1" y="0"/>
                        <a:pt x="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189;p18">
                  <a:extLst>
                    <a:ext uri="{FF2B5EF4-FFF2-40B4-BE49-F238E27FC236}">
                      <a16:creationId xmlns:a16="http://schemas.microsoft.com/office/drawing/2014/main" id="{100E96C9-23F6-4BCA-95F2-FE0E86F2B944}"/>
                    </a:ext>
                  </a:extLst>
                </p:cNvPr>
                <p:cNvSpPr/>
                <p:nvPr/>
              </p:nvSpPr>
              <p:spPr>
                <a:xfrm>
                  <a:off x="3335377" y="1622312"/>
                  <a:ext cx="135425" cy="52441"/>
                </a:xfrm>
                <a:custGeom>
                  <a:avLst/>
                  <a:gdLst/>
                  <a:ahLst/>
                  <a:cxnLst/>
                  <a:rect l="l" t="t" r="r" b="b"/>
                  <a:pathLst>
                    <a:path w="8274" h="3204" fill="none" extrusionOk="0">
                      <a:moveTo>
                        <a:pt x="8273" y="1"/>
                      </a:moveTo>
                      <a:cubicBezTo>
                        <a:pt x="8273" y="1"/>
                        <a:pt x="1535" y="1535"/>
                        <a:pt x="1" y="32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190;p18">
                  <a:extLst>
                    <a:ext uri="{FF2B5EF4-FFF2-40B4-BE49-F238E27FC236}">
                      <a16:creationId xmlns:a16="http://schemas.microsoft.com/office/drawing/2014/main" id="{29F1F918-58F0-47BA-999D-06EC0B950178}"/>
                    </a:ext>
                  </a:extLst>
                </p:cNvPr>
                <p:cNvSpPr/>
                <p:nvPr/>
              </p:nvSpPr>
              <p:spPr>
                <a:xfrm>
                  <a:off x="3187971" y="1974475"/>
                  <a:ext cx="155066" cy="129958"/>
                </a:xfrm>
                <a:custGeom>
                  <a:avLst/>
                  <a:gdLst/>
                  <a:ahLst/>
                  <a:cxnLst/>
                  <a:rect l="l" t="t" r="r" b="b"/>
                  <a:pathLst>
                    <a:path w="9474" h="7940" fill="none" extrusionOk="0">
                      <a:moveTo>
                        <a:pt x="0" y="7939"/>
                      </a:moveTo>
                      <a:cubicBezTo>
                        <a:pt x="0" y="7939"/>
                        <a:pt x="2135" y="6872"/>
                        <a:pt x="5337" y="3836"/>
                      </a:cubicBezTo>
                      <a:cubicBezTo>
                        <a:pt x="8540" y="767"/>
                        <a:pt x="9474" y="0"/>
                        <a:pt x="9474"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191;p18">
                  <a:extLst>
                    <a:ext uri="{FF2B5EF4-FFF2-40B4-BE49-F238E27FC236}">
                      <a16:creationId xmlns:a16="http://schemas.microsoft.com/office/drawing/2014/main" id="{DD4E21BF-24E5-4A7A-A548-F73476A2C470}"/>
                    </a:ext>
                  </a:extLst>
                </p:cNvPr>
                <p:cNvSpPr/>
                <p:nvPr/>
              </p:nvSpPr>
              <p:spPr>
                <a:xfrm>
                  <a:off x="3200525" y="2001776"/>
                  <a:ext cx="247346" cy="105374"/>
                </a:xfrm>
                <a:custGeom>
                  <a:avLst/>
                  <a:gdLst/>
                  <a:ahLst/>
                  <a:cxnLst/>
                  <a:rect l="l" t="t" r="r" b="b"/>
                  <a:pathLst>
                    <a:path w="15112" h="6438" fill="none" extrusionOk="0">
                      <a:moveTo>
                        <a:pt x="1" y="6438"/>
                      </a:moveTo>
                      <a:cubicBezTo>
                        <a:pt x="1" y="6438"/>
                        <a:pt x="3503" y="5037"/>
                        <a:pt x="8874" y="2769"/>
                      </a:cubicBezTo>
                      <a:cubicBezTo>
                        <a:pt x="14211" y="467"/>
                        <a:pt x="15111" y="0"/>
                        <a:pt x="15111" y="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7" name="Google Shape;192;p18">
                  <a:extLst>
                    <a:ext uri="{FF2B5EF4-FFF2-40B4-BE49-F238E27FC236}">
                      <a16:creationId xmlns:a16="http://schemas.microsoft.com/office/drawing/2014/main" id="{6AEC4A1F-63D5-4DE5-A985-EAAE0CCE18D8}"/>
                    </a:ext>
                  </a:extLst>
                </p:cNvPr>
                <p:cNvSpPr/>
                <p:nvPr/>
              </p:nvSpPr>
              <p:spPr>
                <a:xfrm>
                  <a:off x="4225310" y="1490193"/>
                  <a:ext cx="33881" cy="4386"/>
                </a:xfrm>
                <a:custGeom>
                  <a:avLst/>
                  <a:gdLst/>
                  <a:ahLst/>
                  <a:cxnLst/>
                  <a:rect l="l" t="t" r="r" b="b"/>
                  <a:pathLst>
                    <a:path w="2070" h="268" fill="none" extrusionOk="0">
                      <a:moveTo>
                        <a:pt x="2069" y="67"/>
                      </a:moveTo>
                      <a:cubicBezTo>
                        <a:pt x="1369" y="0"/>
                        <a:pt x="668" y="67"/>
                        <a:pt x="1" y="2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anim calcmode="lin" valueType="num">
                                      <p:cBhvr>
                                        <p:cTn id="8" dur="1000" fill="hold"/>
                                        <p:tgtEl>
                                          <p:spTgt spid="461"/>
                                        </p:tgtEl>
                                        <p:attrNameLst>
                                          <p:attrName>ppt_x</p:attrName>
                                        </p:attrNameLst>
                                      </p:cBhvr>
                                      <p:tavLst>
                                        <p:tav tm="0">
                                          <p:val>
                                            <p:strVal val="#ppt_x"/>
                                          </p:val>
                                        </p:tav>
                                        <p:tav tm="100000">
                                          <p:val>
                                            <p:strVal val="#ppt_x"/>
                                          </p:val>
                                        </p:tav>
                                      </p:tavLst>
                                    </p:anim>
                                    <p:anim calcmode="lin" valueType="num">
                                      <p:cBhvr>
                                        <p:cTn id="9" dur="1000" fill="hold"/>
                                        <p:tgtEl>
                                          <p:spTgt spid="4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8"/>
                                        </p:tgtEl>
                                        <p:attrNameLst>
                                          <p:attrName>style.visibility</p:attrName>
                                        </p:attrNameLst>
                                      </p:cBhvr>
                                      <p:to>
                                        <p:strVal val="visible"/>
                                      </p:to>
                                    </p:set>
                                    <p:animEffect transition="in" filter="fade">
                                      <p:cBhvr>
                                        <p:cTn id="14" dur="1000"/>
                                        <p:tgtEl>
                                          <p:spTgt spid="468"/>
                                        </p:tgtEl>
                                      </p:cBhvr>
                                    </p:animEffect>
                                    <p:anim calcmode="lin" valueType="num">
                                      <p:cBhvr>
                                        <p:cTn id="15" dur="1000" fill="hold"/>
                                        <p:tgtEl>
                                          <p:spTgt spid="468"/>
                                        </p:tgtEl>
                                        <p:attrNameLst>
                                          <p:attrName>ppt_x</p:attrName>
                                        </p:attrNameLst>
                                      </p:cBhvr>
                                      <p:tavLst>
                                        <p:tav tm="0">
                                          <p:val>
                                            <p:strVal val="#ppt_x"/>
                                          </p:val>
                                        </p:tav>
                                        <p:tav tm="100000">
                                          <p:val>
                                            <p:strVal val="#ppt_x"/>
                                          </p:val>
                                        </p:tav>
                                      </p:tavLst>
                                    </p:anim>
                                    <p:anim calcmode="lin" valueType="num">
                                      <p:cBhvr>
                                        <p:cTn id="16" dur="1000" fill="hold"/>
                                        <p:tgtEl>
                                          <p:spTgt spid="4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1"/>
                                        </p:tgtEl>
                                        <p:attrNameLst>
                                          <p:attrName>style.visibility</p:attrName>
                                        </p:attrNameLst>
                                      </p:cBhvr>
                                      <p:to>
                                        <p:strVal val="visible"/>
                                      </p:to>
                                    </p:set>
                                    <p:animEffect transition="in" filter="fade">
                                      <p:cBhvr>
                                        <p:cTn id="21" dur="1000"/>
                                        <p:tgtEl>
                                          <p:spTgt spid="471"/>
                                        </p:tgtEl>
                                      </p:cBhvr>
                                    </p:animEffect>
                                    <p:anim calcmode="lin" valueType="num">
                                      <p:cBhvr>
                                        <p:cTn id="22" dur="1000" fill="hold"/>
                                        <p:tgtEl>
                                          <p:spTgt spid="471"/>
                                        </p:tgtEl>
                                        <p:attrNameLst>
                                          <p:attrName>ppt_x</p:attrName>
                                        </p:attrNameLst>
                                      </p:cBhvr>
                                      <p:tavLst>
                                        <p:tav tm="0">
                                          <p:val>
                                            <p:strVal val="#ppt_x"/>
                                          </p:val>
                                        </p:tav>
                                        <p:tav tm="100000">
                                          <p:val>
                                            <p:strVal val="#ppt_x"/>
                                          </p:val>
                                        </p:tav>
                                      </p:tavLst>
                                    </p:anim>
                                    <p:anim calcmode="lin" valueType="num">
                                      <p:cBhvr>
                                        <p:cTn id="23" dur="1000" fill="hold"/>
                                        <p:tgtEl>
                                          <p:spTgt spid="47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p:bldP spid="468" grpId="0"/>
      <p:bldP spid="471" grpId="0"/>
      <p:bldP spid="477" grpId="0"/>
    </p:bldLst>
  </p:timing>
</p:sld>
</file>

<file path=ppt/theme/theme1.xml><?xml version="1.0" encoding="utf-8"?>
<a:theme xmlns:a="http://schemas.openxmlformats.org/drawingml/2006/main" name="Hands Infographics by Slidesgo">
  <a:themeElements>
    <a:clrScheme name="Simple Light">
      <a:dk1>
        <a:srgbClr val="000000"/>
      </a:dk1>
      <a:lt1>
        <a:srgbClr val="FFFFFF"/>
      </a:lt1>
      <a:dk2>
        <a:srgbClr val="F2D0A7"/>
      </a:dk2>
      <a:lt2>
        <a:srgbClr val="DAB689"/>
      </a:lt2>
      <a:accent1>
        <a:srgbClr val="733A26"/>
      </a:accent1>
      <a:accent2>
        <a:srgbClr val="A65E44"/>
      </a:accent2>
      <a:accent3>
        <a:srgbClr val="E2597B"/>
      </a:accent3>
      <a:accent4>
        <a:srgbClr val="FF93AE"/>
      </a:accent4>
      <a:accent5>
        <a:srgbClr val="5CC2B4"/>
      </a:accent5>
      <a:accent6>
        <a:srgbClr val="96EBDF"/>
      </a:accent6>
      <a:hlink>
        <a:srgbClr val="0D0C0A"/>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1511</Words>
  <Application>Microsoft Office PowerPoint</Application>
  <PresentationFormat>Diavetítés a képernyőre (16:9 oldalarány)</PresentationFormat>
  <Paragraphs>189</Paragraphs>
  <Slides>30</Slides>
  <Notes>15</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30</vt:i4>
      </vt:variant>
    </vt:vector>
  </HeadingPairs>
  <TitlesOfParts>
    <vt:vector size="36" baseType="lpstr">
      <vt:lpstr>Fira Sans</vt:lpstr>
      <vt:lpstr>Roboto</vt:lpstr>
      <vt:lpstr>Arial</vt:lpstr>
      <vt:lpstr>Fira Sans Extra Condensed Medium</vt:lpstr>
      <vt:lpstr>Fira Sans Extra Condensed SemiBold</vt:lpstr>
      <vt:lpstr>Hands Infographics by Slidesgo</vt:lpstr>
      <vt:lpstr>Mit jelent az imádságos élet a Szentírásban? </vt:lpstr>
      <vt:lpstr>Kedves Hittanos Barátom! Isten hozott!</vt:lpstr>
      <vt:lpstr>Imádkozzunk!</vt:lpstr>
      <vt:lpstr>Énekeljünk!</vt:lpstr>
      <vt:lpstr>Gondold végig! Beszéljétek meg!</vt:lpstr>
      <vt:lpstr>PowerPoint-bemutató</vt:lpstr>
      <vt:lpstr>PowerPoint-bemutató</vt:lpstr>
      <vt:lpstr>PowerPoint-bemutató</vt:lpstr>
      <vt:lpstr>Beszélgessetek!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Válassz egy feladatot!</vt:lpstr>
      <vt:lpstr>Imádkozzunk!</vt:lpstr>
      <vt:lpstr>Imádkozzunk!</vt:lpstr>
      <vt:lpstr>Áldás békesség!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Infographics</dc:title>
  <dc:creator>jsk</dc:creator>
  <cp:lastModifiedBy>RPI</cp:lastModifiedBy>
  <cp:revision>35</cp:revision>
  <dcterms:modified xsi:type="dcterms:W3CDTF">2022-03-29T11:43:46Z</dcterms:modified>
</cp:coreProperties>
</file>