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20"/>
  </p:notesMasterIdLst>
  <p:sldIdLst>
    <p:sldId id="256" r:id="rId2"/>
    <p:sldId id="257" r:id="rId3"/>
    <p:sldId id="258" r:id="rId4"/>
    <p:sldId id="261" r:id="rId5"/>
    <p:sldId id="273" r:id="rId6"/>
    <p:sldId id="264" r:id="rId7"/>
    <p:sldId id="268" r:id="rId8"/>
    <p:sldId id="259" r:id="rId9"/>
    <p:sldId id="314" r:id="rId10"/>
    <p:sldId id="288" r:id="rId11"/>
    <p:sldId id="272" r:id="rId12"/>
    <p:sldId id="315" r:id="rId13"/>
    <p:sldId id="316" r:id="rId14"/>
    <p:sldId id="286" r:id="rId15"/>
    <p:sldId id="285" r:id="rId16"/>
    <p:sldId id="312" r:id="rId17"/>
    <p:sldId id="313" r:id="rId18"/>
    <p:sldId id="269" r:id="rId19"/>
  </p:sldIdLst>
  <p:sldSz cx="9144000" cy="5143500" type="screen16x9"/>
  <p:notesSz cx="6858000" cy="9144000"/>
  <p:embeddedFontLst>
    <p:embeddedFont>
      <p:font typeface="Abril Fatface" panose="020B0604020202020204" charset="-18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hau Philomene One" panose="020B0604020202020204" charset="0"/>
      <p:regular r:id="rId26"/>
      <p:italic r:id="rId27"/>
    </p:embeddedFont>
    <p:embeddedFont>
      <p:font typeface="Oxygen" panose="020B0604020202020204" charset="-18"/>
      <p:regular r:id="rId28"/>
      <p:bold r:id="rId29"/>
    </p:embeddedFont>
    <p:embeddedFont>
      <p:font typeface="Red Hat Text" panose="020B0604020202020204" charset="-18"/>
      <p:regular r:id="rId30"/>
      <p:bold r:id="rId31"/>
      <p:italic r:id="rId32"/>
      <p:boldItalic r:id="rId33"/>
    </p:embeddedFont>
    <p:embeddedFont>
      <p:font typeface="Roboto Condensed Light" panose="02000000000000000000" pitchFamily="2" charset="0"/>
      <p:regular r:id="rId34"/>
      <p: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191530-C3D2-4186-9610-48E77C449A48}">
  <a:tblStyle styleId="{49191530-C3D2-4186-9610-48E77C449A4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44" y="11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tableStyles" Target="tableStyles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8" name="Google Shape;65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" name="Google Shape;1342;gc372128e5a_0_244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3" name="Google Shape;1343;gc372128e5a_0_244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gc35fee32ea_0_5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5" name="Google Shape;995;gc35fee32ea_0_5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gc35fee32ea_0_5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5" name="Google Shape;995;gc35fee32ea_0_5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09875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gc35fee32ea_0_5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5" name="Google Shape;995;gc35fee32ea_0_5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770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" name="Google Shape;1318;gc372128e5a_0_244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9" name="Google Shape;1319;gc372128e5a_0_244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3" name="Google Shape;1283;gc35fee32ea_0_9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4" name="Google Shape;1284;gc35fee32ea_0_9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c33dafe685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1" name="Google Shape;681;gc33dafe685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41958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c33dafe685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1" name="Google Shape;681;gc33dafe685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55671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gc33dafe685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1" name="Google Shape;891;gc33dafe685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c35fee32ea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5" name="Google Shape;675;gc35fee32ea_0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c33dafe685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1" name="Google Shape;681;gc33dafe685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gc33dafe685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1" name="Google Shape;731;gc33dafe685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gc35fee32ea_0_7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6" name="Google Shape;1026;gc35fee32ea_0_7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gc35fee32ea_0_3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1" name="Google Shape;811;gc35fee32ea_0_3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gc372128e5a_0_25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5" name="Google Shape;875;gc372128e5a_0_25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gc372128e5a_0_25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gc372128e5a_0_25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gc372128e5a_0_25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gc372128e5a_0_25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9899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F4E8F7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244260" y="-428615"/>
            <a:ext cx="937044" cy="935941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 rot="9900040">
            <a:off x="-1222831" y="549077"/>
            <a:ext cx="2638096" cy="5955772"/>
          </a:xfrm>
          <a:custGeom>
            <a:avLst/>
            <a:gdLst/>
            <a:ahLst/>
            <a:cxnLst/>
            <a:rect l="l" t="t" r="r" b="b"/>
            <a:pathLst>
              <a:path w="105527" h="238238" extrusionOk="0">
                <a:moveTo>
                  <a:pt x="17393" y="21971"/>
                </a:moveTo>
                <a:cubicBezTo>
                  <a:pt x="6602" y="31132"/>
                  <a:pt x="-4670" y="50701"/>
                  <a:pt x="2141" y="57943"/>
                </a:cubicBezTo>
                <a:cubicBezTo>
                  <a:pt x="8952" y="65185"/>
                  <a:pt x="56866" y="45329"/>
                  <a:pt x="58257" y="65425"/>
                </a:cubicBezTo>
                <a:cubicBezTo>
                  <a:pt x="59648" y="85521"/>
                  <a:pt x="10247" y="150270"/>
                  <a:pt x="10487" y="178520"/>
                </a:cubicBezTo>
                <a:cubicBezTo>
                  <a:pt x="10727" y="206770"/>
                  <a:pt x="43869" y="250463"/>
                  <a:pt x="59696" y="234923"/>
                </a:cubicBezTo>
                <a:cubicBezTo>
                  <a:pt x="75524" y="219383"/>
                  <a:pt x="104253" y="123939"/>
                  <a:pt x="105452" y="85281"/>
                </a:cubicBezTo>
                <a:cubicBezTo>
                  <a:pt x="106651" y="46624"/>
                  <a:pt x="81567" y="13530"/>
                  <a:pt x="66890" y="2978"/>
                </a:cubicBezTo>
                <a:cubicBezTo>
                  <a:pt x="52214" y="-7574"/>
                  <a:pt x="28185" y="12810"/>
                  <a:pt x="17393" y="21971"/>
                </a:cubicBezTo>
                <a:close/>
              </a:path>
            </a:pathLst>
          </a:cu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" name="Google Shape;11;p2"/>
          <p:cNvSpPr/>
          <p:nvPr/>
        </p:nvSpPr>
        <p:spPr>
          <a:xfrm>
            <a:off x="2585025" y="189537"/>
            <a:ext cx="1378986" cy="1377365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-369702" y="4277701"/>
            <a:ext cx="1274916" cy="1273416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7315097" y="4812926"/>
            <a:ext cx="937044" cy="935941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-323594" y="66425"/>
            <a:ext cx="1379003" cy="751805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810050" y="1420925"/>
            <a:ext cx="38865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600">
                <a:solidFill>
                  <a:srgbClr val="54205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081190" y="2929975"/>
            <a:ext cx="3343800" cy="7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7" name="Google Shape;17;p2"/>
          <p:cNvSpPr/>
          <p:nvPr/>
        </p:nvSpPr>
        <p:spPr>
          <a:xfrm rot="-1562096">
            <a:off x="-254346" y="4315788"/>
            <a:ext cx="1240481" cy="1014589"/>
          </a:xfrm>
          <a:custGeom>
            <a:avLst/>
            <a:gdLst/>
            <a:ahLst/>
            <a:cxnLst/>
            <a:rect l="l" t="t" r="r" b="b"/>
            <a:pathLst>
              <a:path w="13161" h="10764" extrusionOk="0">
                <a:moveTo>
                  <a:pt x="4197" y="535"/>
                </a:moveTo>
                <a:cubicBezTo>
                  <a:pt x="4197" y="681"/>
                  <a:pt x="4221" y="851"/>
                  <a:pt x="4221" y="997"/>
                </a:cubicBezTo>
                <a:cubicBezTo>
                  <a:pt x="4221" y="1118"/>
                  <a:pt x="4221" y="1240"/>
                  <a:pt x="4197" y="1361"/>
                </a:cubicBezTo>
                <a:cubicBezTo>
                  <a:pt x="4124" y="1191"/>
                  <a:pt x="4075" y="1021"/>
                  <a:pt x="4002" y="851"/>
                </a:cubicBezTo>
                <a:cubicBezTo>
                  <a:pt x="4051" y="729"/>
                  <a:pt x="4124" y="632"/>
                  <a:pt x="4197" y="535"/>
                </a:cubicBezTo>
                <a:close/>
                <a:moveTo>
                  <a:pt x="4391" y="487"/>
                </a:moveTo>
                <a:lnTo>
                  <a:pt x="4391" y="487"/>
                </a:lnTo>
                <a:cubicBezTo>
                  <a:pt x="4537" y="754"/>
                  <a:pt x="4610" y="1070"/>
                  <a:pt x="4658" y="1361"/>
                </a:cubicBezTo>
                <a:cubicBezTo>
                  <a:pt x="4658" y="1385"/>
                  <a:pt x="4634" y="1385"/>
                  <a:pt x="4634" y="1385"/>
                </a:cubicBezTo>
                <a:cubicBezTo>
                  <a:pt x="4610" y="1410"/>
                  <a:pt x="4610" y="1434"/>
                  <a:pt x="4585" y="1434"/>
                </a:cubicBezTo>
                <a:cubicBezTo>
                  <a:pt x="4561" y="1458"/>
                  <a:pt x="4561" y="1458"/>
                  <a:pt x="4537" y="1483"/>
                </a:cubicBezTo>
                <a:lnTo>
                  <a:pt x="4513" y="1483"/>
                </a:lnTo>
                <a:cubicBezTo>
                  <a:pt x="4488" y="1507"/>
                  <a:pt x="4464" y="1531"/>
                  <a:pt x="4440" y="1555"/>
                </a:cubicBezTo>
                <a:lnTo>
                  <a:pt x="4367" y="1604"/>
                </a:lnTo>
                <a:cubicBezTo>
                  <a:pt x="4391" y="1458"/>
                  <a:pt x="4415" y="1337"/>
                  <a:pt x="4440" y="1191"/>
                </a:cubicBezTo>
                <a:cubicBezTo>
                  <a:pt x="4440" y="948"/>
                  <a:pt x="4415" y="705"/>
                  <a:pt x="4391" y="487"/>
                </a:cubicBezTo>
                <a:close/>
                <a:moveTo>
                  <a:pt x="7525" y="802"/>
                </a:moveTo>
                <a:lnTo>
                  <a:pt x="7525" y="802"/>
                </a:lnTo>
                <a:cubicBezTo>
                  <a:pt x="7282" y="1142"/>
                  <a:pt x="7088" y="1507"/>
                  <a:pt x="6893" y="1920"/>
                </a:cubicBezTo>
                <a:cubicBezTo>
                  <a:pt x="6820" y="1774"/>
                  <a:pt x="6699" y="1653"/>
                  <a:pt x="6626" y="1531"/>
                </a:cubicBezTo>
                <a:cubicBezTo>
                  <a:pt x="6893" y="1240"/>
                  <a:pt x="7209" y="972"/>
                  <a:pt x="7525" y="802"/>
                </a:cubicBezTo>
                <a:close/>
                <a:moveTo>
                  <a:pt x="7816" y="778"/>
                </a:moveTo>
                <a:cubicBezTo>
                  <a:pt x="7816" y="1118"/>
                  <a:pt x="7768" y="1434"/>
                  <a:pt x="7695" y="1750"/>
                </a:cubicBezTo>
                <a:cubicBezTo>
                  <a:pt x="7695" y="1750"/>
                  <a:pt x="7671" y="1750"/>
                  <a:pt x="7671" y="1774"/>
                </a:cubicBezTo>
                <a:cubicBezTo>
                  <a:pt x="7476" y="1847"/>
                  <a:pt x="7282" y="1896"/>
                  <a:pt x="7112" y="1968"/>
                </a:cubicBezTo>
                <a:cubicBezTo>
                  <a:pt x="7282" y="1555"/>
                  <a:pt x="7500" y="1142"/>
                  <a:pt x="7816" y="778"/>
                </a:cubicBezTo>
                <a:close/>
                <a:moveTo>
                  <a:pt x="3857" y="1070"/>
                </a:moveTo>
                <a:cubicBezTo>
                  <a:pt x="3954" y="1337"/>
                  <a:pt x="4051" y="1580"/>
                  <a:pt x="4100" y="1847"/>
                </a:cubicBezTo>
                <a:cubicBezTo>
                  <a:pt x="4100" y="1920"/>
                  <a:pt x="4075" y="1993"/>
                  <a:pt x="4075" y="2066"/>
                </a:cubicBezTo>
                <a:cubicBezTo>
                  <a:pt x="4027" y="2187"/>
                  <a:pt x="4002" y="2308"/>
                  <a:pt x="3978" y="2430"/>
                </a:cubicBezTo>
                <a:cubicBezTo>
                  <a:pt x="3857" y="2138"/>
                  <a:pt x="3735" y="1871"/>
                  <a:pt x="3614" y="1580"/>
                </a:cubicBezTo>
                <a:cubicBezTo>
                  <a:pt x="3614" y="1555"/>
                  <a:pt x="3614" y="1555"/>
                  <a:pt x="3589" y="1531"/>
                </a:cubicBezTo>
                <a:cubicBezTo>
                  <a:pt x="3687" y="1385"/>
                  <a:pt x="3759" y="1240"/>
                  <a:pt x="3857" y="1070"/>
                </a:cubicBezTo>
                <a:close/>
                <a:moveTo>
                  <a:pt x="4683" y="1628"/>
                </a:moveTo>
                <a:cubicBezTo>
                  <a:pt x="4707" y="1847"/>
                  <a:pt x="4707" y="2066"/>
                  <a:pt x="4683" y="2284"/>
                </a:cubicBezTo>
                <a:cubicBezTo>
                  <a:pt x="4513" y="2381"/>
                  <a:pt x="4343" y="2479"/>
                  <a:pt x="4172" y="2576"/>
                </a:cubicBezTo>
                <a:cubicBezTo>
                  <a:pt x="4197" y="2454"/>
                  <a:pt x="4221" y="2308"/>
                  <a:pt x="4270" y="2187"/>
                </a:cubicBezTo>
                <a:cubicBezTo>
                  <a:pt x="4270" y="2090"/>
                  <a:pt x="4294" y="1993"/>
                  <a:pt x="4318" y="1896"/>
                </a:cubicBezTo>
                <a:cubicBezTo>
                  <a:pt x="4318" y="1896"/>
                  <a:pt x="4343" y="1896"/>
                  <a:pt x="4343" y="1871"/>
                </a:cubicBezTo>
                <a:lnTo>
                  <a:pt x="4367" y="1871"/>
                </a:lnTo>
                <a:lnTo>
                  <a:pt x="4415" y="1823"/>
                </a:lnTo>
                <a:cubicBezTo>
                  <a:pt x="4464" y="1798"/>
                  <a:pt x="4513" y="1750"/>
                  <a:pt x="4561" y="1725"/>
                </a:cubicBezTo>
                <a:cubicBezTo>
                  <a:pt x="4610" y="1701"/>
                  <a:pt x="4634" y="1653"/>
                  <a:pt x="4683" y="1628"/>
                </a:cubicBezTo>
                <a:close/>
                <a:moveTo>
                  <a:pt x="6480" y="1701"/>
                </a:moveTo>
                <a:cubicBezTo>
                  <a:pt x="6577" y="1847"/>
                  <a:pt x="6723" y="1993"/>
                  <a:pt x="6796" y="2138"/>
                </a:cubicBezTo>
                <a:cubicBezTo>
                  <a:pt x="6699" y="2381"/>
                  <a:pt x="6577" y="2649"/>
                  <a:pt x="6480" y="2891"/>
                </a:cubicBezTo>
                <a:cubicBezTo>
                  <a:pt x="6359" y="2673"/>
                  <a:pt x="6237" y="2479"/>
                  <a:pt x="6116" y="2284"/>
                </a:cubicBezTo>
                <a:cubicBezTo>
                  <a:pt x="6213" y="2066"/>
                  <a:pt x="6334" y="1871"/>
                  <a:pt x="6480" y="1701"/>
                </a:cubicBezTo>
                <a:close/>
                <a:moveTo>
                  <a:pt x="7622" y="1993"/>
                </a:moveTo>
                <a:cubicBezTo>
                  <a:pt x="7573" y="2236"/>
                  <a:pt x="7476" y="2454"/>
                  <a:pt x="7355" y="2673"/>
                </a:cubicBezTo>
                <a:lnTo>
                  <a:pt x="7330" y="2673"/>
                </a:lnTo>
                <a:cubicBezTo>
                  <a:pt x="7112" y="2746"/>
                  <a:pt x="6917" y="2819"/>
                  <a:pt x="6699" y="2891"/>
                </a:cubicBezTo>
                <a:cubicBezTo>
                  <a:pt x="6796" y="2673"/>
                  <a:pt x="6893" y="2454"/>
                  <a:pt x="6990" y="2236"/>
                </a:cubicBezTo>
                <a:cubicBezTo>
                  <a:pt x="7185" y="2163"/>
                  <a:pt x="7403" y="2090"/>
                  <a:pt x="7622" y="1993"/>
                </a:cubicBezTo>
                <a:close/>
                <a:moveTo>
                  <a:pt x="3468" y="1774"/>
                </a:moveTo>
                <a:cubicBezTo>
                  <a:pt x="3614" y="2114"/>
                  <a:pt x="3735" y="2430"/>
                  <a:pt x="3881" y="2770"/>
                </a:cubicBezTo>
                <a:cubicBezTo>
                  <a:pt x="3808" y="3013"/>
                  <a:pt x="3735" y="3256"/>
                  <a:pt x="3638" y="3474"/>
                </a:cubicBezTo>
                <a:cubicBezTo>
                  <a:pt x="3444" y="3183"/>
                  <a:pt x="3225" y="2916"/>
                  <a:pt x="3104" y="2576"/>
                </a:cubicBezTo>
                <a:cubicBezTo>
                  <a:pt x="3104" y="2551"/>
                  <a:pt x="3128" y="2527"/>
                  <a:pt x="3128" y="2479"/>
                </a:cubicBezTo>
                <a:cubicBezTo>
                  <a:pt x="3249" y="2236"/>
                  <a:pt x="3347" y="2017"/>
                  <a:pt x="3468" y="1774"/>
                </a:cubicBezTo>
                <a:close/>
                <a:moveTo>
                  <a:pt x="4658" y="2551"/>
                </a:moveTo>
                <a:cubicBezTo>
                  <a:pt x="4634" y="2746"/>
                  <a:pt x="4585" y="2964"/>
                  <a:pt x="4537" y="3159"/>
                </a:cubicBezTo>
                <a:cubicBezTo>
                  <a:pt x="4318" y="3304"/>
                  <a:pt x="4075" y="3402"/>
                  <a:pt x="3857" y="3499"/>
                </a:cubicBezTo>
                <a:cubicBezTo>
                  <a:pt x="3930" y="3304"/>
                  <a:pt x="4002" y="3086"/>
                  <a:pt x="4075" y="2891"/>
                </a:cubicBezTo>
                <a:cubicBezTo>
                  <a:pt x="4245" y="2746"/>
                  <a:pt x="4464" y="2649"/>
                  <a:pt x="4658" y="2551"/>
                </a:cubicBezTo>
                <a:close/>
                <a:moveTo>
                  <a:pt x="7160" y="2964"/>
                </a:moveTo>
                <a:lnTo>
                  <a:pt x="7160" y="2964"/>
                </a:lnTo>
                <a:cubicBezTo>
                  <a:pt x="6942" y="3256"/>
                  <a:pt x="6650" y="3474"/>
                  <a:pt x="6286" y="3645"/>
                </a:cubicBezTo>
                <a:cubicBezTo>
                  <a:pt x="6383" y="3499"/>
                  <a:pt x="6480" y="3329"/>
                  <a:pt x="6577" y="3159"/>
                </a:cubicBezTo>
                <a:cubicBezTo>
                  <a:pt x="6772" y="3086"/>
                  <a:pt x="6966" y="3037"/>
                  <a:pt x="7160" y="2964"/>
                </a:cubicBezTo>
                <a:close/>
                <a:moveTo>
                  <a:pt x="6019" y="2527"/>
                </a:moveTo>
                <a:cubicBezTo>
                  <a:pt x="6140" y="2721"/>
                  <a:pt x="6262" y="2916"/>
                  <a:pt x="6359" y="3110"/>
                </a:cubicBezTo>
                <a:cubicBezTo>
                  <a:pt x="6262" y="3304"/>
                  <a:pt x="6140" y="3499"/>
                  <a:pt x="6019" y="3669"/>
                </a:cubicBezTo>
                <a:cubicBezTo>
                  <a:pt x="5897" y="3280"/>
                  <a:pt x="5897" y="2891"/>
                  <a:pt x="6019" y="2527"/>
                </a:cubicBezTo>
                <a:close/>
                <a:moveTo>
                  <a:pt x="12480" y="3304"/>
                </a:moveTo>
                <a:cubicBezTo>
                  <a:pt x="12043" y="3474"/>
                  <a:pt x="11582" y="3669"/>
                  <a:pt x="11144" y="3839"/>
                </a:cubicBezTo>
                <a:cubicBezTo>
                  <a:pt x="11217" y="3693"/>
                  <a:pt x="11290" y="3547"/>
                  <a:pt x="11363" y="3402"/>
                </a:cubicBezTo>
                <a:cubicBezTo>
                  <a:pt x="11533" y="3353"/>
                  <a:pt x="11727" y="3329"/>
                  <a:pt x="11897" y="3329"/>
                </a:cubicBezTo>
                <a:cubicBezTo>
                  <a:pt x="12092" y="3304"/>
                  <a:pt x="12286" y="3304"/>
                  <a:pt x="12480" y="3304"/>
                </a:cubicBezTo>
                <a:close/>
                <a:moveTo>
                  <a:pt x="3006" y="2867"/>
                </a:moveTo>
                <a:cubicBezTo>
                  <a:pt x="3079" y="2989"/>
                  <a:pt x="3128" y="3110"/>
                  <a:pt x="3225" y="3232"/>
                </a:cubicBezTo>
                <a:cubicBezTo>
                  <a:pt x="3322" y="3402"/>
                  <a:pt x="3444" y="3547"/>
                  <a:pt x="3541" y="3742"/>
                </a:cubicBezTo>
                <a:cubicBezTo>
                  <a:pt x="3492" y="3839"/>
                  <a:pt x="3444" y="3960"/>
                  <a:pt x="3395" y="4082"/>
                </a:cubicBezTo>
                <a:lnTo>
                  <a:pt x="3371" y="4082"/>
                </a:lnTo>
                <a:cubicBezTo>
                  <a:pt x="2861" y="3887"/>
                  <a:pt x="2861" y="3353"/>
                  <a:pt x="3006" y="2867"/>
                </a:cubicBezTo>
                <a:close/>
                <a:moveTo>
                  <a:pt x="4391" y="3474"/>
                </a:moveTo>
                <a:lnTo>
                  <a:pt x="4391" y="3474"/>
                </a:lnTo>
                <a:cubicBezTo>
                  <a:pt x="4221" y="3815"/>
                  <a:pt x="3954" y="4082"/>
                  <a:pt x="3565" y="4179"/>
                </a:cubicBezTo>
                <a:cubicBezTo>
                  <a:pt x="3638" y="4058"/>
                  <a:pt x="3687" y="3936"/>
                  <a:pt x="3735" y="3815"/>
                </a:cubicBezTo>
                <a:cubicBezTo>
                  <a:pt x="3930" y="3669"/>
                  <a:pt x="4172" y="3596"/>
                  <a:pt x="4391" y="3474"/>
                </a:cubicBezTo>
                <a:close/>
                <a:moveTo>
                  <a:pt x="11096" y="3450"/>
                </a:moveTo>
                <a:cubicBezTo>
                  <a:pt x="11023" y="3620"/>
                  <a:pt x="10926" y="3790"/>
                  <a:pt x="10853" y="3960"/>
                </a:cubicBezTo>
                <a:cubicBezTo>
                  <a:pt x="10658" y="4033"/>
                  <a:pt x="10488" y="4106"/>
                  <a:pt x="10318" y="4179"/>
                </a:cubicBezTo>
                <a:cubicBezTo>
                  <a:pt x="10343" y="3985"/>
                  <a:pt x="10391" y="3815"/>
                  <a:pt x="10464" y="3620"/>
                </a:cubicBezTo>
                <a:cubicBezTo>
                  <a:pt x="10658" y="3547"/>
                  <a:pt x="10877" y="3499"/>
                  <a:pt x="11096" y="3450"/>
                </a:cubicBezTo>
                <a:close/>
                <a:moveTo>
                  <a:pt x="12456" y="3547"/>
                </a:moveTo>
                <a:cubicBezTo>
                  <a:pt x="12213" y="3790"/>
                  <a:pt x="11970" y="4009"/>
                  <a:pt x="11679" y="4228"/>
                </a:cubicBezTo>
                <a:cubicBezTo>
                  <a:pt x="11533" y="4155"/>
                  <a:pt x="11339" y="4106"/>
                  <a:pt x="11169" y="4058"/>
                </a:cubicBezTo>
                <a:cubicBezTo>
                  <a:pt x="11606" y="3887"/>
                  <a:pt x="12043" y="3717"/>
                  <a:pt x="12456" y="3547"/>
                </a:cubicBezTo>
                <a:close/>
                <a:moveTo>
                  <a:pt x="10197" y="3693"/>
                </a:moveTo>
                <a:lnTo>
                  <a:pt x="10197" y="3693"/>
                </a:lnTo>
                <a:cubicBezTo>
                  <a:pt x="10148" y="3887"/>
                  <a:pt x="10100" y="4082"/>
                  <a:pt x="10075" y="4276"/>
                </a:cubicBezTo>
                <a:cubicBezTo>
                  <a:pt x="9881" y="4373"/>
                  <a:pt x="9687" y="4446"/>
                  <a:pt x="9492" y="4543"/>
                </a:cubicBezTo>
                <a:cubicBezTo>
                  <a:pt x="9541" y="4349"/>
                  <a:pt x="9565" y="4130"/>
                  <a:pt x="9638" y="3936"/>
                </a:cubicBezTo>
                <a:cubicBezTo>
                  <a:pt x="9638" y="3936"/>
                  <a:pt x="9663" y="3936"/>
                  <a:pt x="9687" y="3912"/>
                </a:cubicBezTo>
                <a:cubicBezTo>
                  <a:pt x="9857" y="3839"/>
                  <a:pt x="10027" y="3766"/>
                  <a:pt x="10197" y="3693"/>
                </a:cubicBezTo>
                <a:close/>
                <a:moveTo>
                  <a:pt x="10877" y="4179"/>
                </a:moveTo>
                <a:cubicBezTo>
                  <a:pt x="10877" y="4203"/>
                  <a:pt x="10901" y="4203"/>
                  <a:pt x="10926" y="4203"/>
                </a:cubicBezTo>
                <a:cubicBezTo>
                  <a:pt x="11120" y="4252"/>
                  <a:pt x="11314" y="4325"/>
                  <a:pt x="11484" y="4373"/>
                </a:cubicBezTo>
                <a:cubicBezTo>
                  <a:pt x="11339" y="4495"/>
                  <a:pt x="11169" y="4592"/>
                  <a:pt x="10999" y="4713"/>
                </a:cubicBezTo>
                <a:cubicBezTo>
                  <a:pt x="10756" y="4616"/>
                  <a:pt x="10513" y="4543"/>
                  <a:pt x="10294" y="4422"/>
                </a:cubicBezTo>
                <a:cubicBezTo>
                  <a:pt x="10488" y="4349"/>
                  <a:pt x="10683" y="4276"/>
                  <a:pt x="10877" y="4179"/>
                </a:cubicBezTo>
                <a:close/>
                <a:moveTo>
                  <a:pt x="9371" y="4082"/>
                </a:moveTo>
                <a:lnTo>
                  <a:pt x="9371" y="4082"/>
                </a:lnTo>
                <a:cubicBezTo>
                  <a:pt x="9322" y="4276"/>
                  <a:pt x="9274" y="4446"/>
                  <a:pt x="9250" y="4641"/>
                </a:cubicBezTo>
                <a:cubicBezTo>
                  <a:pt x="8958" y="4786"/>
                  <a:pt x="8667" y="4908"/>
                  <a:pt x="8375" y="5053"/>
                </a:cubicBezTo>
                <a:cubicBezTo>
                  <a:pt x="8569" y="4616"/>
                  <a:pt x="8958" y="4300"/>
                  <a:pt x="9371" y="4082"/>
                </a:cubicBezTo>
                <a:close/>
                <a:moveTo>
                  <a:pt x="10027" y="4543"/>
                </a:moveTo>
                <a:cubicBezTo>
                  <a:pt x="10027" y="4568"/>
                  <a:pt x="10051" y="4568"/>
                  <a:pt x="10051" y="4568"/>
                </a:cubicBezTo>
                <a:cubicBezTo>
                  <a:pt x="10294" y="4665"/>
                  <a:pt x="10537" y="4762"/>
                  <a:pt x="10780" y="4859"/>
                </a:cubicBezTo>
                <a:cubicBezTo>
                  <a:pt x="10634" y="4932"/>
                  <a:pt x="10488" y="5029"/>
                  <a:pt x="10318" y="5102"/>
                </a:cubicBezTo>
                <a:cubicBezTo>
                  <a:pt x="10318" y="5078"/>
                  <a:pt x="10318" y="5078"/>
                  <a:pt x="10294" y="5078"/>
                </a:cubicBezTo>
                <a:cubicBezTo>
                  <a:pt x="10051" y="4981"/>
                  <a:pt x="9833" y="4835"/>
                  <a:pt x="9590" y="4738"/>
                </a:cubicBezTo>
                <a:cubicBezTo>
                  <a:pt x="9687" y="4689"/>
                  <a:pt x="9784" y="4641"/>
                  <a:pt x="9881" y="4616"/>
                </a:cubicBezTo>
                <a:cubicBezTo>
                  <a:pt x="9930" y="4592"/>
                  <a:pt x="9978" y="4568"/>
                  <a:pt x="10027" y="4543"/>
                </a:cubicBezTo>
                <a:close/>
                <a:moveTo>
                  <a:pt x="9322" y="4859"/>
                </a:moveTo>
                <a:cubicBezTo>
                  <a:pt x="9590" y="4932"/>
                  <a:pt x="9833" y="5078"/>
                  <a:pt x="10075" y="5199"/>
                </a:cubicBezTo>
                <a:cubicBezTo>
                  <a:pt x="9770" y="5310"/>
                  <a:pt x="9457" y="5382"/>
                  <a:pt x="9145" y="5382"/>
                </a:cubicBezTo>
                <a:cubicBezTo>
                  <a:pt x="8910" y="5382"/>
                  <a:pt x="8677" y="5342"/>
                  <a:pt x="8448" y="5248"/>
                </a:cubicBezTo>
                <a:cubicBezTo>
                  <a:pt x="8739" y="5102"/>
                  <a:pt x="9031" y="4981"/>
                  <a:pt x="9322" y="4859"/>
                </a:cubicBezTo>
                <a:close/>
                <a:moveTo>
                  <a:pt x="9456" y="6909"/>
                </a:moveTo>
                <a:cubicBezTo>
                  <a:pt x="9740" y="6909"/>
                  <a:pt x="10024" y="6933"/>
                  <a:pt x="10294" y="6973"/>
                </a:cubicBezTo>
                <a:cubicBezTo>
                  <a:pt x="10343" y="6973"/>
                  <a:pt x="10391" y="6973"/>
                  <a:pt x="10440" y="6997"/>
                </a:cubicBezTo>
                <a:cubicBezTo>
                  <a:pt x="10075" y="7167"/>
                  <a:pt x="9735" y="7337"/>
                  <a:pt x="9395" y="7531"/>
                </a:cubicBezTo>
                <a:lnTo>
                  <a:pt x="9371" y="7531"/>
                </a:lnTo>
                <a:cubicBezTo>
                  <a:pt x="9152" y="7507"/>
                  <a:pt x="8958" y="7483"/>
                  <a:pt x="8764" y="7458"/>
                </a:cubicBezTo>
                <a:cubicBezTo>
                  <a:pt x="8424" y="7410"/>
                  <a:pt x="8108" y="7361"/>
                  <a:pt x="7792" y="7288"/>
                </a:cubicBezTo>
                <a:cubicBezTo>
                  <a:pt x="8282" y="7011"/>
                  <a:pt x="8871" y="6909"/>
                  <a:pt x="9456" y="6909"/>
                </a:cubicBezTo>
                <a:close/>
                <a:moveTo>
                  <a:pt x="10804" y="7045"/>
                </a:moveTo>
                <a:cubicBezTo>
                  <a:pt x="11096" y="7118"/>
                  <a:pt x="11387" y="7191"/>
                  <a:pt x="11679" y="7288"/>
                </a:cubicBezTo>
                <a:cubicBezTo>
                  <a:pt x="11387" y="7410"/>
                  <a:pt x="11120" y="7531"/>
                  <a:pt x="10853" y="7653"/>
                </a:cubicBezTo>
                <a:cubicBezTo>
                  <a:pt x="10488" y="7628"/>
                  <a:pt x="10100" y="7604"/>
                  <a:pt x="9735" y="7580"/>
                </a:cubicBezTo>
                <a:cubicBezTo>
                  <a:pt x="10100" y="7386"/>
                  <a:pt x="10440" y="7215"/>
                  <a:pt x="10804" y="7045"/>
                </a:cubicBezTo>
                <a:close/>
                <a:moveTo>
                  <a:pt x="11946" y="7386"/>
                </a:moveTo>
                <a:cubicBezTo>
                  <a:pt x="12213" y="7507"/>
                  <a:pt x="12480" y="7628"/>
                  <a:pt x="12699" y="7799"/>
                </a:cubicBezTo>
                <a:cubicBezTo>
                  <a:pt x="12237" y="7750"/>
                  <a:pt x="11776" y="7726"/>
                  <a:pt x="11290" y="7701"/>
                </a:cubicBezTo>
                <a:cubicBezTo>
                  <a:pt x="11314" y="7677"/>
                  <a:pt x="11339" y="7677"/>
                  <a:pt x="11363" y="7653"/>
                </a:cubicBezTo>
                <a:cubicBezTo>
                  <a:pt x="11484" y="7604"/>
                  <a:pt x="11582" y="7556"/>
                  <a:pt x="11703" y="7507"/>
                </a:cubicBezTo>
                <a:cubicBezTo>
                  <a:pt x="11776" y="7483"/>
                  <a:pt x="11825" y="7434"/>
                  <a:pt x="11873" y="7434"/>
                </a:cubicBezTo>
                <a:cubicBezTo>
                  <a:pt x="11897" y="7410"/>
                  <a:pt x="11922" y="7410"/>
                  <a:pt x="11946" y="7386"/>
                </a:cubicBezTo>
                <a:close/>
                <a:moveTo>
                  <a:pt x="10974" y="7871"/>
                </a:moveTo>
                <a:lnTo>
                  <a:pt x="10974" y="7871"/>
                </a:lnTo>
                <a:cubicBezTo>
                  <a:pt x="11484" y="7920"/>
                  <a:pt x="11970" y="7944"/>
                  <a:pt x="12480" y="7993"/>
                </a:cubicBezTo>
                <a:cubicBezTo>
                  <a:pt x="12043" y="8139"/>
                  <a:pt x="11630" y="8284"/>
                  <a:pt x="11193" y="8406"/>
                </a:cubicBezTo>
                <a:cubicBezTo>
                  <a:pt x="11120" y="8236"/>
                  <a:pt x="11047" y="8066"/>
                  <a:pt x="10974" y="7871"/>
                </a:cubicBezTo>
                <a:close/>
                <a:moveTo>
                  <a:pt x="7768" y="7507"/>
                </a:moveTo>
                <a:lnTo>
                  <a:pt x="7768" y="7507"/>
                </a:lnTo>
                <a:cubicBezTo>
                  <a:pt x="8084" y="7580"/>
                  <a:pt x="8399" y="7628"/>
                  <a:pt x="8691" y="7677"/>
                </a:cubicBezTo>
                <a:cubicBezTo>
                  <a:pt x="8934" y="7701"/>
                  <a:pt x="9177" y="7726"/>
                  <a:pt x="9420" y="7750"/>
                </a:cubicBezTo>
                <a:cubicBezTo>
                  <a:pt x="9468" y="7920"/>
                  <a:pt x="9541" y="8066"/>
                  <a:pt x="9638" y="8211"/>
                </a:cubicBezTo>
                <a:cubicBezTo>
                  <a:pt x="9711" y="8333"/>
                  <a:pt x="9760" y="8454"/>
                  <a:pt x="9833" y="8576"/>
                </a:cubicBezTo>
                <a:cubicBezTo>
                  <a:pt x="9371" y="8552"/>
                  <a:pt x="8861" y="8430"/>
                  <a:pt x="8472" y="8187"/>
                </a:cubicBezTo>
                <a:cubicBezTo>
                  <a:pt x="8205" y="7993"/>
                  <a:pt x="7986" y="7774"/>
                  <a:pt x="7768" y="7507"/>
                </a:cubicBezTo>
                <a:close/>
                <a:moveTo>
                  <a:pt x="9663" y="7774"/>
                </a:moveTo>
                <a:lnTo>
                  <a:pt x="9663" y="7774"/>
                </a:lnTo>
                <a:cubicBezTo>
                  <a:pt x="10027" y="7823"/>
                  <a:pt x="10391" y="7847"/>
                  <a:pt x="10756" y="7871"/>
                </a:cubicBezTo>
                <a:cubicBezTo>
                  <a:pt x="10829" y="8066"/>
                  <a:pt x="10901" y="8260"/>
                  <a:pt x="10999" y="8454"/>
                </a:cubicBezTo>
                <a:cubicBezTo>
                  <a:pt x="10683" y="8527"/>
                  <a:pt x="10367" y="8576"/>
                  <a:pt x="10075" y="8576"/>
                </a:cubicBezTo>
                <a:cubicBezTo>
                  <a:pt x="9954" y="8309"/>
                  <a:pt x="9784" y="8066"/>
                  <a:pt x="9663" y="7774"/>
                </a:cubicBezTo>
                <a:close/>
                <a:moveTo>
                  <a:pt x="5685" y="8762"/>
                </a:moveTo>
                <a:cubicBezTo>
                  <a:pt x="5852" y="8762"/>
                  <a:pt x="6020" y="8781"/>
                  <a:pt x="6189" y="8819"/>
                </a:cubicBezTo>
                <a:cubicBezTo>
                  <a:pt x="5970" y="8892"/>
                  <a:pt x="5751" y="8989"/>
                  <a:pt x="5533" y="9086"/>
                </a:cubicBezTo>
                <a:lnTo>
                  <a:pt x="5509" y="9086"/>
                </a:lnTo>
                <a:cubicBezTo>
                  <a:pt x="5509" y="9086"/>
                  <a:pt x="5509" y="9110"/>
                  <a:pt x="5484" y="9110"/>
                </a:cubicBezTo>
                <a:cubicBezTo>
                  <a:pt x="5290" y="9037"/>
                  <a:pt x="5096" y="8989"/>
                  <a:pt x="4901" y="8916"/>
                </a:cubicBezTo>
                <a:cubicBezTo>
                  <a:pt x="5155" y="8811"/>
                  <a:pt x="5418" y="8762"/>
                  <a:pt x="5685" y="8762"/>
                </a:cubicBezTo>
                <a:close/>
                <a:moveTo>
                  <a:pt x="6529" y="8892"/>
                </a:moveTo>
                <a:cubicBezTo>
                  <a:pt x="6796" y="8965"/>
                  <a:pt x="7088" y="9086"/>
                  <a:pt x="7355" y="9232"/>
                </a:cubicBezTo>
                <a:cubicBezTo>
                  <a:pt x="7160" y="9305"/>
                  <a:pt x="6966" y="9378"/>
                  <a:pt x="6772" y="9450"/>
                </a:cubicBezTo>
                <a:cubicBezTo>
                  <a:pt x="6747" y="9475"/>
                  <a:pt x="6747" y="9475"/>
                  <a:pt x="6723" y="9499"/>
                </a:cubicBezTo>
                <a:cubicBezTo>
                  <a:pt x="6553" y="9426"/>
                  <a:pt x="6383" y="9378"/>
                  <a:pt x="6213" y="9329"/>
                </a:cubicBezTo>
                <a:cubicBezTo>
                  <a:pt x="6067" y="9280"/>
                  <a:pt x="5946" y="9232"/>
                  <a:pt x="5800" y="9207"/>
                </a:cubicBezTo>
                <a:cubicBezTo>
                  <a:pt x="6019" y="9110"/>
                  <a:pt x="6262" y="9013"/>
                  <a:pt x="6480" y="8916"/>
                </a:cubicBezTo>
                <a:cubicBezTo>
                  <a:pt x="6505" y="8916"/>
                  <a:pt x="6529" y="8892"/>
                  <a:pt x="6529" y="8892"/>
                </a:cubicBezTo>
                <a:close/>
                <a:moveTo>
                  <a:pt x="7598" y="9353"/>
                </a:moveTo>
                <a:cubicBezTo>
                  <a:pt x="7816" y="9475"/>
                  <a:pt x="8035" y="9596"/>
                  <a:pt x="8254" y="9742"/>
                </a:cubicBezTo>
                <a:cubicBezTo>
                  <a:pt x="8156" y="9766"/>
                  <a:pt x="8084" y="9815"/>
                  <a:pt x="8035" y="9888"/>
                </a:cubicBezTo>
                <a:cubicBezTo>
                  <a:pt x="8035" y="9936"/>
                  <a:pt x="8011" y="9961"/>
                  <a:pt x="8011" y="10009"/>
                </a:cubicBezTo>
                <a:cubicBezTo>
                  <a:pt x="7671" y="9888"/>
                  <a:pt x="7330" y="9742"/>
                  <a:pt x="6990" y="9596"/>
                </a:cubicBezTo>
                <a:cubicBezTo>
                  <a:pt x="7185" y="9523"/>
                  <a:pt x="7403" y="9426"/>
                  <a:pt x="7598" y="9353"/>
                </a:cubicBezTo>
                <a:close/>
                <a:moveTo>
                  <a:pt x="4998" y="9183"/>
                </a:moveTo>
                <a:cubicBezTo>
                  <a:pt x="5168" y="9232"/>
                  <a:pt x="5363" y="9280"/>
                  <a:pt x="5557" y="9353"/>
                </a:cubicBezTo>
                <a:cubicBezTo>
                  <a:pt x="5630" y="9475"/>
                  <a:pt x="5703" y="9596"/>
                  <a:pt x="5776" y="9718"/>
                </a:cubicBezTo>
                <a:cubicBezTo>
                  <a:pt x="5824" y="9815"/>
                  <a:pt x="5897" y="9936"/>
                  <a:pt x="5946" y="10033"/>
                </a:cubicBezTo>
                <a:cubicBezTo>
                  <a:pt x="5581" y="9815"/>
                  <a:pt x="5266" y="9523"/>
                  <a:pt x="4998" y="9183"/>
                </a:cubicBezTo>
                <a:close/>
                <a:moveTo>
                  <a:pt x="8496" y="9912"/>
                </a:moveTo>
                <a:cubicBezTo>
                  <a:pt x="8691" y="10009"/>
                  <a:pt x="8861" y="10131"/>
                  <a:pt x="9031" y="10228"/>
                </a:cubicBezTo>
                <a:cubicBezTo>
                  <a:pt x="8739" y="10203"/>
                  <a:pt x="8472" y="10155"/>
                  <a:pt x="8205" y="10058"/>
                </a:cubicBezTo>
                <a:lnTo>
                  <a:pt x="8205" y="10033"/>
                </a:lnTo>
                <a:cubicBezTo>
                  <a:pt x="8205" y="10033"/>
                  <a:pt x="8205" y="10009"/>
                  <a:pt x="8229" y="10009"/>
                </a:cubicBezTo>
                <a:cubicBezTo>
                  <a:pt x="8229" y="10009"/>
                  <a:pt x="8229" y="9985"/>
                  <a:pt x="8229" y="9985"/>
                </a:cubicBezTo>
                <a:cubicBezTo>
                  <a:pt x="8254" y="9985"/>
                  <a:pt x="8254" y="9985"/>
                  <a:pt x="8254" y="9961"/>
                </a:cubicBezTo>
                <a:lnTo>
                  <a:pt x="8278" y="9961"/>
                </a:lnTo>
                <a:cubicBezTo>
                  <a:pt x="8278" y="9961"/>
                  <a:pt x="8302" y="9961"/>
                  <a:pt x="8302" y="9936"/>
                </a:cubicBezTo>
                <a:lnTo>
                  <a:pt x="8375" y="9936"/>
                </a:lnTo>
                <a:cubicBezTo>
                  <a:pt x="8375" y="9912"/>
                  <a:pt x="8399" y="9912"/>
                  <a:pt x="8424" y="9912"/>
                </a:cubicBezTo>
                <a:close/>
                <a:moveTo>
                  <a:pt x="5873" y="9450"/>
                </a:moveTo>
                <a:cubicBezTo>
                  <a:pt x="5921" y="9475"/>
                  <a:pt x="5994" y="9475"/>
                  <a:pt x="6043" y="9499"/>
                </a:cubicBezTo>
                <a:cubicBezTo>
                  <a:pt x="6262" y="9548"/>
                  <a:pt x="6456" y="9620"/>
                  <a:pt x="6650" y="9693"/>
                </a:cubicBezTo>
                <a:cubicBezTo>
                  <a:pt x="6650" y="9718"/>
                  <a:pt x="6650" y="9718"/>
                  <a:pt x="6650" y="9718"/>
                </a:cubicBezTo>
                <a:cubicBezTo>
                  <a:pt x="6772" y="9985"/>
                  <a:pt x="6942" y="10228"/>
                  <a:pt x="7063" y="10495"/>
                </a:cubicBezTo>
                <a:cubicBezTo>
                  <a:pt x="6966" y="10471"/>
                  <a:pt x="6845" y="10446"/>
                  <a:pt x="6723" y="10398"/>
                </a:cubicBezTo>
                <a:cubicBezTo>
                  <a:pt x="6577" y="10349"/>
                  <a:pt x="6407" y="10276"/>
                  <a:pt x="6262" y="10203"/>
                </a:cubicBezTo>
                <a:cubicBezTo>
                  <a:pt x="6262" y="10203"/>
                  <a:pt x="6262" y="10179"/>
                  <a:pt x="6237" y="10179"/>
                </a:cubicBezTo>
                <a:cubicBezTo>
                  <a:pt x="6140" y="9936"/>
                  <a:pt x="6019" y="9693"/>
                  <a:pt x="5873" y="9450"/>
                </a:cubicBezTo>
                <a:close/>
                <a:moveTo>
                  <a:pt x="8278" y="10301"/>
                </a:moveTo>
                <a:cubicBezTo>
                  <a:pt x="8448" y="10349"/>
                  <a:pt x="8642" y="10398"/>
                  <a:pt x="8837" y="10422"/>
                </a:cubicBezTo>
                <a:cubicBezTo>
                  <a:pt x="8673" y="10469"/>
                  <a:pt x="8531" y="10493"/>
                  <a:pt x="8369" y="10517"/>
                </a:cubicBezTo>
                <a:lnTo>
                  <a:pt x="8369" y="10517"/>
                </a:lnTo>
                <a:cubicBezTo>
                  <a:pt x="8370" y="10514"/>
                  <a:pt x="8363" y="10508"/>
                  <a:pt x="8351" y="10495"/>
                </a:cubicBezTo>
                <a:cubicBezTo>
                  <a:pt x="8326" y="10446"/>
                  <a:pt x="8302" y="10373"/>
                  <a:pt x="8278" y="10301"/>
                </a:cubicBezTo>
                <a:close/>
                <a:moveTo>
                  <a:pt x="6942" y="9815"/>
                </a:moveTo>
                <a:lnTo>
                  <a:pt x="6942" y="9815"/>
                </a:lnTo>
                <a:cubicBezTo>
                  <a:pt x="7160" y="9888"/>
                  <a:pt x="7403" y="9985"/>
                  <a:pt x="7646" y="10082"/>
                </a:cubicBezTo>
                <a:cubicBezTo>
                  <a:pt x="7768" y="10131"/>
                  <a:pt x="7889" y="10179"/>
                  <a:pt x="8035" y="10228"/>
                </a:cubicBezTo>
                <a:cubicBezTo>
                  <a:pt x="8035" y="10252"/>
                  <a:pt x="8059" y="10276"/>
                  <a:pt x="8059" y="10301"/>
                </a:cubicBezTo>
                <a:cubicBezTo>
                  <a:pt x="8084" y="10398"/>
                  <a:pt x="8132" y="10471"/>
                  <a:pt x="8156" y="10544"/>
                </a:cubicBezTo>
                <a:cubicBezTo>
                  <a:pt x="8011" y="10556"/>
                  <a:pt x="7871" y="10562"/>
                  <a:pt x="7734" y="10562"/>
                </a:cubicBezTo>
                <a:cubicBezTo>
                  <a:pt x="7598" y="10562"/>
                  <a:pt x="7464" y="10556"/>
                  <a:pt x="7330" y="10544"/>
                </a:cubicBezTo>
                <a:lnTo>
                  <a:pt x="7330" y="10519"/>
                </a:lnTo>
                <a:cubicBezTo>
                  <a:pt x="7258" y="10373"/>
                  <a:pt x="7185" y="10228"/>
                  <a:pt x="7088" y="10082"/>
                </a:cubicBezTo>
                <a:cubicBezTo>
                  <a:pt x="7039" y="9985"/>
                  <a:pt x="6990" y="9888"/>
                  <a:pt x="6942" y="9815"/>
                </a:cubicBezTo>
                <a:close/>
                <a:moveTo>
                  <a:pt x="4318" y="1"/>
                </a:moveTo>
                <a:cubicBezTo>
                  <a:pt x="4270" y="1"/>
                  <a:pt x="4245" y="25"/>
                  <a:pt x="4221" y="49"/>
                </a:cubicBezTo>
                <a:cubicBezTo>
                  <a:pt x="3905" y="535"/>
                  <a:pt x="3614" y="1045"/>
                  <a:pt x="3347" y="1555"/>
                </a:cubicBezTo>
                <a:cubicBezTo>
                  <a:pt x="3176" y="1896"/>
                  <a:pt x="2982" y="2236"/>
                  <a:pt x="2861" y="2600"/>
                </a:cubicBezTo>
                <a:cubicBezTo>
                  <a:pt x="2739" y="2940"/>
                  <a:pt x="2642" y="3304"/>
                  <a:pt x="2715" y="3645"/>
                </a:cubicBezTo>
                <a:cubicBezTo>
                  <a:pt x="2788" y="3960"/>
                  <a:pt x="3006" y="4155"/>
                  <a:pt x="3274" y="4276"/>
                </a:cubicBezTo>
                <a:cubicBezTo>
                  <a:pt x="2739" y="5418"/>
                  <a:pt x="2010" y="6462"/>
                  <a:pt x="1209" y="7434"/>
                </a:cubicBezTo>
                <a:cubicBezTo>
                  <a:pt x="869" y="7434"/>
                  <a:pt x="529" y="7434"/>
                  <a:pt x="189" y="7386"/>
                </a:cubicBezTo>
                <a:cubicBezTo>
                  <a:pt x="181" y="7384"/>
                  <a:pt x="173" y="7384"/>
                  <a:pt x="166" y="7384"/>
                </a:cubicBezTo>
                <a:cubicBezTo>
                  <a:pt x="38" y="7384"/>
                  <a:pt x="1" y="7580"/>
                  <a:pt x="116" y="7580"/>
                </a:cubicBezTo>
                <a:cubicBezTo>
                  <a:pt x="382" y="7615"/>
                  <a:pt x="649" y="7638"/>
                  <a:pt x="916" y="7638"/>
                </a:cubicBezTo>
                <a:cubicBezTo>
                  <a:pt x="1014" y="7638"/>
                  <a:pt x="1111" y="7635"/>
                  <a:pt x="1209" y="7628"/>
                </a:cubicBezTo>
                <a:cubicBezTo>
                  <a:pt x="1233" y="7653"/>
                  <a:pt x="1282" y="7653"/>
                  <a:pt x="1306" y="7653"/>
                </a:cubicBezTo>
                <a:cubicBezTo>
                  <a:pt x="2399" y="7677"/>
                  <a:pt x="3249" y="8503"/>
                  <a:pt x="4221" y="8892"/>
                </a:cubicBezTo>
                <a:cubicBezTo>
                  <a:pt x="4367" y="8940"/>
                  <a:pt x="4488" y="8989"/>
                  <a:pt x="4634" y="9037"/>
                </a:cubicBezTo>
                <a:cubicBezTo>
                  <a:pt x="5120" y="9766"/>
                  <a:pt x="5824" y="10325"/>
                  <a:pt x="6675" y="10592"/>
                </a:cubicBezTo>
                <a:cubicBezTo>
                  <a:pt x="7034" y="10709"/>
                  <a:pt x="7405" y="10763"/>
                  <a:pt x="7777" y="10763"/>
                </a:cubicBezTo>
                <a:cubicBezTo>
                  <a:pt x="8335" y="10763"/>
                  <a:pt x="8895" y="10641"/>
                  <a:pt x="9420" y="10422"/>
                </a:cubicBezTo>
                <a:cubicBezTo>
                  <a:pt x="9444" y="10422"/>
                  <a:pt x="9444" y="10398"/>
                  <a:pt x="9444" y="10398"/>
                </a:cubicBezTo>
                <a:cubicBezTo>
                  <a:pt x="9492" y="10373"/>
                  <a:pt x="9517" y="10349"/>
                  <a:pt x="9492" y="10301"/>
                </a:cubicBezTo>
                <a:cubicBezTo>
                  <a:pt x="9492" y="10301"/>
                  <a:pt x="9492" y="10276"/>
                  <a:pt x="9492" y="10276"/>
                </a:cubicBezTo>
                <a:lnTo>
                  <a:pt x="9492" y="10252"/>
                </a:lnTo>
                <a:cubicBezTo>
                  <a:pt x="9468" y="10228"/>
                  <a:pt x="9468" y="10228"/>
                  <a:pt x="9444" y="10203"/>
                </a:cubicBezTo>
                <a:cubicBezTo>
                  <a:pt x="8885" y="9888"/>
                  <a:pt x="8302" y="9499"/>
                  <a:pt x="7695" y="9159"/>
                </a:cubicBezTo>
                <a:cubicBezTo>
                  <a:pt x="7671" y="9135"/>
                  <a:pt x="7646" y="9110"/>
                  <a:pt x="7598" y="9110"/>
                </a:cubicBezTo>
                <a:cubicBezTo>
                  <a:pt x="6984" y="8795"/>
                  <a:pt x="6339" y="8552"/>
                  <a:pt x="5683" y="8552"/>
                </a:cubicBezTo>
                <a:cubicBezTo>
                  <a:pt x="5328" y="8552"/>
                  <a:pt x="4969" y="8624"/>
                  <a:pt x="4610" y="8794"/>
                </a:cubicBezTo>
                <a:lnTo>
                  <a:pt x="4585" y="8794"/>
                </a:lnTo>
                <a:cubicBezTo>
                  <a:pt x="4513" y="8770"/>
                  <a:pt x="4464" y="8746"/>
                  <a:pt x="4391" y="8722"/>
                </a:cubicBezTo>
                <a:cubicBezTo>
                  <a:pt x="3857" y="8527"/>
                  <a:pt x="3395" y="8211"/>
                  <a:pt x="2885" y="7920"/>
                </a:cubicBezTo>
                <a:cubicBezTo>
                  <a:pt x="2642" y="7774"/>
                  <a:pt x="2375" y="7653"/>
                  <a:pt x="2083" y="7580"/>
                </a:cubicBezTo>
                <a:cubicBezTo>
                  <a:pt x="2205" y="7556"/>
                  <a:pt x="2326" y="7531"/>
                  <a:pt x="2448" y="7531"/>
                </a:cubicBezTo>
                <a:cubicBezTo>
                  <a:pt x="3249" y="7410"/>
                  <a:pt x="4075" y="7240"/>
                  <a:pt x="4853" y="6973"/>
                </a:cubicBezTo>
                <a:cubicBezTo>
                  <a:pt x="4974" y="6924"/>
                  <a:pt x="5120" y="6851"/>
                  <a:pt x="5241" y="6803"/>
                </a:cubicBezTo>
                <a:cubicBezTo>
                  <a:pt x="5751" y="7094"/>
                  <a:pt x="6310" y="7240"/>
                  <a:pt x="6869" y="7337"/>
                </a:cubicBezTo>
                <a:cubicBezTo>
                  <a:pt x="7063" y="7386"/>
                  <a:pt x="7258" y="7410"/>
                  <a:pt x="7452" y="7458"/>
                </a:cubicBezTo>
                <a:cubicBezTo>
                  <a:pt x="7719" y="7799"/>
                  <a:pt x="7986" y="8114"/>
                  <a:pt x="8375" y="8357"/>
                </a:cubicBezTo>
                <a:cubicBezTo>
                  <a:pt x="8764" y="8624"/>
                  <a:pt x="9274" y="8746"/>
                  <a:pt x="9735" y="8794"/>
                </a:cubicBezTo>
                <a:cubicBezTo>
                  <a:pt x="9808" y="8799"/>
                  <a:pt x="9881" y="8801"/>
                  <a:pt x="9954" y="8801"/>
                </a:cubicBezTo>
                <a:cubicBezTo>
                  <a:pt x="11038" y="8801"/>
                  <a:pt x="12062" y="8313"/>
                  <a:pt x="13063" y="8017"/>
                </a:cubicBezTo>
                <a:cubicBezTo>
                  <a:pt x="13112" y="8017"/>
                  <a:pt x="13136" y="7969"/>
                  <a:pt x="13136" y="7944"/>
                </a:cubicBezTo>
                <a:cubicBezTo>
                  <a:pt x="13161" y="7920"/>
                  <a:pt x="13161" y="7871"/>
                  <a:pt x="13112" y="7847"/>
                </a:cubicBezTo>
                <a:cubicBezTo>
                  <a:pt x="13112" y="7847"/>
                  <a:pt x="13112" y="7823"/>
                  <a:pt x="13112" y="7823"/>
                </a:cubicBezTo>
                <a:lnTo>
                  <a:pt x="13088" y="7823"/>
                </a:lnTo>
                <a:cubicBezTo>
                  <a:pt x="12796" y="7580"/>
                  <a:pt x="12432" y="7361"/>
                  <a:pt x="12067" y="7215"/>
                </a:cubicBezTo>
                <a:cubicBezTo>
                  <a:pt x="12050" y="7180"/>
                  <a:pt x="12019" y="7157"/>
                  <a:pt x="11985" y="7157"/>
                </a:cubicBezTo>
                <a:cubicBezTo>
                  <a:pt x="11972" y="7157"/>
                  <a:pt x="11959" y="7160"/>
                  <a:pt x="11946" y="7167"/>
                </a:cubicBezTo>
                <a:cubicBezTo>
                  <a:pt x="11654" y="7045"/>
                  <a:pt x="11363" y="6948"/>
                  <a:pt x="11047" y="6875"/>
                </a:cubicBezTo>
                <a:cubicBezTo>
                  <a:pt x="10999" y="6875"/>
                  <a:pt x="10926" y="6851"/>
                  <a:pt x="10877" y="6851"/>
                </a:cubicBezTo>
                <a:cubicBezTo>
                  <a:pt x="10853" y="6827"/>
                  <a:pt x="10829" y="6827"/>
                  <a:pt x="10804" y="6827"/>
                </a:cubicBezTo>
                <a:cubicBezTo>
                  <a:pt x="10381" y="6742"/>
                  <a:pt x="9941" y="6690"/>
                  <a:pt x="9504" y="6690"/>
                </a:cubicBezTo>
                <a:cubicBezTo>
                  <a:pt x="9188" y="6690"/>
                  <a:pt x="8875" y="6717"/>
                  <a:pt x="8569" y="6778"/>
                </a:cubicBezTo>
                <a:cubicBezTo>
                  <a:pt x="8181" y="6851"/>
                  <a:pt x="7792" y="6997"/>
                  <a:pt x="7476" y="7240"/>
                </a:cubicBezTo>
                <a:cubicBezTo>
                  <a:pt x="7306" y="7215"/>
                  <a:pt x="7160" y="7191"/>
                  <a:pt x="6990" y="7143"/>
                </a:cubicBezTo>
                <a:cubicBezTo>
                  <a:pt x="6480" y="7045"/>
                  <a:pt x="5970" y="6924"/>
                  <a:pt x="5509" y="6705"/>
                </a:cubicBezTo>
                <a:cubicBezTo>
                  <a:pt x="6116" y="6438"/>
                  <a:pt x="6699" y="6122"/>
                  <a:pt x="7282" y="5831"/>
                </a:cubicBezTo>
                <a:cubicBezTo>
                  <a:pt x="7598" y="5661"/>
                  <a:pt x="7889" y="5515"/>
                  <a:pt x="8205" y="5369"/>
                </a:cubicBezTo>
                <a:cubicBezTo>
                  <a:pt x="8510" y="5526"/>
                  <a:pt x="8829" y="5593"/>
                  <a:pt x="9147" y="5593"/>
                </a:cubicBezTo>
                <a:cubicBezTo>
                  <a:pt x="9714" y="5593"/>
                  <a:pt x="10282" y="5382"/>
                  <a:pt x="10780" y="5102"/>
                </a:cubicBezTo>
                <a:cubicBezTo>
                  <a:pt x="10877" y="5053"/>
                  <a:pt x="10950" y="5005"/>
                  <a:pt x="11023" y="4956"/>
                </a:cubicBezTo>
                <a:lnTo>
                  <a:pt x="11047" y="4956"/>
                </a:lnTo>
                <a:cubicBezTo>
                  <a:pt x="11056" y="4961"/>
                  <a:pt x="11065" y="4963"/>
                  <a:pt x="11074" y="4963"/>
                </a:cubicBezTo>
                <a:cubicBezTo>
                  <a:pt x="11113" y="4963"/>
                  <a:pt x="11149" y="4923"/>
                  <a:pt x="11169" y="4883"/>
                </a:cubicBezTo>
                <a:lnTo>
                  <a:pt x="11169" y="4859"/>
                </a:lnTo>
                <a:cubicBezTo>
                  <a:pt x="11363" y="4738"/>
                  <a:pt x="11557" y="4592"/>
                  <a:pt x="11752" y="4446"/>
                </a:cubicBezTo>
                <a:cubicBezTo>
                  <a:pt x="11776" y="4446"/>
                  <a:pt x="11800" y="4422"/>
                  <a:pt x="11800" y="4398"/>
                </a:cubicBezTo>
                <a:cubicBezTo>
                  <a:pt x="12237" y="4082"/>
                  <a:pt x="12626" y="3717"/>
                  <a:pt x="12991" y="3329"/>
                </a:cubicBezTo>
                <a:cubicBezTo>
                  <a:pt x="13015" y="3304"/>
                  <a:pt x="13015" y="3232"/>
                  <a:pt x="12991" y="3207"/>
                </a:cubicBezTo>
                <a:cubicBezTo>
                  <a:pt x="12991" y="3207"/>
                  <a:pt x="12991" y="3183"/>
                  <a:pt x="12991" y="3183"/>
                </a:cubicBezTo>
                <a:cubicBezTo>
                  <a:pt x="12966" y="3159"/>
                  <a:pt x="12942" y="3134"/>
                  <a:pt x="12918" y="3134"/>
                </a:cubicBezTo>
                <a:cubicBezTo>
                  <a:pt x="12713" y="3089"/>
                  <a:pt x="12498" y="3069"/>
                  <a:pt x="12280" y="3069"/>
                </a:cubicBezTo>
                <a:cubicBezTo>
                  <a:pt x="11803" y="3069"/>
                  <a:pt x="11311" y="3163"/>
                  <a:pt x="10877" y="3280"/>
                </a:cubicBezTo>
                <a:cubicBezTo>
                  <a:pt x="10100" y="3450"/>
                  <a:pt x="9298" y="3766"/>
                  <a:pt x="8691" y="4300"/>
                </a:cubicBezTo>
                <a:cubicBezTo>
                  <a:pt x="8424" y="4519"/>
                  <a:pt x="8205" y="4811"/>
                  <a:pt x="8108" y="5151"/>
                </a:cubicBezTo>
                <a:cubicBezTo>
                  <a:pt x="7962" y="5224"/>
                  <a:pt x="7841" y="5296"/>
                  <a:pt x="7695" y="5369"/>
                </a:cubicBezTo>
                <a:cubicBezTo>
                  <a:pt x="6917" y="5758"/>
                  <a:pt x="6140" y="6195"/>
                  <a:pt x="5338" y="6535"/>
                </a:cubicBezTo>
                <a:cubicBezTo>
                  <a:pt x="5509" y="6244"/>
                  <a:pt x="5606" y="5855"/>
                  <a:pt x="5654" y="5564"/>
                </a:cubicBezTo>
                <a:cubicBezTo>
                  <a:pt x="5727" y="5248"/>
                  <a:pt x="5776" y="4908"/>
                  <a:pt x="5849" y="4592"/>
                </a:cubicBezTo>
                <a:cubicBezTo>
                  <a:pt x="5873" y="4398"/>
                  <a:pt x="5921" y="4179"/>
                  <a:pt x="5994" y="3985"/>
                </a:cubicBezTo>
                <a:lnTo>
                  <a:pt x="6019" y="3985"/>
                </a:lnTo>
                <a:cubicBezTo>
                  <a:pt x="6723" y="3766"/>
                  <a:pt x="7306" y="3280"/>
                  <a:pt x="7622" y="2624"/>
                </a:cubicBezTo>
                <a:cubicBezTo>
                  <a:pt x="7962" y="1968"/>
                  <a:pt x="8059" y="1191"/>
                  <a:pt x="8011" y="462"/>
                </a:cubicBezTo>
                <a:cubicBezTo>
                  <a:pt x="8011" y="388"/>
                  <a:pt x="7968" y="356"/>
                  <a:pt x="7916" y="356"/>
                </a:cubicBezTo>
                <a:cubicBezTo>
                  <a:pt x="7899" y="356"/>
                  <a:pt x="7882" y="359"/>
                  <a:pt x="7865" y="365"/>
                </a:cubicBezTo>
                <a:cubicBezTo>
                  <a:pt x="6602" y="900"/>
                  <a:pt x="5290" y="2381"/>
                  <a:pt x="5849" y="3790"/>
                </a:cubicBezTo>
                <a:cubicBezTo>
                  <a:pt x="5751" y="4009"/>
                  <a:pt x="5703" y="4228"/>
                  <a:pt x="5654" y="4446"/>
                </a:cubicBezTo>
                <a:cubicBezTo>
                  <a:pt x="5581" y="4738"/>
                  <a:pt x="5533" y="5053"/>
                  <a:pt x="5484" y="5345"/>
                </a:cubicBezTo>
                <a:cubicBezTo>
                  <a:pt x="5436" y="5637"/>
                  <a:pt x="5363" y="5928"/>
                  <a:pt x="5266" y="6195"/>
                </a:cubicBezTo>
                <a:cubicBezTo>
                  <a:pt x="5193" y="6390"/>
                  <a:pt x="5071" y="6632"/>
                  <a:pt x="4853" y="6705"/>
                </a:cubicBezTo>
                <a:cubicBezTo>
                  <a:pt x="4828" y="6705"/>
                  <a:pt x="4804" y="6730"/>
                  <a:pt x="4804" y="6754"/>
                </a:cubicBezTo>
                <a:cubicBezTo>
                  <a:pt x="4197" y="6973"/>
                  <a:pt x="3565" y="7118"/>
                  <a:pt x="2934" y="7240"/>
                </a:cubicBezTo>
                <a:cubicBezTo>
                  <a:pt x="2472" y="7313"/>
                  <a:pt x="1986" y="7386"/>
                  <a:pt x="1500" y="7410"/>
                </a:cubicBezTo>
                <a:cubicBezTo>
                  <a:pt x="2253" y="6487"/>
                  <a:pt x="2934" y="5491"/>
                  <a:pt x="3468" y="4398"/>
                </a:cubicBezTo>
                <a:cubicBezTo>
                  <a:pt x="4124" y="4325"/>
                  <a:pt x="4513" y="3839"/>
                  <a:pt x="4731" y="3256"/>
                </a:cubicBezTo>
                <a:cubicBezTo>
                  <a:pt x="4731" y="3256"/>
                  <a:pt x="4731" y="3232"/>
                  <a:pt x="4731" y="3232"/>
                </a:cubicBezTo>
                <a:cubicBezTo>
                  <a:pt x="4926" y="2673"/>
                  <a:pt x="4926" y="1993"/>
                  <a:pt x="4877" y="1434"/>
                </a:cubicBezTo>
                <a:cubicBezTo>
                  <a:pt x="4901" y="1410"/>
                  <a:pt x="4877" y="1337"/>
                  <a:pt x="4853" y="1312"/>
                </a:cubicBezTo>
                <a:cubicBezTo>
                  <a:pt x="4828" y="1215"/>
                  <a:pt x="4828" y="1118"/>
                  <a:pt x="4804" y="1021"/>
                </a:cubicBezTo>
                <a:cubicBezTo>
                  <a:pt x="4731" y="681"/>
                  <a:pt x="4610" y="341"/>
                  <a:pt x="4415" y="49"/>
                </a:cubicBezTo>
                <a:cubicBezTo>
                  <a:pt x="4415" y="49"/>
                  <a:pt x="4391" y="49"/>
                  <a:pt x="4391" y="25"/>
                </a:cubicBezTo>
                <a:lnTo>
                  <a:pt x="4343" y="25"/>
                </a:lnTo>
                <a:cubicBezTo>
                  <a:pt x="4343" y="1"/>
                  <a:pt x="4343" y="1"/>
                  <a:pt x="4343" y="1"/>
                </a:cubicBezTo>
                <a:close/>
              </a:path>
            </a:pathLst>
          </a:custGeom>
          <a:solidFill>
            <a:srgbClr val="5420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 rot="-1282922">
            <a:off x="-128334" y="-180615"/>
            <a:ext cx="792182" cy="914480"/>
          </a:xfrm>
          <a:custGeom>
            <a:avLst/>
            <a:gdLst/>
            <a:ahLst/>
            <a:cxnLst/>
            <a:rect l="l" t="t" r="r" b="b"/>
            <a:pathLst>
              <a:path w="11640" h="13437" extrusionOk="0">
                <a:moveTo>
                  <a:pt x="4917" y="535"/>
                </a:moveTo>
                <a:cubicBezTo>
                  <a:pt x="5640" y="535"/>
                  <a:pt x="6356" y="602"/>
                  <a:pt x="7049" y="772"/>
                </a:cubicBezTo>
                <a:cubicBezTo>
                  <a:pt x="7292" y="820"/>
                  <a:pt x="7680" y="918"/>
                  <a:pt x="7777" y="1185"/>
                </a:cubicBezTo>
                <a:cubicBezTo>
                  <a:pt x="7875" y="1525"/>
                  <a:pt x="7559" y="1646"/>
                  <a:pt x="7292" y="1695"/>
                </a:cubicBezTo>
                <a:cubicBezTo>
                  <a:pt x="7136" y="1722"/>
                  <a:pt x="6979" y="1734"/>
                  <a:pt x="6821" y="1734"/>
                </a:cubicBezTo>
                <a:cubicBezTo>
                  <a:pt x="6140" y="1734"/>
                  <a:pt x="5445" y="1513"/>
                  <a:pt x="4814" y="1355"/>
                </a:cubicBezTo>
                <a:cubicBezTo>
                  <a:pt x="4304" y="1209"/>
                  <a:pt x="3818" y="1136"/>
                  <a:pt x="3308" y="1088"/>
                </a:cubicBezTo>
                <a:cubicBezTo>
                  <a:pt x="3016" y="1039"/>
                  <a:pt x="2700" y="990"/>
                  <a:pt x="2409" y="918"/>
                </a:cubicBezTo>
                <a:lnTo>
                  <a:pt x="2409" y="918"/>
                </a:lnTo>
                <a:cubicBezTo>
                  <a:pt x="3891" y="966"/>
                  <a:pt x="5397" y="942"/>
                  <a:pt x="6830" y="1379"/>
                </a:cubicBezTo>
                <a:cubicBezTo>
                  <a:pt x="6842" y="1384"/>
                  <a:pt x="6853" y="1386"/>
                  <a:pt x="6864" y="1386"/>
                </a:cubicBezTo>
                <a:cubicBezTo>
                  <a:pt x="6959" y="1386"/>
                  <a:pt x="6988" y="1207"/>
                  <a:pt x="6879" y="1185"/>
                </a:cubicBezTo>
                <a:cubicBezTo>
                  <a:pt x="5543" y="772"/>
                  <a:pt x="4158" y="747"/>
                  <a:pt x="2749" y="699"/>
                </a:cubicBezTo>
                <a:cubicBezTo>
                  <a:pt x="3466" y="602"/>
                  <a:pt x="4194" y="535"/>
                  <a:pt x="4917" y="535"/>
                </a:cubicBezTo>
                <a:close/>
                <a:moveTo>
                  <a:pt x="2069" y="1331"/>
                </a:moveTo>
                <a:cubicBezTo>
                  <a:pt x="2214" y="1573"/>
                  <a:pt x="2312" y="1841"/>
                  <a:pt x="2385" y="2084"/>
                </a:cubicBezTo>
                <a:cubicBezTo>
                  <a:pt x="2506" y="2569"/>
                  <a:pt x="2555" y="3055"/>
                  <a:pt x="2579" y="3517"/>
                </a:cubicBezTo>
                <a:cubicBezTo>
                  <a:pt x="2591" y="3590"/>
                  <a:pt x="2652" y="3626"/>
                  <a:pt x="2706" y="3626"/>
                </a:cubicBezTo>
                <a:cubicBezTo>
                  <a:pt x="2761" y="3626"/>
                  <a:pt x="2810" y="3590"/>
                  <a:pt x="2798" y="3517"/>
                </a:cubicBezTo>
                <a:cubicBezTo>
                  <a:pt x="2749" y="2885"/>
                  <a:pt x="2700" y="2084"/>
                  <a:pt x="2385" y="1452"/>
                </a:cubicBezTo>
                <a:lnTo>
                  <a:pt x="2385" y="1452"/>
                </a:lnTo>
                <a:cubicBezTo>
                  <a:pt x="2627" y="1792"/>
                  <a:pt x="2773" y="2181"/>
                  <a:pt x="2846" y="2618"/>
                </a:cubicBezTo>
                <a:cubicBezTo>
                  <a:pt x="2919" y="2958"/>
                  <a:pt x="2943" y="3322"/>
                  <a:pt x="2943" y="3663"/>
                </a:cubicBezTo>
                <a:cubicBezTo>
                  <a:pt x="2943" y="3905"/>
                  <a:pt x="2968" y="4148"/>
                  <a:pt x="2919" y="4391"/>
                </a:cubicBezTo>
                <a:cubicBezTo>
                  <a:pt x="2870" y="4610"/>
                  <a:pt x="2798" y="4853"/>
                  <a:pt x="2725" y="5096"/>
                </a:cubicBezTo>
                <a:cubicBezTo>
                  <a:pt x="2700" y="5169"/>
                  <a:pt x="2579" y="5533"/>
                  <a:pt x="2457" y="5533"/>
                </a:cubicBezTo>
                <a:cubicBezTo>
                  <a:pt x="2457" y="5533"/>
                  <a:pt x="2409" y="5412"/>
                  <a:pt x="2409" y="5412"/>
                </a:cubicBezTo>
                <a:cubicBezTo>
                  <a:pt x="2336" y="5217"/>
                  <a:pt x="2312" y="4999"/>
                  <a:pt x="2287" y="4804"/>
                </a:cubicBezTo>
                <a:cubicBezTo>
                  <a:pt x="2263" y="4367"/>
                  <a:pt x="2263" y="3930"/>
                  <a:pt x="2287" y="3493"/>
                </a:cubicBezTo>
                <a:cubicBezTo>
                  <a:pt x="2336" y="2739"/>
                  <a:pt x="2312" y="2011"/>
                  <a:pt x="2069" y="1331"/>
                </a:cubicBezTo>
                <a:close/>
                <a:moveTo>
                  <a:pt x="4747" y="2170"/>
                </a:moveTo>
                <a:cubicBezTo>
                  <a:pt x="5030" y="2170"/>
                  <a:pt x="5316" y="2213"/>
                  <a:pt x="5591" y="2278"/>
                </a:cubicBezTo>
                <a:cubicBezTo>
                  <a:pt x="6101" y="2375"/>
                  <a:pt x="6611" y="2545"/>
                  <a:pt x="7122" y="2691"/>
                </a:cubicBezTo>
                <a:cubicBezTo>
                  <a:pt x="8166" y="3055"/>
                  <a:pt x="9356" y="3420"/>
                  <a:pt x="10109" y="4270"/>
                </a:cubicBezTo>
                <a:cubicBezTo>
                  <a:pt x="10425" y="4659"/>
                  <a:pt x="10814" y="5169"/>
                  <a:pt x="10838" y="5703"/>
                </a:cubicBezTo>
                <a:cubicBezTo>
                  <a:pt x="10838" y="5796"/>
                  <a:pt x="10861" y="6069"/>
                  <a:pt x="10712" y="6069"/>
                </a:cubicBezTo>
                <a:cubicBezTo>
                  <a:pt x="10706" y="6069"/>
                  <a:pt x="10699" y="6068"/>
                  <a:pt x="10692" y="6067"/>
                </a:cubicBezTo>
                <a:cubicBezTo>
                  <a:pt x="10547" y="6043"/>
                  <a:pt x="10401" y="5897"/>
                  <a:pt x="10280" y="5800"/>
                </a:cubicBezTo>
                <a:cubicBezTo>
                  <a:pt x="9915" y="5484"/>
                  <a:pt x="9624" y="5120"/>
                  <a:pt x="9259" y="4780"/>
                </a:cubicBezTo>
                <a:cubicBezTo>
                  <a:pt x="8822" y="4391"/>
                  <a:pt x="8336" y="4051"/>
                  <a:pt x="7850" y="3735"/>
                </a:cubicBezTo>
                <a:cubicBezTo>
                  <a:pt x="7316" y="3395"/>
                  <a:pt x="6781" y="3104"/>
                  <a:pt x="6223" y="2861"/>
                </a:cubicBezTo>
                <a:lnTo>
                  <a:pt x="6223" y="2861"/>
                </a:lnTo>
                <a:cubicBezTo>
                  <a:pt x="6368" y="2909"/>
                  <a:pt x="6490" y="2958"/>
                  <a:pt x="6611" y="3007"/>
                </a:cubicBezTo>
                <a:cubicBezTo>
                  <a:pt x="7437" y="3298"/>
                  <a:pt x="8215" y="3638"/>
                  <a:pt x="8968" y="4051"/>
                </a:cubicBezTo>
                <a:cubicBezTo>
                  <a:pt x="8987" y="4063"/>
                  <a:pt x="9005" y="4067"/>
                  <a:pt x="9023" y="4067"/>
                </a:cubicBezTo>
                <a:cubicBezTo>
                  <a:pt x="9121" y="4067"/>
                  <a:pt x="9192" y="3922"/>
                  <a:pt x="9089" y="3881"/>
                </a:cubicBezTo>
                <a:cubicBezTo>
                  <a:pt x="7632" y="3080"/>
                  <a:pt x="5980" y="2424"/>
                  <a:pt x="4328" y="2205"/>
                </a:cubicBezTo>
                <a:cubicBezTo>
                  <a:pt x="4466" y="2181"/>
                  <a:pt x="4606" y="2170"/>
                  <a:pt x="4747" y="2170"/>
                </a:cubicBezTo>
                <a:close/>
                <a:moveTo>
                  <a:pt x="4304" y="2618"/>
                </a:moveTo>
                <a:lnTo>
                  <a:pt x="4304" y="2618"/>
                </a:lnTo>
                <a:cubicBezTo>
                  <a:pt x="4789" y="3128"/>
                  <a:pt x="4887" y="3905"/>
                  <a:pt x="4862" y="4610"/>
                </a:cubicBezTo>
                <a:cubicBezTo>
                  <a:pt x="4838" y="5387"/>
                  <a:pt x="4692" y="6189"/>
                  <a:pt x="4571" y="6942"/>
                </a:cubicBezTo>
                <a:cubicBezTo>
                  <a:pt x="4522" y="7379"/>
                  <a:pt x="4425" y="7792"/>
                  <a:pt x="4255" y="8205"/>
                </a:cubicBezTo>
                <a:cubicBezTo>
                  <a:pt x="4182" y="8375"/>
                  <a:pt x="4109" y="8570"/>
                  <a:pt x="3964" y="8715"/>
                </a:cubicBezTo>
                <a:cubicBezTo>
                  <a:pt x="3866" y="8837"/>
                  <a:pt x="3696" y="9007"/>
                  <a:pt x="3526" y="9007"/>
                </a:cubicBezTo>
                <a:cubicBezTo>
                  <a:pt x="3522" y="9007"/>
                  <a:pt x="3518" y="9007"/>
                  <a:pt x="3513" y="9007"/>
                </a:cubicBezTo>
                <a:cubicBezTo>
                  <a:pt x="3289" y="9007"/>
                  <a:pt x="3430" y="8373"/>
                  <a:pt x="3453" y="8254"/>
                </a:cubicBezTo>
                <a:cubicBezTo>
                  <a:pt x="3551" y="7671"/>
                  <a:pt x="3599" y="7112"/>
                  <a:pt x="3696" y="6553"/>
                </a:cubicBezTo>
                <a:cubicBezTo>
                  <a:pt x="3891" y="5266"/>
                  <a:pt x="4134" y="3978"/>
                  <a:pt x="4109" y="2691"/>
                </a:cubicBezTo>
                <a:lnTo>
                  <a:pt x="4109" y="2691"/>
                </a:lnTo>
                <a:cubicBezTo>
                  <a:pt x="4668" y="4051"/>
                  <a:pt x="4231" y="5703"/>
                  <a:pt x="4036" y="7112"/>
                </a:cubicBezTo>
                <a:cubicBezTo>
                  <a:pt x="4022" y="7197"/>
                  <a:pt x="4090" y="7249"/>
                  <a:pt x="4150" y="7249"/>
                </a:cubicBezTo>
                <a:cubicBezTo>
                  <a:pt x="4192" y="7249"/>
                  <a:pt x="4231" y="7222"/>
                  <a:pt x="4231" y="7161"/>
                </a:cubicBezTo>
                <a:cubicBezTo>
                  <a:pt x="4449" y="5703"/>
                  <a:pt x="4887" y="4027"/>
                  <a:pt x="4304" y="2618"/>
                </a:cubicBezTo>
                <a:close/>
                <a:moveTo>
                  <a:pt x="6976" y="4586"/>
                </a:moveTo>
                <a:lnTo>
                  <a:pt x="6976" y="4586"/>
                </a:lnTo>
                <a:cubicBezTo>
                  <a:pt x="8579" y="5509"/>
                  <a:pt x="10158" y="6602"/>
                  <a:pt x="11008" y="8254"/>
                </a:cubicBezTo>
                <a:cubicBezTo>
                  <a:pt x="11227" y="8691"/>
                  <a:pt x="11494" y="9274"/>
                  <a:pt x="11251" y="9760"/>
                </a:cubicBezTo>
                <a:cubicBezTo>
                  <a:pt x="11180" y="9898"/>
                  <a:pt x="11097" y="9953"/>
                  <a:pt x="11010" y="9953"/>
                </a:cubicBezTo>
                <a:cubicBezTo>
                  <a:pt x="10713" y="9953"/>
                  <a:pt x="10368" y="9311"/>
                  <a:pt x="10255" y="9104"/>
                </a:cubicBezTo>
                <a:cubicBezTo>
                  <a:pt x="9697" y="8157"/>
                  <a:pt x="9162" y="7209"/>
                  <a:pt x="8506" y="6310"/>
                </a:cubicBezTo>
                <a:cubicBezTo>
                  <a:pt x="8433" y="6213"/>
                  <a:pt x="8360" y="6116"/>
                  <a:pt x="8288" y="6019"/>
                </a:cubicBezTo>
                <a:lnTo>
                  <a:pt x="8288" y="6019"/>
                </a:lnTo>
                <a:cubicBezTo>
                  <a:pt x="9016" y="6699"/>
                  <a:pt x="9697" y="7404"/>
                  <a:pt x="10304" y="8205"/>
                </a:cubicBezTo>
                <a:cubicBezTo>
                  <a:pt x="10325" y="8233"/>
                  <a:pt x="10355" y="8245"/>
                  <a:pt x="10386" y="8245"/>
                </a:cubicBezTo>
                <a:cubicBezTo>
                  <a:pt x="10464" y="8245"/>
                  <a:pt x="10543" y="8170"/>
                  <a:pt x="10474" y="8084"/>
                </a:cubicBezTo>
                <a:cubicBezTo>
                  <a:pt x="9551" y="6869"/>
                  <a:pt x="8458" y="5825"/>
                  <a:pt x="7267" y="4877"/>
                </a:cubicBezTo>
                <a:cubicBezTo>
                  <a:pt x="7170" y="4780"/>
                  <a:pt x="7073" y="4683"/>
                  <a:pt x="6976" y="4586"/>
                </a:cubicBezTo>
                <a:close/>
                <a:moveTo>
                  <a:pt x="5834" y="4440"/>
                </a:moveTo>
                <a:lnTo>
                  <a:pt x="5858" y="4561"/>
                </a:lnTo>
                <a:cubicBezTo>
                  <a:pt x="5883" y="4901"/>
                  <a:pt x="5907" y="5242"/>
                  <a:pt x="5907" y="5582"/>
                </a:cubicBezTo>
                <a:cubicBezTo>
                  <a:pt x="5907" y="6408"/>
                  <a:pt x="6028" y="7258"/>
                  <a:pt x="5834" y="8059"/>
                </a:cubicBezTo>
                <a:cubicBezTo>
                  <a:pt x="5820" y="8144"/>
                  <a:pt x="5880" y="8196"/>
                  <a:pt x="5937" y="8196"/>
                </a:cubicBezTo>
                <a:cubicBezTo>
                  <a:pt x="5978" y="8196"/>
                  <a:pt x="6018" y="8169"/>
                  <a:pt x="6028" y="8108"/>
                </a:cubicBezTo>
                <a:cubicBezTo>
                  <a:pt x="6247" y="7258"/>
                  <a:pt x="6126" y="6359"/>
                  <a:pt x="6101" y="5484"/>
                </a:cubicBezTo>
                <a:cubicBezTo>
                  <a:pt x="6101" y="5363"/>
                  <a:pt x="6101" y="5193"/>
                  <a:pt x="6101" y="5047"/>
                </a:cubicBezTo>
                <a:cubicBezTo>
                  <a:pt x="6247" y="5582"/>
                  <a:pt x="6320" y="6140"/>
                  <a:pt x="6344" y="6675"/>
                </a:cubicBezTo>
                <a:cubicBezTo>
                  <a:pt x="6393" y="7501"/>
                  <a:pt x="6320" y="8351"/>
                  <a:pt x="6150" y="9177"/>
                </a:cubicBezTo>
                <a:cubicBezTo>
                  <a:pt x="6077" y="9517"/>
                  <a:pt x="6004" y="9881"/>
                  <a:pt x="5834" y="10173"/>
                </a:cubicBezTo>
                <a:cubicBezTo>
                  <a:pt x="5761" y="10294"/>
                  <a:pt x="5688" y="10440"/>
                  <a:pt x="5567" y="10464"/>
                </a:cubicBezTo>
                <a:cubicBezTo>
                  <a:pt x="5535" y="10476"/>
                  <a:pt x="5506" y="10482"/>
                  <a:pt x="5480" y="10482"/>
                </a:cubicBezTo>
                <a:cubicBezTo>
                  <a:pt x="5350" y="10482"/>
                  <a:pt x="5296" y="10343"/>
                  <a:pt x="5275" y="10221"/>
                </a:cubicBezTo>
                <a:cubicBezTo>
                  <a:pt x="5202" y="9808"/>
                  <a:pt x="5251" y="9371"/>
                  <a:pt x="5275" y="8958"/>
                </a:cubicBezTo>
                <a:cubicBezTo>
                  <a:pt x="5348" y="8375"/>
                  <a:pt x="5445" y="7817"/>
                  <a:pt x="5543" y="7258"/>
                </a:cubicBezTo>
                <a:cubicBezTo>
                  <a:pt x="5713" y="6335"/>
                  <a:pt x="5858" y="5387"/>
                  <a:pt x="5834" y="4440"/>
                </a:cubicBezTo>
                <a:close/>
                <a:moveTo>
                  <a:pt x="7753" y="6408"/>
                </a:moveTo>
                <a:cubicBezTo>
                  <a:pt x="8360" y="7258"/>
                  <a:pt x="8822" y="8254"/>
                  <a:pt x="9162" y="9250"/>
                </a:cubicBezTo>
                <a:cubicBezTo>
                  <a:pt x="9332" y="9857"/>
                  <a:pt x="9526" y="10489"/>
                  <a:pt x="9575" y="11096"/>
                </a:cubicBezTo>
                <a:cubicBezTo>
                  <a:pt x="9599" y="11460"/>
                  <a:pt x="9551" y="11873"/>
                  <a:pt x="9478" y="12238"/>
                </a:cubicBezTo>
                <a:cubicBezTo>
                  <a:pt x="9454" y="12432"/>
                  <a:pt x="9405" y="12626"/>
                  <a:pt x="9332" y="12796"/>
                </a:cubicBezTo>
                <a:cubicBezTo>
                  <a:pt x="9284" y="12918"/>
                  <a:pt x="9235" y="13088"/>
                  <a:pt x="9138" y="13185"/>
                </a:cubicBezTo>
                <a:cubicBezTo>
                  <a:pt x="9117" y="13206"/>
                  <a:pt x="9100" y="13215"/>
                  <a:pt x="9085" y="13215"/>
                </a:cubicBezTo>
                <a:cubicBezTo>
                  <a:pt x="9047" y="13215"/>
                  <a:pt x="9020" y="13158"/>
                  <a:pt x="8968" y="13088"/>
                </a:cubicBezTo>
                <a:cubicBezTo>
                  <a:pt x="8822" y="12845"/>
                  <a:pt x="8773" y="12529"/>
                  <a:pt x="8676" y="12262"/>
                </a:cubicBezTo>
                <a:cubicBezTo>
                  <a:pt x="8288" y="10950"/>
                  <a:pt x="8093" y="9590"/>
                  <a:pt x="7923" y="8229"/>
                </a:cubicBezTo>
                <a:cubicBezTo>
                  <a:pt x="7850" y="7792"/>
                  <a:pt x="7826" y="7379"/>
                  <a:pt x="7753" y="6942"/>
                </a:cubicBezTo>
                <a:lnTo>
                  <a:pt x="7753" y="6942"/>
                </a:lnTo>
                <a:cubicBezTo>
                  <a:pt x="8360" y="8351"/>
                  <a:pt x="8773" y="9833"/>
                  <a:pt x="9113" y="11315"/>
                </a:cubicBezTo>
                <a:cubicBezTo>
                  <a:pt x="9123" y="11372"/>
                  <a:pt x="9159" y="11395"/>
                  <a:pt x="9197" y="11395"/>
                </a:cubicBezTo>
                <a:cubicBezTo>
                  <a:pt x="9257" y="11395"/>
                  <a:pt x="9323" y="11340"/>
                  <a:pt x="9308" y="11266"/>
                </a:cubicBezTo>
                <a:cubicBezTo>
                  <a:pt x="8943" y="9590"/>
                  <a:pt x="8458" y="7938"/>
                  <a:pt x="7753" y="6408"/>
                </a:cubicBezTo>
                <a:close/>
                <a:moveTo>
                  <a:pt x="162" y="1"/>
                </a:moveTo>
                <a:cubicBezTo>
                  <a:pt x="67" y="1"/>
                  <a:pt x="0" y="128"/>
                  <a:pt x="101" y="189"/>
                </a:cubicBezTo>
                <a:cubicBezTo>
                  <a:pt x="587" y="480"/>
                  <a:pt x="1097" y="650"/>
                  <a:pt x="1607" y="869"/>
                </a:cubicBezTo>
                <a:cubicBezTo>
                  <a:pt x="2166" y="1768"/>
                  <a:pt x="2093" y="2788"/>
                  <a:pt x="2044" y="3808"/>
                </a:cubicBezTo>
                <a:cubicBezTo>
                  <a:pt x="2044" y="4270"/>
                  <a:pt x="2044" y="4756"/>
                  <a:pt x="2117" y="5217"/>
                </a:cubicBezTo>
                <a:cubicBezTo>
                  <a:pt x="2166" y="5387"/>
                  <a:pt x="2214" y="5752"/>
                  <a:pt x="2457" y="5752"/>
                </a:cubicBezTo>
                <a:cubicBezTo>
                  <a:pt x="2466" y="5753"/>
                  <a:pt x="2475" y="5754"/>
                  <a:pt x="2483" y="5754"/>
                </a:cubicBezTo>
                <a:cubicBezTo>
                  <a:pt x="2640" y="5754"/>
                  <a:pt x="2751" y="5551"/>
                  <a:pt x="2798" y="5436"/>
                </a:cubicBezTo>
                <a:cubicBezTo>
                  <a:pt x="2919" y="5193"/>
                  <a:pt x="2992" y="4926"/>
                  <a:pt x="3065" y="4683"/>
                </a:cubicBezTo>
                <a:cubicBezTo>
                  <a:pt x="3210" y="4076"/>
                  <a:pt x="3186" y="3420"/>
                  <a:pt x="3113" y="2812"/>
                </a:cubicBezTo>
                <a:cubicBezTo>
                  <a:pt x="3040" y="2278"/>
                  <a:pt x="2870" y="1743"/>
                  <a:pt x="2555" y="1331"/>
                </a:cubicBezTo>
                <a:lnTo>
                  <a:pt x="2555" y="1331"/>
                </a:lnTo>
                <a:cubicBezTo>
                  <a:pt x="2822" y="1476"/>
                  <a:pt x="3065" y="1646"/>
                  <a:pt x="3332" y="1816"/>
                </a:cubicBezTo>
                <a:cubicBezTo>
                  <a:pt x="3502" y="1938"/>
                  <a:pt x="3672" y="2084"/>
                  <a:pt x="3866" y="2229"/>
                </a:cubicBezTo>
                <a:cubicBezTo>
                  <a:pt x="3988" y="3687"/>
                  <a:pt x="3696" y="5120"/>
                  <a:pt x="3478" y="6578"/>
                </a:cubicBezTo>
                <a:cubicBezTo>
                  <a:pt x="3381" y="7161"/>
                  <a:pt x="3308" y="7744"/>
                  <a:pt x="3235" y="8327"/>
                </a:cubicBezTo>
                <a:cubicBezTo>
                  <a:pt x="3186" y="8570"/>
                  <a:pt x="3089" y="9055"/>
                  <a:pt x="3381" y="9201"/>
                </a:cubicBezTo>
                <a:cubicBezTo>
                  <a:pt x="3430" y="9230"/>
                  <a:pt x="3483" y="9243"/>
                  <a:pt x="3537" y="9243"/>
                </a:cubicBezTo>
                <a:cubicBezTo>
                  <a:pt x="3798" y="9243"/>
                  <a:pt x="4086" y="8945"/>
                  <a:pt x="4206" y="8764"/>
                </a:cubicBezTo>
                <a:cubicBezTo>
                  <a:pt x="4474" y="8375"/>
                  <a:pt x="4595" y="7914"/>
                  <a:pt x="4692" y="7476"/>
                </a:cubicBezTo>
                <a:cubicBezTo>
                  <a:pt x="4789" y="7063"/>
                  <a:pt x="4838" y="6650"/>
                  <a:pt x="4887" y="6238"/>
                </a:cubicBezTo>
                <a:cubicBezTo>
                  <a:pt x="4935" y="5800"/>
                  <a:pt x="5008" y="5339"/>
                  <a:pt x="5057" y="4901"/>
                </a:cubicBezTo>
                <a:cubicBezTo>
                  <a:pt x="5105" y="4270"/>
                  <a:pt x="5081" y="3590"/>
                  <a:pt x="4838" y="3031"/>
                </a:cubicBezTo>
                <a:lnTo>
                  <a:pt x="4838" y="3031"/>
                </a:lnTo>
                <a:cubicBezTo>
                  <a:pt x="5081" y="3250"/>
                  <a:pt x="5300" y="3444"/>
                  <a:pt x="5543" y="3663"/>
                </a:cubicBezTo>
                <a:cubicBezTo>
                  <a:pt x="5761" y="4901"/>
                  <a:pt x="5518" y="6165"/>
                  <a:pt x="5300" y="7355"/>
                </a:cubicBezTo>
                <a:cubicBezTo>
                  <a:pt x="5202" y="7962"/>
                  <a:pt x="5105" y="8545"/>
                  <a:pt x="5057" y="9153"/>
                </a:cubicBezTo>
                <a:cubicBezTo>
                  <a:pt x="5008" y="9541"/>
                  <a:pt x="4960" y="10027"/>
                  <a:pt x="5105" y="10416"/>
                </a:cubicBezTo>
                <a:cubicBezTo>
                  <a:pt x="5166" y="10598"/>
                  <a:pt x="5311" y="10694"/>
                  <a:pt x="5477" y="10694"/>
                </a:cubicBezTo>
                <a:cubicBezTo>
                  <a:pt x="5577" y="10694"/>
                  <a:pt x="5685" y="10659"/>
                  <a:pt x="5785" y="10586"/>
                </a:cubicBezTo>
                <a:cubicBezTo>
                  <a:pt x="6053" y="10391"/>
                  <a:pt x="6150" y="10003"/>
                  <a:pt x="6247" y="9711"/>
                </a:cubicBezTo>
                <a:cubicBezTo>
                  <a:pt x="6490" y="8885"/>
                  <a:pt x="6587" y="8011"/>
                  <a:pt x="6587" y="7161"/>
                </a:cubicBezTo>
                <a:cubicBezTo>
                  <a:pt x="6587" y="6165"/>
                  <a:pt x="6441" y="5120"/>
                  <a:pt x="6028" y="4197"/>
                </a:cubicBezTo>
                <a:lnTo>
                  <a:pt x="6028" y="4197"/>
                </a:lnTo>
                <a:lnTo>
                  <a:pt x="6126" y="4246"/>
                </a:lnTo>
                <a:cubicBezTo>
                  <a:pt x="6539" y="4683"/>
                  <a:pt x="6903" y="5144"/>
                  <a:pt x="7170" y="5679"/>
                </a:cubicBezTo>
                <a:cubicBezTo>
                  <a:pt x="7559" y="6456"/>
                  <a:pt x="7607" y="7404"/>
                  <a:pt x="7705" y="8254"/>
                </a:cubicBezTo>
                <a:cubicBezTo>
                  <a:pt x="7899" y="9711"/>
                  <a:pt x="8093" y="11145"/>
                  <a:pt x="8555" y="12554"/>
                </a:cubicBezTo>
                <a:cubicBezTo>
                  <a:pt x="8623" y="12781"/>
                  <a:pt x="8756" y="13437"/>
                  <a:pt x="9073" y="13437"/>
                </a:cubicBezTo>
                <a:cubicBezTo>
                  <a:pt x="9094" y="13437"/>
                  <a:pt x="9115" y="13434"/>
                  <a:pt x="9138" y="13428"/>
                </a:cubicBezTo>
                <a:cubicBezTo>
                  <a:pt x="9429" y="13379"/>
                  <a:pt x="9526" y="12918"/>
                  <a:pt x="9599" y="12675"/>
                </a:cubicBezTo>
                <a:cubicBezTo>
                  <a:pt x="9721" y="12262"/>
                  <a:pt x="9769" y="11825"/>
                  <a:pt x="9794" y="11387"/>
                </a:cubicBezTo>
                <a:cubicBezTo>
                  <a:pt x="9818" y="10853"/>
                  <a:pt x="9672" y="10294"/>
                  <a:pt x="9526" y="9784"/>
                </a:cubicBezTo>
                <a:cubicBezTo>
                  <a:pt x="9113" y="8254"/>
                  <a:pt x="8409" y="6723"/>
                  <a:pt x="7340" y="5557"/>
                </a:cubicBezTo>
                <a:cubicBezTo>
                  <a:pt x="7219" y="5314"/>
                  <a:pt x="7097" y="5096"/>
                  <a:pt x="6927" y="4877"/>
                </a:cubicBezTo>
                <a:lnTo>
                  <a:pt x="6927" y="4877"/>
                </a:lnTo>
                <a:cubicBezTo>
                  <a:pt x="7024" y="4950"/>
                  <a:pt x="7097" y="4999"/>
                  <a:pt x="7194" y="5072"/>
                </a:cubicBezTo>
                <a:cubicBezTo>
                  <a:pt x="8458" y="6335"/>
                  <a:pt x="9308" y="7987"/>
                  <a:pt x="10231" y="9517"/>
                </a:cubicBezTo>
                <a:cubicBezTo>
                  <a:pt x="10371" y="9756"/>
                  <a:pt x="10674" y="10193"/>
                  <a:pt x="11007" y="10193"/>
                </a:cubicBezTo>
                <a:cubicBezTo>
                  <a:pt x="11079" y="10193"/>
                  <a:pt x="11153" y="10172"/>
                  <a:pt x="11227" y="10124"/>
                </a:cubicBezTo>
                <a:cubicBezTo>
                  <a:pt x="11640" y="9857"/>
                  <a:pt x="11567" y="9201"/>
                  <a:pt x="11446" y="8788"/>
                </a:cubicBezTo>
                <a:cubicBezTo>
                  <a:pt x="11105" y="7695"/>
                  <a:pt x="10280" y="6772"/>
                  <a:pt x="9429" y="6019"/>
                </a:cubicBezTo>
                <a:cubicBezTo>
                  <a:pt x="8385" y="5120"/>
                  <a:pt x="7170" y="4440"/>
                  <a:pt x="5955" y="3760"/>
                </a:cubicBezTo>
                <a:cubicBezTo>
                  <a:pt x="5688" y="3517"/>
                  <a:pt x="5421" y="3274"/>
                  <a:pt x="5130" y="3007"/>
                </a:cubicBezTo>
                <a:cubicBezTo>
                  <a:pt x="4935" y="2837"/>
                  <a:pt x="4741" y="2667"/>
                  <a:pt x="4547" y="2497"/>
                </a:cubicBezTo>
                <a:lnTo>
                  <a:pt x="4547" y="2497"/>
                </a:lnTo>
                <a:cubicBezTo>
                  <a:pt x="5664" y="2812"/>
                  <a:pt x="6757" y="3274"/>
                  <a:pt x="7729" y="3905"/>
                </a:cubicBezTo>
                <a:cubicBezTo>
                  <a:pt x="8312" y="4270"/>
                  <a:pt x="8846" y="4683"/>
                  <a:pt x="9332" y="5144"/>
                </a:cubicBezTo>
                <a:cubicBezTo>
                  <a:pt x="9672" y="5460"/>
                  <a:pt x="9964" y="5849"/>
                  <a:pt x="10328" y="6116"/>
                </a:cubicBezTo>
                <a:cubicBezTo>
                  <a:pt x="10447" y="6211"/>
                  <a:pt x="10595" y="6277"/>
                  <a:pt x="10726" y="6277"/>
                </a:cubicBezTo>
                <a:cubicBezTo>
                  <a:pt x="10864" y="6277"/>
                  <a:pt x="10983" y="6205"/>
                  <a:pt x="11033" y="6019"/>
                </a:cubicBezTo>
                <a:cubicBezTo>
                  <a:pt x="11154" y="5533"/>
                  <a:pt x="10887" y="4999"/>
                  <a:pt x="10620" y="4586"/>
                </a:cubicBezTo>
                <a:cubicBezTo>
                  <a:pt x="10304" y="4148"/>
                  <a:pt x="9915" y="3760"/>
                  <a:pt x="9454" y="3468"/>
                </a:cubicBezTo>
                <a:cubicBezTo>
                  <a:pt x="8895" y="3128"/>
                  <a:pt x="8288" y="2885"/>
                  <a:pt x="7680" y="2667"/>
                </a:cubicBezTo>
                <a:cubicBezTo>
                  <a:pt x="7073" y="2448"/>
                  <a:pt x="6441" y="2254"/>
                  <a:pt x="5810" y="2108"/>
                </a:cubicBezTo>
                <a:cubicBezTo>
                  <a:pt x="5463" y="2033"/>
                  <a:pt x="5079" y="1957"/>
                  <a:pt x="4699" y="1957"/>
                </a:cubicBezTo>
                <a:cubicBezTo>
                  <a:pt x="4466" y="1957"/>
                  <a:pt x="4234" y="1985"/>
                  <a:pt x="4012" y="2059"/>
                </a:cubicBezTo>
                <a:cubicBezTo>
                  <a:pt x="3648" y="1768"/>
                  <a:pt x="3259" y="1476"/>
                  <a:pt x="2846" y="1233"/>
                </a:cubicBezTo>
                <a:lnTo>
                  <a:pt x="2846" y="1233"/>
                </a:lnTo>
                <a:cubicBezTo>
                  <a:pt x="3453" y="1355"/>
                  <a:pt x="4061" y="1403"/>
                  <a:pt x="4644" y="1549"/>
                </a:cubicBezTo>
                <a:cubicBezTo>
                  <a:pt x="5352" y="1707"/>
                  <a:pt x="6109" y="1960"/>
                  <a:pt x="6848" y="1960"/>
                </a:cubicBezTo>
                <a:cubicBezTo>
                  <a:pt x="7021" y="1960"/>
                  <a:pt x="7194" y="1946"/>
                  <a:pt x="7364" y="1914"/>
                </a:cubicBezTo>
                <a:cubicBezTo>
                  <a:pt x="7632" y="1865"/>
                  <a:pt x="7923" y="1743"/>
                  <a:pt x="7996" y="1452"/>
                </a:cubicBezTo>
                <a:cubicBezTo>
                  <a:pt x="8045" y="1160"/>
                  <a:pt x="7875" y="918"/>
                  <a:pt x="7632" y="772"/>
                </a:cubicBezTo>
                <a:cubicBezTo>
                  <a:pt x="7364" y="602"/>
                  <a:pt x="7024" y="529"/>
                  <a:pt x="6684" y="505"/>
                </a:cubicBezTo>
                <a:cubicBezTo>
                  <a:pt x="6247" y="432"/>
                  <a:pt x="5785" y="359"/>
                  <a:pt x="5348" y="335"/>
                </a:cubicBezTo>
                <a:cubicBezTo>
                  <a:pt x="5204" y="329"/>
                  <a:pt x="5060" y="326"/>
                  <a:pt x="4917" y="326"/>
                </a:cubicBezTo>
                <a:cubicBezTo>
                  <a:pt x="3827" y="326"/>
                  <a:pt x="2756" y="481"/>
                  <a:pt x="1704" y="675"/>
                </a:cubicBezTo>
                <a:cubicBezTo>
                  <a:pt x="1194" y="480"/>
                  <a:pt x="684" y="286"/>
                  <a:pt x="223" y="19"/>
                </a:cubicBezTo>
                <a:cubicBezTo>
                  <a:pt x="202" y="6"/>
                  <a:pt x="181" y="1"/>
                  <a:pt x="162" y="1"/>
                </a:cubicBezTo>
                <a:close/>
              </a:path>
            </a:pathLst>
          </a:custGeom>
          <a:solidFill>
            <a:srgbClr val="5420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6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9"/>
          <p:cNvSpPr/>
          <p:nvPr/>
        </p:nvSpPr>
        <p:spPr>
          <a:xfrm rot="10800000" flipH="1">
            <a:off x="7895391" y="-435283"/>
            <a:ext cx="1321391" cy="1319785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9"/>
          <p:cNvSpPr/>
          <p:nvPr/>
        </p:nvSpPr>
        <p:spPr>
          <a:xfrm rot="10547964">
            <a:off x="5769950" y="-218093"/>
            <a:ext cx="3760752" cy="6008544"/>
          </a:xfrm>
          <a:custGeom>
            <a:avLst/>
            <a:gdLst/>
            <a:ahLst/>
            <a:cxnLst/>
            <a:rect l="l" t="t" r="r" b="b"/>
            <a:pathLst>
              <a:path w="123529" h="197362" extrusionOk="0">
                <a:moveTo>
                  <a:pt x="107739" y="401"/>
                </a:moveTo>
                <a:cubicBezTo>
                  <a:pt x="94143" y="1640"/>
                  <a:pt x="55948" y="-1478"/>
                  <a:pt x="38108" y="11442"/>
                </a:cubicBezTo>
                <a:cubicBezTo>
                  <a:pt x="20268" y="24362"/>
                  <a:pt x="4869" y="54032"/>
                  <a:pt x="700" y="77919"/>
                </a:cubicBezTo>
                <a:cubicBezTo>
                  <a:pt x="-3469" y="101806"/>
                  <a:pt x="12794" y="136434"/>
                  <a:pt x="13094" y="154762"/>
                </a:cubicBezTo>
                <a:cubicBezTo>
                  <a:pt x="13395" y="173090"/>
                  <a:pt x="738" y="181879"/>
                  <a:pt x="2503" y="187888"/>
                </a:cubicBezTo>
                <a:cubicBezTo>
                  <a:pt x="4268" y="193897"/>
                  <a:pt x="21394" y="204150"/>
                  <a:pt x="23685" y="190817"/>
                </a:cubicBezTo>
                <a:cubicBezTo>
                  <a:pt x="25976" y="177484"/>
                  <a:pt x="14183" y="131364"/>
                  <a:pt x="16249" y="107890"/>
                </a:cubicBezTo>
                <a:cubicBezTo>
                  <a:pt x="18315" y="84417"/>
                  <a:pt x="29431" y="65300"/>
                  <a:pt x="36079" y="49976"/>
                </a:cubicBezTo>
                <a:cubicBezTo>
                  <a:pt x="42727" y="34653"/>
                  <a:pt x="42201" y="23611"/>
                  <a:pt x="56135" y="15949"/>
                </a:cubicBezTo>
                <a:cubicBezTo>
                  <a:pt x="70069" y="8287"/>
                  <a:pt x="111081" y="6597"/>
                  <a:pt x="119682" y="4006"/>
                </a:cubicBezTo>
                <a:cubicBezTo>
                  <a:pt x="128283" y="1415"/>
                  <a:pt x="121335" y="-838"/>
                  <a:pt x="107739" y="401"/>
                </a:cubicBezTo>
                <a:close/>
              </a:path>
            </a:pathLst>
          </a:cu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9" name="Google Shape;309;p19"/>
          <p:cNvSpPr/>
          <p:nvPr/>
        </p:nvSpPr>
        <p:spPr>
          <a:xfrm>
            <a:off x="207304" y="3913001"/>
            <a:ext cx="937044" cy="935941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9"/>
          <p:cNvSpPr/>
          <p:nvPr/>
        </p:nvSpPr>
        <p:spPr>
          <a:xfrm>
            <a:off x="8087408" y="4449117"/>
            <a:ext cx="937366" cy="510735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19"/>
          <p:cNvSpPr/>
          <p:nvPr/>
        </p:nvSpPr>
        <p:spPr>
          <a:xfrm flipH="1">
            <a:off x="-28145" y="-435274"/>
            <a:ext cx="937044" cy="935941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19"/>
          <p:cNvSpPr/>
          <p:nvPr/>
        </p:nvSpPr>
        <p:spPr>
          <a:xfrm rot="-878191">
            <a:off x="-178216" y="-217968"/>
            <a:ext cx="3760584" cy="6008276"/>
          </a:xfrm>
          <a:custGeom>
            <a:avLst/>
            <a:gdLst/>
            <a:ahLst/>
            <a:cxnLst/>
            <a:rect l="l" t="t" r="r" b="b"/>
            <a:pathLst>
              <a:path w="123529" h="197362" extrusionOk="0">
                <a:moveTo>
                  <a:pt x="107739" y="401"/>
                </a:moveTo>
                <a:cubicBezTo>
                  <a:pt x="94143" y="1640"/>
                  <a:pt x="55948" y="-1478"/>
                  <a:pt x="38108" y="11442"/>
                </a:cubicBezTo>
                <a:cubicBezTo>
                  <a:pt x="20268" y="24362"/>
                  <a:pt x="4869" y="54032"/>
                  <a:pt x="700" y="77919"/>
                </a:cubicBezTo>
                <a:cubicBezTo>
                  <a:pt x="-3469" y="101806"/>
                  <a:pt x="12794" y="136434"/>
                  <a:pt x="13094" y="154762"/>
                </a:cubicBezTo>
                <a:cubicBezTo>
                  <a:pt x="13395" y="173090"/>
                  <a:pt x="738" y="181879"/>
                  <a:pt x="2503" y="187888"/>
                </a:cubicBezTo>
                <a:cubicBezTo>
                  <a:pt x="4268" y="193897"/>
                  <a:pt x="21394" y="204150"/>
                  <a:pt x="23685" y="190817"/>
                </a:cubicBezTo>
                <a:cubicBezTo>
                  <a:pt x="25976" y="177484"/>
                  <a:pt x="14183" y="131364"/>
                  <a:pt x="16249" y="107890"/>
                </a:cubicBezTo>
                <a:cubicBezTo>
                  <a:pt x="18315" y="84417"/>
                  <a:pt x="29431" y="65300"/>
                  <a:pt x="36079" y="49976"/>
                </a:cubicBezTo>
                <a:cubicBezTo>
                  <a:pt x="42727" y="34653"/>
                  <a:pt x="42201" y="23611"/>
                  <a:pt x="56135" y="15949"/>
                </a:cubicBezTo>
                <a:cubicBezTo>
                  <a:pt x="70069" y="8287"/>
                  <a:pt x="111081" y="6597"/>
                  <a:pt x="119682" y="4006"/>
                </a:cubicBezTo>
                <a:cubicBezTo>
                  <a:pt x="128283" y="1415"/>
                  <a:pt x="121335" y="-838"/>
                  <a:pt x="107739" y="401"/>
                </a:cubicBezTo>
                <a:close/>
              </a:path>
            </a:pathLst>
          </a:cu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3" name="Google Shape;313;p19"/>
          <p:cNvSpPr/>
          <p:nvPr/>
        </p:nvSpPr>
        <p:spPr>
          <a:xfrm flipH="1">
            <a:off x="442773" y="289321"/>
            <a:ext cx="466124" cy="465576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19"/>
          <p:cNvSpPr/>
          <p:nvPr/>
        </p:nvSpPr>
        <p:spPr>
          <a:xfrm rot="133164">
            <a:off x="232848" y="89678"/>
            <a:ext cx="1084543" cy="591408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19"/>
          <p:cNvSpPr/>
          <p:nvPr/>
        </p:nvSpPr>
        <p:spPr>
          <a:xfrm rot="-8568918">
            <a:off x="8081478" y="4303552"/>
            <a:ext cx="466100" cy="465552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19"/>
          <p:cNvSpPr/>
          <p:nvPr/>
        </p:nvSpPr>
        <p:spPr>
          <a:xfrm rot="900209" flipH="1">
            <a:off x="8288805" y="4538851"/>
            <a:ext cx="732014" cy="418466"/>
          </a:xfrm>
          <a:custGeom>
            <a:avLst/>
            <a:gdLst/>
            <a:ahLst/>
            <a:cxnLst/>
            <a:rect l="l" t="t" r="r" b="b"/>
            <a:pathLst>
              <a:path w="12457" h="7121" extrusionOk="0">
                <a:moveTo>
                  <a:pt x="4027" y="748"/>
                </a:moveTo>
                <a:cubicBezTo>
                  <a:pt x="4003" y="772"/>
                  <a:pt x="3978" y="772"/>
                  <a:pt x="3930" y="797"/>
                </a:cubicBezTo>
                <a:cubicBezTo>
                  <a:pt x="3930" y="772"/>
                  <a:pt x="3905" y="748"/>
                  <a:pt x="3905" y="748"/>
                </a:cubicBezTo>
                <a:close/>
                <a:moveTo>
                  <a:pt x="4367" y="821"/>
                </a:moveTo>
                <a:cubicBezTo>
                  <a:pt x="4391" y="821"/>
                  <a:pt x="4416" y="821"/>
                  <a:pt x="4416" y="845"/>
                </a:cubicBezTo>
                <a:lnTo>
                  <a:pt x="4148" y="991"/>
                </a:lnTo>
                <a:cubicBezTo>
                  <a:pt x="4124" y="967"/>
                  <a:pt x="4124" y="967"/>
                  <a:pt x="4100" y="967"/>
                </a:cubicBezTo>
                <a:cubicBezTo>
                  <a:pt x="4197" y="918"/>
                  <a:pt x="4270" y="870"/>
                  <a:pt x="4367" y="821"/>
                </a:cubicBezTo>
                <a:close/>
                <a:moveTo>
                  <a:pt x="4731" y="918"/>
                </a:moveTo>
                <a:cubicBezTo>
                  <a:pt x="4780" y="918"/>
                  <a:pt x="4829" y="942"/>
                  <a:pt x="4877" y="942"/>
                </a:cubicBezTo>
                <a:cubicBezTo>
                  <a:pt x="4731" y="1040"/>
                  <a:pt x="4561" y="1088"/>
                  <a:pt x="4416" y="1137"/>
                </a:cubicBezTo>
                <a:cubicBezTo>
                  <a:pt x="4391" y="1137"/>
                  <a:pt x="4367" y="1137"/>
                  <a:pt x="4343" y="1113"/>
                </a:cubicBezTo>
                <a:lnTo>
                  <a:pt x="4707" y="918"/>
                </a:lnTo>
                <a:close/>
                <a:moveTo>
                  <a:pt x="5169" y="1040"/>
                </a:moveTo>
                <a:cubicBezTo>
                  <a:pt x="5266" y="1088"/>
                  <a:pt x="5339" y="1113"/>
                  <a:pt x="5436" y="1137"/>
                </a:cubicBezTo>
                <a:cubicBezTo>
                  <a:pt x="5242" y="1210"/>
                  <a:pt x="5047" y="1307"/>
                  <a:pt x="4829" y="1355"/>
                </a:cubicBezTo>
                <a:cubicBezTo>
                  <a:pt x="4780" y="1331"/>
                  <a:pt x="4707" y="1307"/>
                  <a:pt x="4659" y="1283"/>
                </a:cubicBezTo>
                <a:cubicBezTo>
                  <a:pt x="4829" y="1210"/>
                  <a:pt x="4999" y="1137"/>
                  <a:pt x="5144" y="1064"/>
                </a:cubicBezTo>
                <a:cubicBezTo>
                  <a:pt x="5144" y="1064"/>
                  <a:pt x="5144" y="1040"/>
                  <a:pt x="5169" y="1040"/>
                </a:cubicBezTo>
                <a:close/>
                <a:moveTo>
                  <a:pt x="5703" y="1234"/>
                </a:moveTo>
                <a:cubicBezTo>
                  <a:pt x="5776" y="1258"/>
                  <a:pt x="5849" y="1283"/>
                  <a:pt x="5922" y="1307"/>
                </a:cubicBezTo>
                <a:cubicBezTo>
                  <a:pt x="5752" y="1404"/>
                  <a:pt x="5557" y="1501"/>
                  <a:pt x="5387" y="1598"/>
                </a:cubicBezTo>
                <a:cubicBezTo>
                  <a:pt x="5290" y="1550"/>
                  <a:pt x="5217" y="1525"/>
                  <a:pt x="5120" y="1477"/>
                </a:cubicBezTo>
                <a:cubicBezTo>
                  <a:pt x="5290" y="1428"/>
                  <a:pt x="5460" y="1355"/>
                  <a:pt x="5655" y="1283"/>
                </a:cubicBezTo>
                <a:cubicBezTo>
                  <a:pt x="5679" y="1283"/>
                  <a:pt x="5703" y="1258"/>
                  <a:pt x="5703" y="1234"/>
                </a:cubicBezTo>
                <a:close/>
                <a:moveTo>
                  <a:pt x="5006" y="217"/>
                </a:moveTo>
                <a:cubicBezTo>
                  <a:pt x="6101" y="217"/>
                  <a:pt x="7270" y="862"/>
                  <a:pt x="8011" y="1623"/>
                </a:cubicBezTo>
                <a:cubicBezTo>
                  <a:pt x="6748" y="1550"/>
                  <a:pt x="5655" y="894"/>
                  <a:pt x="4440" y="627"/>
                </a:cubicBezTo>
                <a:cubicBezTo>
                  <a:pt x="4423" y="610"/>
                  <a:pt x="4406" y="592"/>
                  <a:pt x="4380" y="592"/>
                </a:cubicBezTo>
                <a:cubicBezTo>
                  <a:pt x="4369" y="592"/>
                  <a:pt x="4357" y="595"/>
                  <a:pt x="4343" y="602"/>
                </a:cubicBezTo>
                <a:cubicBezTo>
                  <a:pt x="4197" y="578"/>
                  <a:pt x="4051" y="530"/>
                  <a:pt x="3905" y="530"/>
                </a:cubicBezTo>
                <a:cubicBezTo>
                  <a:pt x="3954" y="432"/>
                  <a:pt x="4076" y="359"/>
                  <a:pt x="4318" y="311"/>
                </a:cubicBezTo>
                <a:cubicBezTo>
                  <a:pt x="4541" y="247"/>
                  <a:pt x="4772" y="217"/>
                  <a:pt x="5006" y="217"/>
                </a:cubicBezTo>
                <a:close/>
                <a:moveTo>
                  <a:pt x="6165" y="1404"/>
                </a:moveTo>
                <a:lnTo>
                  <a:pt x="6383" y="1477"/>
                </a:lnTo>
                <a:cubicBezTo>
                  <a:pt x="6238" y="1574"/>
                  <a:pt x="6092" y="1671"/>
                  <a:pt x="5922" y="1744"/>
                </a:cubicBezTo>
                <a:cubicBezTo>
                  <a:pt x="5897" y="1744"/>
                  <a:pt x="5897" y="1744"/>
                  <a:pt x="5873" y="1768"/>
                </a:cubicBezTo>
                <a:cubicBezTo>
                  <a:pt x="5800" y="1744"/>
                  <a:pt x="5727" y="1720"/>
                  <a:pt x="5655" y="1696"/>
                </a:cubicBezTo>
                <a:cubicBezTo>
                  <a:pt x="5825" y="1623"/>
                  <a:pt x="5995" y="1525"/>
                  <a:pt x="6140" y="1428"/>
                </a:cubicBezTo>
                <a:cubicBezTo>
                  <a:pt x="6165" y="1428"/>
                  <a:pt x="6165" y="1404"/>
                  <a:pt x="6165" y="1404"/>
                </a:cubicBezTo>
                <a:close/>
                <a:moveTo>
                  <a:pt x="6626" y="1550"/>
                </a:moveTo>
                <a:cubicBezTo>
                  <a:pt x="6723" y="1598"/>
                  <a:pt x="6796" y="1623"/>
                  <a:pt x="6869" y="1647"/>
                </a:cubicBezTo>
                <a:cubicBezTo>
                  <a:pt x="6748" y="1720"/>
                  <a:pt x="6602" y="1817"/>
                  <a:pt x="6432" y="1890"/>
                </a:cubicBezTo>
                <a:cubicBezTo>
                  <a:pt x="6359" y="1890"/>
                  <a:pt x="6262" y="1866"/>
                  <a:pt x="6189" y="1841"/>
                </a:cubicBezTo>
                <a:cubicBezTo>
                  <a:pt x="6335" y="1768"/>
                  <a:pt x="6456" y="1671"/>
                  <a:pt x="6602" y="1598"/>
                </a:cubicBezTo>
                <a:cubicBezTo>
                  <a:pt x="6602" y="1574"/>
                  <a:pt x="6626" y="1574"/>
                  <a:pt x="6626" y="1550"/>
                </a:cubicBezTo>
                <a:close/>
                <a:moveTo>
                  <a:pt x="7695" y="1817"/>
                </a:moveTo>
                <a:cubicBezTo>
                  <a:pt x="7744" y="1817"/>
                  <a:pt x="7792" y="1841"/>
                  <a:pt x="7841" y="1841"/>
                </a:cubicBezTo>
                <a:cubicBezTo>
                  <a:pt x="7744" y="1866"/>
                  <a:pt x="7671" y="1890"/>
                  <a:pt x="7574" y="1890"/>
                </a:cubicBezTo>
                <a:cubicBezTo>
                  <a:pt x="7598" y="1866"/>
                  <a:pt x="7647" y="1841"/>
                  <a:pt x="7695" y="1817"/>
                </a:cubicBezTo>
                <a:close/>
                <a:moveTo>
                  <a:pt x="7161" y="1720"/>
                </a:moveTo>
                <a:cubicBezTo>
                  <a:pt x="7234" y="1720"/>
                  <a:pt x="7306" y="1744"/>
                  <a:pt x="7404" y="1768"/>
                </a:cubicBezTo>
                <a:cubicBezTo>
                  <a:pt x="7306" y="1817"/>
                  <a:pt x="7209" y="1866"/>
                  <a:pt x="7136" y="1914"/>
                </a:cubicBezTo>
                <a:cubicBezTo>
                  <a:pt x="7112" y="1938"/>
                  <a:pt x="7112" y="1938"/>
                  <a:pt x="7088" y="1938"/>
                </a:cubicBezTo>
                <a:lnTo>
                  <a:pt x="6796" y="1938"/>
                </a:lnTo>
                <a:cubicBezTo>
                  <a:pt x="6918" y="1866"/>
                  <a:pt x="7039" y="1793"/>
                  <a:pt x="7161" y="1720"/>
                </a:cubicBezTo>
                <a:close/>
                <a:moveTo>
                  <a:pt x="6262" y="2764"/>
                </a:moveTo>
                <a:lnTo>
                  <a:pt x="6262" y="2764"/>
                </a:lnTo>
                <a:cubicBezTo>
                  <a:pt x="6116" y="2862"/>
                  <a:pt x="5970" y="2983"/>
                  <a:pt x="5800" y="3080"/>
                </a:cubicBezTo>
                <a:cubicBezTo>
                  <a:pt x="5849" y="3007"/>
                  <a:pt x="5897" y="2934"/>
                  <a:pt x="5922" y="2862"/>
                </a:cubicBezTo>
                <a:cubicBezTo>
                  <a:pt x="6043" y="2813"/>
                  <a:pt x="6165" y="2789"/>
                  <a:pt x="6262" y="2764"/>
                </a:cubicBezTo>
                <a:close/>
                <a:moveTo>
                  <a:pt x="5630" y="2934"/>
                </a:moveTo>
                <a:lnTo>
                  <a:pt x="5630" y="2934"/>
                </a:lnTo>
                <a:cubicBezTo>
                  <a:pt x="5582" y="3056"/>
                  <a:pt x="5509" y="3153"/>
                  <a:pt x="5460" y="3275"/>
                </a:cubicBezTo>
                <a:cubicBezTo>
                  <a:pt x="5387" y="3323"/>
                  <a:pt x="5314" y="3347"/>
                  <a:pt x="5242" y="3396"/>
                </a:cubicBezTo>
                <a:cubicBezTo>
                  <a:pt x="5314" y="3250"/>
                  <a:pt x="5387" y="3129"/>
                  <a:pt x="5460" y="3007"/>
                </a:cubicBezTo>
                <a:cubicBezTo>
                  <a:pt x="5460" y="2983"/>
                  <a:pt x="5460" y="2983"/>
                  <a:pt x="5484" y="2983"/>
                </a:cubicBezTo>
                <a:cubicBezTo>
                  <a:pt x="5533" y="2959"/>
                  <a:pt x="5582" y="2959"/>
                  <a:pt x="5630" y="2934"/>
                </a:cubicBezTo>
                <a:close/>
                <a:moveTo>
                  <a:pt x="4177" y="2612"/>
                </a:moveTo>
                <a:cubicBezTo>
                  <a:pt x="4618" y="2612"/>
                  <a:pt x="5062" y="2624"/>
                  <a:pt x="5503" y="2624"/>
                </a:cubicBezTo>
                <a:cubicBezTo>
                  <a:pt x="5659" y="2624"/>
                  <a:pt x="5815" y="2623"/>
                  <a:pt x="5970" y="2619"/>
                </a:cubicBezTo>
                <a:lnTo>
                  <a:pt x="5970" y="2619"/>
                </a:lnTo>
                <a:cubicBezTo>
                  <a:pt x="5387" y="2789"/>
                  <a:pt x="4804" y="2934"/>
                  <a:pt x="4197" y="3032"/>
                </a:cubicBezTo>
                <a:cubicBezTo>
                  <a:pt x="3468" y="3177"/>
                  <a:pt x="2764" y="3275"/>
                  <a:pt x="2035" y="3299"/>
                </a:cubicBezTo>
                <a:cubicBezTo>
                  <a:pt x="1549" y="3323"/>
                  <a:pt x="1088" y="3347"/>
                  <a:pt x="626" y="3469"/>
                </a:cubicBezTo>
                <a:lnTo>
                  <a:pt x="626" y="3469"/>
                </a:lnTo>
                <a:cubicBezTo>
                  <a:pt x="1681" y="2710"/>
                  <a:pt x="2915" y="2612"/>
                  <a:pt x="4177" y="2612"/>
                </a:cubicBezTo>
                <a:close/>
                <a:moveTo>
                  <a:pt x="5193" y="3056"/>
                </a:moveTo>
                <a:cubicBezTo>
                  <a:pt x="5096" y="3202"/>
                  <a:pt x="4999" y="3372"/>
                  <a:pt x="4877" y="3542"/>
                </a:cubicBezTo>
                <a:cubicBezTo>
                  <a:pt x="4804" y="3566"/>
                  <a:pt x="4707" y="3590"/>
                  <a:pt x="4634" y="3615"/>
                </a:cubicBezTo>
                <a:cubicBezTo>
                  <a:pt x="4731" y="3469"/>
                  <a:pt x="4829" y="3299"/>
                  <a:pt x="4950" y="3153"/>
                </a:cubicBezTo>
                <a:cubicBezTo>
                  <a:pt x="4974" y="3153"/>
                  <a:pt x="4974" y="3129"/>
                  <a:pt x="4974" y="3104"/>
                </a:cubicBezTo>
                <a:cubicBezTo>
                  <a:pt x="5047" y="3080"/>
                  <a:pt x="5120" y="3056"/>
                  <a:pt x="5193" y="3056"/>
                </a:cubicBezTo>
                <a:close/>
                <a:moveTo>
                  <a:pt x="893" y="3639"/>
                </a:moveTo>
                <a:cubicBezTo>
                  <a:pt x="845" y="3663"/>
                  <a:pt x="796" y="3712"/>
                  <a:pt x="747" y="3736"/>
                </a:cubicBezTo>
                <a:cubicBezTo>
                  <a:pt x="699" y="3712"/>
                  <a:pt x="675" y="3712"/>
                  <a:pt x="626" y="3688"/>
                </a:cubicBezTo>
                <a:cubicBezTo>
                  <a:pt x="723" y="3663"/>
                  <a:pt x="796" y="3639"/>
                  <a:pt x="893" y="3639"/>
                </a:cubicBezTo>
                <a:close/>
                <a:moveTo>
                  <a:pt x="10218" y="1729"/>
                </a:moveTo>
                <a:cubicBezTo>
                  <a:pt x="10340" y="1729"/>
                  <a:pt x="10467" y="1772"/>
                  <a:pt x="10586" y="1866"/>
                </a:cubicBezTo>
                <a:cubicBezTo>
                  <a:pt x="11290" y="2376"/>
                  <a:pt x="10489" y="3153"/>
                  <a:pt x="9979" y="3712"/>
                </a:cubicBezTo>
                <a:cubicBezTo>
                  <a:pt x="10076" y="3420"/>
                  <a:pt x="10173" y="3104"/>
                  <a:pt x="10319" y="2813"/>
                </a:cubicBezTo>
                <a:cubicBezTo>
                  <a:pt x="10352" y="2713"/>
                  <a:pt x="10272" y="2637"/>
                  <a:pt x="10202" y="2637"/>
                </a:cubicBezTo>
                <a:cubicBezTo>
                  <a:pt x="10170" y="2637"/>
                  <a:pt x="10140" y="2653"/>
                  <a:pt x="10124" y="2692"/>
                </a:cubicBezTo>
                <a:cubicBezTo>
                  <a:pt x="9979" y="3032"/>
                  <a:pt x="9881" y="3372"/>
                  <a:pt x="9760" y="3736"/>
                </a:cubicBezTo>
                <a:cubicBezTo>
                  <a:pt x="9711" y="3420"/>
                  <a:pt x="9663" y="3129"/>
                  <a:pt x="9638" y="2813"/>
                </a:cubicBezTo>
                <a:cubicBezTo>
                  <a:pt x="9638" y="2619"/>
                  <a:pt x="9614" y="2327"/>
                  <a:pt x="9687" y="2133"/>
                </a:cubicBezTo>
                <a:cubicBezTo>
                  <a:pt x="9782" y="1880"/>
                  <a:pt x="9990" y="1729"/>
                  <a:pt x="10218" y="1729"/>
                </a:cubicBezTo>
                <a:close/>
                <a:moveTo>
                  <a:pt x="8304" y="2063"/>
                </a:moveTo>
                <a:cubicBezTo>
                  <a:pt x="8622" y="2063"/>
                  <a:pt x="8943" y="2353"/>
                  <a:pt x="9104" y="2643"/>
                </a:cubicBezTo>
                <a:cubicBezTo>
                  <a:pt x="9274" y="2959"/>
                  <a:pt x="9371" y="3275"/>
                  <a:pt x="9468" y="3615"/>
                </a:cubicBezTo>
                <a:cubicBezTo>
                  <a:pt x="9177" y="3250"/>
                  <a:pt x="8861" y="2910"/>
                  <a:pt x="8545" y="2570"/>
                </a:cubicBezTo>
                <a:cubicBezTo>
                  <a:pt x="8521" y="2540"/>
                  <a:pt x="8495" y="2528"/>
                  <a:pt x="8469" y="2528"/>
                </a:cubicBezTo>
                <a:cubicBezTo>
                  <a:pt x="8391" y="2528"/>
                  <a:pt x="8326" y="2643"/>
                  <a:pt x="8400" y="2716"/>
                </a:cubicBezTo>
                <a:cubicBezTo>
                  <a:pt x="8691" y="3056"/>
                  <a:pt x="9007" y="3396"/>
                  <a:pt x="9298" y="3760"/>
                </a:cubicBezTo>
                <a:cubicBezTo>
                  <a:pt x="8667" y="3566"/>
                  <a:pt x="7452" y="2862"/>
                  <a:pt x="7841" y="2327"/>
                </a:cubicBezTo>
                <a:cubicBezTo>
                  <a:pt x="7980" y="2139"/>
                  <a:pt x="8142" y="2063"/>
                  <a:pt x="8304" y="2063"/>
                </a:cubicBezTo>
                <a:close/>
                <a:moveTo>
                  <a:pt x="4707" y="3153"/>
                </a:moveTo>
                <a:lnTo>
                  <a:pt x="4707" y="3153"/>
                </a:lnTo>
                <a:cubicBezTo>
                  <a:pt x="4586" y="3323"/>
                  <a:pt x="4464" y="3493"/>
                  <a:pt x="4343" y="3663"/>
                </a:cubicBezTo>
                <a:cubicBezTo>
                  <a:pt x="4343" y="3688"/>
                  <a:pt x="4343" y="3712"/>
                  <a:pt x="4343" y="3736"/>
                </a:cubicBezTo>
                <a:cubicBezTo>
                  <a:pt x="4246" y="3736"/>
                  <a:pt x="4173" y="3760"/>
                  <a:pt x="4076" y="3785"/>
                </a:cubicBezTo>
                <a:cubicBezTo>
                  <a:pt x="4221" y="3615"/>
                  <a:pt x="4343" y="3445"/>
                  <a:pt x="4489" y="3275"/>
                </a:cubicBezTo>
                <a:cubicBezTo>
                  <a:pt x="4489" y="3250"/>
                  <a:pt x="4489" y="3226"/>
                  <a:pt x="4489" y="3202"/>
                </a:cubicBezTo>
                <a:lnTo>
                  <a:pt x="4513" y="3202"/>
                </a:lnTo>
                <a:cubicBezTo>
                  <a:pt x="4561" y="3177"/>
                  <a:pt x="4634" y="3177"/>
                  <a:pt x="4707" y="3153"/>
                </a:cubicBezTo>
                <a:close/>
                <a:moveTo>
                  <a:pt x="1622" y="3542"/>
                </a:moveTo>
                <a:cubicBezTo>
                  <a:pt x="1476" y="3639"/>
                  <a:pt x="1355" y="3736"/>
                  <a:pt x="1209" y="3833"/>
                </a:cubicBezTo>
                <a:cubicBezTo>
                  <a:pt x="1136" y="3833"/>
                  <a:pt x="1088" y="3809"/>
                  <a:pt x="1039" y="3809"/>
                </a:cubicBezTo>
                <a:cubicBezTo>
                  <a:pt x="1136" y="3736"/>
                  <a:pt x="1233" y="3639"/>
                  <a:pt x="1355" y="3566"/>
                </a:cubicBezTo>
                <a:cubicBezTo>
                  <a:pt x="1452" y="3566"/>
                  <a:pt x="1525" y="3542"/>
                  <a:pt x="1622" y="3542"/>
                </a:cubicBezTo>
                <a:close/>
                <a:moveTo>
                  <a:pt x="4221" y="3250"/>
                </a:moveTo>
                <a:cubicBezTo>
                  <a:pt x="4076" y="3445"/>
                  <a:pt x="3905" y="3639"/>
                  <a:pt x="3760" y="3858"/>
                </a:cubicBezTo>
                <a:cubicBezTo>
                  <a:pt x="3638" y="3882"/>
                  <a:pt x="3493" y="3906"/>
                  <a:pt x="3371" y="3906"/>
                </a:cubicBezTo>
                <a:cubicBezTo>
                  <a:pt x="3541" y="3760"/>
                  <a:pt x="3687" y="3566"/>
                  <a:pt x="3833" y="3372"/>
                </a:cubicBezTo>
                <a:cubicBezTo>
                  <a:pt x="3833" y="3347"/>
                  <a:pt x="3833" y="3347"/>
                  <a:pt x="3833" y="3323"/>
                </a:cubicBezTo>
                <a:cubicBezTo>
                  <a:pt x="3954" y="3299"/>
                  <a:pt x="4100" y="3275"/>
                  <a:pt x="4221" y="3250"/>
                </a:cubicBezTo>
                <a:close/>
                <a:moveTo>
                  <a:pt x="2424" y="3493"/>
                </a:moveTo>
                <a:cubicBezTo>
                  <a:pt x="2278" y="3663"/>
                  <a:pt x="2108" y="3809"/>
                  <a:pt x="1938" y="3955"/>
                </a:cubicBezTo>
                <a:cubicBezTo>
                  <a:pt x="1792" y="3930"/>
                  <a:pt x="1646" y="3906"/>
                  <a:pt x="1501" y="3882"/>
                </a:cubicBezTo>
                <a:cubicBezTo>
                  <a:pt x="1671" y="3785"/>
                  <a:pt x="1816" y="3663"/>
                  <a:pt x="1986" y="3542"/>
                </a:cubicBezTo>
                <a:cubicBezTo>
                  <a:pt x="2011" y="3542"/>
                  <a:pt x="2011" y="3517"/>
                  <a:pt x="2011" y="3517"/>
                </a:cubicBezTo>
                <a:cubicBezTo>
                  <a:pt x="2156" y="3517"/>
                  <a:pt x="2278" y="3517"/>
                  <a:pt x="2424" y="3493"/>
                </a:cubicBezTo>
                <a:close/>
                <a:moveTo>
                  <a:pt x="3541" y="3372"/>
                </a:moveTo>
                <a:cubicBezTo>
                  <a:pt x="3395" y="3566"/>
                  <a:pt x="3250" y="3760"/>
                  <a:pt x="3055" y="3930"/>
                </a:cubicBezTo>
                <a:cubicBezTo>
                  <a:pt x="3055" y="3930"/>
                  <a:pt x="3055" y="3930"/>
                  <a:pt x="3031" y="3955"/>
                </a:cubicBezTo>
                <a:lnTo>
                  <a:pt x="2788" y="3955"/>
                </a:lnTo>
                <a:cubicBezTo>
                  <a:pt x="2982" y="3785"/>
                  <a:pt x="3152" y="3615"/>
                  <a:pt x="3347" y="3445"/>
                </a:cubicBezTo>
                <a:cubicBezTo>
                  <a:pt x="3347" y="3445"/>
                  <a:pt x="3371" y="3420"/>
                  <a:pt x="3371" y="3396"/>
                </a:cubicBezTo>
                <a:lnTo>
                  <a:pt x="3541" y="3372"/>
                </a:lnTo>
                <a:close/>
                <a:moveTo>
                  <a:pt x="3031" y="3445"/>
                </a:moveTo>
                <a:lnTo>
                  <a:pt x="3031" y="3445"/>
                </a:lnTo>
                <a:cubicBezTo>
                  <a:pt x="2861" y="3639"/>
                  <a:pt x="2667" y="3809"/>
                  <a:pt x="2472" y="3979"/>
                </a:cubicBezTo>
                <a:cubicBezTo>
                  <a:pt x="2399" y="3979"/>
                  <a:pt x="2326" y="3955"/>
                  <a:pt x="2254" y="3955"/>
                </a:cubicBezTo>
                <a:cubicBezTo>
                  <a:pt x="2424" y="3809"/>
                  <a:pt x="2594" y="3639"/>
                  <a:pt x="2764" y="3469"/>
                </a:cubicBezTo>
                <a:cubicBezTo>
                  <a:pt x="2861" y="3469"/>
                  <a:pt x="2934" y="3469"/>
                  <a:pt x="3031" y="3445"/>
                </a:cubicBezTo>
                <a:close/>
                <a:moveTo>
                  <a:pt x="11143" y="4018"/>
                </a:moveTo>
                <a:cubicBezTo>
                  <a:pt x="11201" y="4018"/>
                  <a:pt x="11258" y="4020"/>
                  <a:pt x="11315" y="4028"/>
                </a:cubicBezTo>
                <a:cubicBezTo>
                  <a:pt x="11485" y="4052"/>
                  <a:pt x="11655" y="4076"/>
                  <a:pt x="11800" y="4149"/>
                </a:cubicBezTo>
                <a:cubicBezTo>
                  <a:pt x="12043" y="4295"/>
                  <a:pt x="12043" y="4392"/>
                  <a:pt x="11971" y="4659"/>
                </a:cubicBezTo>
                <a:cubicBezTo>
                  <a:pt x="11890" y="4920"/>
                  <a:pt x="11860" y="4982"/>
                  <a:pt x="11687" y="4982"/>
                </a:cubicBezTo>
                <a:cubicBezTo>
                  <a:pt x="11651" y="4982"/>
                  <a:pt x="11608" y="4979"/>
                  <a:pt x="11558" y="4975"/>
                </a:cubicBezTo>
                <a:cubicBezTo>
                  <a:pt x="11388" y="4975"/>
                  <a:pt x="11217" y="4902"/>
                  <a:pt x="11072" y="4854"/>
                </a:cubicBezTo>
                <a:cubicBezTo>
                  <a:pt x="10804" y="4756"/>
                  <a:pt x="10537" y="4635"/>
                  <a:pt x="10319" y="4441"/>
                </a:cubicBezTo>
                <a:cubicBezTo>
                  <a:pt x="10246" y="4368"/>
                  <a:pt x="10173" y="4295"/>
                  <a:pt x="10100" y="4222"/>
                </a:cubicBezTo>
                <a:lnTo>
                  <a:pt x="10100" y="4222"/>
                </a:lnTo>
                <a:cubicBezTo>
                  <a:pt x="10513" y="4319"/>
                  <a:pt x="10926" y="4489"/>
                  <a:pt x="11339" y="4562"/>
                </a:cubicBezTo>
                <a:cubicBezTo>
                  <a:pt x="11347" y="4563"/>
                  <a:pt x="11356" y="4564"/>
                  <a:pt x="11364" y="4564"/>
                </a:cubicBezTo>
                <a:cubicBezTo>
                  <a:pt x="11490" y="4564"/>
                  <a:pt x="11526" y="4391"/>
                  <a:pt x="11412" y="4368"/>
                </a:cubicBezTo>
                <a:cubicBezTo>
                  <a:pt x="11047" y="4295"/>
                  <a:pt x="10732" y="4173"/>
                  <a:pt x="10392" y="4076"/>
                </a:cubicBezTo>
                <a:cubicBezTo>
                  <a:pt x="10489" y="4076"/>
                  <a:pt x="10610" y="4052"/>
                  <a:pt x="10707" y="4052"/>
                </a:cubicBezTo>
                <a:cubicBezTo>
                  <a:pt x="10862" y="4035"/>
                  <a:pt x="11004" y="4018"/>
                  <a:pt x="11143" y="4018"/>
                </a:cubicBezTo>
                <a:close/>
                <a:moveTo>
                  <a:pt x="8201" y="3946"/>
                </a:moveTo>
                <a:cubicBezTo>
                  <a:pt x="8641" y="3946"/>
                  <a:pt x="9112" y="4050"/>
                  <a:pt x="9420" y="4198"/>
                </a:cubicBezTo>
                <a:cubicBezTo>
                  <a:pt x="8958" y="4246"/>
                  <a:pt x="8521" y="4295"/>
                  <a:pt x="8059" y="4368"/>
                </a:cubicBezTo>
                <a:cubicBezTo>
                  <a:pt x="7921" y="4391"/>
                  <a:pt x="7980" y="4588"/>
                  <a:pt x="8089" y="4588"/>
                </a:cubicBezTo>
                <a:cubicBezTo>
                  <a:pt x="8095" y="4588"/>
                  <a:pt x="8102" y="4588"/>
                  <a:pt x="8108" y="4586"/>
                </a:cubicBezTo>
                <a:cubicBezTo>
                  <a:pt x="8570" y="4489"/>
                  <a:pt x="9007" y="4441"/>
                  <a:pt x="9444" y="4416"/>
                </a:cubicBezTo>
                <a:lnTo>
                  <a:pt x="9444" y="4416"/>
                </a:lnTo>
                <a:cubicBezTo>
                  <a:pt x="9104" y="4732"/>
                  <a:pt x="8642" y="5024"/>
                  <a:pt x="8205" y="5169"/>
                </a:cubicBezTo>
                <a:cubicBezTo>
                  <a:pt x="8066" y="5216"/>
                  <a:pt x="7923" y="5245"/>
                  <a:pt x="7787" y="5245"/>
                </a:cubicBezTo>
                <a:cubicBezTo>
                  <a:pt x="7568" y="5245"/>
                  <a:pt x="7368" y="5170"/>
                  <a:pt x="7234" y="4975"/>
                </a:cubicBezTo>
                <a:cubicBezTo>
                  <a:pt x="7088" y="4756"/>
                  <a:pt x="7039" y="4489"/>
                  <a:pt x="7185" y="4295"/>
                </a:cubicBezTo>
                <a:cubicBezTo>
                  <a:pt x="7376" y="4044"/>
                  <a:pt x="7774" y="3946"/>
                  <a:pt x="8201" y="3946"/>
                </a:cubicBezTo>
                <a:close/>
                <a:moveTo>
                  <a:pt x="9881" y="4416"/>
                </a:moveTo>
                <a:cubicBezTo>
                  <a:pt x="10221" y="4878"/>
                  <a:pt x="10513" y="5485"/>
                  <a:pt x="10562" y="6044"/>
                </a:cubicBezTo>
                <a:cubicBezTo>
                  <a:pt x="10562" y="6408"/>
                  <a:pt x="10416" y="6675"/>
                  <a:pt x="10100" y="6821"/>
                </a:cubicBezTo>
                <a:cubicBezTo>
                  <a:pt x="9999" y="6872"/>
                  <a:pt x="9911" y="6901"/>
                  <a:pt x="9832" y="6901"/>
                </a:cubicBezTo>
                <a:cubicBezTo>
                  <a:pt x="9720" y="6901"/>
                  <a:pt x="9627" y="6842"/>
                  <a:pt x="9541" y="6700"/>
                </a:cubicBezTo>
                <a:cubicBezTo>
                  <a:pt x="9274" y="6190"/>
                  <a:pt x="9444" y="5242"/>
                  <a:pt x="9687" y="4611"/>
                </a:cubicBezTo>
                <a:cubicBezTo>
                  <a:pt x="9760" y="4951"/>
                  <a:pt x="9833" y="5315"/>
                  <a:pt x="9881" y="5655"/>
                </a:cubicBezTo>
                <a:cubicBezTo>
                  <a:pt x="9881" y="5728"/>
                  <a:pt x="9936" y="5764"/>
                  <a:pt x="9988" y="5764"/>
                </a:cubicBezTo>
                <a:cubicBezTo>
                  <a:pt x="10039" y="5764"/>
                  <a:pt x="10088" y="5728"/>
                  <a:pt x="10076" y="5655"/>
                </a:cubicBezTo>
                <a:cubicBezTo>
                  <a:pt x="10027" y="5242"/>
                  <a:pt x="9954" y="4829"/>
                  <a:pt x="9881" y="4416"/>
                </a:cubicBezTo>
                <a:close/>
                <a:moveTo>
                  <a:pt x="4971" y="1"/>
                </a:moveTo>
                <a:cubicBezTo>
                  <a:pt x="4442" y="1"/>
                  <a:pt x="3931" y="143"/>
                  <a:pt x="3493" y="481"/>
                </a:cubicBezTo>
                <a:cubicBezTo>
                  <a:pt x="3468" y="530"/>
                  <a:pt x="3444" y="578"/>
                  <a:pt x="3468" y="627"/>
                </a:cubicBezTo>
                <a:cubicBezTo>
                  <a:pt x="3857" y="1258"/>
                  <a:pt x="4707" y="1550"/>
                  <a:pt x="5363" y="1817"/>
                </a:cubicBezTo>
                <a:cubicBezTo>
                  <a:pt x="5880" y="2028"/>
                  <a:pt x="6413" y="2163"/>
                  <a:pt x="6949" y="2163"/>
                </a:cubicBezTo>
                <a:cubicBezTo>
                  <a:pt x="7092" y="2163"/>
                  <a:pt x="7236" y="2153"/>
                  <a:pt x="7379" y="2133"/>
                </a:cubicBezTo>
                <a:lnTo>
                  <a:pt x="7379" y="2133"/>
                </a:lnTo>
                <a:cubicBezTo>
                  <a:pt x="7161" y="2230"/>
                  <a:pt x="6942" y="2303"/>
                  <a:pt x="6723" y="2376"/>
                </a:cubicBezTo>
                <a:cubicBezTo>
                  <a:pt x="6707" y="2376"/>
                  <a:pt x="6691" y="2365"/>
                  <a:pt x="6675" y="2365"/>
                </a:cubicBezTo>
                <a:cubicBezTo>
                  <a:pt x="6667" y="2365"/>
                  <a:pt x="6659" y="2368"/>
                  <a:pt x="6651" y="2376"/>
                </a:cubicBezTo>
                <a:cubicBezTo>
                  <a:pt x="6231" y="2416"/>
                  <a:pt x="5807" y="2426"/>
                  <a:pt x="5383" y="2426"/>
                </a:cubicBezTo>
                <a:cubicBezTo>
                  <a:pt x="4973" y="2426"/>
                  <a:pt x="4563" y="2417"/>
                  <a:pt x="4156" y="2417"/>
                </a:cubicBezTo>
                <a:cubicBezTo>
                  <a:pt x="2688" y="2417"/>
                  <a:pt x="1263" y="2536"/>
                  <a:pt x="67" y="3639"/>
                </a:cubicBezTo>
                <a:cubicBezTo>
                  <a:pt x="1" y="3705"/>
                  <a:pt x="76" y="3812"/>
                  <a:pt x="163" y="3812"/>
                </a:cubicBezTo>
                <a:cubicBezTo>
                  <a:pt x="172" y="3812"/>
                  <a:pt x="180" y="3811"/>
                  <a:pt x="189" y="3809"/>
                </a:cubicBezTo>
                <a:cubicBezTo>
                  <a:pt x="205" y="3809"/>
                  <a:pt x="221" y="3820"/>
                  <a:pt x="237" y="3820"/>
                </a:cubicBezTo>
                <a:cubicBezTo>
                  <a:pt x="245" y="3820"/>
                  <a:pt x="254" y="3817"/>
                  <a:pt x="262" y="3809"/>
                </a:cubicBezTo>
                <a:cubicBezTo>
                  <a:pt x="553" y="3906"/>
                  <a:pt x="869" y="3979"/>
                  <a:pt x="1185" y="4052"/>
                </a:cubicBezTo>
                <a:lnTo>
                  <a:pt x="1233" y="4052"/>
                </a:lnTo>
                <a:cubicBezTo>
                  <a:pt x="1670" y="4138"/>
                  <a:pt x="2116" y="4181"/>
                  <a:pt x="2562" y="4181"/>
                </a:cubicBezTo>
                <a:cubicBezTo>
                  <a:pt x="3379" y="4181"/>
                  <a:pt x="4195" y="4035"/>
                  <a:pt x="4950" y="3736"/>
                </a:cubicBezTo>
                <a:cubicBezTo>
                  <a:pt x="4974" y="3736"/>
                  <a:pt x="4999" y="3712"/>
                  <a:pt x="4999" y="3712"/>
                </a:cubicBezTo>
                <a:cubicBezTo>
                  <a:pt x="5169" y="3639"/>
                  <a:pt x="5339" y="3566"/>
                  <a:pt x="5509" y="3469"/>
                </a:cubicBezTo>
                <a:cubicBezTo>
                  <a:pt x="5522" y="3475"/>
                  <a:pt x="5533" y="3478"/>
                  <a:pt x="5543" y="3478"/>
                </a:cubicBezTo>
                <a:cubicBezTo>
                  <a:pt x="5570" y="3478"/>
                  <a:pt x="5588" y="3456"/>
                  <a:pt x="5606" y="3420"/>
                </a:cubicBezTo>
                <a:cubicBezTo>
                  <a:pt x="5995" y="3226"/>
                  <a:pt x="6383" y="2959"/>
                  <a:pt x="6723" y="2667"/>
                </a:cubicBezTo>
                <a:cubicBezTo>
                  <a:pt x="6748" y="2643"/>
                  <a:pt x="6748" y="2619"/>
                  <a:pt x="6748" y="2594"/>
                </a:cubicBezTo>
                <a:cubicBezTo>
                  <a:pt x="7039" y="2497"/>
                  <a:pt x="7355" y="2376"/>
                  <a:pt x="7647" y="2254"/>
                </a:cubicBezTo>
                <a:lnTo>
                  <a:pt x="7647" y="2254"/>
                </a:lnTo>
                <a:cubicBezTo>
                  <a:pt x="7306" y="2813"/>
                  <a:pt x="8084" y="3445"/>
                  <a:pt x="8788" y="3785"/>
                </a:cubicBezTo>
                <a:cubicBezTo>
                  <a:pt x="8580" y="3747"/>
                  <a:pt x="8364" y="3725"/>
                  <a:pt x="8155" y="3725"/>
                </a:cubicBezTo>
                <a:cubicBezTo>
                  <a:pt x="7558" y="3725"/>
                  <a:pt x="7019" y="3900"/>
                  <a:pt x="6893" y="4368"/>
                </a:cubicBezTo>
                <a:cubicBezTo>
                  <a:pt x="6748" y="4926"/>
                  <a:pt x="7258" y="5461"/>
                  <a:pt x="7792" y="5461"/>
                </a:cubicBezTo>
                <a:cubicBezTo>
                  <a:pt x="8375" y="5437"/>
                  <a:pt x="8958" y="5096"/>
                  <a:pt x="9420" y="4708"/>
                </a:cubicBezTo>
                <a:lnTo>
                  <a:pt x="9420" y="4708"/>
                </a:lnTo>
                <a:cubicBezTo>
                  <a:pt x="9323" y="5072"/>
                  <a:pt x="9274" y="5461"/>
                  <a:pt x="9250" y="5801"/>
                </a:cubicBezTo>
                <a:cubicBezTo>
                  <a:pt x="9201" y="6190"/>
                  <a:pt x="9177" y="6918"/>
                  <a:pt x="9638" y="7088"/>
                </a:cubicBezTo>
                <a:cubicBezTo>
                  <a:pt x="9705" y="7111"/>
                  <a:pt x="9772" y="7121"/>
                  <a:pt x="9839" y="7121"/>
                </a:cubicBezTo>
                <a:cubicBezTo>
                  <a:pt x="10285" y="7121"/>
                  <a:pt x="10714" y="6664"/>
                  <a:pt x="10756" y="6262"/>
                </a:cubicBezTo>
                <a:cubicBezTo>
                  <a:pt x="10804" y="5752"/>
                  <a:pt x="10610" y="5218"/>
                  <a:pt x="10343" y="4732"/>
                </a:cubicBezTo>
                <a:lnTo>
                  <a:pt x="10343" y="4732"/>
                </a:lnTo>
                <a:cubicBezTo>
                  <a:pt x="10562" y="4878"/>
                  <a:pt x="10829" y="4999"/>
                  <a:pt x="11072" y="5072"/>
                </a:cubicBezTo>
                <a:cubicBezTo>
                  <a:pt x="11234" y="5123"/>
                  <a:pt x="11455" y="5169"/>
                  <a:pt x="11668" y="5169"/>
                </a:cubicBezTo>
                <a:cubicBezTo>
                  <a:pt x="11966" y="5169"/>
                  <a:pt x="12250" y="5078"/>
                  <a:pt x="12335" y="4781"/>
                </a:cubicBezTo>
                <a:cubicBezTo>
                  <a:pt x="12456" y="4343"/>
                  <a:pt x="12019" y="3955"/>
                  <a:pt x="11630" y="3858"/>
                </a:cubicBezTo>
                <a:cubicBezTo>
                  <a:pt x="11480" y="3822"/>
                  <a:pt x="11330" y="3809"/>
                  <a:pt x="11180" y="3809"/>
                </a:cubicBezTo>
                <a:cubicBezTo>
                  <a:pt x="10820" y="3809"/>
                  <a:pt x="10460" y="3882"/>
                  <a:pt x="10100" y="3882"/>
                </a:cubicBezTo>
                <a:cubicBezTo>
                  <a:pt x="10416" y="3517"/>
                  <a:pt x="10780" y="3202"/>
                  <a:pt x="10975" y="2764"/>
                </a:cubicBezTo>
                <a:cubicBezTo>
                  <a:pt x="11169" y="2303"/>
                  <a:pt x="10999" y="1744"/>
                  <a:pt x="10513" y="1574"/>
                </a:cubicBezTo>
                <a:cubicBezTo>
                  <a:pt x="10413" y="1537"/>
                  <a:pt x="10313" y="1520"/>
                  <a:pt x="10216" y="1520"/>
                </a:cubicBezTo>
                <a:cubicBezTo>
                  <a:pt x="9867" y="1520"/>
                  <a:pt x="9564" y="1747"/>
                  <a:pt x="9468" y="2109"/>
                </a:cubicBezTo>
                <a:cubicBezTo>
                  <a:pt x="9420" y="2327"/>
                  <a:pt x="9396" y="2546"/>
                  <a:pt x="9420" y="2764"/>
                </a:cubicBezTo>
                <a:cubicBezTo>
                  <a:pt x="9323" y="2546"/>
                  <a:pt x="9201" y="2351"/>
                  <a:pt x="9055" y="2181"/>
                </a:cubicBezTo>
                <a:cubicBezTo>
                  <a:pt x="8885" y="2011"/>
                  <a:pt x="8667" y="1890"/>
                  <a:pt x="8448" y="1890"/>
                </a:cubicBezTo>
                <a:cubicBezTo>
                  <a:pt x="8472" y="1817"/>
                  <a:pt x="8448" y="1744"/>
                  <a:pt x="8375" y="1720"/>
                </a:cubicBezTo>
                <a:cubicBezTo>
                  <a:pt x="8375" y="1720"/>
                  <a:pt x="8351" y="1720"/>
                  <a:pt x="8351" y="1696"/>
                </a:cubicBezTo>
                <a:cubicBezTo>
                  <a:pt x="7598" y="806"/>
                  <a:pt x="6232" y="1"/>
                  <a:pt x="4971" y="1"/>
                </a:cubicBezTo>
                <a:close/>
              </a:path>
            </a:pathLst>
          </a:custGeom>
          <a:solidFill>
            <a:srgbClr val="5420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19"/>
          <p:cNvSpPr/>
          <p:nvPr/>
        </p:nvSpPr>
        <p:spPr>
          <a:xfrm rot="10800000" flipH="1">
            <a:off x="8869820" y="-435278"/>
            <a:ext cx="636922" cy="636173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19"/>
          <p:cNvSpPr/>
          <p:nvPr/>
        </p:nvSpPr>
        <p:spPr>
          <a:xfrm>
            <a:off x="455268" y="-182475"/>
            <a:ext cx="285888" cy="285552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19"/>
          <p:cNvSpPr/>
          <p:nvPr/>
        </p:nvSpPr>
        <p:spPr>
          <a:xfrm>
            <a:off x="-129452" y="68908"/>
            <a:ext cx="797671" cy="796681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19"/>
          <p:cNvSpPr/>
          <p:nvPr/>
        </p:nvSpPr>
        <p:spPr>
          <a:xfrm rot="8583055" flipH="1">
            <a:off x="-643232" y="333391"/>
            <a:ext cx="2452298" cy="796655"/>
          </a:xfrm>
          <a:custGeom>
            <a:avLst/>
            <a:gdLst/>
            <a:ahLst/>
            <a:cxnLst/>
            <a:rect l="l" t="t" r="r" b="b"/>
            <a:pathLst>
              <a:path w="35486" h="11528" extrusionOk="0">
                <a:moveTo>
                  <a:pt x="28562" y="1"/>
                </a:moveTo>
                <a:lnTo>
                  <a:pt x="28562" y="1"/>
                </a:lnTo>
                <a:cubicBezTo>
                  <a:pt x="28101" y="122"/>
                  <a:pt x="27639" y="341"/>
                  <a:pt x="27275" y="633"/>
                </a:cubicBezTo>
                <a:cubicBezTo>
                  <a:pt x="26911" y="924"/>
                  <a:pt x="26595" y="1264"/>
                  <a:pt x="26400" y="1653"/>
                </a:cubicBezTo>
                <a:cubicBezTo>
                  <a:pt x="26255" y="2017"/>
                  <a:pt x="26182" y="2406"/>
                  <a:pt x="26255" y="2843"/>
                </a:cubicBezTo>
                <a:cubicBezTo>
                  <a:pt x="26206" y="2843"/>
                  <a:pt x="26157" y="2867"/>
                  <a:pt x="26133" y="2916"/>
                </a:cubicBezTo>
                <a:cubicBezTo>
                  <a:pt x="25817" y="3402"/>
                  <a:pt x="25453" y="3839"/>
                  <a:pt x="25113" y="4301"/>
                </a:cubicBezTo>
                <a:cubicBezTo>
                  <a:pt x="24846" y="4714"/>
                  <a:pt x="24554" y="5151"/>
                  <a:pt x="24433" y="5637"/>
                </a:cubicBezTo>
                <a:cubicBezTo>
                  <a:pt x="23801" y="5928"/>
                  <a:pt x="23170" y="6171"/>
                  <a:pt x="22514" y="6414"/>
                </a:cubicBezTo>
                <a:cubicBezTo>
                  <a:pt x="21906" y="6608"/>
                  <a:pt x="21299" y="6803"/>
                  <a:pt x="20692" y="6997"/>
                </a:cubicBezTo>
                <a:cubicBezTo>
                  <a:pt x="21250" y="6341"/>
                  <a:pt x="21809" y="5685"/>
                  <a:pt x="22319" y="5005"/>
                </a:cubicBezTo>
                <a:cubicBezTo>
                  <a:pt x="22337" y="5006"/>
                  <a:pt x="22354" y="5007"/>
                  <a:pt x="22371" y="5007"/>
                </a:cubicBezTo>
                <a:cubicBezTo>
                  <a:pt x="22763" y="5007"/>
                  <a:pt x="23108" y="4746"/>
                  <a:pt x="23364" y="4374"/>
                </a:cubicBezTo>
                <a:cubicBezTo>
                  <a:pt x="23485" y="4204"/>
                  <a:pt x="23583" y="4033"/>
                  <a:pt x="23680" y="3839"/>
                </a:cubicBezTo>
                <a:cubicBezTo>
                  <a:pt x="23801" y="3621"/>
                  <a:pt x="23898" y="3378"/>
                  <a:pt x="23971" y="3135"/>
                </a:cubicBezTo>
                <a:cubicBezTo>
                  <a:pt x="24044" y="2916"/>
                  <a:pt x="24093" y="2697"/>
                  <a:pt x="24141" y="2503"/>
                </a:cubicBezTo>
                <a:cubicBezTo>
                  <a:pt x="24214" y="2406"/>
                  <a:pt x="24263" y="2333"/>
                  <a:pt x="24336" y="2236"/>
                </a:cubicBezTo>
                <a:cubicBezTo>
                  <a:pt x="24404" y="2133"/>
                  <a:pt x="24292" y="2019"/>
                  <a:pt x="24186" y="2019"/>
                </a:cubicBezTo>
                <a:cubicBezTo>
                  <a:pt x="24141" y="2019"/>
                  <a:pt x="24097" y="2040"/>
                  <a:pt x="24068" y="2090"/>
                </a:cubicBezTo>
                <a:cubicBezTo>
                  <a:pt x="24044" y="2114"/>
                  <a:pt x="24044" y="2114"/>
                  <a:pt x="24044" y="2139"/>
                </a:cubicBezTo>
                <a:cubicBezTo>
                  <a:pt x="23412" y="2309"/>
                  <a:pt x="22757" y="2795"/>
                  <a:pt x="22416" y="3329"/>
                </a:cubicBezTo>
                <a:cubicBezTo>
                  <a:pt x="22344" y="3426"/>
                  <a:pt x="22271" y="3572"/>
                  <a:pt x="22222" y="3742"/>
                </a:cubicBezTo>
                <a:cubicBezTo>
                  <a:pt x="22076" y="4082"/>
                  <a:pt x="21955" y="4519"/>
                  <a:pt x="22101" y="4811"/>
                </a:cubicBezTo>
                <a:cubicBezTo>
                  <a:pt x="21493" y="5588"/>
                  <a:pt x="20862" y="6366"/>
                  <a:pt x="20206" y="7119"/>
                </a:cubicBezTo>
                <a:cubicBezTo>
                  <a:pt x="20206" y="7119"/>
                  <a:pt x="20206" y="7143"/>
                  <a:pt x="20182" y="7143"/>
                </a:cubicBezTo>
                <a:cubicBezTo>
                  <a:pt x="19113" y="7459"/>
                  <a:pt x="18044" y="7726"/>
                  <a:pt x="16951" y="7920"/>
                </a:cubicBezTo>
                <a:cubicBezTo>
                  <a:pt x="17752" y="7264"/>
                  <a:pt x="18433" y="6463"/>
                  <a:pt x="19088" y="5661"/>
                </a:cubicBezTo>
                <a:cubicBezTo>
                  <a:pt x="19137" y="5588"/>
                  <a:pt x="19186" y="5515"/>
                  <a:pt x="19258" y="5442"/>
                </a:cubicBezTo>
                <a:cubicBezTo>
                  <a:pt x="19362" y="5471"/>
                  <a:pt x="19460" y="5484"/>
                  <a:pt x="19555" y="5484"/>
                </a:cubicBezTo>
                <a:cubicBezTo>
                  <a:pt x="20355" y="5484"/>
                  <a:pt x="20861" y="4538"/>
                  <a:pt x="21056" y="3669"/>
                </a:cubicBezTo>
                <a:cubicBezTo>
                  <a:pt x="21105" y="3426"/>
                  <a:pt x="21153" y="3183"/>
                  <a:pt x="21153" y="2965"/>
                </a:cubicBezTo>
                <a:cubicBezTo>
                  <a:pt x="21202" y="2892"/>
                  <a:pt x="21250" y="2819"/>
                  <a:pt x="21275" y="2746"/>
                </a:cubicBezTo>
                <a:cubicBezTo>
                  <a:pt x="21325" y="2612"/>
                  <a:pt x="21225" y="2501"/>
                  <a:pt x="21126" y="2501"/>
                </a:cubicBezTo>
                <a:cubicBezTo>
                  <a:pt x="21082" y="2501"/>
                  <a:pt x="21038" y="2523"/>
                  <a:pt x="21008" y="2576"/>
                </a:cubicBezTo>
                <a:cubicBezTo>
                  <a:pt x="21008" y="2625"/>
                  <a:pt x="20983" y="2673"/>
                  <a:pt x="20959" y="2722"/>
                </a:cubicBezTo>
                <a:cubicBezTo>
                  <a:pt x="20765" y="2770"/>
                  <a:pt x="20570" y="2892"/>
                  <a:pt x="20376" y="3038"/>
                </a:cubicBezTo>
                <a:cubicBezTo>
                  <a:pt x="20254" y="3135"/>
                  <a:pt x="20133" y="3208"/>
                  <a:pt x="20036" y="3305"/>
                </a:cubicBezTo>
                <a:lnTo>
                  <a:pt x="20012" y="3305"/>
                </a:lnTo>
                <a:cubicBezTo>
                  <a:pt x="19842" y="3475"/>
                  <a:pt x="19696" y="3621"/>
                  <a:pt x="19550" y="3791"/>
                </a:cubicBezTo>
                <a:lnTo>
                  <a:pt x="19550" y="3815"/>
                </a:lnTo>
                <a:cubicBezTo>
                  <a:pt x="19161" y="4276"/>
                  <a:pt x="18918" y="4787"/>
                  <a:pt x="19064" y="5224"/>
                </a:cubicBezTo>
                <a:cubicBezTo>
                  <a:pt x="18991" y="5297"/>
                  <a:pt x="18943" y="5370"/>
                  <a:pt x="18870" y="5442"/>
                </a:cubicBezTo>
                <a:cubicBezTo>
                  <a:pt x="18117" y="6390"/>
                  <a:pt x="17315" y="7313"/>
                  <a:pt x="16319" y="8042"/>
                </a:cubicBezTo>
                <a:cubicBezTo>
                  <a:pt x="15007" y="8260"/>
                  <a:pt x="13671" y="8358"/>
                  <a:pt x="12335" y="8382"/>
                </a:cubicBezTo>
                <a:cubicBezTo>
                  <a:pt x="12675" y="8163"/>
                  <a:pt x="13088" y="8017"/>
                  <a:pt x="13404" y="7799"/>
                </a:cubicBezTo>
                <a:cubicBezTo>
                  <a:pt x="13963" y="7410"/>
                  <a:pt x="14497" y="6997"/>
                  <a:pt x="15007" y="6536"/>
                </a:cubicBezTo>
                <a:cubicBezTo>
                  <a:pt x="15202" y="6390"/>
                  <a:pt x="15372" y="6220"/>
                  <a:pt x="15542" y="6050"/>
                </a:cubicBezTo>
                <a:cubicBezTo>
                  <a:pt x="15729" y="6160"/>
                  <a:pt x="15907" y="6209"/>
                  <a:pt x="16076" y="6209"/>
                </a:cubicBezTo>
                <a:cubicBezTo>
                  <a:pt x="16653" y="6209"/>
                  <a:pt x="17117" y="5638"/>
                  <a:pt x="17437" y="4981"/>
                </a:cubicBezTo>
                <a:cubicBezTo>
                  <a:pt x="17655" y="4568"/>
                  <a:pt x="17801" y="4106"/>
                  <a:pt x="17898" y="3742"/>
                </a:cubicBezTo>
                <a:cubicBezTo>
                  <a:pt x="17947" y="3718"/>
                  <a:pt x="17995" y="3669"/>
                  <a:pt x="18044" y="3645"/>
                </a:cubicBezTo>
                <a:cubicBezTo>
                  <a:pt x="18187" y="3543"/>
                  <a:pt x="18107" y="3355"/>
                  <a:pt x="17977" y="3355"/>
                </a:cubicBezTo>
                <a:cubicBezTo>
                  <a:pt x="17952" y="3355"/>
                  <a:pt x="17925" y="3362"/>
                  <a:pt x="17898" y="3378"/>
                </a:cubicBezTo>
                <a:cubicBezTo>
                  <a:pt x="17825" y="3426"/>
                  <a:pt x="17752" y="3475"/>
                  <a:pt x="17704" y="3523"/>
                </a:cubicBezTo>
                <a:cubicBezTo>
                  <a:pt x="16489" y="3693"/>
                  <a:pt x="14789" y="4495"/>
                  <a:pt x="15347" y="5831"/>
                </a:cubicBezTo>
                <a:cubicBezTo>
                  <a:pt x="15177" y="5977"/>
                  <a:pt x="15032" y="6147"/>
                  <a:pt x="14862" y="6293"/>
                </a:cubicBezTo>
                <a:cubicBezTo>
                  <a:pt x="14327" y="6754"/>
                  <a:pt x="13793" y="7191"/>
                  <a:pt x="13185" y="7580"/>
                </a:cubicBezTo>
                <a:cubicBezTo>
                  <a:pt x="12748" y="7872"/>
                  <a:pt x="12238" y="8042"/>
                  <a:pt x="11849" y="8406"/>
                </a:cubicBezTo>
                <a:cubicBezTo>
                  <a:pt x="11436" y="8406"/>
                  <a:pt x="11023" y="8406"/>
                  <a:pt x="10610" y="8382"/>
                </a:cubicBezTo>
                <a:cubicBezTo>
                  <a:pt x="8886" y="8333"/>
                  <a:pt x="7161" y="8187"/>
                  <a:pt x="5460" y="7823"/>
                </a:cubicBezTo>
                <a:cubicBezTo>
                  <a:pt x="3614" y="7434"/>
                  <a:pt x="1792" y="6779"/>
                  <a:pt x="286" y="5637"/>
                </a:cubicBezTo>
                <a:cubicBezTo>
                  <a:pt x="256" y="5615"/>
                  <a:pt x="226" y="5606"/>
                  <a:pt x="199" y="5606"/>
                </a:cubicBezTo>
                <a:cubicBezTo>
                  <a:pt x="74" y="5606"/>
                  <a:pt x="1" y="5804"/>
                  <a:pt x="140" y="5904"/>
                </a:cubicBezTo>
                <a:cubicBezTo>
                  <a:pt x="1501" y="6924"/>
                  <a:pt x="3104" y="7556"/>
                  <a:pt x="4756" y="7969"/>
                </a:cubicBezTo>
                <a:cubicBezTo>
                  <a:pt x="6456" y="8382"/>
                  <a:pt x="8206" y="8600"/>
                  <a:pt x="9930" y="8673"/>
                </a:cubicBezTo>
                <a:cubicBezTo>
                  <a:pt x="10562" y="8698"/>
                  <a:pt x="11193" y="8698"/>
                  <a:pt x="11801" y="8698"/>
                </a:cubicBezTo>
                <a:lnTo>
                  <a:pt x="11825" y="8698"/>
                </a:lnTo>
                <a:cubicBezTo>
                  <a:pt x="12675" y="9378"/>
                  <a:pt x="13598" y="9961"/>
                  <a:pt x="14570" y="10471"/>
                </a:cubicBezTo>
                <a:cubicBezTo>
                  <a:pt x="14619" y="11054"/>
                  <a:pt x="15688" y="11321"/>
                  <a:pt x="16368" y="11370"/>
                </a:cubicBezTo>
                <a:cubicBezTo>
                  <a:pt x="16465" y="11418"/>
                  <a:pt x="16562" y="11467"/>
                  <a:pt x="16659" y="11515"/>
                </a:cubicBezTo>
                <a:cubicBezTo>
                  <a:pt x="16682" y="11524"/>
                  <a:pt x="16704" y="11528"/>
                  <a:pt x="16726" y="11528"/>
                </a:cubicBezTo>
                <a:cubicBezTo>
                  <a:pt x="16884" y="11528"/>
                  <a:pt x="16979" y="11313"/>
                  <a:pt x="16829" y="11248"/>
                </a:cubicBezTo>
                <a:cubicBezTo>
                  <a:pt x="16756" y="11200"/>
                  <a:pt x="16659" y="11175"/>
                  <a:pt x="16586" y="11151"/>
                </a:cubicBezTo>
                <a:cubicBezTo>
                  <a:pt x="16489" y="11030"/>
                  <a:pt x="16368" y="10908"/>
                  <a:pt x="16246" y="10787"/>
                </a:cubicBezTo>
                <a:lnTo>
                  <a:pt x="16222" y="10787"/>
                </a:lnTo>
                <a:cubicBezTo>
                  <a:pt x="16076" y="10665"/>
                  <a:pt x="15906" y="10568"/>
                  <a:pt x="15712" y="10471"/>
                </a:cubicBezTo>
                <a:cubicBezTo>
                  <a:pt x="15429" y="10340"/>
                  <a:pt x="15145" y="10249"/>
                  <a:pt x="14880" y="10249"/>
                </a:cubicBezTo>
                <a:cubicBezTo>
                  <a:pt x="14849" y="10249"/>
                  <a:pt x="14819" y="10250"/>
                  <a:pt x="14789" y="10252"/>
                </a:cubicBezTo>
                <a:cubicBezTo>
                  <a:pt x="13938" y="9791"/>
                  <a:pt x="13088" y="9281"/>
                  <a:pt x="12311" y="8698"/>
                </a:cubicBezTo>
                <a:cubicBezTo>
                  <a:pt x="13428" y="8673"/>
                  <a:pt x="14546" y="8600"/>
                  <a:pt x="15639" y="8455"/>
                </a:cubicBezTo>
                <a:cubicBezTo>
                  <a:pt x="15882" y="8406"/>
                  <a:pt x="16125" y="8382"/>
                  <a:pt x="16368" y="8333"/>
                </a:cubicBezTo>
                <a:cubicBezTo>
                  <a:pt x="16392" y="8358"/>
                  <a:pt x="16416" y="8358"/>
                  <a:pt x="16441" y="8358"/>
                </a:cubicBezTo>
                <a:cubicBezTo>
                  <a:pt x="17242" y="8358"/>
                  <a:pt x="17947" y="8819"/>
                  <a:pt x="18651" y="9135"/>
                </a:cubicBezTo>
                <a:lnTo>
                  <a:pt x="18700" y="9135"/>
                </a:lnTo>
                <a:cubicBezTo>
                  <a:pt x="18408" y="10155"/>
                  <a:pt x="19477" y="10617"/>
                  <a:pt x="20473" y="10835"/>
                </a:cubicBezTo>
                <a:cubicBezTo>
                  <a:pt x="20910" y="10932"/>
                  <a:pt x="21348" y="11005"/>
                  <a:pt x="21639" y="11030"/>
                </a:cubicBezTo>
                <a:cubicBezTo>
                  <a:pt x="21615" y="10811"/>
                  <a:pt x="21493" y="10592"/>
                  <a:pt x="21348" y="10349"/>
                </a:cubicBezTo>
                <a:lnTo>
                  <a:pt x="21348" y="10325"/>
                </a:lnTo>
                <a:cubicBezTo>
                  <a:pt x="21348" y="10325"/>
                  <a:pt x="21348" y="10349"/>
                  <a:pt x="21323" y="10349"/>
                </a:cubicBezTo>
                <a:cubicBezTo>
                  <a:pt x="20983" y="9815"/>
                  <a:pt x="20400" y="9329"/>
                  <a:pt x="19793" y="9062"/>
                </a:cubicBezTo>
                <a:cubicBezTo>
                  <a:pt x="19559" y="8972"/>
                  <a:pt x="19311" y="8922"/>
                  <a:pt x="19090" y="8922"/>
                </a:cubicBezTo>
                <a:cubicBezTo>
                  <a:pt x="19013" y="8922"/>
                  <a:pt x="18939" y="8928"/>
                  <a:pt x="18870" y="8941"/>
                </a:cubicBezTo>
                <a:cubicBezTo>
                  <a:pt x="18846" y="8892"/>
                  <a:pt x="18821" y="8868"/>
                  <a:pt x="18797" y="8868"/>
                </a:cubicBezTo>
                <a:cubicBezTo>
                  <a:pt x="18287" y="8649"/>
                  <a:pt x="17777" y="8358"/>
                  <a:pt x="17242" y="8187"/>
                </a:cubicBezTo>
                <a:cubicBezTo>
                  <a:pt x="18238" y="7993"/>
                  <a:pt x="19234" y="7750"/>
                  <a:pt x="20230" y="7459"/>
                </a:cubicBezTo>
                <a:cubicBezTo>
                  <a:pt x="20254" y="7483"/>
                  <a:pt x="20279" y="7483"/>
                  <a:pt x="20303" y="7483"/>
                </a:cubicBezTo>
                <a:cubicBezTo>
                  <a:pt x="21008" y="7580"/>
                  <a:pt x="21712" y="7799"/>
                  <a:pt x="22416" y="7993"/>
                </a:cubicBezTo>
                <a:cubicBezTo>
                  <a:pt x="22392" y="8333"/>
                  <a:pt x="22684" y="8528"/>
                  <a:pt x="23072" y="8625"/>
                </a:cubicBezTo>
                <a:lnTo>
                  <a:pt x="23097" y="8625"/>
                </a:lnTo>
                <a:cubicBezTo>
                  <a:pt x="23405" y="8702"/>
                  <a:pt x="23794" y="8731"/>
                  <a:pt x="24186" y="8731"/>
                </a:cubicBezTo>
                <a:cubicBezTo>
                  <a:pt x="24536" y="8731"/>
                  <a:pt x="24888" y="8708"/>
                  <a:pt x="25186" y="8673"/>
                </a:cubicBezTo>
                <a:cubicBezTo>
                  <a:pt x="25404" y="8698"/>
                  <a:pt x="25623" y="8722"/>
                  <a:pt x="25842" y="8722"/>
                </a:cubicBezTo>
                <a:cubicBezTo>
                  <a:pt x="26036" y="8722"/>
                  <a:pt x="26036" y="8406"/>
                  <a:pt x="25842" y="8406"/>
                </a:cubicBezTo>
                <a:lnTo>
                  <a:pt x="25574" y="8406"/>
                </a:lnTo>
                <a:cubicBezTo>
                  <a:pt x="24972" y="8052"/>
                  <a:pt x="23802" y="7414"/>
                  <a:pt x="23071" y="7414"/>
                </a:cubicBezTo>
                <a:cubicBezTo>
                  <a:pt x="22799" y="7414"/>
                  <a:pt x="22588" y="7502"/>
                  <a:pt x="22489" y="7726"/>
                </a:cubicBezTo>
                <a:cubicBezTo>
                  <a:pt x="21955" y="7556"/>
                  <a:pt x="21396" y="7410"/>
                  <a:pt x="20862" y="7289"/>
                </a:cubicBezTo>
                <a:cubicBezTo>
                  <a:pt x="21178" y="7191"/>
                  <a:pt x="21518" y="7094"/>
                  <a:pt x="21858" y="6973"/>
                </a:cubicBezTo>
                <a:cubicBezTo>
                  <a:pt x="22757" y="6681"/>
                  <a:pt x="23655" y="6341"/>
                  <a:pt x="24506" y="5953"/>
                </a:cubicBezTo>
                <a:lnTo>
                  <a:pt x="24554" y="5953"/>
                </a:lnTo>
                <a:cubicBezTo>
                  <a:pt x="25137" y="6001"/>
                  <a:pt x="25745" y="6001"/>
                  <a:pt x="26328" y="6001"/>
                </a:cubicBezTo>
                <a:cubicBezTo>
                  <a:pt x="26376" y="6001"/>
                  <a:pt x="26425" y="5977"/>
                  <a:pt x="26449" y="5953"/>
                </a:cubicBezTo>
                <a:cubicBezTo>
                  <a:pt x="26595" y="6438"/>
                  <a:pt x="27032" y="6681"/>
                  <a:pt x="27591" y="6754"/>
                </a:cubicBezTo>
                <a:cubicBezTo>
                  <a:pt x="27809" y="6803"/>
                  <a:pt x="28028" y="6803"/>
                  <a:pt x="28271" y="6803"/>
                </a:cubicBezTo>
                <a:cubicBezTo>
                  <a:pt x="28562" y="6779"/>
                  <a:pt x="28854" y="6730"/>
                  <a:pt x="29145" y="6681"/>
                </a:cubicBezTo>
                <a:cubicBezTo>
                  <a:pt x="29704" y="6560"/>
                  <a:pt x="30190" y="6390"/>
                  <a:pt x="30457" y="6196"/>
                </a:cubicBezTo>
                <a:cubicBezTo>
                  <a:pt x="29818" y="5780"/>
                  <a:pt x="28715" y="5375"/>
                  <a:pt x="27753" y="5375"/>
                </a:cubicBezTo>
                <a:cubicBezTo>
                  <a:pt x="27252" y="5375"/>
                  <a:pt x="26790" y="5484"/>
                  <a:pt x="26449" y="5758"/>
                </a:cubicBezTo>
                <a:cubicBezTo>
                  <a:pt x="26425" y="5710"/>
                  <a:pt x="26400" y="5685"/>
                  <a:pt x="26328" y="5685"/>
                </a:cubicBezTo>
                <a:cubicBezTo>
                  <a:pt x="26052" y="5685"/>
                  <a:pt x="25777" y="5696"/>
                  <a:pt x="25502" y="5696"/>
                </a:cubicBezTo>
                <a:cubicBezTo>
                  <a:pt x="25364" y="5696"/>
                  <a:pt x="25226" y="5693"/>
                  <a:pt x="25089" y="5685"/>
                </a:cubicBezTo>
                <a:lnTo>
                  <a:pt x="25113" y="5685"/>
                </a:lnTo>
                <a:cubicBezTo>
                  <a:pt x="26157" y="5127"/>
                  <a:pt x="27081" y="4374"/>
                  <a:pt x="28125" y="3815"/>
                </a:cubicBezTo>
                <a:cubicBezTo>
                  <a:pt x="28149" y="3815"/>
                  <a:pt x="28174" y="3791"/>
                  <a:pt x="28174" y="3766"/>
                </a:cubicBezTo>
                <a:cubicBezTo>
                  <a:pt x="28485" y="3834"/>
                  <a:pt x="28814" y="3866"/>
                  <a:pt x="29152" y="3866"/>
                </a:cubicBezTo>
                <a:cubicBezTo>
                  <a:pt x="30396" y="3866"/>
                  <a:pt x="31775" y="3434"/>
                  <a:pt x="32959" y="2746"/>
                </a:cubicBezTo>
                <a:cubicBezTo>
                  <a:pt x="34052" y="2090"/>
                  <a:pt x="34976" y="1264"/>
                  <a:pt x="35486" y="341"/>
                </a:cubicBezTo>
                <a:cubicBezTo>
                  <a:pt x="35187" y="284"/>
                  <a:pt x="34863" y="261"/>
                  <a:pt x="34529" y="261"/>
                </a:cubicBezTo>
                <a:cubicBezTo>
                  <a:pt x="34293" y="261"/>
                  <a:pt x="34051" y="272"/>
                  <a:pt x="33810" y="292"/>
                </a:cubicBezTo>
                <a:cubicBezTo>
                  <a:pt x="33227" y="341"/>
                  <a:pt x="32619" y="463"/>
                  <a:pt x="32036" y="633"/>
                </a:cubicBezTo>
                <a:cubicBezTo>
                  <a:pt x="31235" y="876"/>
                  <a:pt x="30457" y="1216"/>
                  <a:pt x="29850" y="1629"/>
                </a:cubicBezTo>
                <a:cubicBezTo>
                  <a:pt x="29291" y="2017"/>
                  <a:pt x="28295" y="2819"/>
                  <a:pt x="28077" y="3523"/>
                </a:cubicBezTo>
                <a:cubicBezTo>
                  <a:pt x="28064" y="3511"/>
                  <a:pt x="28046" y="3505"/>
                  <a:pt x="28028" y="3505"/>
                </a:cubicBezTo>
                <a:cubicBezTo>
                  <a:pt x="28010" y="3505"/>
                  <a:pt x="27992" y="3511"/>
                  <a:pt x="27979" y="3523"/>
                </a:cubicBezTo>
                <a:cubicBezTo>
                  <a:pt x="27081" y="4009"/>
                  <a:pt x="26279" y="4641"/>
                  <a:pt x="25380" y="5151"/>
                </a:cubicBezTo>
                <a:cubicBezTo>
                  <a:pt x="25186" y="5272"/>
                  <a:pt x="24991" y="5370"/>
                  <a:pt x="24797" y="5467"/>
                </a:cubicBezTo>
                <a:cubicBezTo>
                  <a:pt x="24943" y="5078"/>
                  <a:pt x="25186" y="4738"/>
                  <a:pt x="25404" y="4422"/>
                </a:cubicBezTo>
                <a:cubicBezTo>
                  <a:pt x="25745" y="3961"/>
                  <a:pt x="26109" y="3523"/>
                  <a:pt x="26400" y="3062"/>
                </a:cubicBezTo>
                <a:cubicBezTo>
                  <a:pt x="26425" y="3013"/>
                  <a:pt x="26425" y="2965"/>
                  <a:pt x="26425" y="2940"/>
                </a:cubicBezTo>
                <a:cubicBezTo>
                  <a:pt x="27056" y="2843"/>
                  <a:pt x="27518" y="2479"/>
                  <a:pt x="27858" y="1993"/>
                </a:cubicBezTo>
                <a:cubicBezTo>
                  <a:pt x="28052" y="1726"/>
                  <a:pt x="28198" y="1410"/>
                  <a:pt x="28295" y="1094"/>
                </a:cubicBezTo>
                <a:cubicBezTo>
                  <a:pt x="28417" y="730"/>
                  <a:pt x="28514" y="341"/>
                  <a:pt x="28562" y="1"/>
                </a:cubicBezTo>
                <a:close/>
              </a:path>
            </a:pathLst>
          </a:custGeom>
          <a:solidFill>
            <a:srgbClr val="542053">
              <a:alpha val="352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19"/>
          <p:cNvSpPr/>
          <p:nvPr/>
        </p:nvSpPr>
        <p:spPr>
          <a:xfrm rot="8388523" flipH="1">
            <a:off x="-584208" y="294229"/>
            <a:ext cx="2449104" cy="796677"/>
          </a:xfrm>
          <a:custGeom>
            <a:avLst/>
            <a:gdLst/>
            <a:ahLst/>
            <a:cxnLst/>
            <a:rect l="l" t="t" r="r" b="b"/>
            <a:pathLst>
              <a:path w="35571" h="11571" extrusionOk="0">
                <a:moveTo>
                  <a:pt x="28040" y="413"/>
                </a:moveTo>
                <a:cubicBezTo>
                  <a:pt x="28015" y="437"/>
                  <a:pt x="27991" y="486"/>
                  <a:pt x="27967" y="510"/>
                </a:cubicBezTo>
                <a:cubicBezTo>
                  <a:pt x="27967" y="510"/>
                  <a:pt x="27967" y="510"/>
                  <a:pt x="27967" y="486"/>
                </a:cubicBezTo>
                <a:cubicBezTo>
                  <a:pt x="27967" y="462"/>
                  <a:pt x="27967" y="462"/>
                  <a:pt x="27967" y="437"/>
                </a:cubicBezTo>
                <a:cubicBezTo>
                  <a:pt x="27991" y="437"/>
                  <a:pt x="28015" y="413"/>
                  <a:pt x="28040" y="413"/>
                </a:cubicBezTo>
                <a:close/>
                <a:moveTo>
                  <a:pt x="28356" y="389"/>
                </a:moveTo>
                <a:cubicBezTo>
                  <a:pt x="28356" y="486"/>
                  <a:pt x="28331" y="583"/>
                  <a:pt x="28307" y="680"/>
                </a:cubicBezTo>
                <a:lnTo>
                  <a:pt x="28088" y="680"/>
                </a:lnTo>
                <a:cubicBezTo>
                  <a:pt x="28185" y="583"/>
                  <a:pt x="28258" y="486"/>
                  <a:pt x="28356" y="389"/>
                </a:cubicBezTo>
                <a:close/>
                <a:moveTo>
                  <a:pt x="27724" y="583"/>
                </a:moveTo>
                <a:cubicBezTo>
                  <a:pt x="27700" y="656"/>
                  <a:pt x="27675" y="753"/>
                  <a:pt x="27700" y="850"/>
                </a:cubicBezTo>
                <a:cubicBezTo>
                  <a:pt x="27675" y="899"/>
                  <a:pt x="27627" y="948"/>
                  <a:pt x="27602" y="996"/>
                </a:cubicBezTo>
                <a:cubicBezTo>
                  <a:pt x="27602" y="875"/>
                  <a:pt x="27627" y="729"/>
                  <a:pt x="27651" y="608"/>
                </a:cubicBezTo>
                <a:cubicBezTo>
                  <a:pt x="27675" y="608"/>
                  <a:pt x="27700" y="583"/>
                  <a:pt x="27724" y="583"/>
                </a:cubicBezTo>
                <a:close/>
                <a:moveTo>
                  <a:pt x="28143" y="888"/>
                </a:moveTo>
                <a:cubicBezTo>
                  <a:pt x="28180" y="888"/>
                  <a:pt x="28218" y="891"/>
                  <a:pt x="28258" y="899"/>
                </a:cubicBezTo>
                <a:cubicBezTo>
                  <a:pt x="28234" y="972"/>
                  <a:pt x="28210" y="1045"/>
                  <a:pt x="28185" y="1118"/>
                </a:cubicBezTo>
                <a:cubicBezTo>
                  <a:pt x="28040" y="1142"/>
                  <a:pt x="27894" y="1166"/>
                  <a:pt x="27748" y="1166"/>
                </a:cubicBezTo>
                <a:cubicBezTo>
                  <a:pt x="27797" y="1069"/>
                  <a:pt x="27870" y="996"/>
                  <a:pt x="27918" y="899"/>
                </a:cubicBezTo>
                <a:cubicBezTo>
                  <a:pt x="27999" y="899"/>
                  <a:pt x="28069" y="888"/>
                  <a:pt x="28143" y="888"/>
                </a:cubicBezTo>
                <a:close/>
                <a:moveTo>
                  <a:pt x="34477" y="486"/>
                </a:moveTo>
                <a:cubicBezTo>
                  <a:pt x="34623" y="486"/>
                  <a:pt x="34769" y="486"/>
                  <a:pt x="34914" y="510"/>
                </a:cubicBezTo>
                <a:cubicBezTo>
                  <a:pt x="35084" y="510"/>
                  <a:pt x="35157" y="510"/>
                  <a:pt x="35182" y="535"/>
                </a:cubicBezTo>
                <a:cubicBezTo>
                  <a:pt x="34453" y="802"/>
                  <a:pt x="33700" y="1093"/>
                  <a:pt x="32971" y="1385"/>
                </a:cubicBezTo>
                <a:cubicBezTo>
                  <a:pt x="33190" y="1069"/>
                  <a:pt x="33505" y="753"/>
                  <a:pt x="33821" y="510"/>
                </a:cubicBezTo>
                <a:cubicBezTo>
                  <a:pt x="34040" y="486"/>
                  <a:pt x="34259" y="486"/>
                  <a:pt x="34477" y="486"/>
                </a:cubicBezTo>
                <a:close/>
                <a:moveTo>
                  <a:pt x="27408" y="778"/>
                </a:moveTo>
                <a:lnTo>
                  <a:pt x="27408" y="778"/>
                </a:lnTo>
                <a:cubicBezTo>
                  <a:pt x="27384" y="923"/>
                  <a:pt x="27360" y="1093"/>
                  <a:pt x="27408" y="1263"/>
                </a:cubicBezTo>
                <a:cubicBezTo>
                  <a:pt x="27360" y="1312"/>
                  <a:pt x="27287" y="1385"/>
                  <a:pt x="27238" y="1458"/>
                </a:cubicBezTo>
                <a:cubicBezTo>
                  <a:pt x="27238" y="1458"/>
                  <a:pt x="27238" y="1458"/>
                  <a:pt x="27214" y="1482"/>
                </a:cubicBezTo>
                <a:cubicBezTo>
                  <a:pt x="27238" y="1263"/>
                  <a:pt x="27311" y="1045"/>
                  <a:pt x="27335" y="826"/>
                </a:cubicBezTo>
                <a:lnTo>
                  <a:pt x="27408" y="778"/>
                </a:lnTo>
                <a:close/>
                <a:moveTo>
                  <a:pt x="28088" y="1336"/>
                </a:moveTo>
                <a:lnTo>
                  <a:pt x="28088" y="1336"/>
                </a:lnTo>
                <a:cubicBezTo>
                  <a:pt x="28064" y="1409"/>
                  <a:pt x="28040" y="1482"/>
                  <a:pt x="28015" y="1531"/>
                </a:cubicBezTo>
                <a:lnTo>
                  <a:pt x="27991" y="1531"/>
                </a:lnTo>
                <a:cubicBezTo>
                  <a:pt x="27797" y="1579"/>
                  <a:pt x="27602" y="1579"/>
                  <a:pt x="27408" y="1579"/>
                </a:cubicBezTo>
                <a:cubicBezTo>
                  <a:pt x="27432" y="1555"/>
                  <a:pt x="27457" y="1531"/>
                  <a:pt x="27481" y="1506"/>
                </a:cubicBezTo>
                <a:cubicBezTo>
                  <a:pt x="27505" y="1458"/>
                  <a:pt x="27554" y="1433"/>
                  <a:pt x="27578" y="1385"/>
                </a:cubicBezTo>
                <a:cubicBezTo>
                  <a:pt x="27748" y="1385"/>
                  <a:pt x="27918" y="1361"/>
                  <a:pt x="28088" y="1336"/>
                </a:cubicBezTo>
                <a:close/>
                <a:moveTo>
                  <a:pt x="35133" y="778"/>
                </a:moveTo>
                <a:cubicBezTo>
                  <a:pt x="34987" y="1166"/>
                  <a:pt x="34526" y="1555"/>
                  <a:pt x="34137" y="1871"/>
                </a:cubicBezTo>
                <a:cubicBezTo>
                  <a:pt x="33748" y="1798"/>
                  <a:pt x="33360" y="1725"/>
                  <a:pt x="32971" y="1628"/>
                </a:cubicBezTo>
                <a:cubicBezTo>
                  <a:pt x="33676" y="1336"/>
                  <a:pt x="34404" y="1045"/>
                  <a:pt x="35133" y="778"/>
                </a:cubicBezTo>
                <a:close/>
                <a:moveTo>
                  <a:pt x="27092" y="1020"/>
                </a:moveTo>
                <a:lnTo>
                  <a:pt x="27092" y="1020"/>
                </a:lnTo>
                <a:cubicBezTo>
                  <a:pt x="27044" y="1239"/>
                  <a:pt x="26971" y="1458"/>
                  <a:pt x="27019" y="1676"/>
                </a:cubicBezTo>
                <a:cubicBezTo>
                  <a:pt x="26947" y="1774"/>
                  <a:pt x="26898" y="1846"/>
                  <a:pt x="26825" y="1919"/>
                </a:cubicBezTo>
                <a:cubicBezTo>
                  <a:pt x="26801" y="1676"/>
                  <a:pt x="26922" y="1409"/>
                  <a:pt x="26971" y="1191"/>
                </a:cubicBezTo>
                <a:cubicBezTo>
                  <a:pt x="26971" y="1166"/>
                  <a:pt x="26971" y="1166"/>
                  <a:pt x="26971" y="1142"/>
                </a:cubicBezTo>
                <a:cubicBezTo>
                  <a:pt x="26995" y="1118"/>
                  <a:pt x="27044" y="1069"/>
                  <a:pt x="27092" y="1020"/>
                </a:cubicBezTo>
                <a:close/>
                <a:moveTo>
                  <a:pt x="33433" y="559"/>
                </a:moveTo>
                <a:cubicBezTo>
                  <a:pt x="33117" y="850"/>
                  <a:pt x="32825" y="1191"/>
                  <a:pt x="32631" y="1531"/>
                </a:cubicBezTo>
                <a:cubicBezTo>
                  <a:pt x="32218" y="1701"/>
                  <a:pt x="31829" y="1895"/>
                  <a:pt x="31416" y="2065"/>
                </a:cubicBezTo>
                <a:lnTo>
                  <a:pt x="31416" y="2065"/>
                </a:lnTo>
                <a:cubicBezTo>
                  <a:pt x="31538" y="1628"/>
                  <a:pt x="31781" y="1191"/>
                  <a:pt x="32072" y="850"/>
                </a:cubicBezTo>
                <a:cubicBezTo>
                  <a:pt x="32461" y="729"/>
                  <a:pt x="32850" y="632"/>
                  <a:pt x="33238" y="583"/>
                </a:cubicBezTo>
                <a:cubicBezTo>
                  <a:pt x="33311" y="583"/>
                  <a:pt x="33360" y="559"/>
                  <a:pt x="33433" y="559"/>
                </a:cubicBezTo>
                <a:close/>
                <a:moveTo>
                  <a:pt x="27894" y="1774"/>
                </a:moveTo>
                <a:lnTo>
                  <a:pt x="27894" y="1774"/>
                </a:lnTo>
                <a:cubicBezTo>
                  <a:pt x="27845" y="1846"/>
                  <a:pt x="27797" y="1919"/>
                  <a:pt x="27748" y="1992"/>
                </a:cubicBezTo>
                <a:cubicBezTo>
                  <a:pt x="27505" y="2016"/>
                  <a:pt x="27238" y="2041"/>
                  <a:pt x="26995" y="2065"/>
                </a:cubicBezTo>
                <a:cubicBezTo>
                  <a:pt x="27044" y="1968"/>
                  <a:pt x="27117" y="1895"/>
                  <a:pt x="27214" y="1822"/>
                </a:cubicBezTo>
                <a:cubicBezTo>
                  <a:pt x="27432" y="1798"/>
                  <a:pt x="27675" y="1798"/>
                  <a:pt x="27894" y="1774"/>
                </a:cubicBezTo>
                <a:close/>
                <a:moveTo>
                  <a:pt x="26655" y="1531"/>
                </a:moveTo>
                <a:lnTo>
                  <a:pt x="26655" y="1531"/>
                </a:lnTo>
                <a:cubicBezTo>
                  <a:pt x="26606" y="1725"/>
                  <a:pt x="26582" y="1944"/>
                  <a:pt x="26631" y="2138"/>
                </a:cubicBezTo>
                <a:cubicBezTo>
                  <a:pt x="26582" y="2211"/>
                  <a:pt x="26509" y="2284"/>
                  <a:pt x="26461" y="2381"/>
                </a:cubicBezTo>
                <a:cubicBezTo>
                  <a:pt x="26461" y="2211"/>
                  <a:pt x="26461" y="2016"/>
                  <a:pt x="26485" y="1871"/>
                </a:cubicBezTo>
                <a:cubicBezTo>
                  <a:pt x="26534" y="1749"/>
                  <a:pt x="26582" y="1628"/>
                  <a:pt x="26655" y="1531"/>
                </a:cubicBezTo>
                <a:close/>
                <a:moveTo>
                  <a:pt x="31708" y="948"/>
                </a:moveTo>
                <a:lnTo>
                  <a:pt x="31708" y="948"/>
                </a:lnTo>
                <a:cubicBezTo>
                  <a:pt x="31465" y="1312"/>
                  <a:pt x="31246" y="1749"/>
                  <a:pt x="31149" y="2187"/>
                </a:cubicBezTo>
                <a:cubicBezTo>
                  <a:pt x="30882" y="2308"/>
                  <a:pt x="30615" y="2429"/>
                  <a:pt x="30348" y="2551"/>
                </a:cubicBezTo>
                <a:cubicBezTo>
                  <a:pt x="30445" y="2089"/>
                  <a:pt x="30688" y="1676"/>
                  <a:pt x="30906" y="1263"/>
                </a:cubicBezTo>
                <a:cubicBezTo>
                  <a:pt x="31003" y="1215"/>
                  <a:pt x="31101" y="1166"/>
                  <a:pt x="31198" y="1142"/>
                </a:cubicBezTo>
                <a:cubicBezTo>
                  <a:pt x="31368" y="1069"/>
                  <a:pt x="31538" y="996"/>
                  <a:pt x="31708" y="948"/>
                </a:cubicBezTo>
                <a:close/>
                <a:moveTo>
                  <a:pt x="27578" y="2235"/>
                </a:moveTo>
                <a:cubicBezTo>
                  <a:pt x="27457" y="2357"/>
                  <a:pt x="27335" y="2478"/>
                  <a:pt x="27190" y="2599"/>
                </a:cubicBezTo>
                <a:cubicBezTo>
                  <a:pt x="26971" y="2624"/>
                  <a:pt x="26752" y="2624"/>
                  <a:pt x="26534" y="2624"/>
                </a:cubicBezTo>
                <a:cubicBezTo>
                  <a:pt x="26606" y="2502"/>
                  <a:pt x="26704" y="2381"/>
                  <a:pt x="26801" y="2259"/>
                </a:cubicBezTo>
                <a:cubicBezTo>
                  <a:pt x="26801" y="2259"/>
                  <a:pt x="26801" y="2284"/>
                  <a:pt x="26825" y="2284"/>
                </a:cubicBezTo>
                <a:cubicBezTo>
                  <a:pt x="27068" y="2284"/>
                  <a:pt x="27335" y="2259"/>
                  <a:pt x="27578" y="2235"/>
                </a:cubicBezTo>
                <a:close/>
                <a:moveTo>
                  <a:pt x="32655" y="1749"/>
                </a:moveTo>
                <a:cubicBezTo>
                  <a:pt x="32655" y="1749"/>
                  <a:pt x="32655" y="1774"/>
                  <a:pt x="32655" y="1774"/>
                </a:cubicBezTo>
                <a:cubicBezTo>
                  <a:pt x="33068" y="1895"/>
                  <a:pt x="33481" y="1968"/>
                  <a:pt x="33918" y="2041"/>
                </a:cubicBezTo>
                <a:cubicBezTo>
                  <a:pt x="33894" y="2065"/>
                  <a:pt x="33870" y="2065"/>
                  <a:pt x="33846" y="2089"/>
                </a:cubicBezTo>
                <a:cubicBezTo>
                  <a:pt x="33554" y="2332"/>
                  <a:pt x="33238" y="2527"/>
                  <a:pt x="32922" y="2721"/>
                </a:cubicBezTo>
                <a:cubicBezTo>
                  <a:pt x="32437" y="2624"/>
                  <a:pt x="31999" y="2405"/>
                  <a:pt x="31538" y="2259"/>
                </a:cubicBezTo>
                <a:cubicBezTo>
                  <a:pt x="31902" y="2089"/>
                  <a:pt x="32291" y="1919"/>
                  <a:pt x="32655" y="1749"/>
                </a:cubicBezTo>
                <a:close/>
                <a:moveTo>
                  <a:pt x="23959" y="2357"/>
                </a:moveTo>
                <a:cubicBezTo>
                  <a:pt x="23861" y="2527"/>
                  <a:pt x="23764" y="2672"/>
                  <a:pt x="23667" y="2818"/>
                </a:cubicBezTo>
                <a:cubicBezTo>
                  <a:pt x="23619" y="2721"/>
                  <a:pt x="23594" y="2624"/>
                  <a:pt x="23570" y="2527"/>
                </a:cubicBezTo>
                <a:cubicBezTo>
                  <a:pt x="23691" y="2478"/>
                  <a:pt x="23837" y="2405"/>
                  <a:pt x="23959" y="2357"/>
                </a:cubicBezTo>
                <a:close/>
                <a:moveTo>
                  <a:pt x="26752" y="2842"/>
                </a:moveTo>
                <a:cubicBezTo>
                  <a:pt x="26631" y="2891"/>
                  <a:pt x="26509" y="2915"/>
                  <a:pt x="26388" y="2940"/>
                </a:cubicBezTo>
                <a:cubicBezTo>
                  <a:pt x="26412" y="2915"/>
                  <a:pt x="26412" y="2891"/>
                  <a:pt x="26436" y="2842"/>
                </a:cubicBezTo>
                <a:close/>
                <a:moveTo>
                  <a:pt x="30566" y="1409"/>
                </a:moveTo>
                <a:lnTo>
                  <a:pt x="30566" y="1409"/>
                </a:lnTo>
                <a:cubicBezTo>
                  <a:pt x="30372" y="1822"/>
                  <a:pt x="30177" y="2211"/>
                  <a:pt x="30129" y="2672"/>
                </a:cubicBezTo>
                <a:cubicBezTo>
                  <a:pt x="29862" y="2794"/>
                  <a:pt x="29594" y="2915"/>
                  <a:pt x="29327" y="3037"/>
                </a:cubicBezTo>
                <a:cubicBezTo>
                  <a:pt x="29352" y="2721"/>
                  <a:pt x="29400" y="2405"/>
                  <a:pt x="29570" y="2114"/>
                </a:cubicBezTo>
                <a:cubicBezTo>
                  <a:pt x="29594" y="2089"/>
                  <a:pt x="29594" y="2041"/>
                  <a:pt x="29570" y="2016"/>
                </a:cubicBezTo>
                <a:cubicBezTo>
                  <a:pt x="29886" y="1774"/>
                  <a:pt x="30250" y="1579"/>
                  <a:pt x="30566" y="1409"/>
                </a:cubicBezTo>
                <a:close/>
                <a:moveTo>
                  <a:pt x="20898" y="2940"/>
                </a:moveTo>
                <a:lnTo>
                  <a:pt x="20898" y="2940"/>
                </a:lnTo>
                <a:cubicBezTo>
                  <a:pt x="20849" y="3012"/>
                  <a:pt x="20825" y="3085"/>
                  <a:pt x="20776" y="3158"/>
                </a:cubicBezTo>
                <a:cubicBezTo>
                  <a:pt x="20776" y="3085"/>
                  <a:pt x="20776" y="3037"/>
                  <a:pt x="20801" y="2988"/>
                </a:cubicBezTo>
                <a:cubicBezTo>
                  <a:pt x="20825" y="2964"/>
                  <a:pt x="20874" y="2964"/>
                  <a:pt x="20898" y="2940"/>
                </a:cubicBezTo>
                <a:close/>
                <a:moveTo>
                  <a:pt x="31222" y="2405"/>
                </a:moveTo>
                <a:cubicBezTo>
                  <a:pt x="31708" y="2527"/>
                  <a:pt x="32145" y="2745"/>
                  <a:pt x="32631" y="2891"/>
                </a:cubicBezTo>
                <a:cubicBezTo>
                  <a:pt x="32485" y="2964"/>
                  <a:pt x="32315" y="3037"/>
                  <a:pt x="32145" y="3134"/>
                </a:cubicBezTo>
                <a:cubicBezTo>
                  <a:pt x="32048" y="3182"/>
                  <a:pt x="31951" y="3207"/>
                  <a:pt x="31854" y="3255"/>
                </a:cubicBezTo>
                <a:cubicBezTo>
                  <a:pt x="31368" y="3134"/>
                  <a:pt x="30931" y="2915"/>
                  <a:pt x="30493" y="2721"/>
                </a:cubicBezTo>
                <a:cubicBezTo>
                  <a:pt x="30736" y="2624"/>
                  <a:pt x="30979" y="2502"/>
                  <a:pt x="31222" y="2405"/>
                </a:cubicBezTo>
                <a:close/>
                <a:moveTo>
                  <a:pt x="23910" y="3012"/>
                </a:moveTo>
                <a:cubicBezTo>
                  <a:pt x="23910" y="3061"/>
                  <a:pt x="23886" y="3110"/>
                  <a:pt x="23861" y="3158"/>
                </a:cubicBezTo>
                <a:cubicBezTo>
                  <a:pt x="23764" y="3231"/>
                  <a:pt x="23643" y="3280"/>
                  <a:pt x="23546" y="3353"/>
                </a:cubicBezTo>
                <a:cubicBezTo>
                  <a:pt x="23619" y="3255"/>
                  <a:pt x="23667" y="3158"/>
                  <a:pt x="23740" y="3061"/>
                </a:cubicBezTo>
                <a:cubicBezTo>
                  <a:pt x="23813" y="3037"/>
                  <a:pt x="23861" y="3037"/>
                  <a:pt x="23910" y="3012"/>
                </a:cubicBezTo>
                <a:close/>
                <a:moveTo>
                  <a:pt x="23376" y="2648"/>
                </a:moveTo>
                <a:cubicBezTo>
                  <a:pt x="23424" y="2770"/>
                  <a:pt x="23448" y="2915"/>
                  <a:pt x="23497" y="3037"/>
                </a:cubicBezTo>
                <a:cubicBezTo>
                  <a:pt x="23400" y="3182"/>
                  <a:pt x="23327" y="3304"/>
                  <a:pt x="23230" y="3450"/>
                </a:cubicBezTo>
                <a:cubicBezTo>
                  <a:pt x="23157" y="3255"/>
                  <a:pt x="23060" y="3085"/>
                  <a:pt x="23011" y="2915"/>
                </a:cubicBezTo>
                <a:cubicBezTo>
                  <a:pt x="23133" y="2818"/>
                  <a:pt x="23254" y="2721"/>
                  <a:pt x="23376" y="2648"/>
                </a:cubicBezTo>
                <a:close/>
                <a:moveTo>
                  <a:pt x="29279" y="2235"/>
                </a:moveTo>
                <a:cubicBezTo>
                  <a:pt x="29157" y="2527"/>
                  <a:pt x="29133" y="2842"/>
                  <a:pt x="29109" y="3134"/>
                </a:cubicBezTo>
                <a:cubicBezTo>
                  <a:pt x="28793" y="3280"/>
                  <a:pt x="28501" y="3425"/>
                  <a:pt x="28185" y="3571"/>
                </a:cubicBezTo>
                <a:cubicBezTo>
                  <a:pt x="28380" y="3061"/>
                  <a:pt x="28793" y="2624"/>
                  <a:pt x="29279" y="2235"/>
                </a:cubicBezTo>
                <a:close/>
                <a:moveTo>
                  <a:pt x="30226" y="2842"/>
                </a:moveTo>
                <a:cubicBezTo>
                  <a:pt x="30663" y="3012"/>
                  <a:pt x="31076" y="3231"/>
                  <a:pt x="31538" y="3377"/>
                </a:cubicBezTo>
                <a:cubicBezTo>
                  <a:pt x="31246" y="3474"/>
                  <a:pt x="30979" y="3571"/>
                  <a:pt x="30688" y="3644"/>
                </a:cubicBezTo>
                <a:cubicBezTo>
                  <a:pt x="30275" y="3547"/>
                  <a:pt x="29910" y="3353"/>
                  <a:pt x="29497" y="3207"/>
                </a:cubicBezTo>
                <a:cubicBezTo>
                  <a:pt x="29740" y="3085"/>
                  <a:pt x="29983" y="2964"/>
                  <a:pt x="30226" y="2842"/>
                </a:cubicBezTo>
                <a:close/>
                <a:moveTo>
                  <a:pt x="20582" y="3110"/>
                </a:moveTo>
                <a:cubicBezTo>
                  <a:pt x="20582" y="3182"/>
                  <a:pt x="20582" y="3280"/>
                  <a:pt x="20582" y="3377"/>
                </a:cubicBezTo>
                <a:cubicBezTo>
                  <a:pt x="20582" y="3401"/>
                  <a:pt x="20606" y="3401"/>
                  <a:pt x="20606" y="3425"/>
                </a:cubicBezTo>
                <a:cubicBezTo>
                  <a:pt x="20558" y="3523"/>
                  <a:pt x="20485" y="3595"/>
                  <a:pt x="20412" y="3693"/>
                </a:cubicBezTo>
                <a:cubicBezTo>
                  <a:pt x="20412" y="3523"/>
                  <a:pt x="20412" y="3353"/>
                  <a:pt x="20436" y="3182"/>
                </a:cubicBezTo>
                <a:cubicBezTo>
                  <a:pt x="20485" y="3158"/>
                  <a:pt x="20533" y="3134"/>
                  <a:pt x="20582" y="3110"/>
                </a:cubicBezTo>
                <a:close/>
                <a:moveTo>
                  <a:pt x="20971" y="3450"/>
                </a:moveTo>
                <a:cubicBezTo>
                  <a:pt x="20971" y="3523"/>
                  <a:pt x="20946" y="3620"/>
                  <a:pt x="20922" y="3693"/>
                </a:cubicBezTo>
                <a:cubicBezTo>
                  <a:pt x="20825" y="3765"/>
                  <a:pt x="20703" y="3790"/>
                  <a:pt x="20582" y="3838"/>
                </a:cubicBezTo>
                <a:cubicBezTo>
                  <a:pt x="20679" y="3717"/>
                  <a:pt x="20752" y="3595"/>
                  <a:pt x="20849" y="3450"/>
                </a:cubicBezTo>
                <a:close/>
                <a:moveTo>
                  <a:pt x="29206" y="3328"/>
                </a:moveTo>
                <a:cubicBezTo>
                  <a:pt x="29570" y="3425"/>
                  <a:pt x="29910" y="3620"/>
                  <a:pt x="30250" y="3741"/>
                </a:cubicBezTo>
                <a:cubicBezTo>
                  <a:pt x="29890" y="3808"/>
                  <a:pt x="29529" y="3845"/>
                  <a:pt x="29169" y="3845"/>
                </a:cubicBezTo>
                <a:cubicBezTo>
                  <a:pt x="28874" y="3845"/>
                  <a:pt x="28578" y="3820"/>
                  <a:pt x="28283" y="3765"/>
                </a:cubicBezTo>
                <a:lnTo>
                  <a:pt x="29206" y="3328"/>
                </a:lnTo>
                <a:close/>
                <a:moveTo>
                  <a:pt x="17594" y="3765"/>
                </a:moveTo>
                <a:cubicBezTo>
                  <a:pt x="17497" y="3838"/>
                  <a:pt x="17400" y="3911"/>
                  <a:pt x="17327" y="3984"/>
                </a:cubicBezTo>
                <a:lnTo>
                  <a:pt x="17351" y="3814"/>
                </a:lnTo>
                <a:lnTo>
                  <a:pt x="17351" y="3790"/>
                </a:lnTo>
                <a:cubicBezTo>
                  <a:pt x="17448" y="3790"/>
                  <a:pt x="17521" y="3765"/>
                  <a:pt x="17594" y="3765"/>
                </a:cubicBezTo>
                <a:close/>
                <a:moveTo>
                  <a:pt x="23764" y="3474"/>
                </a:moveTo>
                <a:cubicBezTo>
                  <a:pt x="23716" y="3595"/>
                  <a:pt x="23667" y="3717"/>
                  <a:pt x="23619" y="3863"/>
                </a:cubicBezTo>
                <a:cubicBezTo>
                  <a:pt x="23424" y="3936"/>
                  <a:pt x="23230" y="4008"/>
                  <a:pt x="23036" y="4057"/>
                </a:cubicBezTo>
                <a:cubicBezTo>
                  <a:pt x="23108" y="3960"/>
                  <a:pt x="23181" y="3863"/>
                  <a:pt x="23278" y="3741"/>
                </a:cubicBezTo>
                <a:cubicBezTo>
                  <a:pt x="23278" y="3741"/>
                  <a:pt x="23303" y="3741"/>
                  <a:pt x="23327" y="3717"/>
                </a:cubicBezTo>
                <a:cubicBezTo>
                  <a:pt x="23473" y="3644"/>
                  <a:pt x="23619" y="3547"/>
                  <a:pt x="23764" y="3474"/>
                </a:cubicBezTo>
                <a:close/>
                <a:moveTo>
                  <a:pt x="22841" y="3061"/>
                </a:moveTo>
                <a:cubicBezTo>
                  <a:pt x="22914" y="3255"/>
                  <a:pt x="23011" y="3450"/>
                  <a:pt x="23084" y="3644"/>
                </a:cubicBezTo>
                <a:cubicBezTo>
                  <a:pt x="22963" y="3790"/>
                  <a:pt x="22841" y="3936"/>
                  <a:pt x="22744" y="4106"/>
                </a:cubicBezTo>
                <a:cubicBezTo>
                  <a:pt x="22647" y="3887"/>
                  <a:pt x="22525" y="3693"/>
                  <a:pt x="22501" y="3474"/>
                </a:cubicBezTo>
                <a:cubicBezTo>
                  <a:pt x="22525" y="3450"/>
                  <a:pt x="22525" y="3401"/>
                  <a:pt x="22550" y="3377"/>
                </a:cubicBezTo>
                <a:cubicBezTo>
                  <a:pt x="22647" y="3280"/>
                  <a:pt x="22744" y="3158"/>
                  <a:pt x="22841" y="3061"/>
                </a:cubicBezTo>
                <a:close/>
                <a:moveTo>
                  <a:pt x="20193" y="3353"/>
                </a:moveTo>
                <a:cubicBezTo>
                  <a:pt x="20193" y="3547"/>
                  <a:pt x="20218" y="3741"/>
                  <a:pt x="20218" y="3960"/>
                </a:cubicBezTo>
                <a:cubicBezTo>
                  <a:pt x="20120" y="4057"/>
                  <a:pt x="20023" y="4178"/>
                  <a:pt x="19926" y="4300"/>
                </a:cubicBezTo>
                <a:cubicBezTo>
                  <a:pt x="19975" y="4008"/>
                  <a:pt x="20048" y="3741"/>
                  <a:pt x="20096" y="3450"/>
                </a:cubicBezTo>
                <a:lnTo>
                  <a:pt x="20096" y="3425"/>
                </a:lnTo>
                <a:cubicBezTo>
                  <a:pt x="20120" y="3401"/>
                  <a:pt x="20169" y="3377"/>
                  <a:pt x="20193" y="3353"/>
                </a:cubicBezTo>
                <a:close/>
                <a:moveTo>
                  <a:pt x="17740" y="3911"/>
                </a:moveTo>
                <a:lnTo>
                  <a:pt x="17740" y="3911"/>
                </a:lnTo>
                <a:cubicBezTo>
                  <a:pt x="17691" y="4057"/>
                  <a:pt x="17643" y="4227"/>
                  <a:pt x="17594" y="4397"/>
                </a:cubicBezTo>
                <a:cubicBezTo>
                  <a:pt x="17473" y="4373"/>
                  <a:pt x="17375" y="4349"/>
                  <a:pt x="17278" y="4324"/>
                </a:cubicBezTo>
                <a:cubicBezTo>
                  <a:pt x="17424" y="4178"/>
                  <a:pt x="17594" y="4033"/>
                  <a:pt x="17740" y="3911"/>
                </a:cubicBezTo>
                <a:close/>
                <a:moveTo>
                  <a:pt x="17133" y="3863"/>
                </a:moveTo>
                <a:lnTo>
                  <a:pt x="17133" y="3863"/>
                </a:lnTo>
                <a:cubicBezTo>
                  <a:pt x="17108" y="3984"/>
                  <a:pt x="17084" y="4106"/>
                  <a:pt x="17060" y="4227"/>
                </a:cubicBezTo>
                <a:cubicBezTo>
                  <a:pt x="16962" y="4324"/>
                  <a:pt x="16890" y="4397"/>
                  <a:pt x="16792" y="4494"/>
                </a:cubicBezTo>
                <a:cubicBezTo>
                  <a:pt x="16817" y="4324"/>
                  <a:pt x="16841" y="4130"/>
                  <a:pt x="16865" y="3960"/>
                </a:cubicBezTo>
                <a:lnTo>
                  <a:pt x="16865" y="3936"/>
                </a:lnTo>
                <a:cubicBezTo>
                  <a:pt x="16962" y="3911"/>
                  <a:pt x="17035" y="3887"/>
                  <a:pt x="17133" y="3863"/>
                </a:cubicBezTo>
                <a:close/>
                <a:moveTo>
                  <a:pt x="22331" y="3741"/>
                </a:moveTo>
                <a:cubicBezTo>
                  <a:pt x="22404" y="3936"/>
                  <a:pt x="22525" y="4106"/>
                  <a:pt x="22598" y="4300"/>
                </a:cubicBezTo>
                <a:cubicBezTo>
                  <a:pt x="22525" y="4373"/>
                  <a:pt x="22477" y="4446"/>
                  <a:pt x="22428" y="4494"/>
                </a:cubicBezTo>
                <a:cubicBezTo>
                  <a:pt x="22331" y="4300"/>
                  <a:pt x="22258" y="4057"/>
                  <a:pt x="22282" y="3838"/>
                </a:cubicBezTo>
                <a:cubicBezTo>
                  <a:pt x="22307" y="3814"/>
                  <a:pt x="22331" y="3765"/>
                  <a:pt x="22331" y="3741"/>
                </a:cubicBezTo>
                <a:close/>
                <a:moveTo>
                  <a:pt x="20874" y="3960"/>
                </a:moveTo>
                <a:cubicBezTo>
                  <a:pt x="20825" y="4081"/>
                  <a:pt x="20801" y="4203"/>
                  <a:pt x="20752" y="4324"/>
                </a:cubicBezTo>
                <a:cubicBezTo>
                  <a:pt x="20509" y="4421"/>
                  <a:pt x="20291" y="4494"/>
                  <a:pt x="20023" y="4519"/>
                </a:cubicBezTo>
                <a:cubicBezTo>
                  <a:pt x="20169" y="4373"/>
                  <a:pt x="20291" y="4227"/>
                  <a:pt x="20388" y="4081"/>
                </a:cubicBezTo>
                <a:cubicBezTo>
                  <a:pt x="20558" y="4057"/>
                  <a:pt x="20703" y="4033"/>
                  <a:pt x="20874" y="3960"/>
                </a:cubicBezTo>
                <a:close/>
                <a:moveTo>
                  <a:pt x="23473" y="4130"/>
                </a:moveTo>
                <a:lnTo>
                  <a:pt x="23473" y="4130"/>
                </a:lnTo>
                <a:cubicBezTo>
                  <a:pt x="23424" y="4227"/>
                  <a:pt x="23376" y="4300"/>
                  <a:pt x="23327" y="4373"/>
                </a:cubicBezTo>
                <a:cubicBezTo>
                  <a:pt x="23108" y="4421"/>
                  <a:pt x="22890" y="4470"/>
                  <a:pt x="22671" y="4543"/>
                </a:cubicBezTo>
                <a:cubicBezTo>
                  <a:pt x="22720" y="4494"/>
                  <a:pt x="22744" y="4421"/>
                  <a:pt x="22793" y="4373"/>
                </a:cubicBezTo>
                <a:cubicBezTo>
                  <a:pt x="23011" y="4300"/>
                  <a:pt x="23254" y="4227"/>
                  <a:pt x="23473" y="4130"/>
                </a:cubicBezTo>
                <a:close/>
                <a:moveTo>
                  <a:pt x="22137" y="4324"/>
                </a:moveTo>
                <a:lnTo>
                  <a:pt x="22137" y="4324"/>
                </a:lnTo>
                <a:cubicBezTo>
                  <a:pt x="22161" y="4446"/>
                  <a:pt x="22234" y="4591"/>
                  <a:pt x="22282" y="4689"/>
                </a:cubicBezTo>
                <a:cubicBezTo>
                  <a:pt x="22258" y="4761"/>
                  <a:pt x="22210" y="4810"/>
                  <a:pt x="22161" y="4859"/>
                </a:cubicBezTo>
                <a:cubicBezTo>
                  <a:pt x="22088" y="4713"/>
                  <a:pt x="22088" y="4519"/>
                  <a:pt x="22137" y="4324"/>
                </a:cubicBezTo>
                <a:close/>
                <a:moveTo>
                  <a:pt x="19829" y="3668"/>
                </a:moveTo>
                <a:lnTo>
                  <a:pt x="19829" y="3668"/>
                </a:lnTo>
                <a:cubicBezTo>
                  <a:pt x="19780" y="3984"/>
                  <a:pt x="19707" y="4300"/>
                  <a:pt x="19683" y="4616"/>
                </a:cubicBezTo>
                <a:cubicBezTo>
                  <a:pt x="19610" y="4689"/>
                  <a:pt x="19537" y="4786"/>
                  <a:pt x="19465" y="4883"/>
                </a:cubicBezTo>
                <a:cubicBezTo>
                  <a:pt x="19489" y="4543"/>
                  <a:pt x="19586" y="4227"/>
                  <a:pt x="19635" y="3911"/>
                </a:cubicBezTo>
                <a:cubicBezTo>
                  <a:pt x="19635" y="3911"/>
                  <a:pt x="19635" y="3887"/>
                  <a:pt x="19610" y="3887"/>
                </a:cubicBezTo>
                <a:cubicBezTo>
                  <a:pt x="19683" y="3814"/>
                  <a:pt x="19756" y="3741"/>
                  <a:pt x="19829" y="3668"/>
                </a:cubicBezTo>
                <a:close/>
                <a:moveTo>
                  <a:pt x="17084" y="4494"/>
                </a:moveTo>
                <a:cubicBezTo>
                  <a:pt x="17108" y="4519"/>
                  <a:pt x="17108" y="4519"/>
                  <a:pt x="17157" y="4543"/>
                </a:cubicBezTo>
                <a:cubicBezTo>
                  <a:pt x="17278" y="4567"/>
                  <a:pt x="17400" y="4567"/>
                  <a:pt x="17521" y="4591"/>
                </a:cubicBezTo>
                <a:cubicBezTo>
                  <a:pt x="17473" y="4713"/>
                  <a:pt x="17424" y="4859"/>
                  <a:pt x="17351" y="4980"/>
                </a:cubicBezTo>
                <a:cubicBezTo>
                  <a:pt x="17157" y="4932"/>
                  <a:pt x="16962" y="4883"/>
                  <a:pt x="16744" y="4834"/>
                </a:cubicBezTo>
                <a:cubicBezTo>
                  <a:pt x="16744" y="4834"/>
                  <a:pt x="16768" y="4810"/>
                  <a:pt x="16768" y="4810"/>
                </a:cubicBezTo>
                <a:cubicBezTo>
                  <a:pt x="16865" y="4689"/>
                  <a:pt x="16987" y="4591"/>
                  <a:pt x="17084" y="4494"/>
                </a:cubicBezTo>
                <a:close/>
                <a:moveTo>
                  <a:pt x="23108" y="4640"/>
                </a:moveTo>
                <a:lnTo>
                  <a:pt x="23108" y="4640"/>
                </a:lnTo>
                <a:cubicBezTo>
                  <a:pt x="22890" y="4859"/>
                  <a:pt x="22623" y="5004"/>
                  <a:pt x="22331" y="5004"/>
                </a:cubicBezTo>
                <a:cubicBezTo>
                  <a:pt x="22380" y="4956"/>
                  <a:pt x="22428" y="4883"/>
                  <a:pt x="22477" y="4834"/>
                </a:cubicBezTo>
                <a:cubicBezTo>
                  <a:pt x="22671" y="4761"/>
                  <a:pt x="22890" y="4689"/>
                  <a:pt x="23108" y="4640"/>
                </a:cubicBezTo>
                <a:close/>
                <a:moveTo>
                  <a:pt x="16647" y="4033"/>
                </a:moveTo>
                <a:cubicBezTo>
                  <a:pt x="16598" y="4251"/>
                  <a:pt x="16574" y="4494"/>
                  <a:pt x="16549" y="4737"/>
                </a:cubicBezTo>
                <a:cubicBezTo>
                  <a:pt x="16452" y="4834"/>
                  <a:pt x="16355" y="4932"/>
                  <a:pt x="16258" y="5029"/>
                </a:cubicBezTo>
                <a:cubicBezTo>
                  <a:pt x="16258" y="4761"/>
                  <a:pt x="16282" y="4470"/>
                  <a:pt x="16282" y="4178"/>
                </a:cubicBezTo>
                <a:cubicBezTo>
                  <a:pt x="16404" y="4130"/>
                  <a:pt x="16525" y="4057"/>
                  <a:pt x="16647" y="4033"/>
                </a:cubicBezTo>
                <a:close/>
                <a:moveTo>
                  <a:pt x="20631" y="4591"/>
                </a:moveTo>
                <a:cubicBezTo>
                  <a:pt x="20533" y="4786"/>
                  <a:pt x="20436" y="4956"/>
                  <a:pt x="20291" y="5102"/>
                </a:cubicBezTo>
                <a:cubicBezTo>
                  <a:pt x="20072" y="5077"/>
                  <a:pt x="19829" y="5053"/>
                  <a:pt x="19586" y="5053"/>
                </a:cubicBezTo>
                <a:cubicBezTo>
                  <a:pt x="19659" y="4956"/>
                  <a:pt x="19756" y="4859"/>
                  <a:pt x="19853" y="4761"/>
                </a:cubicBezTo>
                <a:cubicBezTo>
                  <a:pt x="20120" y="4761"/>
                  <a:pt x="20388" y="4689"/>
                  <a:pt x="20631" y="4591"/>
                </a:cubicBezTo>
                <a:close/>
                <a:moveTo>
                  <a:pt x="19343" y="4251"/>
                </a:moveTo>
                <a:cubicBezTo>
                  <a:pt x="19295" y="4543"/>
                  <a:pt x="19222" y="4834"/>
                  <a:pt x="19246" y="5150"/>
                </a:cubicBezTo>
                <a:cubicBezTo>
                  <a:pt x="19197" y="5199"/>
                  <a:pt x="19149" y="5223"/>
                  <a:pt x="19124" y="5272"/>
                </a:cubicBezTo>
                <a:cubicBezTo>
                  <a:pt x="19027" y="4956"/>
                  <a:pt x="19124" y="4591"/>
                  <a:pt x="19343" y="4251"/>
                </a:cubicBezTo>
                <a:close/>
                <a:moveTo>
                  <a:pt x="19392" y="5272"/>
                </a:moveTo>
                <a:cubicBezTo>
                  <a:pt x="19635" y="5272"/>
                  <a:pt x="19853" y="5296"/>
                  <a:pt x="20072" y="5296"/>
                </a:cubicBezTo>
                <a:cubicBezTo>
                  <a:pt x="19910" y="5422"/>
                  <a:pt x="19709" y="5494"/>
                  <a:pt x="19488" y="5494"/>
                </a:cubicBezTo>
                <a:cubicBezTo>
                  <a:pt x="19409" y="5494"/>
                  <a:pt x="19328" y="5485"/>
                  <a:pt x="19246" y="5466"/>
                </a:cubicBezTo>
                <a:cubicBezTo>
                  <a:pt x="19295" y="5393"/>
                  <a:pt x="19343" y="5344"/>
                  <a:pt x="19392" y="5272"/>
                </a:cubicBezTo>
                <a:close/>
                <a:moveTo>
                  <a:pt x="16549" y="5004"/>
                </a:moveTo>
                <a:cubicBezTo>
                  <a:pt x="16574" y="5004"/>
                  <a:pt x="16598" y="5029"/>
                  <a:pt x="16598" y="5029"/>
                </a:cubicBezTo>
                <a:cubicBezTo>
                  <a:pt x="16817" y="5053"/>
                  <a:pt x="17035" y="5126"/>
                  <a:pt x="17254" y="5174"/>
                </a:cubicBezTo>
                <a:cubicBezTo>
                  <a:pt x="17181" y="5296"/>
                  <a:pt x="17108" y="5417"/>
                  <a:pt x="17035" y="5539"/>
                </a:cubicBezTo>
                <a:cubicBezTo>
                  <a:pt x="16768" y="5466"/>
                  <a:pt x="16525" y="5393"/>
                  <a:pt x="16258" y="5320"/>
                </a:cubicBezTo>
                <a:cubicBezTo>
                  <a:pt x="16355" y="5199"/>
                  <a:pt x="16452" y="5102"/>
                  <a:pt x="16549" y="5004"/>
                </a:cubicBezTo>
                <a:close/>
                <a:moveTo>
                  <a:pt x="16088" y="4300"/>
                </a:moveTo>
                <a:lnTo>
                  <a:pt x="16088" y="4300"/>
                </a:lnTo>
                <a:cubicBezTo>
                  <a:pt x="16064" y="4616"/>
                  <a:pt x="16039" y="4932"/>
                  <a:pt x="16039" y="5247"/>
                </a:cubicBezTo>
                <a:cubicBezTo>
                  <a:pt x="15942" y="5369"/>
                  <a:pt x="15845" y="5466"/>
                  <a:pt x="15724" y="5563"/>
                </a:cubicBezTo>
                <a:cubicBezTo>
                  <a:pt x="15748" y="5223"/>
                  <a:pt x="15748" y="4907"/>
                  <a:pt x="15772" y="4567"/>
                </a:cubicBezTo>
                <a:cubicBezTo>
                  <a:pt x="15772" y="4567"/>
                  <a:pt x="15772" y="4543"/>
                  <a:pt x="15772" y="4543"/>
                </a:cubicBezTo>
                <a:cubicBezTo>
                  <a:pt x="15869" y="4446"/>
                  <a:pt x="15966" y="4373"/>
                  <a:pt x="16088" y="4300"/>
                </a:cubicBezTo>
                <a:close/>
                <a:moveTo>
                  <a:pt x="26971" y="5685"/>
                </a:moveTo>
                <a:lnTo>
                  <a:pt x="26971" y="5685"/>
                </a:lnTo>
                <a:cubicBezTo>
                  <a:pt x="26898" y="5733"/>
                  <a:pt x="26825" y="5782"/>
                  <a:pt x="26777" y="5855"/>
                </a:cubicBezTo>
                <a:lnTo>
                  <a:pt x="26606" y="5855"/>
                </a:lnTo>
                <a:cubicBezTo>
                  <a:pt x="26728" y="5782"/>
                  <a:pt x="26849" y="5709"/>
                  <a:pt x="26971" y="5685"/>
                </a:cubicBezTo>
                <a:close/>
                <a:moveTo>
                  <a:pt x="15554" y="4786"/>
                </a:moveTo>
                <a:cubicBezTo>
                  <a:pt x="15529" y="5126"/>
                  <a:pt x="15529" y="5442"/>
                  <a:pt x="15529" y="5782"/>
                </a:cubicBezTo>
                <a:cubicBezTo>
                  <a:pt x="15481" y="5830"/>
                  <a:pt x="15456" y="5855"/>
                  <a:pt x="15432" y="5879"/>
                </a:cubicBezTo>
                <a:cubicBezTo>
                  <a:pt x="15262" y="5442"/>
                  <a:pt x="15335" y="5077"/>
                  <a:pt x="15554" y="4786"/>
                </a:cubicBezTo>
                <a:close/>
                <a:moveTo>
                  <a:pt x="27845" y="5545"/>
                </a:moveTo>
                <a:cubicBezTo>
                  <a:pt x="27943" y="5545"/>
                  <a:pt x="28040" y="5551"/>
                  <a:pt x="28137" y="5563"/>
                </a:cubicBezTo>
                <a:cubicBezTo>
                  <a:pt x="27943" y="5685"/>
                  <a:pt x="27724" y="5757"/>
                  <a:pt x="27554" y="5928"/>
                </a:cubicBezTo>
                <a:cubicBezTo>
                  <a:pt x="27384" y="5903"/>
                  <a:pt x="27214" y="5879"/>
                  <a:pt x="27044" y="5879"/>
                </a:cubicBezTo>
                <a:cubicBezTo>
                  <a:pt x="27190" y="5757"/>
                  <a:pt x="27335" y="5660"/>
                  <a:pt x="27505" y="5587"/>
                </a:cubicBezTo>
                <a:cubicBezTo>
                  <a:pt x="27530" y="5563"/>
                  <a:pt x="27530" y="5563"/>
                  <a:pt x="27554" y="5563"/>
                </a:cubicBezTo>
                <a:cubicBezTo>
                  <a:pt x="27651" y="5551"/>
                  <a:pt x="27748" y="5545"/>
                  <a:pt x="27845" y="5545"/>
                </a:cubicBezTo>
                <a:close/>
                <a:moveTo>
                  <a:pt x="16064" y="5490"/>
                </a:moveTo>
                <a:cubicBezTo>
                  <a:pt x="16088" y="5515"/>
                  <a:pt x="16112" y="5515"/>
                  <a:pt x="16112" y="5515"/>
                </a:cubicBezTo>
                <a:cubicBezTo>
                  <a:pt x="16379" y="5563"/>
                  <a:pt x="16647" y="5660"/>
                  <a:pt x="16890" y="5709"/>
                </a:cubicBezTo>
                <a:cubicBezTo>
                  <a:pt x="16817" y="5806"/>
                  <a:pt x="16744" y="5903"/>
                  <a:pt x="16647" y="5976"/>
                </a:cubicBezTo>
                <a:cubicBezTo>
                  <a:pt x="16355" y="5928"/>
                  <a:pt x="16064" y="5879"/>
                  <a:pt x="15772" y="5806"/>
                </a:cubicBezTo>
                <a:cubicBezTo>
                  <a:pt x="15869" y="5709"/>
                  <a:pt x="15966" y="5587"/>
                  <a:pt x="16064" y="5490"/>
                </a:cubicBezTo>
                <a:close/>
                <a:moveTo>
                  <a:pt x="28453" y="5612"/>
                </a:moveTo>
                <a:cubicBezTo>
                  <a:pt x="28574" y="5636"/>
                  <a:pt x="28720" y="5660"/>
                  <a:pt x="28866" y="5709"/>
                </a:cubicBezTo>
                <a:cubicBezTo>
                  <a:pt x="28744" y="5806"/>
                  <a:pt x="28623" y="5903"/>
                  <a:pt x="28574" y="6025"/>
                </a:cubicBezTo>
                <a:cubicBezTo>
                  <a:pt x="28331" y="6000"/>
                  <a:pt x="28113" y="5976"/>
                  <a:pt x="27870" y="5952"/>
                </a:cubicBezTo>
                <a:cubicBezTo>
                  <a:pt x="28040" y="5855"/>
                  <a:pt x="28234" y="5782"/>
                  <a:pt x="28404" y="5660"/>
                </a:cubicBezTo>
                <a:cubicBezTo>
                  <a:pt x="28428" y="5636"/>
                  <a:pt x="28428" y="5636"/>
                  <a:pt x="28453" y="5612"/>
                </a:cubicBezTo>
                <a:close/>
                <a:moveTo>
                  <a:pt x="29109" y="5782"/>
                </a:moveTo>
                <a:cubicBezTo>
                  <a:pt x="29254" y="5830"/>
                  <a:pt x="29376" y="5879"/>
                  <a:pt x="29522" y="5952"/>
                </a:cubicBezTo>
                <a:cubicBezTo>
                  <a:pt x="29424" y="6000"/>
                  <a:pt x="29352" y="6049"/>
                  <a:pt x="29254" y="6098"/>
                </a:cubicBezTo>
                <a:cubicBezTo>
                  <a:pt x="29109" y="6098"/>
                  <a:pt x="28963" y="6073"/>
                  <a:pt x="28817" y="6049"/>
                </a:cubicBezTo>
                <a:cubicBezTo>
                  <a:pt x="28866" y="5952"/>
                  <a:pt x="29011" y="5855"/>
                  <a:pt x="29109" y="5782"/>
                </a:cubicBezTo>
                <a:close/>
                <a:moveTo>
                  <a:pt x="29789" y="6073"/>
                </a:moveTo>
                <a:cubicBezTo>
                  <a:pt x="29862" y="6098"/>
                  <a:pt x="29959" y="6146"/>
                  <a:pt x="30032" y="6195"/>
                </a:cubicBezTo>
                <a:cubicBezTo>
                  <a:pt x="29886" y="6170"/>
                  <a:pt x="29764" y="6170"/>
                  <a:pt x="29619" y="6146"/>
                </a:cubicBezTo>
                <a:cubicBezTo>
                  <a:pt x="29667" y="6122"/>
                  <a:pt x="29716" y="6098"/>
                  <a:pt x="29764" y="6073"/>
                </a:cubicBezTo>
                <a:close/>
                <a:moveTo>
                  <a:pt x="15651" y="5976"/>
                </a:moveTo>
                <a:cubicBezTo>
                  <a:pt x="15869" y="6073"/>
                  <a:pt x="16112" y="6098"/>
                  <a:pt x="16355" y="6146"/>
                </a:cubicBezTo>
                <a:cubicBezTo>
                  <a:pt x="16262" y="6184"/>
                  <a:pt x="16164" y="6203"/>
                  <a:pt x="16062" y="6203"/>
                </a:cubicBezTo>
                <a:cubicBezTo>
                  <a:pt x="15899" y="6203"/>
                  <a:pt x="15723" y="6154"/>
                  <a:pt x="15529" y="6049"/>
                </a:cubicBezTo>
                <a:lnTo>
                  <a:pt x="15602" y="5976"/>
                </a:lnTo>
                <a:close/>
                <a:moveTo>
                  <a:pt x="29522" y="6340"/>
                </a:moveTo>
                <a:lnTo>
                  <a:pt x="29522" y="6340"/>
                </a:lnTo>
                <a:cubicBezTo>
                  <a:pt x="29667" y="6365"/>
                  <a:pt x="29813" y="6389"/>
                  <a:pt x="29959" y="6389"/>
                </a:cubicBezTo>
                <a:cubicBezTo>
                  <a:pt x="29910" y="6438"/>
                  <a:pt x="29813" y="6462"/>
                  <a:pt x="29740" y="6486"/>
                </a:cubicBezTo>
                <a:cubicBezTo>
                  <a:pt x="29667" y="6438"/>
                  <a:pt x="29594" y="6389"/>
                  <a:pt x="29522" y="6340"/>
                </a:cubicBezTo>
                <a:close/>
                <a:moveTo>
                  <a:pt x="28793" y="6268"/>
                </a:moveTo>
                <a:lnTo>
                  <a:pt x="28793" y="6268"/>
                </a:lnTo>
                <a:cubicBezTo>
                  <a:pt x="28914" y="6292"/>
                  <a:pt x="29036" y="6292"/>
                  <a:pt x="29157" y="6316"/>
                </a:cubicBezTo>
                <a:cubicBezTo>
                  <a:pt x="29157" y="6316"/>
                  <a:pt x="29157" y="6316"/>
                  <a:pt x="29157" y="6340"/>
                </a:cubicBezTo>
                <a:cubicBezTo>
                  <a:pt x="29254" y="6438"/>
                  <a:pt x="29376" y="6511"/>
                  <a:pt x="29473" y="6583"/>
                </a:cubicBezTo>
                <a:cubicBezTo>
                  <a:pt x="29376" y="6608"/>
                  <a:pt x="29279" y="6632"/>
                  <a:pt x="29157" y="6656"/>
                </a:cubicBezTo>
                <a:cubicBezTo>
                  <a:pt x="29060" y="6583"/>
                  <a:pt x="28866" y="6413"/>
                  <a:pt x="28793" y="6268"/>
                </a:cubicBezTo>
                <a:close/>
                <a:moveTo>
                  <a:pt x="26534" y="6049"/>
                </a:moveTo>
                <a:cubicBezTo>
                  <a:pt x="26606" y="6049"/>
                  <a:pt x="26655" y="6049"/>
                  <a:pt x="26728" y="6073"/>
                </a:cubicBezTo>
                <a:cubicBezTo>
                  <a:pt x="26874" y="6292"/>
                  <a:pt x="27068" y="6486"/>
                  <a:pt x="27262" y="6705"/>
                </a:cubicBezTo>
                <a:cubicBezTo>
                  <a:pt x="26947" y="6583"/>
                  <a:pt x="26679" y="6389"/>
                  <a:pt x="26534" y="6049"/>
                </a:cubicBezTo>
                <a:close/>
                <a:moveTo>
                  <a:pt x="27845" y="6170"/>
                </a:moveTo>
                <a:lnTo>
                  <a:pt x="27845" y="6170"/>
                </a:lnTo>
                <a:cubicBezTo>
                  <a:pt x="28088" y="6195"/>
                  <a:pt x="28331" y="6219"/>
                  <a:pt x="28550" y="6243"/>
                </a:cubicBezTo>
                <a:cubicBezTo>
                  <a:pt x="28598" y="6413"/>
                  <a:pt x="28769" y="6583"/>
                  <a:pt x="28914" y="6729"/>
                </a:cubicBezTo>
                <a:cubicBezTo>
                  <a:pt x="28720" y="6753"/>
                  <a:pt x="28501" y="6802"/>
                  <a:pt x="28307" y="6802"/>
                </a:cubicBezTo>
                <a:cubicBezTo>
                  <a:pt x="28137" y="6583"/>
                  <a:pt x="28015" y="6365"/>
                  <a:pt x="27845" y="6170"/>
                </a:cubicBezTo>
                <a:close/>
                <a:moveTo>
                  <a:pt x="27019" y="6098"/>
                </a:moveTo>
                <a:cubicBezTo>
                  <a:pt x="27190" y="6098"/>
                  <a:pt x="27360" y="6122"/>
                  <a:pt x="27530" y="6122"/>
                </a:cubicBezTo>
                <a:cubicBezTo>
                  <a:pt x="27724" y="6340"/>
                  <a:pt x="27894" y="6583"/>
                  <a:pt x="28040" y="6826"/>
                </a:cubicBezTo>
                <a:cubicBezTo>
                  <a:pt x="27918" y="6826"/>
                  <a:pt x="27773" y="6802"/>
                  <a:pt x="27651" y="6778"/>
                </a:cubicBezTo>
                <a:lnTo>
                  <a:pt x="27627" y="6778"/>
                </a:lnTo>
                <a:cubicBezTo>
                  <a:pt x="27432" y="6559"/>
                  <a:pt x="27214" y="6340"/>
                  <a:pt x="27019" y="6098"/>
                </a:cubicBezTo>
                <a:close/>
                <a:moveTo>
                  <a:pt x="23036" y="7604"/>
                </a:moveTo>
                <a:cubicBezTo>
                  <a:pt x="23060" y="7604"/>
                  <a:pt x="23084" y="7628"/>
                  <a:pt x="23133" y="7628"/>
                </a:cubicBezTo>
                <a:cubicBezTo>
                  <a:pt x="22938" y="7701"/>
                  <a:pt x="22744" y="7749"/>
                  <a:pt x="22598" y="7895"/>
                </a:cubicBezTo>
                <a:lnTo>
                  <a:pt x="22550" y="7871"/>
                </a:lnTo>
                <a:cubicBezTo>
                  <a:pt x="22647" y="7725"/>
                  <a:pt x="22817" y="7628"/>
                  <a:pt x="23036" y="7604"/>
                </a:cubicBezTo>
                <a:close/>
                <a:moveTo>
                  <a:pt x="23497" y="7677"/>
                </a:moveTo>
                <a:cubicBezTo>
                  <a:pt x="23619" y="7701"/>
                  <a:pt x="23740" y="7749"/>
                  <a:pt x="23837" y="7798"/>
                </a:cubicBezTo>
                <a:cubicBezTo>
                  <a:pt x="23643" y="7895"/>
                  <a:pt x="23448" y="7992"/>
                  <a:pt x="23230" y="8090"/>
                </a:cubicBezTo>
                <a:cubicBezTo>
                  <a:pt x="23108" y="8041"/>
                  <a:pt x="22987" y="8017"/>
                  <a:pt x="22865" y="7968"/>
                </a:cubicBezTo>
                <a:cubicBezTo>
                  <a:pt x="23036" y="7847"/>
                  <a:pt x="23278" y="7798"/>
                  <a:pt x="23473" y="7701"/>
                </a:cubicBezTo>
                <a:lnTo>
                  <a:pt x="23497" y="7677"/>
                </a:lnTo>
                <a:close/>
                <a:moveTo>
                  <a:pt x="24104" y="7895"/>
                </a:moveTo>
                <a:cubicBezTo>
                  <a:pt x="24250" y="7944"/>
                  <a:pt x="24372" y="8017"/>
                  <a:pt x="24517" y="8065"/>
                </a:cubicBezTo>
                <a:cubicBezTo>
                  <a:pt x="24372" y="8138"/>
                  <a:pt x="24226" y="8211"/>
                  <a:pt x="24080" y="8308"/>
                </a:cubicBezTo>
                <a:cubicBezTo>
                  <a:pt x="23910" y="8260"/>
                  <a:pt x="23716" y="8211"/>
                  <a:pt x="23546" y="8162"/>
                </a:cubicBezTo>
                <a:cubicBezTo>
                  <a:pt x="23716" y="8090"/>
                  <a:pt x="23910" y="7992"/>
                  <a:pt x="24080" y="7919"/>
                </a:cubicBezTo>
                <a:cubicBezTo>
                  <a:pt x="24104" y="7895"/>
                  <a:pt x="24104" y="7895"/>
                  <a:pt x="24104" y="7895"/>
                </a:cubicBezTo>
                <a:close/>
                <a:moveTo>
                  <a:pt x="24736" y="8187"/>
                </a:moveTo>
                <a:cubicBezTo>
                  <a:pt x="24955" y="8284"/>
                  <a:pt x="25149" y="8405"/>
                  <a:pt x="25368" y="8527"/>
                </a:cubicBezTo>
                <a:cubicBezTo>
                  <a:pt x="25027" y="8502"/>
                  <a:pt x="24712" y="8454"/>
                  <a:pt x="24396" y="8381"/>
                </a:cubicBezTo>
                <a:cubicBezTo>
                  <a:pt x="24517" y="8308"/>
                  <a:pt x="24639" y="8260"/>
                  <a:pt x="24736" y="8187"/>
                </a:cubicBezTo>
                <a:close/>
                <a:moveTo>
                  <a:pt x="22477" y="8090"/>
                </a:moveTo>
                <a:cubicBezTo>
                  <a:pt x="22501" y="8090"/>
                  <a:pt x="22550" y="8114"/>
                  <a:pt x="22574" y="8114"/>
                </a:cubicBezTo>
                <a:cubicBezTo>
                  <a:pt x="22647" y="8260"/>
                  <a:pt x="22720" y="8405"/>
                  <a:pt x="22817" y="8551"/>
                </a:cubicBezTo>
                <a:cubicBezTo>
                  <a:pt x="22720" y="8502"/>
                  <a:pt x="22647" y="8454"/>
                  <a:pt x="22598" y="8381"/>
                </a:cubicBezTo>
                <a:cubicBezTo>
                  <a:pt x="22501" y="8284"/>
                  <a:pt x="22477" y="8187"/>
                  <a:pt x="22477" y="8090"/>
                </a:cubicBezTo>
                <a:close/>
                <a:moveTo>
                  <a:pt x="24566" y="8624"/>
                </a:moveTo>
                <a:cubicBezTo>
                  <a:pt x="24687" y="8648"/>
                  <a:pt x="24809" y="8673"/>
                  <a:pt x="24930" y="8697"/>
                </a:cubicBezTo>
                <a:lnTo>
                  <a:pt x="24736" y="8697"/>
                </a:lnTo>
                <a:cubicBezTo>
                  <a:pt x="24687" y="8673"/>
                  <a:pt x="24615" y="8648"/>
                  <a:pt x="24566" y="8624"/>
                </a:cubicBezTo>
                <a:close/>
                <a:moveTo>
                  <a:pt x="22865" y="8211"/>
                </a:moveTo>
                <a:lnTo>
                  <a:pt x="22865" y="8211"/>
                </a:lnTo>
                <a:cubicBezTo>
                  <a:pt x="22987" y="8235"/>
                  <a:pt x="23084" y="8260"/>
                  <a:pt x="23206" y="8308"/>
                </a:cubicBezTo>
                <a:cubicBezTo>
                  <a:pt x="23376" y="8454"/>
                  <a:pt x="23546" y="8600"/>
                  <a:pt x="23740" y="8721"/>
                </a:cubicBezTo>
                <a:cubicBezTo>
                  <a:pt x="23546" y="8721"/>
                  <a:pt x="23327" y="8697"/>
                  <a:pt x="23133" y="8673"/>
                </a:cubicBezTo>
                <a:cubicBezTo>
                  <a:pt x="23036" y="8527"/>
                  <a:pt x="22938" y="8357"/>
                  <a:pt x="22865" y="8211"/>
                </a:cubicBezTo>
                <a:close/>
                <a:moveTo>
                  <a:pt x="23691" y="8430"/>
                </a:moveTo>
                <a:lnTo>
                  <a:pt x="23691" y="8430"/>
                </a:lnTo>
                <a:cubicBezTo>
                  <a:pt x="23789" y="8454"/>
                  <a:pt x="23910" y="8478"/>
                  <a:pt x="24032" y="8502"/>
                </a:cubicBezTo>
                <a:cubicBezTo>
                  <a:pt x="24080" y="8600"/>
                  <a:pt x="24177" y="8673"/>
                  <a:pt x="24274" y="8721"/>
                </a:cubicBezTo>
                <a:lnTo>
                  <a:pt x="24104" y="8721"/>
                </a:lnTo>
                <a:cubicBezTo>
                  <a:pt x="24104" y="8721"/>
                  <a:pt x="24080" y="8697"/>
                  <a:pt x="24080" y="8697"/>
                </a:cubicBezTo>
                <a:cubicBezTo>
                  <a:pt x="23934" y="8624"/>
                  <a:pt x="23813" y="8527"/>
                  <a:pt x="23691" y="8430"/>
                </a:cubicBezTo>
                <a:close/>
                <a:moveTo>
                  <a:pt x="19055" y="9124"/>
                </a:moveTo>
                <a:cubicBezTo>
                  <a:pt x="19175" y="9124"/>
                  <a:pt x="19296" y="9141"/>
                  <a:pt x="19416" y="9158"/>
                </a:cubicBezTo>
                <a:cubicBezTo>
                  <a:pt x="19319" y="9207"/>
                  <a:pt x="19246" y="9231"/>
                  <a:pt x="19173" y="9280"/>
                </a:cubicBezTo>
                <a:cubicBezTo>
                  <a:pt x="19076" y="9231"/>
                  <a:pt x="19003" y="9183"/>
                  <a:pt x="18906" y="9134"/>
                </a:cubicBezTo>
                <a:cubicBezTo>
                  <a:pt x="18956" y="9127"/>
                  <a:pt x="19005" y="9124"/>
                  <a:pt x="19055" y="9124"/>
                </a:cubicBezTo>
                <a:close/>
                <a:moveTo>
                  <a:pt x="19780" y="9280"/>
                </a:moveTo>
                <a:cubicBezTo>
                  <a:pt x="19878" y="9328"/>
                  <a:pt x="19999" y="9377"/>
                  <a:pt x="20096" y="9426"/>
                </a:cubicBezTo>
                <a:cubicBezTo>
                  <a:pt x="19902" y="9450"/>
                  <a:pt x="19732" y="9474"/>
                  <a:pt x="19562" y="9523"/>
                </a:cubicBezTo>
                <a:cubicBezTo>
                  <a:pt x="19489" y="9498"/>
                  <a:pt x="19440" y="9450"/>
                  <a:pt x="19367" y="9401"/>
                </a:cubicBezTo>
                <a:cubicBezTo>
                  <a:pt x="19489" y="9353"/>
                  <a:pt x="19659" y="9304"/>
                  <a:pt x="19780" y="9280"/>
                </a:cubicBezTo>
                <a:close/>
                <a:moveTo>
                  <a:pt x="20363" y="9596"/>
                </a:moveTo>
                <a:cubicBezTo>
                  <a:pt x="20485" y="9693"/>
                  <a:pt x="20582" y="9766"/>
                  <a:pt x="20679" y="9863"/>
                </a:cubicBezTo>
                <a:cubicBezTo>
                  <a:pt x="20509" y="9887"/>
                  <a:pt x="20315" y="9887"/>
                  <a:pt x="20120" y="9911"/>
                </a:cubicBezTo>
                <a:cubicBezTo>
                  <a:pt x="20023" y="9839"/>
                  <a:pt x="19902" y="9766"/>
                  <a:pt x="19805" y="9693"/>
                </a:cubicBezTo>
                <a:cubicBezTo>
                  <a:pt x="19975" y="9669"/>
                  <a:pt x="20145" y="9644"/>
                  <a:pt x="20315" y="9620"/>
                </a:cubicBezTo>
                <a:cubicBezTo>
                  <a:pt x="20339" y="9620"/>
                  <a:pt x="20339" y="9596"/>
                  <a:pt x="20363" y="9596"/>
                </a:cubicBezTo>
                <a:close/>
                <a:moveTo>
                  <a:pt x="18760" y="9304"/>
                </a:moveTo>
                <a:lnTo>
                  <a:pt x="19003" y="9450"/>
                </a:lnTo>
                <a:cubicBezTo>
                  <a:pt x="18906" y="9620"/>
                  <a:pt x="18930" y="9887"/>
                  <a:pt x="18906" y="10106"/>
                </a:cubicBezTo>
                <a:cubicBezTo>
                  <a:pt x="18760" y="9887"/>
                  <a:pt x="18687" y="9620"/>
                  <a:pt x="18760" y="9304"/>
                </a:cubicBezTo>
                <a:close/>
                <a:moveTo>
                  <a:pt x="20874" y="10057"/>
                </a:moveTo>
                <a:cubicBezTo>
                  <a:pt x="20971" y="10154"/>
                  <a:pt x="21044" y="10252"/>
                  <a:pt x="21116" y="10349"/>
                </a:cubicBezTo>
                <a:cubicBezTo>
                  <a:pt x="21019" y="10349"/>
                  <a:pt x="20898" y="10373"/>
                  <a:pt x="20801" y="10397"/>
                </a:cubicBezTo>
                <a:cubicBezTo>
                  <a:pt x="20655" y="10300"/>
                  <a:pt x="20533" y="10203"/>
                  <a:pt x="20388" y="10106"/>
                </a:cubicBezTo>
                <a:cubicBezTo>
                  <a:pt x="20558" y="10106"/>
                  <a:pt x="20728" y="10081"/>
                  <a:pt x="20874" y="10057"/>
                </a:cubicBezTo>
                <a:close/>
                <a:moveTo>
                  <a:pt x="14873" y="10470"/>
                </a:moveTo>
                <a:cubicBezTo>
                  <a:pt x="15019" y="10470"/>
                  <a:pt x="15165" y="10494"/>
                  <a:pt x="15311" y="10543"/>
                </a:cubicBezTo>
                <a:cubicBezTo>
                  <a:pt x="15238" y="10543"/>
                  <a:pt x="15165" y="10567"/>
                  <a:pt x="15092" y="10567"/>
                </a:cubicBezTo>
                <a:cubicBezTo>
                  <a:pt x="15019" y="10543"/>
                  <a:pt x="14946" y="10494"/>
                  <a:pt x="14873" y="10470"/>
                </a:cubicBezTo>
                <a:close/>
                <a:moveTo>
                  <a:pt x="19197" y="9547"/>
                </a:moveTo>
                <a:cubicBezTo>
                  <a:pt x="19295" y="9620"/>
                  <a:pt x="19392" y="9669"/>
                  <a:pt x="19489" y="9741"/>
                </a:cubicBezTo>
                <a:cubicBezTo>
                  <a:pt x="19513" y="10033"/>
                  <a:pt x="19586" y="10324"/>
                  <a:pt x="19659" y="10616"/>
                </a:cubicBezTo>
                <a:cubicBezTo>
                  <a:pt x="19440" y="10519"/>
                  <a:pt x="19270" y="10422"/>
                  <a:pt x="19124" y="10300"/>
                </a:cubicBezTo>
                <a:cubicBezTo>
                  <a:pt x="19124" y="10300"/>
                  <a:pt x="19124" y="10276"/>
                  <a:pt x="19124" y="10276"/>
                </a:cubicBezTo>
                <a:cubicBezTo>
                  <a:pt x="19149" y="10057"/>
                  <a:pt x="19100" y="9766"/>
                  <a:pt x="19197" y="9571"/>
                </a:cubicBezTo>
                <a:cubicBezTo>
                  <a:pt x="19197" y="9571"/>
                  <a:pt x="19197" y="9571"/>
                  <a:pt x="19197" y="9547"/>
                </a:cubicBezTo>
                <a:close/>
                <a:moveTo>
                  <a:pt x="19732" y="9911"/>
                </a:moveTo>
                <a:lnTo>
                  <a:pt x="19732" y="9911"/>
                </a:lnTo>
                <a:cubicBezTo>
                  <a:pt x="19829" y="9960"/>
                  <a:pt x="19950" y="10033"/>
                  <a:pt x="20048" y="10106"/>
                </a:cubicBezTo>
                <a:cubicBezTo>
                  <a:pt x="20120" y="10349"/>
                  <a:pt x="20193" y="10567"/>
                  <a:pt x="20266" y="10786"/>
                </a:cubicBezTo>
                <a:cubicBezTo>
                  <a:pt x="20145" y="10762"/>
                  <a:pt x="20023" y="10737"/>
                  <a:pt x="19902" y="10689"/>
                </a:cubicBezTo>
                <a:cubicBezTo>
                  <a:pt x="19829" y="10422"/>
                  <a:pt x="19780" y="10154"/>
                  <a:pt x="19732" y="9911"/>
                </a:cubicBezTo>
                <a:close/>
                <a:moveTo>
                  <a:pt x="15675" y="10689"/>
                </a:moveTo>
                <a:cubicBezTo>
                  <a:pt x="15748" y="10713"/>
                  <a:pt x="15821" y="10762"/>
                  <a:pt x="15894" y="10810"/>
                </a:cubicBezTo>
                <a:lnTo>
                  <a:pt x="15529" y="10810"/>
                </a:lnTo>
                <a:cubicBezTo>
                  <a:pt x="15505" y="10786"/>
                  <a:pt x="15456" y="10762"/>
                  <a:pt x="15408" y="10737"/>
                </a:cubicBezTo>
                <a:cubicBezTo>
                  <a:pt x="15505" y="10713"/>
                  <a:pt x="15578" y="10689"/>
                  <a:pt x="15675" y="10689"/>
                </a:cubicBezTo>
                <a:close/>
                <a:moveTo>
                  <a:pt x="21238" y="10543"/>
                </a:moveTo>
                <a:cubicBezTo>
                  <a:pt x="21311" y="10640"/>
                  <a:pt x="21359" y="10737"/>
                  <a:pt x="21384" y="10835"/>
                </a:cubicBezTo>
                <a:cubicBezTo>
                  <a:pt x="21286" y="10737"/>
                  <a:pt x="21165" y="10664"/>
                  <a:pt x="21044" y="10567"/>
                </a:cubicBezTo>
                <a:cubicBezTo>
                  <a:pt x="21116" y="10567"/>
                  <a:pt x="21189" y="10543"/>
                  <a:pt x="21238" y="10543"/>
                </a:cubicBezTo>
                <a:close/>
                <a:moveTo>
                  <a:pt x="20339" y="10324"/>
                </a:moveTo>
                <a:cubicBezTo>
                  <a:pt x="20436" y="10397"/>
                  <a:pt x="20533" y="10470"/>
                  <a:pt x="20631" y="10519"/>
                </a:cubicBezTo>
                <a:lnTo>
                  <a:pt x="20631" y="10543"/>
                </a:lnTo>
                <a:cubicBezTo>
                  <a:pt x="20655" y="10664"/>
                  <a:pt x="20679" y="10786"/>
                  <a:pt x="20728" y="10907"/>
                </a:cubicBezTo>
                <a:cubicBezTo>
                  <a:pt x="20655" y="10883"/>
                  <a:pt x="20582" y="10883"/>
                  <a:pt x="20509" y="10859"/>
                </a:cubicBezTo>
                <a:cubicBezTo>
                  <a:pt x="20461" y="10689"/>
                  <a:pt x="20388" y="10494"/>
                  <a:pt x="20339" y="10324"/>
                </a:cubicBezTo>
                <a:close/>
                <a:moveTo>
                  <a:pt x="20898" y="10737"/>
                </a:moveTo>
                <a:lnTo>
                  <a:pt x="20898" y="10737"/>
                </a:lnTo>
                <a:cubicBezTo>
                  <a:pt x="20995" y="10810"/>
                  <a:pt x="21116" y="10907"/>
                  <a:pt x="21214" y="10980"/>
                </a:cubicBezTo>
                <a:cubicBezTo>
                  <a:pt x="21141" y="10956"/>
                  <a:pt x="21068" y="10956"/>
                  <a:pt x="20995" y="10956"/>
                </a:cubicBezTo>
                <a:cubicBezTo>
                  <a:pt x="20946" y="10883"/>
                  <a:pt x="20922" y="10810"/>
                  <a:pt x="20898" y="10737"/>
                </a:cubicBezTo>
                <a:close/>
                <a:moveTo>
                  <a:pt x="14630" y="10567"/>
                </a:moveTo>
                <a:lnTo>
                  <a:pt x="14630" y="10567"/>
                </a:lnTo>
                <a:cubicBezTo>
                  <a:pt x="14728" y="10616"/>
                  <a:pt x="14825" y="10664"/>
                  <a:pt x="14922" y="10737"/>
                </a:cubicBezTo>
                <a:cubicBezTo>
                  <a:pt x="14946" y="10810"/>
                  <a:pt x="14922" y="10907"/>
                  <a:pt x="14922" y="11005"/>
                </a:cubicBezTo>
                <a:cubicBezTo>
                  <a:pt x="14752" y="10907"/>
                  <a:pt x="14655" y="10762"/>
                  <a:pt x="14630" y="10567"/>
                </a:cubicBezTo>
                <a:close/>
                <a:moveTo>
                  <a:pt x="16161" y="11005"/>
                </a:moveTo>
                <a:cubicBezTo>
                  <a:pt x="16234" y="11053"/>
                  <a:pt x="16307" y="11126"/>
                  <a:pt x="16379" y="11199"/>
                </a:cubicBezTo>
                <a:cubicBezTo>
                  <a:pt x="16234" y="11150"/>
                  <a:pt x="16088" y="11077"/>
                  <a:pt x="15966" y="11005"/>
                </a:cubicBezTo>
                <a:close/>
                <a:moveTo>
                  <a:pt x="15141" y="10835"/>
                </a:moveTo>
                <a:lnTo>
                  <a:pt x="15141" y="10835"/>
                </a:lnTo>
                <a:cubicBezTo>
                  <a:pt x="15213" y="10883"/>
                  <a:pt x="15262" y="10907"/>
                  <a:pt x="15335" y="10932"/>
                </a:cubicBezTo>
                <a:cubicBezTo>
                  <a:pt x="15335" y="10932"/>
                  <a:pt x="15335" y="10956"/>
                  <a:pt x="15335" y="10956"/>
                </a:cubicBezTo>
                <a:cubicBezTo>
                  <a:pt x="15383" y="11053"/>
                  <a:pt x="15432" y="11150"/>
                  <a:pt x="15481" y="11223"/>
                </a:cubicBezTo>
                <a:cubicBezTo>
                  <a:pt x="15359" y="11199"/>
                  <a:pt x="15262" y="11175"/>
                  <a:pt x="15165" y="11126"/>
                </a:cubicBezTo>
                <a:cubicBezTo>
                  <a:pt x="15141" y="11029"/>
                  <a:pt x="15141" y="10932"/>
                  <a:pt x="15141" y="10835"/>
                </a:cubicBezTo>
                <a:close/>
                <a:moveTo>
                  <a:pt x="15651" y="11102"/>
                </a:moveTo>
                <a:lnTo>
                  <a:pt x="15651" y="11102"/>
                </a:lnTo>
                <a:cubicBezTo>
                  <a:pt x="15821" y="11175"/>
                  <a:pt x="15991" y="11272"/>
                  <a:pt x="16185" y="11345"/>
                </a:cubicBezTo>
                <a:cubicBezTo>
                  <a:pt x="16039" y="11345"/>
                  <a:pt x="15894" y="11320"/>
                  <a:pt x="15748" y="11296"/>
                </a:cubicBezTo>
                <a:cubicBezTo>
                  <a:pt x="15724" y="11296"/>
                  <a:pt x="15724" y="11296"/>
                  <a:pt x="15724" y="11272"/>
                </a:cubicBezTo>
                <a:cubicBezTo>
                  <a:pt x="15699" y="11223"/>
                  <a:pt x="15675" y="11150"/>
                  <a:pt x="15651" y="11102"/>
                </a:cubicBezTo>
                <a:close/>
                <a:moveTo>
                  <a:pt x="28477" y="0"/>
                </a:moveTo>
                <a:cubicBezTo>
                  <a:pt x="28015" y="146"/>
                  <a:pt x="27578" y="365"/>
                  <a:pt x="27214" y="656"/>
                </a:cubicBezTo>
                <a:cubicBezTo>
                  <a:pt x="27190" y="656"/>
                  <a:pt x="27141" y="680"/>
                  <a:pt x="27141" y="705"/>
                </a:cubicBezTo>
                <a:cubicBezTo>
                  <a:pt x="26801" y="972"/>
                  <a:pt x="26509" y="1312"/>
                  <a:pt x="26315" y="1676"/>
                </a:cubicBezTo>
                <a:cubicBezTo>
                  <a:pt x="26291" y="1701"/>
                  <a:pt x="26266" y="1725"/>
                  <a:pt x="26266" y="1774"/>
                </a:cubicBezTo>
                <a:cubicBezTo>
                  <a:pt x="26266" y="1798"/>
                  <a:pt x="26266" y="1798"/>
                  <a:pt x="26266" y="1822"/>
                </a:cubicBezTo>
                <a:cubicBezTo>
                  <a:pt x="26121" y="2187"/>
                  <a:pt x="26072" y="2599"/>
                  <a:pt x="26121" y="3037"/>
                </a:cubicBezTo>
                <a:cubicBezTo>
                  <a:pt x="26121" y="3037"/>
                  <a:pt x="26121" y="3037"/>
                  <a:pt x="26121" y="3061"/>
                </a:cubicBezTo>
                <a:cubicBezTo>
                  <a:pt x="25562" y="3936"/>
                  <a:pt x="24687" y="4737"/>
                  <a:pt x="24444" y="5782"/>
                </a:cubicBezTo>
                <a:cubicBezTo>
                  <a:pt x="23303" y="6292"/>
                  <a:pt x="22112" y="6705"/>
                  <a:pt x="20946" y="7069"/>
                </a:cubicBezTo>
                <a:cubicBezTo>
                  <a:pt x="20801" y="7118"/>
                  <a:pt x="20679" y="7142"/>
                  <a:pt x="20533" y="7191"/>
                </a:cubicBezTo>
                <a:cubicBezTo>
                  <a:pt x="21092" y="6559"/>
                  <a:pt x="21627" y="5879"/>
                  <a:pt x="22161" y="5223"/>
                </a:cubicBezTo>
                <a:cubicBezTo>
                  <a:pt x="22202" y="5227"/>
                  <a:pt x="22242" y="5228"/>
                  <a:pt x="22282" y="5228"/>
                </a:cubicBezTo>
                <a:cubicBezTo>
                  <a:pt x="23557" y="5228"/>
                  <a:pt x="24133" y="3368"/>
                  <a:pt x="24274" y="2308"/>
                </a:cubicBezTo>
                <a:lnTo>
                  <a:pt x="24274" y="2284"/>
                </a:lnTo>
                <a:cubicBezTo>
                  <a:pt x="24274" y="2259"/>
                  <a:pt x="24274" y="2235"/>
                  <a:pt x="24274" y="2187"/>
                </a:cubicBezTo>
                <a:cubicBezTo>
                  <a:pt x="24274" y="2127"/>
                  <a:pt x="24225" y="2083"/>
                  <a:pt x="24167" y="2083"/>
                </a:cubicBezTo>
                <a:cubicBezTo>
                  <a:pt x="24154" y="2083"/>
                  <a:pt x="24142" y="2085"/>
                  <a:pt x="24129" y="2089"/>
                </a:cubicBezTo>
                <a:cubicBezTo>
                  <a:pt x="23400" y="2284"/>
                  <a:pt x="22695" y="2745"/>
                  <a:pt x="22282" y="3377"/>
                </a:cubicBezTo>
                <a:cubicBezTo>
                  <a:pt x="22282" y="3401"/>
                  <a:pt x="22282" y="3401"/>
                  <a:pt x="22282" y="3425"/>
                </a:cubicBezTo>
                <a:cubicBezTo>
                  <a:pt x="22234" y="3498"/>
                  <a:pt x="22185" y="3547"/>
                  <a:pt x="22161" y="3620"/>
                </a:cubicBezTo>
                <a:cubicBezTo>
                  <a:pt x="21967" y="4033"/>
                  <a:pt x="21748" y="4640"/>
                  <a:pt x="22040" y="5029"/>
                </a:cubicBezTo>
                <a:cubicBezTo>
                  <a:pt x="21432" y="5782"/>
                  <a:pt x="20825" y="6535"/>
                  <a:pt x="20193" y="7264"/>
                </a:cubicBezTo>
                <a:cubicBezTo>
                  <a:pt x="20193" y="7264"/>
                  <a:pt x="20193" y="7288"/>
                  <a:pt x="20169" y="7288"/>
                </a:cubicBezTo>
                <a:cubicBezTo>
                  <a:pt x="19052" y="7628"/>
                  <a:pt x="17910" y="7895"/>
                  <a:pt x="16744" y="8114"/>
                </a:cubicBezTo>
                <a:cubicBezTo>
                  <a:pt x="17618" y="7385"/>
                  <a:pt x="18347" y="6559"/>
                  <a:pt x="19052" y="5685"/>
                </a:cubicBezTo>
                <a:cubicBezTo>
                  <a:pt x="19076" y="5660"/>
                  <a:pt x="19076" y="5660"/>
                  <a:pt x="19076" y="5636"/>
                </a:cubicBezTo>
                <a:lnTo>
                  <a:pt x="19124" y="5636"/>
                </a:lnTo>
                <a:cubicBezTo>
                  <a:pt x="19149" y="5660"/>
                  <a:pt x="19149" y="5660"/>
                  <a:pt x="19173" y="5660"/>
                </a:cubicBezTo>
                <a:cubicBezTo>
                  <a:pt x="19281" y="5685"/>
                  <a:pt x="19385" y="5697"/>
                  <a:pt x="19484" y="5697"/>
                </a:cubicBezTo>
                <a:cubicBezTo>
                  <a:pt x="20743" y="5697"/>
                  <a:pt x="21281" y="3805"/>
                  <a:pt x="21214" y="2770"/>
                </a:cubicBezTo>
                <a:cubicBezTo>
                  <a:pt x="21214" y="2721"/>
                  <a:pt x="21189" y="2697"/>
                  <a:pt x="21165" y="2672"/>
                </a:cubicBezTo>
                <a:lnTo>
                  <a:pt x="21116" y="2672"/>
                </a:lnTo>
                <a:cubicBezTo>
                  <a:pt x="21116" y="2660"/>
                  <a:pt x="21110" y="2654"/>
                  <a:pt x="21101" y="2654"/>
                </a:cubicBezTo>
                <a:cubicBezTo>
                  <a:pt x="21092" y="2654"/>
                  <a:pt x="21080" y="2660"/>
                  <a:pt x="21068" y="2672"/>
                </a:cubicBezTo>
                <a:cubicBezTo>
                  <a:pt x="20096" y="2842"/>
                  <a:pt x="18444" y="4397"/>
                  <a:pt x="18954" y="5466"/>
                </a:cubicBezTo>
                <a:cubicBezTo>
                  <a:pt x="18930" y="5490"/>
                  <a:pt x="18930" y="5490"/>
                  <a:pt x="18906" y="5539"/>
                </a:cubicBezTo>
                <a:cubicBezTo>
                  <a:pt x="18128" y="6486"/>
                  <a:pt x="17303" y="7434"/>
                  <a:pt x="16307" y="8187"/>
                </a:cubicBezTo>
                <a:cubicBezTo>
                  <a:pt x="15189" y="8357"/>
                  <a:pt x="14047" y="8478"/>
                  <a:pt x="12906" y="8527"/>
                </a:cubicBezTo>
                <a:cubicBezTo>
                  <a:pt x="12663" y="8527"/>
                  <a:pt x="12420" y="8551"/>
                  <a:pt x="12177" y="8551"/>
                </a:cubicBezTo>
                <a:cubicBezTo>
                  <a:pt x="12225" y="8502"/>
                  <a:pt x="12274" y="8478"/>
                  <a:pt x="12347" y="8405"/>
                </a:cubicBezTo>
                <a:cubicBezTo>
                  <a:pt x="12541" y="8260"/>
                  <a:pt x="12784" y="8187"/>
                  <a:pt x="13003" y="8065"/>
                </a:cubicBezTo>
                <a:cubicBezTo>
                  <a:pt x="13902" y="7579"/>
                  <a:pt x="14655" y="6899"/>
                  <a:pt x="15359" y="6195"/>
                </a:cubicBezTo>
                <a:cubicBezTo>
                  <a:pt x="15383" y="6219"/>
                  <a:pt x="15383" y="6219"/>
                  <a:pt x="15383" y="6219"/>
                </a:cubicBezTo>
                <a:cubicBezTo>
                  <a:pt x="15616" y="6358"/>
                  <a:pt x="15834" y="6419"/>
                  <a:pt x="16036" y="6419"/>
                </a:cubicBezTo>
                <a:cubicBezTo>
                  <a:pt x="17139" y="6419"/>
                  <a:pt x="17785" y="4592"/>
                  <a:pt x="18031" y="3668"/>
                </a:cubicBezTo>
                <a:cubicBezTo>
                  <a:pt x="18056" y="3620"/>
                  <a:pt x="18031" y="3595"/>
                  <a:pt x="18007" y="3571"/>
                </a:cubicBezTo>
                <a:cubicBezTo>
                  <a:pt x="18007" y="3523"/>
                  <a:pt x="17958" y="3498"/>
                  <a:pt x="17934" y="3498"/>
                </a:cubicBezTo>
                <a:cubicBezTo>
                  <a:pt x="16647" y="3571"/>
                  <a:pt x="14533" y="4446"/>
                  <a:pt x="15238" y="6049"/>
                </a:cubicBezTo>
                <a:cubicBezTo>
                  <a:pt x="15092" y="6195"/>
                  <a:pt x="14946" y="6316"/>
                  <a:pt x="14800" y="6462"/>
                </a:cubicBezTo>
                <a:cubicBezTo>
                  <a:pt x="14242" y="6948"/>
                  <a:pt x="13634" y="7434"/>
                  <a:pt x="12979" y="7822"/>
                </a:cubicBezTo>
                <a:cubicBezTo>
                  <a:pt x="12590" y="8065"/>
                  <a:pt x="12177" y="8235"/>
                  <a:pt x="11812" y="8551"/>
                </a:cubicBezTo>
                <a:cubicBezTo>
                  <a:pt x="11635" y="8553"/>
                  <a:pt x="11457" y="8554"/>
                  <a:pt x="11277" y="8554"/>
                </a:cubicBezTo>
                <a:cubicBezTo>
                  <a:pt x="7461" y="8554"/>
                  <a:pt x="3310" y="8031"/>
                  <a:pt x="201" y="5757"/>
                </a:cubicBezTo>
                <a:cubicBezTo>
                  <a:pt x="186" y="5746"/>
                  <a:pt x="170" y="5741"/>
                  <a:pt x="155" y="5741"/>
                </a:cubicBezTo>
                <a:cubicBezTo>
                  <a:pt x="72" y="5741"/>
                  <a:pt x="1" y="5890"/>
                  <a:pt x="104" y="5952"/>
                </a:cubicBezTo>
                <a:cubicBezTo>
                  <a:pt x="3213" y="8249"/>
                  <a:pt x="7386" y="8773"/>
                  <a:pt x="11247" y="8773"/>
                </a:cubicBezTo>
                <a:cubicBezTo>
                  <a:pt x="11428" y="8773"/>
                  <a:pt x="11609" y="8772"/>
                  <a:pt x="11788" y="8770"/>
                </a:cubicBezTo>
                <a:cubicBezTo>
                  <a:pt x="12614" y="9401"/>
                  <a:pt x="13489" y="9936"/>
                  <a:pt x="14412" y="10446"/>
                </a:cubicBezTo>
                <a:cubicBezTo>
                  <a:pt x="14346" y="11329"/>
                  <a:pt x="15725" y="11570"/>
                  <a:pt x="16487" y="11570"/>
                </a:cubicBezTo>
                <a:cubicBezTo>
                  <a:pt x="16563" y="11570"/>
                  <a:pt x="16633" y="11568"/>
                  <a:pt x="16695" y="11563"/>
                </a:cubicBezTo>
                <a:cubicBezTo>
                  <a:pt x="16744" y="11563"/>
                  <a:pt x="16768" y="11539"/>
                  <a:pt x="16792" y="11490"/>
                </a:cubicBezTo>
                <a:cubicBezTo>
                  <a:pt x="16792" y="11466"/>
                  <a:pt x="16792" y="11418"/>
                  <a:pt x="16768" y="11393"/>
                </a:cubicBezTo>
                <a:cubicBezTo>
                  <a:pt x="16427" y="10754"/>
                  <a:pt x="15599" y="10245"/>
                  <a:pt x="14844" y="10245"/>
                </a:cubicBezTo>
                <a:cubicBezTo>
                  <a:pt x="14738" y="10245"/>
                  <a:pt x="14634" y="10255"/>
                  <a:pt x="14533" y="10276"/>
                </a:cubicBezTo>
                <a:cubicBezTo>
                  <a:pt x="14290" y="10130"/>
                  <a:pt x="14023" y="9984"/>
                  <a:pt x="13780" y="9839"/>
                </a:cubicBezTo>
                <a:cubicBezTo>
                  <a:pt x="13319" y="9571"/>
                  <a:pt x="12638" y="9256"/>
                  <a:pt x="12274" y="8867"/>
                </a:cubicBezTo>
                <a:cubicBezTo>
                  <a:pt x="12250" y="8818"/>
                  <a:pt x="12201" y="8794"/>
                  <a:pt x="12177" y="8745"/>
                </a:cubicBezTo>
                <a:lnTo>
                  <a:pt x="12906" y="8745"/>
                </a:lnTo>
                <a:cubicBezTo>
                  <a:pt x="14047" y="8697"/>
                  <a:pt x="15189" y="8575"/>
                  <a:pt x="16331" y="8381"/>
                </a:cubicBezTo>
                <a:cubicBezTo>
                  <a:pt x="16331" y="8405"/>
                  <a:pt x="16355" y="8405"/>
                  <a:pt x="16379" y="8405"/>
                </a:cubicBezTo>
                <a:cubicBezTo>
                  <a:pt x="17157" y="8430"/>
                  <a:pt x="17837" y="8818"/>
                  <a:pt x="18517" y="9134"/>
                </a:cubicBezTo>
                <a:cubicBezTo>
                  <a:pt x="18517" y="9134"/>
                  <a:pt x="18541" y="9158"/>
                  <a:pt x="18541" y="9158"/>
                </a:cubicBezTo>
                <a:cubicBezTo>
                  <a:pt x="18128" y="10786"/>
                  <a:pt x="20485" y="11077"/>
                  <a:pt x="21602" y="11223"/>
                </a:cubicBezTo>
                <a:cubicBezTo>
                  <a:pt x="21607" y="11228"/>
                  <a:pt x="21612" y="11230"/>
                  <a:pt x="21618" y="11230"/>
                </a:cubicBezTo>
                <a:cubicBezTo>
                  <a:pt x="21643" y="11230"/>
                  <a:pt x="21675" y="11194"/>
                  <a:pt x="21675" y="11175"/>
                </a:cubicBezTo>
                <a:cubicBezTo>
                  <a:pt x="21699" y="11150"/>
                  <a:pt x="21724" y="11102"/>
                  <a:pt x="21699" y="11077"/>
                </a:cubicBezTo>
                <a:cubicBezTo>
                  <a:pt x="21651" y="10859"/>
                  <a:pt x="21554" y="10616"/>
                  <a:pt x="21408" y="10397"/>
                </a:cubicBezTo>
                <a:cubicBezTo>
                  <a:pt x="21408" y="10373"/>
                  <a:pt x="21384" y="10349"/>
                  <a:pt x="21359" y="10324"/>
                </a:cubicBezTo>
                <a:cubicBezTo>
                  <a:pt x="20873" y="9563"/>
                  <a:pt x="19908" y="8894"/>
                  <a:pt x="19041" y="8894"/>
                </a:cubicBezTo>
                <a:cubicBezTo>
                  <a:pt x="18912" y="8894"/>
                  <a:pt x="18785" y="8908"/>
                  <a:pt x="18663" y="8940"/>
                </a:cubicBezTo>
                <a:lnTo>
                  <a:pt x="18639" y="8940"/>
                </a:lnTo>
                <a:cubicBezTo>
                  <a:pt x="18104" y="8697"/>
                  <a:pt x="17545" y="8405"/>
                  <a:pt x="16987" y="8284"/>
                </a:cubicBezTo>
                <a:cubicBezTo>
                  <a:pt x="18056" y="8065"/>
                  <a:pt x="19124" y="7822"/>
                  <a:pt x="20193" y="7506"/>
                </a:cubicBezTo>
                <a:cubicBezTo>
                  <a:pt x="20193" y="7531"/>
                  <a:pt x="20218" y="7531"/>
                  <a:pt x="20218" y="7531"/>
                </a:cubicBezTo>
                <a:cubicBezTo>
                  <a:pt x="20922" y="7628"/>
                  <a:pt x="21578" y="7822"/>
                  <a:pt x="22258" y="8017"/>
                </a:cubicBezTo>
                <a:cubicBezTo>
                  <a:pt x="22258" y="8065"/>
                  <a:pt x="22258" y="8114"/>
                  <a:pt x="22258" y="8187"/>
                </a:cubicBezTo>
                <a:cubicBezTo>
                  <a:pt x="22348" y="8802"/>
                  <a:pt x="23135" y="8978"/>
                  <a:pt x="23965" y="8978"/>
                </a:cubicBezTo>
                <a:cubicBezTo>
                  <a:pt x="24708" y="8978"/>
                  <a:pt x="25485" y="8837"/>
                  <a:pt x="25829" y="8745"/>
                </a:cubicBezTo>
                <a:cubicBezTo>
                  <a:pt x="25853" y="8745"/>
                  <a:pt x="25853" y="8745"/>
                  <a:pt x="25878" y="8721"/>
                </a:cubicBezTo>
                <a:cubicBezTo>
                  <a:pt x="25878" y="8721"/>
                  <a:pt x="25878" y="8721"/>
                  <a:pt x="25878" y="8697"/>
                </a:cubicBezTo>
                <a:cubicBezTo>
                  <a:pt x="25902" y="8697"/>
                  <a:pt x="25902" y="8697"/>
                  <a:pt x="25902" y="8673"/>
                </a:cubicBezTo>
                <a:cubicBezTo>
                  <a:pt x="25902" y="8648"/>
                  <a:pt x="25902" y="8648"/>
                  <a:pt x="25902" y="8648"/>
                </a:cubicBezTo>
                <a:cubicBezTo>
                  <a:pt x="25926" y="8624"/>
                  <a:pt x="25902" y="8600"/>
                  <a:pt x="25878" y="8575"/>
                </a:cubicBezTo>
                <a:lnTo>
                  <a:pt x="25853" y="8551"/>
                </a:lnTo>
                <a:cubicBezTo>
                  <a:pt x="25708" y="8454"/>
                  <a:pt x="25270" y="8211"/>
                  <a:pt x="24760" y="7968"/>
                </a:cubicBezTo>
                <a:cubicBezTo>
                  <a:pt x="24760" y="7968"/>
                  <a:pt x="24736" y="7944"/>
                  <a:pt x="24712" y="7944"/>
                </a:cubicBezTo>
                <a:cubicBezTo>
                  <a:pt x="24122" y="7664"/>
                  <a:pt x="23425" y="7401"/>
                  <a:pt x="22925" y="7401"/>
                </a:cubicBezTo>
                <a:cubicBezTo>
                  <a:pt x="22600" y="7401"/>
                  <a:pt x="22359" y="7511"/>
                  <a:pt x="22282" y="7798"/>
                </a:cubicBezTo>
                <a:cubicBezTo>
                  <a:pt x="21724" y="7628"/>
                  <a:pt x="21189" y="7482"/>
                  <a:pt x="20631" y="7385"/>
                </a:cubicBezTo>
                <a:cubicBezTo>
                  <a:pt x="20752" y="7336"/>
                  <a:pt x="20874" y="7312"/>
                  <a:pt x="20995" y="7264"/>
                </a:cubicBezTo>
                <a:cubicBezTo>
                  <a:pt x="22185" y="6899"/>
                  <a:pt x="23351" y="6511"/>
                  <a:pt x="24469" y="6000"/>
                </a:cubicBezTo>
                <a:lnTo>
                  <a:pt x="24517" y="6000"/>
                </a:lnTo>
                <a:cubicBezTo>
                  <a:pt x="24809" y="6025"/>
                  <a:pt x="25106" y="6031"/>
                  <a:pt x="25404" y="6031"/>
                </a:cubicBezTo>
                <a:cubicBezTo>
                  <a:pt x="25702" y="6031"/>
                  <a:pt x="25999" y="6025"/>
                  <a:pt x="26291" y="6025"/>
                </a:cubicBezTo>
                <a:cubicBezTo>
                  <a:pt x="26533" y="6752"/>
                  <a:pt x="27259" y="7008"/>
                  <a:pt x="28063" y="7008"/>
                </a:cubicBezTo>
                <a:cubicBezTo>
                  <a:pt x="28950" y="7008"/>
                  <a:pt x="29934" y="6696"/>
                  <a:pt x="30469" y="6365"/>
                </a:cubicBezTo>
                <a:cubicBezTo>
                  <a:pt x="30542" y="6340"/>
                  <a:pt x="30542" y="6219"/>
                  <a:pt x="30469" y="6195"/>
                </a:cubicBezTo>
                <a:cubicBezTo>
                  <a:pt x="29746" y="5733"/>
                  <a:pt x="28730" y="5320"/>
                  <a:pt x="27787" y="5320"/>
                </a:cubicBezTo>
                <a:cubicBezTo>
                  <a:pt x="27240" y="5320"/>
                  <a:pt x="26718" y="5459"/>
                  <a:pt x="26291" y="5806"/>
                </a:cubicBezTo>
                <a:lnTo>
                  <a:pt x="26266" y="5806"/>
                </a:lnTo>
                <a:cubicBezTo>
                  <a:pt x="25959" y="5806"/>
                  <a:pt x="25651" y="5817"/>
                  <a:pt x="25336" y="5817"/>
                </a:cubicBezTo>
                <a:cubicBezTo>
                  <a:pt x="25179" y="5817"/>
                  <a:pt x="25019" y="5814"/>
                  <a:pt x="24857" y="5806"/>
                </a:cubicBezTo>
                <a:cubicBezTo>
                  <a:pt x="25951" y="5247"/>
                  <a:pt x="26898" y="4519"/>
                  <a:pt x="27967" y="3911"/>
                </a:cubicBezTo>
                <a:cubicBezTo>
                  <a:pt x="28366" y="4003"/>
                  <a:pt x="28780" y="4047"/>
                  <a:pt x="29200" y="4047"/>
                </a:cubicBezTo>
                <a:cubicBezTo>
                  <a:pt x="31666" y="4047"/>
                  <a:pt x="34342" y="2545"/>
                  <a:pt x="35546" y="510"/>
                </a:cubicBezTo>
                <a:cubicBezTo>
                  <a:pt x="35570" y="462"/>
                  <a:pt x="35546" y="365"/>
                  <a:pt x="35497" y="365"/>
                </a:cubicBezTo>
                <a:cubicBezTo>
                  <a:pt x="35125" y="300"/>
                  <a:pt x="34753" y="278"/>
                  <a:pt x="34373" y="278"/>
                </a:cubicBezTo>
                <a:cubicBezTo>
                  <a:pt x="34183" y="278"/>
                  <a:pt x="33991" y="284"/>
                  <a:pt x="33797" y="292"/>
                </a:cubicBezTo>
                <a:cubicBezTo>
                  <a:pt x="33797" y="292"/>
                  <a:pt x="33773" y="292"/>
                  <a:pt x="33748" y="316"/>
                </a:cubicBezTo>
                <a:cubicBezTo>
                  <a:pt x="33141" y="365"/>
                  <a:pt x="32558" y="462"/>
                  <a:pt x="31975" y="632"/>
                </a:cubicBezTo>
                <a:cubicBezTo>
                  <a:pt x="31562" y="753"/>
                  <a:pt x="31173" y="899"/>
                  <a:pt x="30809" y="1069"/>
                </a:cubicBezTo>
                <a:cubicBezTo>
                  <a:pt x="29764" y="1531"/>
                  <a:pt x="28210" y="2502"/>
                  <a:pt x="27918" y="3693"/>
                </a:cubicBezTo>
                <a:cubicBezTo>
                  <a:pt x="26849" y="4324"/>
                  <a:pt x="25853" y="5102"/>
                  <a:pt x="24736" y="5636"/>
                </a:cubicBezTo>
                <a:cubicBezTo>
                  <a:pt x="24712" y="5660"/>
                  <a:pt x="24712" y="5660"/>
                  <a:pt x="24687" y="5660"/>
                </a:cubicBezTo>
                <a:cubicBezTo>
                  <a:pt x="25003" y="4737"/>
                  <a:pt x="25805" y="3960"/>
                  <a:pt x="26315" y="3158"/>
                </a:cubicBezTo>
                <a:lnTo>
                  <a:pt x="26364" y="3158"/>
                </a:lnTo>
                <a:cubicBezTo>
                  <a:pt x="27044" y="3037"/>
                  <a:pt x="27530" y="2672"/>
                  <a:pt x="27894" y="2187"/>
                </a:cubicBezTo>
                <a:cubicBezTo>
                  <a:pt x="27894" y="2162"/>
                  <a:pt x="27918" y="2138"/>
                  <a:pt x="27918" y="2114"/>
                </a:cubicBezTo>
                <a:cubicBezTo>
                  <a:pt x="28088" y="1871"/>
                  <a:pt x="28234" y="1603"/>
                  <a:pt x="28331" y="1312"/>
                </a:cubicBezTo>
                <a:cubicBezTo>
                  <a:pt x="28380" y="1288"/>
                  <a:pt x="28380" y="1239"/>
                  <a:pt x="28380" y="1191"/>
                </a:cubicBezTo>
                <a:cubicBezTo>
                  <a:pt x="28501" y="826"/>
                  <a:pt x="28574" y="462"/>
                  <a:pt x="28623" y="122"/>
                </a:cubicBezTo>
                <a:cubicBezTo>
                  <a:pt x="28623" y="73"/>
                  <a:pt x="28598" y="49"/>
                  <a:pt x="28574" y="24"/>
                </a:cubicBezTo>
                <a:cubicBezTo>
                  <a:pt x="28550" y="0"/>
                  <a:pt x="28526" y="0"/>
                  <a:pt x="28477" y="0"/>
                </a:cubicBezTo>
                <a:close/>
              </a:path>
            </a:pathLst>
          </a:custGeom>
          <a:solidFill>
            <a:srgbClr val="5420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19"/>
          <p:cNvSpPr/>
          <p:nvPr/>
        </p:nvSpPr>
        <p:spPr>
          <a:xfrm>
            <a:off x="317047" y="4536321"/>
            <a:ext cx="424037" cy="423538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19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4" name="Google Shape;324;p19"/>
          <p:cNvSpPr/>
          <p:nvPr/>
        </p:nvSpPr>
        <p:spPr>
          <a:xfrm rot="10800000">
            <a:off x="-767204" y="1603806"/>
            <a:ext cx="5065279" cy="5059169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19"/>
          <p:cNvSpPr/>
          <p:nvPr/>
        </p:nvSpPr>
        <p:spPr>
          <a:xfrm flipH="1">
            <a:off x="147097" y="4521367"/>
            <a:ext cx="937366" cy="510735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19"/>
          <p:cNvSpPr/>
          <p:nvPr/>
        </p:nvSpPr>
        <p:spPr>
          <a:xfrm rot="8568918" flipH="1">
            <a:off x="624292" y="4375802"/>
            <a:ext cx="466100" cy="465552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19"/>
          <p:cNvSpPr txBox="1">
            <a:spLocks noGrp="1"/>
          </p:cNvSpPr>
          <p:nvPr>
            <p:ph type="subTitle" idx="1"/>
          </p:nvPr>
        </p:nvSpPr>
        <p:spPr>
          <a:xfrm>
            <a:off x="713227" y="2270727"/>
            <a:ext cx="2141700" cy="68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19"/>
          <p:cNvSpPr txBox="1">
            <a:spLocks noGrp="1"/>
          </p:cNvSpPr>
          <p:nvPr>
            <p:ph type="subTitle" idx="2"/>
          </p:nvPr>
        </p:nvSpPr>
        <p:spPr>
          <a:xfrm>
            <a:off x="713238" y="1981338"/>
            <a:ext cx="2141700" cy="38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29" name="Google Shape;329;p19"/>
          <p:cNvSpPr txBox="1">
            <a:spLocks noGrp="1"/>
          </p:cNvSpPr>
          <p:nvPr>
            <p:ph type="subTitle" idx="3"/>
          </p:nvPr>
        </p:nvSpPr>
        <p:spPr>
          <a:xfrm>
            <a:off x="3501115" y="2270727"/>
            <a:ext cx="2141700" cy="68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0" name="Google Shape;330;p19"/>
          <p:cNvSpPr txBox="1">
            <a:spLocks noGrp="1"/>
          </p:cNvSpPr>
          <p:nvPr>
            <p:ph type="subTitle" idx="4"/>
          </p:nvPr>
        </p:nvSpPr>
        <p:spPr>
          <a:xfrm>
            <a:off x="3501126" y="1981338"/>
            <a:ext cx="2141700" cy="38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31" name="Google Shape;331;p19"/>
          <p:cNvSpPr txBox="1">
            <a:spLocks noGrp="1"/>
          </p:cNvSpPr>
          <p:nvPr>
            <p:ph type="subTitle" idx="5"/>
          </p:nvPr>
        </p:nvSpPr>
        <p:spPr>
          <a:xfrm>
            <a:off x="6288990" y="2270727"/>
            <a:ext cx="2141700" cy="68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2" name="Google Shape;332;p19"/>
          <p:cNvSpPr txBox="1">
            <a:spLocks noGrp="1"/>
          </p:cNvSpPr>
          <p:nvPr>
            <p:ph type="subTitle" idx="6"/>
          </p:nvPr>
        </p:nvSpPr>
        <p:spPr>
          <a:xfrm>
            <a:off x="6289001" y="1981338"/>
            <a:ext cx="2141700" cy="38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33" name="Google Shape;333;p19"/>
          <p:cNvSpPr txBox="1">
            <a:spLocks noGrp="1"/>
          </p:cNvSpPr>
          <p:nvPr>
            <p:ph type="subTitle" idx="7"/>
          </p:nvPr>
        </p:nvSpPr>
        <p:spPr>
          <a:xfrm>
            <a:off x="6288990" y="3922177"/>
            <a:ext cx="2141700" cy="68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4" name="Google Shape;334;p19"/>
          <p:cNvSpPr txBox="1">
            <a:spLocks noGrp="1"/>
          </p:cNvSpPr>
          <p:nvPr>
            <p:ph type="subTitle" idx="8"/>
          </p:nvPr>
        </p:nvSpPr>
        <p:spPr>
          <a:xfrm>
            <a:off x="6289001" y="3632788"/>
            <a:ext cx="2141700" cy="38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35" name="Google Shape;335;p19"/>
          <p:cNvSpPr txBox="1">
            <a:spLocks noGrp="1"/>
          </p:cNvSpPr>
          <p:nvPr>
            <p:ph type="subTitle" idx="9"/>
          </p:nvPr>
        </p:nvSpPr>
        <p:spPr>
          <a:xfrm>
            <a:off x="3534752" y="3922177"/>
            <a:ext cx="2141700" cy="68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6" name="Google Shape;336;p19"/>
          <p:cNvSpPr txBox="1">
            <a:spLocks noGrp="1"/>
          </p:cNvSpPr>
          <p:nvPr>
            <p:ph type="subTitle" idx="13"/>
          </p:nvPr>
        </p:nvSpPr>
        <p:spPr>
          <a:xfrm>
            <a:off x="3534763" y="3632788"/>
            <a:ext cx="2141700" cy="38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37" name="Google Shape;337;p19"/>
          <p:cNvSpPr txBox="1">
            <a:spLocks noGrp="1"/>
          </p:cNvSpPr>
          <p:nvPr>
            <p:ph type="subTitle" idx="14"/>
          </p:nvPr>
        </p:nvSpPr>
        <p:spPr>
          <a:xfrm>
            <a:off x="713240" y="3922177"/>
            <a:ext cx="2141700" cy="68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19"/>
          <p:cNvSpPr txBox="1">
            <a:spLocks noGrp="1"/>
          </p:cNvSpPr>
          <p:nvPr>
            <p:ph type="subTitle" idx="15"/>
          </p:nvPr>
        </p:nvSpPr>
        <p:spPr>
          <a:xfrm>
            <a:off x="713251" y="3632788"/>
            <a:ext cx="2141700" cy="38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3_1"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24"/>
          <p:cNvSpPr/>
          <p:nvPr/>
        </p:nvSpPr>
        <p:spPr>
          <a:xfrm rot="-4857150" flipH="1">
            <a:off x="3926764" y="1602411"/>
            <a:ext cx="3281763" cy="3277736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24"/>
          <p:cNvSpPr/>
          <p:nvPr/>
        </p:nvSpPr>
        <p:spPr>
          <a:xfrm>
            <a:off x="279996" y="61305"/>
            <a:ext cx="1461094" cy="796683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24"/>
          <p:cNvSpPr/>
          <p:nvPr/>
        </p:nvSpPr>
        <p:spPr>
          <a:xfrm>
            <a:off x="604924" y="116250"/>
            <a:ext cx="285888" cy="285552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24"/>
          <p:cNvSpPr/>
          <p:nvPr/>
        </p:nvSpPr>
        <p:spPr>
          <a:xfrm rot="-4857049" flipH="1">
            <a:off x="5801710" y="4119034"/>
            <a:ext cx="1581870" cy="1580009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24"/>
          <p:cNvSpPr txBox="1">
            <a:spLocks noGrp="1"/>
          </p:cNvSpPr>
          <p:nvPr>
            <p:ph type="subTitle" idx="1"/>
          </p:nvPr>
        </p:nvSpPr>
        <p:spPr>
          <a:xfrm>
            <a:off x="713225" y="2278900"/>
            <a:ext cx="2946300" cy="100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xygen"/>
              <a:buChar char="●"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Oxygen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Oxygen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Oxygen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Oxygen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Oxygen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Oxygen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Oxygen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Oxygen"/>
              <a:buChar char="■"/>
              <a:defRPr/>
            </a:lvl9pPr>
          </a:lstStyle>
          <a:p>
            <a:endParaRPr/>
          </a:p>
        </p:txBody>
      </p:sp>
      <p:sp>
        <p:nvSpPr>
          <p:cNvPr id="455" name="Google Shape;455;p24"/>
          <p:cNvSpPr txBox="1">
            <a:spLocks noGrp="1"/>
          </p:cNvSpPr>
          <p:nvPr>
            <p:ph type="subTitle" idx="2"/>
          </p:nvPr>
        </p:nvSpPr>
        <p:spPr>
          <a:xfrm>
            <a:off x="713350" y="1855713"/>
            <a:ext cx="2946300" cy="4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400"/>
              <a:buFont typeface="Abril Fatface"/>
              <a:buNone/>
              <a:defRPr sz="24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56" name="Google Shape;456;p24"/>
          <p:cNvSpPr/>
          <p:nvPr/>
        </p:nvSpPr>
        <p:spPr>
          <a:xfrm>
            <a:off x="8238606" y="226474"/>
            <a:ext cx="827616" cy="826694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24"/>
          <p:cNvSpPr/>
          <p:nvPr/>
        </p:nvSpPr>
        <p:spPr>
          <a:xfrm rot="-1511061" flipH="1">
            <a:off x="-5131" y="241486"/>
            <a:ext cx="1024816" cy="796668"/>
          </a:xfrm>
          <a:custGeom>
            <a:avLst/>
            <a:gdLst/>
            <a:ahLst/>
            <a:cxnLst/>
            <a:rect l="l" t="t" r="r" b="b"/>
            <a:pathLst>
              <a:path w="15232" h="11841" extrusionOk="0">
                <a:moveTo>
                  <a:pt x="632" y="753"/>
                </a:moveTo>
                <a:lnTo>
                  <a:pt x="632" y="753"/>
                </a:lnTo>
                <a:cubicBezTo>
                  <a:pt x="681" y="778"/>
                  <a:pt x="729" y="778"/>
                  <a:pt x="754" y="778"/>
                </a:cubicBezTo>
                <a:lnTo>
                  <a:pt x="875" y="778"/>
                </a:lnTo>
                <a:cubicBezTo>
                  <a:pt x="899" y="802"/>
                  <a:pt x="924" y="802"/>
                  <a:pt x="948" y="826"/>
                </a:cubicBezTo>
                <a:cubicBezTo>
                  <a:pt x="875" y="826"/>
                  <a:pt x="826" y="826"/>
                  <a:pt x="778" y="802"/>
                </a:cubicBezTo>
                <a:lnTo>
                  <a:pt x="681" y="802"/>
                </a:lnTo>
                <a:cubicBezTo>
                  <a:pt x="656" y="778"/>
                  <a:pt x="656" y="778"/>
                  <a:pt x="632" y="753"/>
                </a:cubicBezTo>
                <a:close/>
                <a:moveTo>
                  <a:pt x="3814" y="826"/>
                </a:moveTo>
                <a:cubicBezTo>
                  <a:pt x="3863" y="850"/>
                  <a:pt x="3936" y="875"/>
                  <a:pt x="3984" y="875"/>
                </a:cubicBezTo>
                <a:lnTo>
                  <a:pt x="4009" y="875"/>
                </a:lnTo>
                <a:cubicBezTo>
                  <a:pt x="4009" y="875"/>
                  <a:pt x="4009" y="899"/>
                  <a:pt x="4009" y="899"/>
                </a:cubicBezTo>
                <a:cubicBezTo>
                  <a:pt x="3984" y="899"/>
                  <a:pt x="3984" y="875"/>
                  <a:pt x="3960" y="875"/>
                </a:cubicBezTo>
                <a:cubicBezTo>
                  <a:pt x="3912" y="875"/>
                  <a:pt x="3863" y="850"/>
                  <a:pt x="3839" y="850"/>
                </a:cubicBezTo>
                <a:cubicBezTo>
                  <a:pt x="3814" y="850"/>
                  <a:pt x="3814" y="850"/>
                  <a:pt x="3814" y="826"/>
                </a:cubicBezTo>
                <a:close/>
                <a:moveTo>
                  <a:pt x="875" y="1020"/>
                </a:moveTo>
                <a:lnTo>
                  <a:pt x="875" y="1020"/>
                </a:lnTo>
                <a:cubicBezTo>
                  <a:pt x="996" y="1045"/>
                  <a:pt x="1118" y="1045"/>
                  <a:pt x="1264" y="1069"/>
                </a:cubicBezTo>
                <a:cubicBezTo>
                  <a:pt x="1264" y="1069"/>
                  <a:pt x="1264" y="1045"/>
                  <a:pt x="1264" y="1045"/>
                </a:cubicBezTo>
                <a:cubicBezTo>
                  <a:pt x="1288" y="1093"/>
                  <a:pt x="1337" y="1118"/>
                  <a:pt x="1361" y="1142"/>
                </a:cubicBezTo>
                <a:cubicBezTo>
                  <a:pt x="1385" y="1166"/>
                  <a:pt x="1409" y="1166"/>
                  <a:pt x="1434" y="1190"/>
                </a:cubicBezTo>
                <a:cubicBezTo>
                  <a:pt x="1337" y="1190"/>
                  <a:pt x="1250" y="1201"/>
                  <a:pt x="1160" y="1201"/>
                </a:cubicBezTo>
                <a:cubicBezTo>
                  <a:pt x="1115" y="1201"/>
                  <a:pt x="1069" y="1199"/>
                  <a:pt x="1021" y="1190"/>
                </a:cubicBezTo>
                <a:cubicBezTo>
                  <a:pt x="972" y="1142"/>
                  <a:pt x="924" y="1093"/>
                  <a:pt x="875" y="1020"/>
                </a:cubicBezTo>
                <a:close/>
                <a:moveTo>
                  <a:pt x="3839" y="1069"/>
                </a:moveTo>
                <a:cubicBezTo>
                  <a:pt x="3936" y="1093"/>
                  <a:pt x="4057" y="1142"/>
                  <a:pt x="4154" y="1142"/>
                </a:cubicBezTo>
                <a:lnTo>
                  <a:pt x="4179" y="1142"/>
                </a:lnTo>
                <a:cubicBezTo>
                  <a:pt x="4203" y="1190"/>
                  <a:pt x="4203" y="1215"/>
                  <a:pt x="4227" y="1263"/>
                </a:cubicBezTo>
                <a:cubicBezTo>
                  <a:pt x="4203" y="1239"/>
                  <a:pt x="4154" y="1239"/>
                  <a:pt x="4130" y="1215"/>
                </a:cubicBezTo>
                <a:cubicBezTo>
                  <a:pt x="4082" y="1215"/>
                  <a:pt x="4033" y="1190"/>
                  <a:pt x="4009" y="1166"/>
                </a:cubicBezTo>
                <a:cubicBezTo>
                  <a:pt x="3984" y="1166"/>
                  <a:pt x="3960" y="1142"/>
                  <a:pt x="3936" y="1142"/>
                </a:cubicBezTo>
                <a:lnTo>
                  <a:pt x="3887" y="1142"/>
                </a:lnTo>
                <a:lnTo>
                  <a:pt x="3887" y="1118"/>
                </a:lnTo>
                <a:lnTo>
                  <a:pt x="3863" y="1118"/>
                </a:lnTo>
                <a:cubicBezTo>
                  <a:pt x="3863" y="1093"/>
                  <a:pt x="3863" y="1093"/>
                  <a:pt x="3839" y="1069"/>
                </a:cubicBezTo>
                <a:close/>
                <a:moveTo>
                  <a:pt x="1701" y="1385"/>
                </a:moveTo>
                <a:cubicBezTo>
                  <a:pt x="1725" y="1409"/>
                  <a:pt x="1750" y="1433"/>
                  <a:pt x="1798" y="1433"/>
                </a:cubicBezTo>
                <a:cubicBezTo>
                  <a:pt x="1628" y="1458"/>
                  <a:pt x="1482" y="1458"/>
                  <a:pt x="1312" y="1458"/>
                </a:cubicBezTo>
                <a:cubicBezTo>
                  <a:pt x="1288" y="1458"/>
                  <a:pt x="1264" y="1433"/>
                  <a:pt x="1264" y="1409"/>
                </a:cubicBezTo>
                <a:cubicBezTo>
                  <a:pt x="1409" y="1409"/>
                  <a:pt x="1555" y="1385"/>
                  <a:pt x="1701" y="1385"/>
                </a:cubicBezTo>
                <a:close/>
                <a:moveTo>
                  <a:pt x="4009" y="1409"/>
                </a:moveTo>
                <a:lnTo>
                  <a:pt x="4009" y="1409"/>
                </a:lnTo>
                <a:cubicBezTo>
                  <a:pt x="4130" y="1433"/>
                  <a:pt x="4227" y="1482"/>
                  <a:pt x="4349" y="1531"/>
                </a:cubicBezTo>
                <a:lnTo>
                  <a:pt x="4373" y="1531"/>
                </a:lnTo>
                <a:cubicBezTo>
                  <a:pt x="4397" y="1555"/>
                  <a:pt x="4422" y="1579"/>
                  <a:pt x="4422" y="1603"/>
                </a:cubicBezTo>
                <a:cubicBezTo>
                  <a:pt x="4373" y="1579"/>
                  <a:pt x="4349" y="1579"/>
                  <a:pt x="4300" y="1579"/>
                </a:cubicBezTo>
                <a:cubicBezTo>
                  <a:pt x="4227" y="1555"/>
                  <a:pt x="4130" y="1531"/>
                  <a:pt x="4057" y="1506"/>
                </a:cubicBezTo>
                <a:cubicBezTo>
                  <a:pt x="4033" y="1482"/>
                  <a:pt x="4033" y="1433"/>
                  <a:pt x="4009" y="1409"/>
                </a:cubicBezTo>
                <a:close/>
                <a:moveTo>
                  <a:pt x="2065" y="1628"/>
                </a:moveTo>
                <a:cubicBezTo>
                  <a:pt x="2090" y="1628"/>
                  <a:pt x="2114" y="1652"/>
                  <a:pt x="2114" y="1652"/>
                </a:cubicBezTo>
                <a:cubicBezTo>
                  <a:pt x="1968" y="1701"/>
                  <a:pt x="1822" y="1725"/>
                  <a:pt x="1652" y="1725"/>
                </a:cubicBezTo>
                <a:lnTo>
                  <a:pt x="1628" y="1725"/>
                </a:lnTo>
                <a:cubicBezTo>
                  <a:pt x="1604" y="1701"/>
                  <a:pt x="1604" y="1701"/>
                  <a:pt x="1579" y="1676"/>
                </a:cubicBezTo>
                <a:cubicBezTo>
                  <a:pt x="1725" y="1652"/>
                  <a:pt x="1871" y="1652"/>
                  <a:pt x="2041" y="1652"/>
                </a:cubicBezTo>
                <a:cubicBezTo>
                  <a:pt x="2041" y="1652"/>
                  <a:pt x="2065" y="1628"/>
                  <a:pt x="2065" y="1628"/>
                </a:cubicBezTo>
                <a:close/>
                <a:moveTo>
                  <a:pt x="4203" y="1774"/>
                </a:moveTo>
                <a:lnTo>
                  <a:pt x="4203" y="1774"/>
                </a:lnTo>
                <a:cubicBezTo>
                  <a:pt x="4324" y="1798"/>
                  <a:pt x="4446" y="1822"/>
                  <a:pt x="4567" y="1822"/>
                </a:cubicBezTo>
                <a:cubicBezTo>
                  <a:pt x="4567" y="1846"/>
                  <a:pt x="4592" y="1871"/>
                  <a:pt x="4592" y="1895"/>
                </a:cubicBezTo>
                <a:lnTo>
                  <a:pt x="4470" y="1895"/>
                </a:lnTo>
                <a:cubicBezTo>
                  <a:pt x="4446" y="1871"/>
                  <a:pt x="4422" y="1871"/>
                  <a:pt x="4397" y="1871"/>
                </a:cubicBezTo>
                <a:cubicBezTo>
                  <a:pt x="4349" y="1871"/>
                  <a:pt x="4324" y="1846"/>
                  <a:pt x="4276" y="1846"/>
                </a:cubicBezTo>
                <a:cubicBezTo>
                  <a:pt x="4276" y="1822"/>
                  <a:pt x="4252" y="1822"/>
                  <a:pt x="4252" y="1822"/>
                </a:cubicBezTo>
                <a:cubicBezTo>
                  <a:pt x="4227" y="1822"/>
                  <a:pt x="4227" y="1798"/>
                  <a:pt x="4203" y="1774"/>
                </a:cubicBezTo>
                <a:close/>
                <a:moveTo>
                  <a:pt x="2381" y="1822"/>
                </a:moveTo>
                <a:cubicBezTo>
                  <a:pt x="2430" y="1846"/>
                  <a:pt x="2478" y="1871"/>
                  <a:pt x="2551" y="1895"/>
                </a:cubicBezTo>
                <a:cubicBezTo>
                  <a:pt x="2381" y="1944"/>
                  <a:pt x="2235" y="1968"/>
                  <a:pt x="2090" y="2016"/>
                </a:cubicBezTo>
                <a:cubicBezTo>
                  <a:pt x="2017" y="1968"/>
                  <a:pt x="1968" y="1944"/>
                  <a:pt x="1920" y="1919"/>
                </a:cubicBezTo>
                <a:cubicBezTo>
                  <a:pt x="2065" y="1895"/>
                  <a:pt x="2211" y="1871"/>
                  <a:pt x="2333" y="1822"/>
                </a:cubicBezTo>
                <a:close/>
                <a:moveTo>
                  <a:pt x="9066" y="446"/>
                </a:moveTo>
                <a:cubicBezTo>
                  <a:pt x="9184" y="446"/>
                  <a:pt x="9307" y="502"/>
                  <a:pt x="9402" y="559"/>
                </a:cubicBezTo>
                <a:cubicBezTo>
                  <a:pt x="9523" y="632"/>
                  <a:pt x="9572" y="729"/>
                  <a:pt x="9547" y="850"/>
                </a:cubicBezTo>
                <a:cubicBezTo>
                  <a:pt x="9547" y="1142"/>
                  <a:pt x="9256" y="1433"/>
                  <a:pt x="9037" y="1628"/>
                </a:cubicBezTo>
                <a:cubicBezTo>
                  <a:pt x="8891" y="1749"/>
                  <a:pt x="8721" y="1871"/>
                  <a:pt x="8551" y="1968"/>
                </a:cubicBezTo>
                <a:cubicBezTo>
                  <a:pt x="8503" y="1992"/>
                  <a:pt x="8478" y="1992"/>
                  <a:pt x="8430" y="2016"/>
                </a:cubicBezTo>
                <a:cubicBezTo>
                  <a:pt x="8649" y="1774"/>
                  <a:pt x="8843" y="1506"/>
                  <a:pt x="9037" y="1239"/>
                </a:cubicBezTo>
                <a:cubicBezTo>
                  <a:pt x="9086" y="1190"/>
                  <a:pt x="9061" y="1118"/>
                  <a:pt x="9013" y="1093"/>
                </a:cubicBezTo>
                <a:cubicBezTo>
                  <a:pt x="8993" y="1087"/>
                  <a:pt x="8976" y="1084"/>
                  <a:pt x="8960" y="1084"/>
                </a:cubicBezTo>
                <a:cubicBezTo>
                  <a:pt x="8916" y="1084"/>
                  <a:pt x="8885" y="1106"/>
                  <a:pt x="8867" y="1142"/>
                </a:cubicBezTo>
                <a:cubicBezTo>
                  <a:pt x="8673" y="1409"/>
                  <a:pt x="8454" y="1676"/>
                  <a:pt x="8236" y="1919"/>
                </a:cubicBezTo>
                <a:cubicBezTo>
                  <a:pt x="8260" y="1652"/>
                  <a:pt x="8308" y="1409"/>
                  <a:pt x="8406" y="1166"/>
                </a:cubicBezTo>
                <a:cubicBezTo>
                  <a:pt x="8478" y="899"/>
                  <a:pt x="8649" y="510"/>
                  <a:pt x="8964" y="462"/>
                </a:cubicBezTo>
                <a:cubicBezTo>
                  <a:pt x="8997" y="451"/>
                  <a:pt x="9031" y="446"/>
                  <a:pt x="9066" y="446"/>
                </a:cubicBezTo>
                <a:close/>
                <a:moveTo>
                  <a:pt x="6851" y="729"/>
                </a:moveTo>
                <a:cubicBezTo>
                  <a:pt x="6875" y="753"/>
                  <a:pt x="6899" y="753"/>
                  <a:pt x="6924" y="753"/>
                </a:cubicBezTo>
                <a:cubicBezTo>
                  <a:pt x="7191" y="899"/>
                  <a:pt x="7410" y="1166"/>
                  <a:pt x="7580" y="1433"/>
                </a:cubicBezTo>
                <a:cubicBezTo>
                  <a:pt x="7701" y="1579"/>
                  <a:pt x="7798" y="1749"/>
                  <a:pt x="7871" y="1919"/>
                </a:cubicBezTo>
                <a:cubicBezTo>
                  <a:pt x="7871" y="1919"/>
                  <a:pt x="7895" y="1919"/>
                  <a:pt x="7895" y="1944"/>
                </a:cubicBezTo>
                <a:cubicBezTo>
                  <a:pt x="7677" y="1798"/>
                  <a:pt x="7482" y="1652"/>
                  <a:pt x="7288" y="1482"/>
                </a:cubicBezTo>
                <a:cubicBezTo>
                  <a:pt x="7260" y="1468"/>
                  <a:pt x="7232" y="1454"/>
                  <a:pt x="7204" y="1454"/>
                </a:cubicBezTo>
                <a:cubicBezTo>
                  <a:pt x="7183" y="1454"/>
                  <a:pt x="7163" y="1461"/>
                  <a:pt x="7142" y="1482"/>
                </a:cubicBezTo>
                <a:cubicBezTo>
                  <a:pt x="7094" y="1531"/>
                  <a:pt x="7094" y="1603"/>
                  <a:pt x="7142" y="1628"/>
                </a:cubicBezTo>
                <a:cubicBezTo>
                  <a:pt x="7385" y="1822"/>
                  <a:pt x="7628" y="2016"/>
                  <a:pt x="7871" y="2186"/>
                </a:cubicBezTo>
                <a:cubicBezTo>
                  <a:pt x="7580" y="2114"/>
                  <a:pt x="7288" y="2016"/>
                  <a:pt x="7045" y="1871"/>
                </a:cubicBezTo>
                <a:cubicBezTo>
                  <a:pt x="6875" y="1798"/>
                  <a:pt x="6705" y="1676"/>
                  <a:pt x="6584" y="1531"/>
                </a:cubicBezTo>
                <a:cubicBezTo>
                  <a:pt x="6462" y="1385"/>
                  <a:pt x="6462" y="1239"/>
                  <a:pt x="6511" y="1069"/>
                </a:cubicBezTo>
                <a:cubicBezTo>
                  <a:pt x="6511" y="996"/>
                  <a:pt x="6535" y="923"/>
                  <a:pt x="6584" y="850"/>
                </a:cubicBezTo>
                <a:cubicBezTo>
                  <a:pt x="6608" y="802"/>
                  <a:pt x="6632" y="778"/>
                  <a:pt x="6681" y="753"/>
                </a:cubicBezTo>
                <a:cubicBezTo>
                  <a:pt x="6705" y="729"/>
                  <a:pt x="6729" y="729"/>
                  <a:pt x="6778" y="729"/>
                </a:cubicBezTo>
                <a:close/>
                <a:moveTo>
                  <a:pt x="2794" y="2041"/>
                </a:moveTo>
                <a:cubicBezTo>
                  <a:pt x="2818" y="2065"/>
                  <a:pt x="2843" y="2065"/>
                  <a:pt x="2843" y="2089"/>
                </a:cubicBezTo>
                <a:cubicBezTo>
                  <a:pt x="2745" y="2114"/>
                  <a:pt x="2624" y="2162"/>
                  <a:pt x="2503" y="2186"/>
                </a:cubicBezTo>
                <a:cubicBezTo>
                  <a:pt x="2478" y="2186"/>
                  <a:pt x="2478" y="2186"/>
                  <a:pt x="2454" y="2211"/>
                </a:cubicBezTo>
                <a:cubicBezTo>
                  <a:pt x="2430" y="2186"/>
                  <a:pt x="2405" y="2186"/>
                  <a:pt x="2381" y="2162"/>
                </a:cubicBezTo>
                <a:cubicBezTo>
                  <a:pt x="2503" y="2138"/>
                  <a:pt x="2624" y="2114"/>
                  <a:pt x="2770" y="2065"/>
                </a:cubicBezTo>
                <a:cubicBezTo>
                  <a:pt x="2770" y="2065"/>
                  <a:pt x="2794" y="2065"/>
                  <a:pt x="2794" y="2041"/>
                </a:cubicBezTo>
                <a:close/>
                <a:moveTo>
                  <a:pt x="4422" y="2089"/>
                </a:moveTo>
                <a:cubicBezTo>
                  <a:pt x="4446" y="2089"/>
                  <a:pt x="4446" y="2089"/>
                  <a:pt x="4470" y="2114"/>
                </a:cubicBezTo>
                <a:lnTo>
                  <a:pt x="4616" y="2114"/>
                </a:lnTo>
                <a:lnTo>
                  <a:pt x="4665" y="2138"/>
                </a:lnTo>
                <a:lnTo>
                  <a:pt x="4737" y="2138"/>
                </a:lnTo>
                <a:cubicBezTo>
                  <a:pt x="4762" y="2162"/>
                  <a:pt x="4786" y="2211"/>
                  <a:pt x="4810" y="2235"/>
                </a:cubicBezTo>
                <a:lnTo>
                  <a:pt x="4762" y="2235"/>
                </a:lnTo>
                <a:cubicBezTo>
                  <a:pt x="4665" y="2211"/>
                  <a:pt x="4592" y="2186"/>
                  <a:pt x="4495" y="2186"/>
                </a:cubicBezTo>
                <a:cubicBezTo>
                  <a:pt x="4470" y="2138"/>
                  <a:pt x="4446" y="2114"/>
                  <a:pt x="4422" y="2089"/>
                </a:cubicBezTo>
                <a:close/>
                <a:moveTo>
                  <a:pt x="656" y="389"/>
                </a:moveTo>
                <a:lnTo>
                  <a:pt x="656" y="389"/>
                </a:lnTo>
                <a:cubicBezTo>
                  <a:pt x="1312" y="462"/>
                  <a:pt x="1895" y="753"/>
                  <a:pt x="2430" y="1190"/>
                </a:cubicBezTo>
                <a:cubicBezTo>
                  <a:pt x="2867" y="1531"/>
                  <a:pt x="3280" y="1919"/>
                  <a:pt x="3717" y="2284"/>
                </a:cubicBezTo>
                <a:cubicBezTo>
                  <a:pt x="3329" y="2089"/>
                  <a:pt x="2940" y="1895"/>
                  <a:pt x="2575" y="1676"/>
                </a:cubicBezTo>
                <a:cubicBezTo>
                  <a:pt x="2162" y="1433"/>
                  <a:pt x="1750" y="1166"/>
                  <a:pt x="1361" y="875"/>
                </a:cubicBezTo>
                <a:cubicBezTo>
                  <a:pt x="1142" y="680"/>
                  <a:pt x="899" y="510"/>
                  <a:pt x="656" y="389"/>
                </a:cubicBezTo>
                <a:close/>
                <a:moveTo>
                  <a:pt x="3134" y="2211"/>
                </a:moveTo>
                <a:cubicBezTo>
                  <a:pt x="3134" y="2235"/>
                  <a:pt x="3158" y="2235"/>
                  <a:pt x="3183" y="2259"/>
                </a:cubicBezTo>
                <a:cubicBezTo>
                  <a:pt x="3086" y="2284"/>
                  <a:pt x="2964" y="2332"/>
                  <a:pt x="2843" y="2357"/>
                </a:cubicBezTo>
                <a:cubicBezTo>
                  <a:pt x="2818" y="2357"/>
                  <a:pt x="2794" y="2332"/>
                  <a:pt x="2770" y="2332"/>
                </a:cubicBezTo>
                <a:cubicBezTo>
                  <a:pt x="2867" y="2284"/>
                  <a:pt x="2988" y="2259"/>
                  <a:pt x="3086" y="2235"/>
                </a:cubicBezTo>
                <a:cubicBezTo>
                  <a:pt x="3110" y="2235"/>
                  <a:pt x="3110" y="2235"/>
                  <a:pt x="3134" y="2211"/>
                </a:cubicBezTo>
                <a:close/>
                <a:moveTo>
                  <a:pt x="3450" y="2381"/>
                </a:moveTo>
                <a:lnTo>
                  <a:pt x="3499" y="2405"/>
                </a:lnTo>
                <a:lnTo>
                  <a:pt x="3474" y="2405"/>
                </a:lnTo>
                <a:cubicBezTo>
                  <a:pt x="3426" y="2429"/>
                  <a:pt x="3353" y="2454"/>
                  <a:pt x="3280" y="2478"/>
                </a:cubicBezTo>
                <a:lnTo>
                  <a:pt x="3231" y="2478"/>
                </a:lnTo>
                <a:cubicBezTo>
                  <a:pt x="3304" y="2454"/>
                  <a:pt x="3377" y="2405"/>
                  <a:pt x="3450" y="2381"/>
                </a:cubicBezTo>
                <a:close/>
                <a:moveTo>
                  <a:pt x="4737" y="2429"/>
                </a:moveTo>
                <a:cubicBezTo>
                  <a:pt x="4786" y="2429"/>
                  <a:pt x="4810" y="2454"/>
                  <a:pt x="4859" y="2454"/>
                </a:cubicBezTo>
                <a:lnTo>
                  <a:pt x="4908" y="2454"/>
                </a:lnTo>
                <a:cubicBezTo>
                  <a:pt x="4932" y="2454"/>
                  <a:pt x="4932" y="2454"/>
                  <a:pt x="4956" y="2478"/>
                </a:cubicBezTo>
                <a:cubicBezTo>
                  <a:pt x="4980" y="2502"/>
                  <a:pt x="5005" y="2527"/>
                  <a:pt x="5029" y="2551"/>
                </a:cubicBezTo>
                <a:lnTo>
                  <a:pt x="4883" y="2527"/>
                </a:lnTo>
                <a:cubicBezTo>
                  <a:pt x="4883" y="2514"/>
                  <a:pt x="4877" y="2508"/>
                  <a:pt x="4868" y="2508"/>
                </a:cubicBezTo>
                <a:cubicBezTo>
                  <a:pt x="4859" y="2508"/>
                  <a:pt x="4847" y="2514"/>
                  <a:pt x="4835" y="2527"/>
                </a:cubicBezTo>
                <a:cubicBezTo>
                  <a:pt x="4810" y="2502"/>
                  <a:pt x="4786" y="2454"/>
                  <a:pt x="4737" y="2429"/>
                </a:cubicBezTo>
                <a:close/>
                <a:moveTo>
                  <a:pt x="3766" y="2527"/>
                </a:moveTo>
                <a:cubicBezTo>
                  <a:pt x="3790" y="2551"/>
                  <a:pt x="3814" y="2551"/>
                  <a:pt x="3839" y="2575"/>
                </a:cubicBezTo>
                <a:cubicBezTo>
                  <a:pt x="3790" y="2575"/>
                  <a:pt x="3741" y="2551"/>
                  <a:pt x="3693" y="2551"/>
                </a:cubicBezTo>
                <a:cubicBezTo>
                  <a:pt x="3717" y="2551"/>
                  <a:pt x="3741" y="2551"/>
                  <a:pt x="3766" y="2527"/>
                </a:cubicBezTo>
                <a:close/>
                <a:moveTo>
                  <a:pt x="3766" y="243"/>
                </a:moveTo>
                <a:cubicBezTo>
                  <a:pt x="4300" y="340"/>
                  <a:pt x="4689" y="802"/>
                  <a:pt x="4956" y="1239"/>
                </a:cubicBezTo>
                <a:cubicBezTo>
                  <a:pt x="5223" y="1676"/>
                  <a:pt x="5418" y="2186"/>
                  <a:pt x="5466" y="2721"/>
                </a:cubicBezTo>
                <a:cubicBezTo>
                  <a:pt x="4835" y="2089"/>
                  <a:pt x="4543" y="1215"/>
                  <a:pt x="4009" y="535"/>
                </a:cubicBezTo>
                <a:cubicBezTo>
                  <a:pt x="4009" y="510"/>
                  <a:pt x="3984" y="486"/>
                  <a:pt x="3960" y="462"/>
                </a:cubicBezTo>
                <a:cubicBezTo>
                  <a:pt x="3912" y="389"/>
                  <a:pt x="3839" y="316"/>
                  <a:pt x="3766" y="243"/>
                </a:cubicBezTo>
                <a:close/>
                <a:moveTo>
                  <a:pt x="9708" y="2021"/>
                </a:moveTo>
                <a:cubicBezTo>
                  <a:pt x="9785" y="2021"/>
                  <a:pt x="9861" y="2027"/>
                  <a:pt x="9936" y="2041"/>
                </a:cubicBezTo>
                <a:cubicBezTo>
                  <a:pt x="10033" y="2065"/>
                  <a:pt x="10130" y="2089"/>
                  <a:pt x="10203" y="2162"/>
                </a:cubicBezTo>
                <a:cubicBezTo>
                  <a:pt x="10228" y="2186"/>
                  <a:pt x="10228" y="2211"/>
                  <a:pt x="10252" y="2259"/>
                </a:cubicBezTo>
                <a:cubicBezTo>
                  <a:pt x="10252" y="2284"/>
                  <a:pt x="10252" y="2332"/>
                  <a:pt x="10252" y="2381"/>
                </a:cubicBezTo>
                <a:cubicBezTo>
                  <a:pt x="10228" y="2527"/>
                  <a:pt x="10155" y="2697"/>
                  <a:pt x="10009" y="2769"/>
                </a:cubicBezTo>
                <a:cubicBezTo>
                  <a:pt x="9938" y="2826"/>
                  <a:pt x="9842" y="2850"/>
                  <a:pt x="9745" y="2850"/>
                </a:cubicBezTo>
                <a:cubicBezTo>
                  <a:pt x="9676" y="2850"/>
                  <a:pt x="9608" y="2838"/>
                  <a:pt x="9547" y="2818"/>
                </a:cubicBezTo>
                <a:cubicBezTo>
                  <a:pt x="9256" y="2769"/>
                  <a:pt x="8989" y="2624"/>
                  <a:pt x="8746" y="2478"/>
                </a:cubicBezTo>
                <a:lnTo>
                  <a:pt x="8746" y="2478"/>
                </a:lnTo>
                <a:cubicBezTo>
                  <a:pt x="9061" y="2527"/>
                  <a:pt x="9402" y="2527"/>
                  <a:pt x="9742" y="2551"/>
                </a:cubicBezTo>
                <a:cubicBezTo>
                  <a:pt x="9749" y="2552"/>
                  <a:pt x="9757" y="2553"/>
                  <a:pt x="9763" y="2553"/>
                </a:cubicBezTo>
                <a:cubicBezTo>
                  <a:pt x="9887" y="2553"/>
                  <a:pt x="9880" y="2357"/>
                  <a:pt x="9742" y="2357"/>
                </a:cubicBezTo>
                <a:cubicBezTo>
                  <a:pt x="9402" y="2308"/>
                  <a:pt x="9061" y="2308"/>
                  <a:pt x="8721" y="2259"/>
                </a:cubicBezTo>
                <a:cubicBezTo>
                  <a:pt x="8721" y="2259"/>
                  <a:pt x="8746" y="2235"/>
                  <a:pt x="8746" y="2235"/>
                </a:cubicBezTo>
                <a:cubicBezTo>
                  <a:pt x="8867" y="2186"/>
                  <a:pt x="8989" y="2138"/>
                  <a:pt x="9134" y="2114"/>
                </a:cubicBezTo>
                <a:cubicBezTo>
                  <a:pt x="9309" y="2061"/>
                  <a:pt x="9510" y="2021"/>
                  <a:pt x="9708" y="2021"/>
                </a:cubicBezTo>
                <a:close/>
                <a:moveTo>
                  <a:pt x="8114" y="2697"/>
                </a:moveTo>
                <a:cubicBezTo>
                  <a:pt x="8114" y="2818"/>
                  <a:pt x="8114" y="2940"/>
                  <a:pt x="8114" y="3061"/>
                </a:cubicBezTo>
                <a:cubicBezTo>
                  <a:pt x="8066" y="3012"/>
                  <a:pt x="7993" y="2964"/>
                  <a:pt x="7895" y="2940"/>
                </a:cubicBezTo>
                <a:cubicBezTo>
                  <a:pt x="7944" y="2891"/>
                  <a:pt x="7968" y="2867"/>
                  <a:pt x="7993" y="2818"/>
                </a:cubicBezTo>
                <a:cubicBezTo>
                  <a:pt x="8017" y="2794"/>
                  <a:pt x="8066" y="2745"/>
                  <a:pt x="8114" y="2697"/>
                </a:cubicBezTo>
                <a:close/>
                <a:moveTo>
                  <a:pt x="6632" y="2915"/>
                </a:moveTo>
                <a:cubicBezTo>
                  <a:pt x="6632" y="3037"/>
                  <a:pt x="6608" y="3182"/>
                  <a:pt x="6584" y="3328"/>
                </a:cubicBezTo>
                <a:cubicBezTo>
                  <a:pt x="6559" y="3328"/>
                  <a:pt x="6559" y="3304"/>
                  <a:pt x="6559" y="3304"/>
                </a:cubicBezTo>
                <a:cubicBezTo>
                  <a:pt x="6462" y="3231"/>
                  <a:pt x="6487" y="3110"/>
                  <a:pt x="6559" y="3012"/>
                </a:cubicBezTo>
                <a:cubicBezTo>
                  <a:pt x="6584" y="2988"/>
                  <a:pt x="6608" y="2940"/>
                  <a:pt x="6632" y="2915"/>
                </a:cubicBezTo>
                <a:close/>
                <a:moveTo>
                  <a:pt x="7704" y="2460"/>
                </a:moveTo>
                <a:cubicBezTo>
                  <a:pt x="7762" y="2460"/>
                  <a:pt x="7823" y="2466"/>
                  <a:pt x="7871" y="2478"/>
                </a:cubicBezTo>
                <a:cubicBezTo>
                  <a:pt x="7604" y="2624"/>
                  <a:pt x="7288" y="2745"/>
                  <a:pt x="7021" y="2915"/>
                </a:cubicBezTo>
                <a:cubicBezTo>
                  <a:pt x="6939" y="2977"/>
                  <a:pt x="6996" y="3126"/>
                  <a:pt x="7089" y="3126"/>
                </a:cubicBezTo>
                <a:cubicBezTo>
                  <a:pt x="7106" y="3126"/>
                  <a:pt x="7124" y="3121"/>
                  <a:pt x="7142" y="3110"/>
                </a:cubicBezTo>
                <a:cubicBezTo>
                  <a:pt x="7337" y="2964"/>
                  <a:pt x="7555" y="2867"/>
                  <a:pt x="7774" y="2769"/>
                </a:cubicBezTo>
                <a:lnTo>
                  <a:pt x="7774" y="2769"/>
                </a:lnTo>
                <a:cubicBezTo>
                  <a:pt x="7725" y="2818"/>
                  <a:pt x="7677" y="2867"/>
                  <a:pt x="7628" y="2940"/>
                </a:cubicBezTo>
                <a:cubicBezTo>
                  <a:pt x="7385" y="3012"/>
                  <a:pt x="7142" y="3182"/>
                  <a:pt x="6972" y="3353"/>
                </a:cubicBezTo>
                <a:cubicBezTo>
                  <a:pt x="6948" y="3377"/>
                  <a:pt x="6924" y="3401"/>
                  <a:pt x="6899" y="3425"/>
                </a:cubicBezTo>
                <a:lnTo>
                  <a:pt x="6778" y="3425"/>
                </a:lnTo>
                <a:cubicBezTo>
                  <a:pt x="6827" y="3207"/>
                  <a:pt x="6875" y="2964"/>
                  <a:pt x="6875" y="2745"/>
                </a:cubicBezTo>
                <a:cubicBezTo>
                  <a:pt x="6875" y="2721"/>
                  <a:pt x="6899" y="2721"/>
                  <a:pt x="6924" y="2697"/>
                </a:cubicBezTo>
                <a:cubicBezTo>
                  <a:pt x="7118" y="2599"/>
                  <a:pt x="7337" y="2527"/>
                  <a:pt x="7555" y="2478"/>
                </a:cubicBezTo>
                <a:cubicBezTo>
                  <a:pt x="7592" y="2466"/>
                  <a:pt x="7646" y="2460"/>
                  <a:pt x="7704" y="2460"/>
                </a:cubicBezTo>
                <a:close/>
                <a:moveTo>
                  <a:pt x="8066" y="3644"/>
                </a:moveTo>
                <a:cubicBezTo>
                  <a:pt x="8041" y="3790"/>
                  <a:pt x="7944" y="3911"/>
                  <a:pt x="7823" y="3984"/>
                </a:cubicBezTo>
                <a:cubicBezTo>
                  <a:pt x="7823" y="3960"/>
                  <a:pt x="7823" y="3911"/>
                  <a:pt x="7823" y="3887"/>
                </a:cubicBezTo>
                <a:cubicBezTo>
                  <a:pt x="7847" y="3814"/>
                  <a:pt x="7895" y="3693"/>
                  <a:pt x="7968" y="3644"/>
                </a:cubicBezTo>
                <a:close/>
                <a:moveTo>
                  <a:pt x="6239" y="2245"/>
                </a:moveTo>
                <a:cubicBezTo>
                  <a:pt x="6397" y="2245"/>
                  <a:pt x="6548" y="2323"/>
                  <a:pt x="6608" y="2502"/>
                </a:cubicBezTo>
                <a:cubicBezTo>
                  <a:pt x="6608" y="2527"/>
                  <a:pt x="6608" y="2599"/>
                  <a:pt x="6632" y="2648"/>
                </a:cubicBezTo>
                <a:cubicBezTo>
                  <a:pt x="6511" y="2721"/>
                  <a:pt x="6414" y="2818"/>
                  <a:pt x="6365" y="2915"/>
                </a:cubicBezTo>
                <a:cubicBezTo>
                  <a:pt x="6341" y="2940"/>
                  <a:pt x="6341" y="2964"/>
                  <a:pt x="6341" y="2988"/>
                </a:cubicBezTo>
                <a:cubicBezTo>
                  <a:pt x="6320" y="2948"/>
                  <a:pt x="6283" y="2928"/>
                  <a:pt x="6247" y="2928"/>
                </a:cubicBezTo>
                <a:cubicBezTo>
                  <a:pt x="6196" y="2928"/>
                  <a:pt x="6146" y="2966"/>
                  <a:pt x="6146" y="3037"/>
                </a:cubicBezTo>
                <a:cubicBezTo>
                  <a:pt x="6146" y="3377"/>
                  <a:pt x="6098" y="3717"/>
                  <a:pt x="6074" y="4057"/>
                </a:cubicBezTo>
                <a:cubicBezTo>
                  <a:pt x="5928" y="3814"/>
                  <a:pt x="5806" y="3547"/>
                  <a:pt x="5733" y="3255"/>
                </a:cubicBezTo>
                <a:cubicBezTo>
                  <a:pt x="5733" y="3182"/>
                  <a:pt x="5709" y="3110"/>
                  <a:pt x="5709" y="3037"/>
                </a:cubicBezTo>
                <a:cubicBezTo>
                  <a:pt x="5661" y="2769"/>
                  <a:pt x="5685" y="2478"/>
                  <a:pt x="5952" y="2332"/>
                </a:cubicBezTo>
                <a:cubicBezTo>
                  <a:pt x="6036" y="2276"/>
                  <a:pt x="6139" y="2245"/>
                  <a:pt x="6239" y="2245"/>
                </a:cubicBezTo>
                <a:close/>
                <a:moveTo>
                  <a:pt x="6341" y="3377"/>
                </a:moveTo>
                <a:cubicBezTo>
                  <a:pt x="6389" y="3450"/>
                  <a:pt x="6438" y="3498"/>
                  <a:pt x="6511" y="3547"/>
                </a:cubicBezTo>
                <a:cubicBezTo>
                  <a:pt x="6462" y="3717"/>
                  <a:pt x="6389" y="3911"/>
                  <a:pt x="6268" y="4057"/>
                </a:cubicBezTo>
                <a:cubicBezTo>
                  <a:pt x="6316" y="3838"/>
                  <a:pt x="6341" y="3595"/>
                  <a:pt x="6341" y="3377"/>
                </a:cubicBezTo>
                <a:close/>
                <a:moveTo>
                  <a:pt x="8454" y="2624"/>
                </a:moveTo>
                <a:cubicBezTo>
                  <a:pt x="8649" y="2745"/>
                  <a:pt x="8819" y="2891"/>
                  <a:pt x="8989" y="3061"/>
                </a:cubicBezTo>
                <a:cubicBezTo>
                  <a:pt x="9183" y="3207"/>
                  <a:pt x="9377" y="3450"/>
                  <a:pt x="9353" y="3693"/>
                </a:cubicBezTo>
                <a:cubicBezTo>
                  <a:pt x="9207" y="3717"/>
                  <a:pt x="9086" y="3814"/>
                  <a:pt x="8964" y="3911"/>
                </a:cubicBezTo>
                <a:cubicBezTo>
                  <a:pt x="8940" y="3960"/>
                  <a:pt x="8891" y="4008"/>
                  <a:pt x="8867" y="4057"/>
                </a:cubicBezTo>
                <a:cubicBezTo>
                  <a:pt x="8746" y="4057"/>
                  <a:pt x="8624" y="4008"/>
                  <a:pt x="8551" y="3911"/>
                </a:cubicBezTo>
                <a:cubicBezTo>
                  <a:pt x="8527" y="3887"/>
                  <a:pt x="8503" y="3863"/>
                  <a:pt x="8503" y="3838"/>
                </a:cubicBezTo>
                <a:cubicBezTo>
                  <a:pt x="8478" y="3790"/>
                  <a:pt x="8454" y="3741"/>
                  <a:pt x="8430" y="3693"/>
                </a:cubicBezTo>
                <a:cubicBezTo>
                  <a:pt x="8357" y="3547"/>
                  <a:pt x="8333" y="3377"/>
                  <a:pt x="8333" y="3207"/>
                </a:cubicBezTo>
                <a:cubicBezTo>
                  <a:pt x="8333" y="3085"/>
                  <a:pt x="8333" y="2940"/>
                  <a:pt x="8333" y="2794"/>
                </a:cubicBezTo>
                <a:cubicBezTo>
                  <a:pt x="8406" y="2988"/>
                  <a:pt x="8503" y="3182"/>
                  <a:pt x="8576" y="3377"/>
                </a:cubicBezTo>
                <a:cubicBezTo>
                  <a:pt x="8595" y="3434"/>
                  <a:pt x="8640" y="3458"/>
                  <a:pt x="8685" y="3458"/>
                </a:cubicBezTo>
                <a:cubicBezTo>
                  <a:pt x="8755" y="3458"/>
                  <a:pt x="8824" y="3402"/>
                  <a:pt x="8794" y="3328"/>
                </a:cubicBezTo>
                <a:cubicBezTo>
                  <a:pt x="8697" y="3085"/>
                  <a:pt x="8576" y="2842"/>
                  <a:pt x="8454" y="2624"/>
                </a:cubicBezTo>
                <a:close/>
                <a:moveTo>
                  <a:pt x="7788" y="3124"/>
                </a:moveTo>
                <a:cubicBezTo>
                  <a:pt x="7847" y="3124"/>
                  <a:pt x="7908" y="3147"/>
                  <a:pt x="7944" y="3182"/>
                </a:cubicBezTo>
                <a:cubicBezTo>
                  <a:pt x="8017" y="3255"/>
                  <a:pt x="8041" y="3328"/>
                  <a:pt x="8066" y="3425"/>
                </a:cubicBezTo>
                <a:lnTo>
                  <a:pt x="7968" y="3425"/>
                </a:lnTo>
                <a:cubicBezTo>
                  <a:pt x="7871" y="3450"/>
                  <a:pt x="7798" y="3523"/>
                  <a:pt x="7725" y="3595"/>
                </a:cubicBezTo>
                <a:cubicBezTo>
                  <a:pt x="7708" y="3561"/>
                  <a:pt x="7679" y="3527"/>
                  <a:pt x="7637" y="3527"/>
                </a:cubicBezTo>
                <a:cubicBezTo>
                  <a:pt x="7620" y="3527"/>
                  <a:pt x="7601" y="3533"/>
                  <a:pt x="7580" y="3547"/>
                </a:cubicBezTo>
                <a:cubicBezTo>
                  <a:pt x="7264" y="3717"/>
                  <a:pt x="6972" y="3911"/>
                  <a:pt x="6657" y="4081"/>
                </a:cubicBezTo>
                <a:cubicBezTo>
                  <a:pt x="6729" y="3911"/>
                  <a:pt x="6875" y="3765"/>
                  <a:pt x="6972" y="3644"/>
                </a:cubicBezTo>
                <a:lnTo>
                  <a:pt x="6997" y="3620"/>
                </a:lnTo>
                <a:cubicBezTo>
                  <a:pt x="7240" y="3571"/>
                  <a:pt x="7434" y="3425"/>
                  <a:pt x="7604" y="3255"/>
                </a:cubicBezTo>
                <a:cubicBezTo>
                  <a:pt x="7653" y="3231"/>
                  <a:pt x="7677" y="3182"/>
                  <a:pt x="7725" y="3134"/>
                </a:cubicBezTo>
                <a:cubicBezTo>
                  <a:pt x="7745" y="3127"/>
                  <a:pt x="7766" y="3124"/>
                  <a:pt x="7788" y="3124"/>
                </a:cubicBezTo>
                <a:close/>
                <a:moveTo>
                  <a:pt x="7653" y="3765"/>
                </a:moveTo>
                <a:lnTo>
                  <a:pt x="7653" y="3765"/>
                </a:lnTo>
                <a:cubicBezTo>
                  <a:pt x="7604" y="3863"/>
                  <a:pt x="7604" y="3960"/>
                  <a:pt x="7628" y="4081"/>
                </a:cubicBezTo>
                <a:cubicBezTo>
                  <a:pt x="7580" y="4106"/>
                  <a:pt x="7531" y="4106"/>
                  <a:pt x="7507" y="4130"/>
                </a:cubicBezTo>
                <a:cubicBezTo>
                  <a:pt x="7264" y="4178"/>
                  <a:pt x="7045" y="4227"/>
                  <a:pt x="6802" y="4227"/>
                </a:cubicBezTo>
                <a:cubicBezTo>
                  <a:pt x="7094" y="4081"/>
                  <a:pt x="7361" y="3911"/>
                  <a:pt x="7653" y="3765"/>
                </a:cubicBezTo>
                <a:close/>
                <a:moveTo>
                  <a:pt x="8600" y="4203"/>
                </a:moveTo>
                <a:cubicBezTo>
                  <a:pt x="8649" y="4227"/>
                  <a:pt x="8673" y="4227"/>
                  <a:pt x="8721" y="4251"/>
                </a:cubicBezTo>
                <a:cubicBezTo>
                  <a:pt x="8697" y="4300"/>
                  <a:pt x="8649" y="4348"/>
                  <a:pt x="8624" y="4397"/>
                </a:cubicBezTo>
                <a:cubicBezTo>
                  <a:pt x="8624" y="4324"/>
                  <a:pt x="8624" y="4276"/>
                  <a:pt x="8600" y="4203"/>
                </a:cubicBezTo>
                <a:close/>
                <a:moveTo>
                  <a:pt x="7701" y="4276"/>
                </a:moveTo>
                <a:cubicBezTo>
                  <a:pt x="7725" y="4348"/>
                  <a:pt x="7774" y="4397"/>
                  <a:pt x="7798" y="4446"/>
                </a:cubicBezTo>
                <a:cubicBezTo>
                  <a:pt x="7750" y="4421"/>
                  <a:pt x="7677" y="4421"/>
                  <a:pt x="7604" y="4397"/>
                </a:cubicBezTo>
                <a:cubicBezTo>
                  <a:pt x="7555" y="4373"/>
                  <a:pt x="7482" y="4373"/>
                  <a:pt x="7434" y="4373"/>
                </a:cubicBezTo>
                <a:cubicBezTo>
                  <a:pt x="7458" y="4348"/>
                  <a:pt x="7482" y="4348"/>
                  <a:pt x="7507" y="4348"/>
                </a:cubicBezTo>
                <a:cubicBezTo>
                  <a:pt x="7580" y="4324"/>
                  <a:pt x="7628" y="4300"/>
                  <a:pt x="7701" y="4276"/>
                </a:cubicBezTo>
                <a:close/>
                <a:moveTo>
                  <a:pt x="8017" y="4130"/>
                </a:moveTo>
                <a:cubicBezTo>
                  <a:pt x="8066" y="4276"/>
                  <a:pt x="8114" y="4397"/>
                  <a:pt x="8138" y="4543"/>
                </a:cubicBezTo>
                <a:lnTo>
                  <a:pt x="8090" y="4470"/>
                </a:lnTo>
                <a:cubicBezTo>
                  <a:pt x="8017" y="4397"/>
                  <a:pt x="7944" y="4300"/>
                  <a:pt x="7895" y="4203"/>
                </a:cubicBezTo>
                <a:cubicBezTo>
                  <a:pt x="7944" y="4178"/>
                  <a:pt x="7968" y="4154"/>
                  <a:pt x="7993" y="4130"/>
                </a:cubicBezTo>
                <a:close/>
                <a:moveTo>
                  <a:pt x="8260" y="3814"/>
                </a:moveTo>
                <a:cubicBezTo>
                  <a:pt x="8260" y="3863"/>
                  <a:pt x="8284" y="3911"/>
                  <a:pt x="8308" y="3936"/>
                </a:cubicBezTo>
                <a:cubicBezTo>
                  <a:pt x="8333" y="4008"/>
                  <a:pt x="8357" y="4057"/>
                  <a:pt x="8357" y="4106"/>
                </a:cubicBezTo>
                <a:cubicBezTo>
                  <a:pt x="8406" y="4251"/>
                  <a:pt x="8430" y="4421"/>
                  <a:pt x="8430" y="4567"/>
                </a:cubicBezTo>
                <a:cubicBezTo>
                  <a:pt x="8430" y="4567"/>
                  <a:pt x="8406" y="4640"/>
                  <a:pt x="8406" y="4664"/>
                </a:cubicBezTo>
                <a:cubicBezTo>
                  <a:pt x="8333" y="4470"/>
                  <a:pt x="8284" y="4227"/>
                  <a:pt x="8187" y="4033"/>
                </a:cubicBezTo>
                <a:cubicBezTo>
                  <a:pt x="8187" y="4008"/>
                  <a:pt x="8163" y="4008"/>
                  <a:pt x="8138" y="3984"/>
                </a:cubicBezTo>
                <a:cubicBezTo>
                  <a:pt x="8187" y="3936"/>
                  <a:pt x="8236" y="3887"/>
                  <a:pt x="8260" y="3814"/>
                </a:cubicBezTo>
                <a:close/>
                <a:moveTo>
                  <a:pt x="4448" y="3835"/>
                </a:moveTo>
                <a:cubicBezTo>
                  <a:pt x="4730" y="3835"/>
                  <a:pt x="5011" y="3924"/>
                  <a:pt x="5272" y="4033"/>
                </a:cubicBezTo>
                <a:cubicBezTo>
                  <a:pt x="5442" y="4081"/>
                  <a:pt x="5636" y="4178"/>
                  <a:pt x="5806" y="4276"/>
                </a:cubicBezTo>
                <a:cubicBezTo>
                  <a:pt x="5539" y="4251"/>
                  <a:pt x="5272" y="4251"/>
                  <a:pt x="5005" y="4227"/>
                </a:cubicBezTo>
                <a:cubicBezTo>
                  <a:pt x="4956" y="4227"/>
                  <a:pt x="4908" y="4276"/>
                  <a:pt x="4908" y="4348"/>
                </a:cubicBezTo>
                <a:cubicBezTo>
                  <a:pt x="4908" y="4397"/>
                  <a:pt x="4956" y="4446"/>
                  <a:pt x="5005" y="4446"/>
                </a:cubicBezTo>
                <a:cubicBezTo>
                  <a:pt x="5320" y="4470"/>
                  <a:pt x="5612" y="4470"/>
                  <a:pt x="5903" y="4470"/>
                </a:cubicBezTo>
                <a:cubicBezTo>
                  <a:pt x="5612" y="4616"/>
                  <a:pt x="5296" y="4689"/>
                  <a:pt x="4980" y="4713"/>
                </a:cubicBezTo>
                <a:cubicBezTo>
                  <a:pt x="4916" y="4721"/>
                  <a:pt x="4848" y="4726"/>
                  <a:pt x="4781" y="4726"/>
                </a:cubicBezTo>
                <a:cubicBezTo>
                  <a:pt x="4646" y="4726"/>
                  <a:pt x="4511" y="4705"/>
                  <a:pt x="4397" y="4640"/>
                </a:cubicBezTo>
                <a:cubicBezTo>
                  <a:pt x="4227" y="4567"/>
                  <a:pt x="4154" y="4421"/>
                  <a:pt x="4106" y="4251"/>
                </a:cubicBezTo>
                <a:cubicBezTo>
                  <a:pt x="4082" y="4178"/>
                  <a:pt x="4057" y="4130"/>
                  <a:pt x="4057" y="4057"/>
                </a:cubicBezTo>
                <a:cubicBezTo>
                  <a:pt x="4082" y="4008"/>
                  <a:pt x="4082" y="3960"/>
                  <a:pt x="4106" y="3936"/>
                </a:cubicBezTo>
                <a:cubicBezTo>
                  <a:pt x="4154" y="3887"/>
                  <a:pt x="4252" y="3838"/>
                  <a:pt x="4349" y="3838"/>
                </a:cubicBezTo>
                <a:cubicBezTo>
                  <a:pt x="4382" y="3836"/>
                  <a:pt x="4415" y="3835"/>
                  <a:pt x="4448" y="3835"/>
                </a:cubicBezTo>
                <a:close/>
                <a:moveTo>
                  <a:pt x="9596" y="3887"/>
                </a:moveTo>
                <a:cubicBezTo>
                  <a:pt x="9620" y="3911"/>
                  <a:pt x="9645" y="3911"/>
                  <a:pt x="9693" y="3936"/>
                </a:cubicBezTo>
                <a:cubicBezTo>
                  <a:pt x="9717" y="3960"/>
                  <a:pt x="9742" y="3960"/>
                  <a:pt x="9766" y="3984"/>
                </a:cubicBezTo>
                <a:cubicBezTo>
                  <a:pt x="9790" y="3984"/>
                  <a:pt x="9790" y="4008"/>
                  <a:pt x="9815" y="4008"/>
                </a:cubicBezTo>
                <a:cubicBezTo>
                  <a:pt x="9790" y="4008"/>
                  <a:pt x="9815" y="4033"/>
                  <a:pt x="9839" y="4033"/>
                </a:cubicBezTo>
                <a:lnTo>
                  <a:pt x="9863" y="4057"/>
                </a:lnTo>
                <a:cubicBezTo>
                  <a:pt x="9863" y="4081"/>
                  <a:pt x="9863" y="4081"/>
                  <a:pt x="9863" y="4081"/>
                </a:cubicBezTo>
                <a:cubicBezTo>
                  <a:pt x="9863" y="4081"/>
                  <a:pt x="9887" y="4106"/>
                  <a:pt x="9887" y="4106"/>
                </a:cubicBezTo>
                <a:lnTo>
                  <a:pt x="9887" y="4130"/>
                </a:lnTo>
                <a:lnTo>
                  <a:pt x="9887" y="4154"/>
                </a:lnTo>
                <a:cubicBezTo>
                  <a:pt x="9887" y="4154"/>
                  <a:pt x="9887" y="4154"/>
                  <a:pt x="9863" y="4178"/>
                </a:cubicBezTo>
                <a:cubicBezTo>
                  <a:pt x="9863" y="4178"/>
                  <a:pt x="9863" y="4203"/>
                  <a:pt x="9863" y="4203"/>
                </a:cubicBezTo>
                <a:cubicBezTo>
                  <a:pt x="9839" y="4227"/>
                  <a:pt x="9839" y="4251"/>
                  <a:pt x="9815" y="4276"/>
                </a:cubicBezTo>
                <a:cubicBezTo>
                  <a:pt x="9790" y="4300"/>
                  <a:pt x="9790" y="4300"/>
                  <a:pt x="9790" y="4324"/>
                </a:cubicBezTo>
                <a:cubicBezTo>
                  <a:pt x="9766" y="4324"/>
                  <a:pt x="9742" y="4348"/>
                  <a:pt x="9717" y="4373"/>
                </a:cubicBezTo>
                <a:cubicBezTo>
                  <a:pt x="9669" y="4421"/>
                  <a:pt x="9645" y="4446"/>
                  <a:pt x="9572" y="4470"/>
                </a:cubicBezTo>
                <a:cubicBezTo>
                  <a:pt x="9474" y="4543"/>
                  <a:pt x="9353" y="4616"/>
                  <a:pt x="9232" y="4689"/>
                </a:cubicBezTo>
                <a:cubicBezTo>
                  <a:pt x="9134" y="4737"/>
                  <a:pt x="9013" y="4761"/>
                  <a:pt x="8916" y="4810"/>
                </a:cubicBezTo>
                <a:cubicBezTo>
                  <a:pt x="9013" y="4689"/>
                  <a:pt x="9159" y="4567"/>
                  <a:pt x="9280" y="4470"/>
                </a:cubicBezTo>
                <a:cubicBezTo>
                  <a:pt x="9304" y="4421"/>
                  <a:pt x="9304" y="4348"/>
                  <a:pt x="9280" y="4324"/>
                </a:cubicBezTo>
                <a:cubicBezTo>
                  <a:pt x="9256" y="4300"/>
                  <a:pt x="9225" y="4288"/>
                  <a:pt x="9195" y="4288"/>
                </a:cubicBezTo>
                <a:cubicBezTo>
                  <a:pt x="9165" y="4288"/>
                  <a:pt x="9134" y="4300"/>
                  <a:pt x="9110" y="4324"/>
                </a:cubicBezTo>
                <a:cubicBezTo>
                  <a:pt x="8989" y="4446"/>
                  <a:pt x="8843" y="4567"/>
                  <a:pt x="8721" y="4689"/>
                </a:cubicBezTo>
                <a:cubicBezTo>
                  <a:pt x="8770" y="4543"/>
                  <a:pt x="8867" y="4397"/>
                  <a:pt x="8964" y="4276"/>
                </a:cubicBezTo>
                <a:cubicBezTo>
                  <a:pt x="9134" y="4251"/>
                  <a:pt x="9280" y="4203"/>
                  <a:pt x="9402" y="4081"/>
                </a:cubicBezTo>
                <a:cubicBezTo>
                  <a:pt x="9450" y="4033"/>
                  <a:pt x="9499" y="3960"/>
                  <a:pt x="9523" y="3887"/>
                </a:cubicBezTo>
                <a:close/>
                <a:moveTo>
                  <a:pt x="6657" y="4519"/>
                </a:moveTo>
                <a:cubicBezTo>
                  <a:pt x="6875" y="4519"/>
                  <a:pt x="7118" y="4519"/>
                  <a:pt x="7337" y="4567"/>
                </a:cubicBezTo>
                <a:cubicBezTo>
                  <a:pt x="7580" y="4591"/>
                  <a:pt x="7895" y="4640"/>
                  <a:pt x="8017" y="4883"/>
                </a:cubicBezTo>
                <a:cubicBezTo>
                  <a:pt x="7920" y="4859"/>
                  <a:pt x="7823" y="4834"/>
                  <a:pt x="7750" y="4834"/>
                </a:cubicBezTo>
                <a:lnTo>
                  <a:pt x="7555" y="4834"/>
                </a:lnTo>
                <a:cubicBezTo>
                  <a:pt x="7410" y="4737"/>
                  <a:pt x="7240" y="4664"/>
                  <a:pt x="7094" y="4591"/>
                </a:cubicBezTo>
                <a:cubicBezTo>
                  <a:pt x="7081" y="4587"/>
                  <a:pt x="7069" y="4585"/>
                  <a:pt x="7058" y="4585"/>
                </a:cubicBezTo>
                <a:cubicBezTo>
                  <a:pt x="7005" y="4585"/>
                  <a:pt x="6972" y="4629"/>
                  <a:pt x="6972" y="4689"/>
                </a:cubicBezTo>
                <a:cubicBezTo>
                  <a:pt x="6851" y="4616"/>
                  <a:pt x="6754" y="4567"/>
                  <a:pt x="6657" y="4519"/>
                </a:cubicBezTo>
                <a:close/>
                <a:moveTo>
                  <a:pt x="6657" y="4737"/>
                </a:moveTo>
                <a:lnTo>
                  <a:pt x="6657" y="4737"/>
                </a:lnTo>
                <a:cubicBezTo>
                  <a:pt x="6778" y="4810"/>
                  <a:pt x="6924" y="4883"/>
                  <a:pt x="7045" y="4980"/>
                </a:cubicBezTo>
                <a:lnTo>
                  <a:pt x="7021" y="4980"/>
                </a:lnTo>
                <a:cubicBezTo>
                  <a:pt x="6997" y="5029"/>
                  <a:pt x="6948" y="5077"/>
                  <a:pt x="6924" y="5126"/>
                </a:cubicBezTo>
                <a:cubicBezTo>
                  <a:pt x="6924" y="5126"/>
                  <a:pt x="6924" y="5102"/>
                  <a:pt x="6924" y="5102"/>
                </a:cubicBezTo>
                <a:cubicBezTo>
                  <a:pt x="6827" y="5004"/>
                  <a:pt x="6729" y="4859"/>
                  <a:pt x="6657" y="4737"/>
                </a:cubicBezTo>
                <a:close/>
                <a:moveTo>
                  <a:pt x="8843" y="5174"/>
                </a:moveTo>
                <a:cubicBezTo>
                  <a:pt x="8891" y="5174"/>
                  <a:pt x="8891" y="5174"/>
                  <a:pt x="8940" y="5199"/>
                </a:cubicBezTo>
                <a:lnTo>
                  <a:pt x="8867" y="5199"/>
                </a:lnTo>
                <a:cubicBezTo>
                  <a:pt x="8867" y="5174"/>
                  <a:pt x="8867" y="5174"/>
                  <a:pt x="8843" y="5174"/>
                </a:cubicBezTo>
                <a:close/>
                <a:moveTo>
                  <a:pt x="7944" y="5320"/>
                </a:moveTo>
                <a:cubicBezTo>
                  <a:pt x="7944" y="5320"/>
                  <a:pt x="7968" y="5320"/>
                  <a:pt x="7968" y="5344"/>
                </a:cubicBezTo>
                <a:cubicBezTo>
                  <a:pt x="7968" y="5344"/>
                  <a:pt x="7944" y="5369"/>
                  <a:pt x="7920" y="5393"/>
                </a:cubicBezTo>
                <a:cubicBezTo>
                  <a:pt x="7920" y="5369"/>
                  <a:pt x="7920" y="5344"/>
                  <a:pt x="7920" y="5320"/>
                </a:cubicBezTo>
                <a:close/>
                <a:moveTo>
                  <a:pt x="11369" y="5199"/>
                </a:moveTo>
                <a:cubicBezTo>
                  <a:pt x="11345" y="5223"/>
                  <a:pt x="11296" y="5247"/>
                  <a:pt x="11272" y="5272"/>
                </a:cubicBezTo>
                <a:cubicBezTo>
                  <a:pt x="11175" y="5320"/>
                  <a:pt x="11102" y="5369"/>
                  <a:pt x="11005" y="5393"/>
                </a:cubicBezTo>
                <a:cubicBezTo>
                  <a:pt x="10908" y="5393"/>
                  <a:pt x="10835" y="5369"/>
                  <a:pt x="10738" y="5344"/>
                </a:cubicBezTo>
                <a:cubicBezTo>
                  <a:pt x="10932" y="5272"/>
                  <a:pt x="11151" y="5223"/>
                  <a:pt x="11369" y="5199"/>
                </a:cubicBezTo>
                <a:close/>
                <a:moveTo>
                  <a:pt x="7507" y="5029"/>
                </a:moveTo>
                <a:cubicBezTo>
                  <a:pt x="7555" y="5077"/>
                  <a:pt x="7604" y="5102"/>
                  <a:pt x="7677" y="5126"/>
                </a:cubicBezTo>
                <a:cubicBezTo>
                  <a:pt x="7677" y="5150"/>
                  <a:pt x="7677" y="5150"/>
                  <a:pt x="7677" y="5150"/>
                </a:cubicBezTo>
                <a:lnTo>
                  <a:pt x="7580" y="5174"/>
                </a:lnTo>
                <a:cubicBezTo>
                  <a:pt x="7531" y="5174"/>
                  <a:pt x="7507" y="5247"/>
                  <a:pt x="7507" y="5296"/>
                </a:cubicBezTo>
                <a:cubicBezTo>
                  <a:pt x="7531" y="5369"/>
                  <a:pt x="7580" y="5393"/>
                  <a:pt x="7653" y="5393"/>
                </a:cubicBezTo>
                <a:cubicBezTo>
                  <a:pt x="7677" y="5369"/>
                  <a:pt x="7677" y="5369"/>
                  <a:pt x="7701" y="5369"/>
                </a:cubicBezTo>
                <a:cubicBezTo>
                  <a:pt x="7701" y="5417"/>
                  <a:pt x="7725" y="5466"/>
                  <a:pt x="7725" y="5515"/>
                </a:cubicBezTo>
                <a:cubicBezTo>
                  <a:pt x="7677" y="5539"/>
                  <a:pt x="7628" y="5539"/>
                  <a:pt x="7555" y="5539"/>
                </a:cubicBezTo>
                <a:cubicBezTo>
                  <a:pt x="7541" y="5541"/>
                  <a:pt x="7526" y="5542"/>
                  <a:pt x="7511" y="5542"/>
                </a:cubicBezTo>
                <a:cubicBezTo>
                  <a:pt x="7356" y="5542"/>
                  <a:pt x="7205" y="5429"/>
                  <a:pt x="7094" y="5296"/>
                </a:cubicBezTo>
                <a:cubicBezTo>
                  <a:pt x="7094" y="5247"/>
                  <a:pt x="7142" y="5174"/>
                  <a:pt x="7191" y="5150"/>
                </a:cubicBezTo>
                <a:cubicBezTo>
                  <a:pt x="7215" y="5126"/>
                  <a:pt x="7240" y="5126"/>
                  <a:pt x="7264" y="5102"/>
                </a:cubicBezTo>
                <a:cubicBezTo>
                  <a:pt x="7288" y="5102"/>
                  <a:pt x="7337" y="5077"/>
                  <a:pt x="7361" y="5053"/>
                </a:cubicBezTo>
                <a:cubicBezTo>
                  <a:pt x="7410" y="5053"/>
                  <a:pt x="7458" y="5029"/>
                  <a:pt x="7507" y="5029"/>
                </a:cubicBezTo>
                <a:close/>
                <a:moveTo>
                  <a:pt x="11758" y="5199"/>
                </a:moveTo>
                <a:cubicBezTo>
                  <a:pt x="11928" y="5223"/>
                  <a:pt x="12098" y="5247"/>
                  <a:pt x="12268" y="5296"/>
                </a:cubicBezTo>
                <a:lnTo>
                  <a:pt x="12244" y="5296"/>
                </a:lnTo>
                <a:cubicBezTo>
                  <a:pt x="12195" y="5320"/>
                  <a:pt x="12147" y="5344"/>
                  <a:pt x="12098" y="5393"/>
                </a:cubicBezTo>
                <a:cubicBezTo>
                  <a:pt x="12001" y="5442"/>
                  <a:pt x="11904" y="5490"/>
                  <a:pt x="11807" y="5563"/>
                </a:cubicBezTo>
                <a:cubicBezTo>
                  <a:pt x="11661" y="5539"/>
                  <a:pt x="11491" y="5515"/>
                  <a:pt x="11345" y="5466"/>
                </a:cubicBezTo>
                <a:cubicBezTo>
                  <a:pt x="11491" y="5393"/>
                  <a:pt x="11612" y="5296"/>
                  <a:pt x="11758" y="5199"/>
                </a:cubicBezTo>
                <a:close/>
                <a:moveTo>
                  <a:pt x="7118" y="5612"/>
                </a:moveTo>
                <a:lnTo>
                  <a:pt x="7118" y="5612"/>
                </a:lnTo>
                <a:cubicBezTo>
                  <a:pt x="7215" y="5660"/>
                  <a:pt x="7288" y="5709"/>
                  <a:pt x="7361" y="5733"/>
                </a:cubicBezTo>
                <a:cubicBezTo>
                  <a:pt x="7312" y="5733"/>
                  <a:pt x="7264" y="5733"/>
                  <a:pt x="7191" y="5685"/>
                </a:cubicBezTo>
                <a:cubicBezTo>
                  <a:pt x="7167" y="5660"/>
                  <a:pt x="7142" y="5636"/>
                  <a:pt x="7118" y="5612"/>
                </a:cubicBezTo>
                <a:close/>
                <a:moveTo>
                  <a:pt x="12511" y="5369"/>
                </a:moveTo>
                <a:cubicBezTo>
                  <a:pt x="12681" y="5442"/>
                  <a:pt x="12827" y="5515"/>
                  <a:pt x="12973" y="5612"/>
                </a:cubicBezTo>
                <a:cubicBezTo>
                  <a:pt x="12948" y="5636"/>
                  <a:pt x="12948" y="5636"/>
                  <a:pt x="12924" y="5660"/>
                </a:cubicBezTo>
                <a:cubicBezTo>
                  <a:pt x="12900" y="5660"/>
                  <a:pt x="12875" y="5685"/>
                  <a:pt x="12851" y="5709"/>
                </a:cubicBezTo>
                <a:cubicBezTo>
                  <a:pt x="12851" y="5733"/>
                  <a:pt x="12827" y="5733"/>
                  <a:pt x="12827" y="5733"/>
                </a:cubicBezTo>
                <a:cubicBezTo>
                  <a:pt x="12730" y="5709"/>
                  <a:pt x="12632" y="5709"/>
                  <a:pt x="12511" y="5685"/>
                </a:cubicBezTo>
                <a:cubicBezTo>
                  <a:pt x="12390" y="5660"/>
                  <a:pt x="12244" y="5636"/>
                  <a:pt x="12122" y="5612"/>
                </a:cubicBezTo>
                <a:cubicBezTo>
                  <a:pt x="12147" y="5612"/>
                  <a:pt x="12195" y="5587"/>
                  <a:pt x="12219" y="5563"/>
                </a:cubicBezTo>
                <a:cubicBezTo>
                  <a:pt x="12317" y="5515"/>
                  <a:pt x="12414" y="5442"/>
                  <a:pt x="12511" y="5369"/>
                </a:cubicBezTo>
                <a:close/>
                <a:moveTo>
                  <a:pt x="13143" y="5733"/>
                </a:moveTo>
                <a:cubicBezTo>
                  <a:pt x="13191" y="5782"/>
                  <a:pt x="13240" y="5806"/>
                  <a:pt x="13264" y="5855"/>
                </a:cubicBezTo>
                <a:cubicBezTo>
                  <a:pt x="13215" y="5830"/>
                  <a:pt x="13143" y="5806"/>
                  <a:pt x="13094" y="5806"/>
                </a:cubicBezTo>
                <a:cubicBezTo>
                  <a:pt x="13094" y="5782"/>
                  <a:pt x="13094" y="5782"/>
                  <a:pt x="13118" y="5782"/>
                </a:cubicBezTo>
                <a:cubicBezTo>
                  <a:pt x="13118" y="5757"/>
                  <a:pt x="13143" y="5757"/>
                  <a:pt x="13143" y="5733"/>
                </a:cubicBezTo>
                <a:close/>
                <a:moveTo>
                  <a:pt x="10543" y="5539"/>
                </a:moveTo>
                <a:cubicBezTo>
                  <a:pt x="10640" y="5539"/>
                  <a:pt x="10762" y="5563"/>
                  <a:pt x="10859" y="5587"/>
                </a:cubicBezTo>
                <a:lnTo>
                  <a:pt x="10883" y="5587"/>
                </a:lnTo>
                <a:cubicBezTo>
                  <a:pt x="10883" y="5587"/>
                  <a:pt x="10883" y="5612"/>
                  <a:pt x="10883" y="5612"/>
                </a:cubicBezTo>
                <a:cubicBezTo>
                  <a:pt x="10883" y="5612"/>
                  <a:pt x="10883" y="5636"/>
                  <a:pt x="10883" y="5636"/>
                </a:cubicBezTo>
                <a:cubicBezTo>
                  <a:pt x="10956" y="5733"/>
                  <a:pt x="11053" y="5830"/>
                  <a:pt x="11126" y="5927"/>
                </a:cubicBezTo>
                <a:cubicBezTo>
                  <a:pt x="10908" y="5830"/>
                  <a:pt x="10713" y="5709"/>
                  <a:pt x="10543" y="5539"/>
                </a:cubicBezTo>
                <a:close/>
                <a:moveTo>
                  <a:pt x="12924" y="5976"/>
                </a:moveTo>
                <a:cubicBezTo>
                  <a:pt x="13070" y="6000"/>
                  <a:pt x="13191" y="6049"/>
                  <a:pt x="13313" y="6098"/>
                </a:cubicBezTo>
                <a:lnTo>
                  <a:pt x="13045" y="6098"/>
                </a:lnTo>
                <a:cubicBezTo>
                  <a:pt x="13021" y="6098"/>
                  <a:pt x="13021" y="6098"/>
                  <a:pt x="13021" y="6073"/>
                </a:cubicBezTo>
                <a:cubicBezTo>
                  <a:pt x="13021" y="6081"/>
                  <a:pt x="13021" y="6084"/>
                  <a:pt x="13020" y="6084"/>
                </a:cubicBezTo>
                <a:cubicBezTo>
                  <a:pt x="13018" y="6084"/>
                  <a:pt x="13013" y="6073"/>
                  <a:pt x="12997" y="6073"/>
                </a:cubicBezTo>
                <a:cubicBezTo>
                  <a:pt x="12997" y="6073"/>
                  <a:pt x="12973" y="6049"/>
                  <a:pt x="12973" y="6049"/>
                </a:cubicBezTo>
                <a:lnTo>
                  <a:pt x="12948" y="6025"/>
                </a:lnTo>
                <a:cubicBezTo>
                  <a:pt x="12948" y="6025"/>
                  <a:pt x="12924" y="6000"/>
                  <a:pt x="12924" y="6000"/>
                </a:cubicBezTo>
                <a:cubicBezTo>
                  <a:pt x="12924" y="5976"/>
                  <a:pt x="12924" y="5976"/>
                  <a:pt x="12924" y="5976"/>
                </a:cubicBezTo>
                <a:close/>
                <a:moveTo>
                  <a:pt x="11199" y="5660"/>
                </a:moveTo>
                <a:lnTo>
                  <a:pt x="11199" y="5660"/>
                </a:lnTo>
                <a:cubicBezTo>
                  <a:pt x="11369" y="5709"/>
                  <a:pt x="11564" y="5733"/>
                  <a:pt x="11758" y="5782"/>
                </a:cubicBezTo>
                <a:cubicBezTo>
                  <a:pt x="11782" y="5782"/>
                  <a:pt x="11782" y="5806"/>
                  <a:pt x="11782" y="5830"/>
                </a:cubicBezTo>
                <a:cubicBezTo>
                  <a:pt x="11855" y="5927"/>
                  <a:pt x="11928" y="6025"/>
                  <a:pt x="12001" y="6122"/>
                </a:cubicBezTo>
                <a:cubicBezTo>
                  <a:pt x="11831" y="6098"/>
                  <a:pt x="11661" y="6073"/>
                  <a:pt x="11466" y="6049"/>
                </a:cubicBezTo>
                <a:cubicBezTo>
                  <a:pt x="11466" y="6025"/>
                  <a:pt x="11466" y="6025"/>
                  <a:pt x="11466" y="6025"/>
                </a:cubicBezTo>
                <a:cubicBezTo>
                  <a:pt x="11369" y="5903"/>
                  <a:pt x="11272" y="5782"/>
                  <a:pt x="11199" y="5660"/>
                </a:cubicBezTo>
                <a:close/>
                <a:moveTo>
                  <a:pt x="12049" y="5830"/>
                </a:moveTo>
                <a:cubicBezTo>
                  <a:pt x="12147" y="5830"/>
                  <a:pt x="12244" y="5855"/>
                  <a:pt x="12317" y="5879"/>
                </a:cubicBezTo>
                <a:cubicBezTo>
                  <a:pt x="12462" y="5879"/>
                  <a:pt x="12584" y="5903"/>
                  <a:pt x="12705" y="5927"/>
                </a:cubicBezTo>
                <a:cubicBezTo>
                  <a:pt x="12705" y="6000"/>
                  <a:pt x="12705" y="6073"/>
                  <a:pt x="12754" y="6122"/>
                </a:cubicBezTo>
                <a:lnTo>
                  <a:pt x="12292" y="6122"/>
                </a:lnTo>
                <a:cubicBezTo>
                  <a:pt x="12219" y="6025"/>
                  <a:pt x="12147" y="5927"/>
                  <a:pt x="12049" y="5830"/>
                </a:cubicBezTo>
                <a:close/>
                <a:moveTo>
                  <a:pt x="6098" y="4713"/>
                </a:moveTo>
                <a:cubicBezTo>
                  <a:pt x="5928" y="5004"/>
                  <a:pt x="5758" y="5296"/>
                  <a:pt x="5636" y="5612"/>
                </a:cubicBezTo>
                <a:cubicBezTo>
                  <a:pt x="5612" y="5660"/>
                  <a:pt x="5661" y="5709"/>
                  <a:pt x="5709" y="5733"/>
                </a:cubicBezTo>
                <a:cubicBezTo>
                  <a:pt x="5718" y="5738"/>
                  <a:pt x="5727" y="5740"/>
                  <a:pt x="5736" y="5740"/>
                </a:cubicBezTo>
                <a:cubicBezTo>
                  <a:pt x="5775" y="5740"/>
                  <a:pt x="5811" y="5700"/>
                  <a:pt x="5831" y="5660"/>
                </a:cubicBezTo>
                <a:cubicBezTo>
                  <a:pt x="5928" y="5442"/>
                  <a:pt x="6049" y="5223"/>
                  <a:pt x="6171" y="5029"/>
                </a:cubicBezTo>
                <a:lnTo>
                  <a:pt x="6171" y="5029"/>
                </a:lnTo>
                <a:cubicBezTo>
                  <a:pt x="6146" y="5102"/>
                  <a:pt x="6146" y="5150"/>
                  <a:pt x="6146" y="5223"/>
                </a:cubicBezTo>
                <a:cubicBezTo>
                  <a:pt x="6098" y="5490"/>
                  <a:pt x="6074" y="5806"/>
                  <a:pt x="5879" y="6025"/>
                </a:cubicBezTo>
                <a:cubicBezTo>
                  <a:pt x="5790" y="6114"/>
                  <a:pt x="5647" y="6183"/>
                  <a:pt x="5525" y="6183"/>
                </a:cubicBezTo>
                <a:cubicBezTo>
                  <a:pt x="5414" y="6183"/>
                  <a:pt x="5319" y="6126"/>
                  <a:pt x="5296" y="5976"/>
                </a:cubicBezTo>
                <a:cubicBezTo>
                  <a:pt x="5272" y="5806"/>
                  <a:pt x="5320" y="5660"/>
                  <a:pt x="5393" y="5515"/>
                </a:cubicBezTo>
                <a:cubicBezTo>
                  <a:pt x="5491" y="5296"/>
                  <a:pt x="5636" y="5126"/>
                  <a:pt x="5782" y="4956"/>
                </a:cubicBezTo>
                <a:cubicBezTo>
                  <a:pt x="5855" y="4859"/>
                  <a:pt x="5976" y="4786"/>
                  <a:pt x="6098" y="4713"/>
                </a:cubicBezTo>
                <a:close/>
                <a:moveTo>
                  <a:pt x="9225" y="5407"/>
                </a:moveTo>
                <a:cubicBezTo>
                  <a:pt x="9283" y="5407"/>
                  <a:pt x="9337" y="5417"/>
                  <a:pt x="9402" y="5417"/>
                </a:cubicBezTo>
                <a:cubicBezTo>
                  <a:pt x="9499" y="5466"/>
                  <a:pt x="9596" y="5539"/>
                  <a:pt x="9669" y="5636"/>
                </a:cubicBezTo>
                <a:cubicBezTo>
                  <a:pt x="9742" y="5709"/>
                  <a:pt x="9790" y="5806"/>
                  <a:pt x="9790" y="5927"/>
                </a:cubicBezTo>
                <a:cubicBezTo>
                  <a:pt x="9766" y="6025"/>
                  <a:pt x="9693" y="6170"/>
                  <a:pt x="9620" y="6219"/>
                </a:cubicBezTo>
                <a:cubicBezTo>
                  <a:pt x="9596" y="6219"/>
                  <a:pt x="9572" y="6243"/>
                  <a:pt x="9572" y="6243"/>
                </a:cubicBezTo>
                <a:cubicBezTo>
                  <a:pt x="9572" y="6243"/>
                  <a:pt x="9547" y="6243"/>
                  <a:pt x="9547" y="6268"/>
                </a:cubicBezTo>
                <a:lnTo>
                  <a:pt x="9450" y="6268"/>
                </a:lnTo>
                <a:cubicBezTo>
                  <a:pt x="9426" y="6243"/>
                  <a:pt x="9426" y="6243"/>
                  <a:pt x="9426" y="6243"/>
                </a:cubicBezTo>
                <a:cubicBezTo>
                  <a:pt x="9280" y="6122"/>
                  <a:pt x="9134" y="5976"/>
                  <a:pt x="8989" y="5855"/>
                </a:cubicBezTo>
                <a:cubicBezTo>
                  <a:pt x="8964" y="5806"/>
                  <a:pt x="8940" y="5782"/>
                  <a:pt x="8916" y="5757"/>
                </a:cubicBezTo>
                <a:cubicBezTo>
                  <a:pt x="8843" y="5636"/>
                  <a:pt x="8794" y="5515"/>
                  <a:pt x="8746" y="5417"/>
                </a:cubicBezTo>
                <a:lnTo>
                  <a:pt x="8770" y="5417"/>
                </a:lnTo>
                <a:cubicBezTo>
                  <a:pt x="8891" y="5563"/>
                  <a:pt x="9037" y="5709"/>
                  <a:pt x="9183" y="5855"/>
                </a:cubicBezTo>
                <a:cubicBezTo>
                  <a:pt x="9203" y="5875"/>
                  <a:pt x="9226" y="5884"/>
                  <a:pt x="9248" y="5884"/>
                </a:cubicBezTo>
                <a:cubicBezTo>
                  <a:pt x="9331" y="5884"/>
                  <a:pt x="9405" y="5761"/>
                  <a:pt x="9329" y="5685"/>
                </a:cubicBezTo>
                <a:cubicBezTo>
                  <a:pt x="9232" y="5612"/>
                  <a:pt x="9159" y="5515"/>
                  <a:pt x="9061" y="5417"/>
                </a:cubicBezTo>
                <a:lnTo>
                  <a:pt x="9134" y="5417"/>
                </a:lnTo>
                <a:cubicBezTo>
                  <a:pt x="9167" y="5409"/>
                  <a:pt x="9196" y="5407"/>
                  <a:pt x="9225" y="5407"/>
                </a:cubicBezTo>
                <a:close/>
                <a:moveTo>
                  <a:pt x="8236" y="5539"/>
                </a:moveTo>
                <a:cubicBezTo>
                  <a:pt x="8163" y="5757"/>
                  <a:pt x="8114" y="5976"/>
                  <a:pt x="8066" y="6195"/>
                </a:cubicBezTo>
                <a:cubicBezTo>
                  <a:pt x="8037" y="6267"/>
                  <a:pt x="8103" y="6314"/>
                  <a:pt x="8166" y="6314"/>
                </a:cubicBezTo>
                <a:cubicBezTo>
                  <a:pt x="8209" y="6314"/>
                  <a:pt x="8250" y="6292"/>
                  <a:pt x="8260" y="6243"/>
                </a:cubicBezTo>
                <a:cubicBezTo>
                  <a:pt x="8308" y="6049"/>
                  <a:pt x="8357" y="5855"/>
                  <a:pt x="8406" y="5660"/>
                </a:cubicBezTo>
                <a:cubicBezTo>
                  <a:pt x="8430" y="5685"/>
                  <a:pt x="8454" y="5685"/>
                  <a:pt x="8478" y="5709"/>
                </a:cubicBezTo>
                <a:cubicBezTo>
                  <a:pt x="8478" y="5733"/>
                  <a:pt x="8478" y="5757"/>
                  <a:pt x="8478" y="5782"/>
                </a:cubicBezTo>
                <a:cubicBezTo>
                  <a:pt x="8503" y="6000"/>
                  <a:pt x="8503" y="6219"/>
                  <a:pt x="8430" y="6413"/>
                </a:cubicBezTo>
                <a:cubicBezTo>
                  <a:pt x="8406" y="6438"/>
                  <a:pt x="8406" y="6486"/>
                  <a:pt x="8381" y="6510"/>
                </a:cubicBezTo>
                <a:cubicBezTo>
                  <a:pt x="8381" y="6535"/>
                  <a:pt x="8357" y="6535"/>
                  <a:pt x="8381" y="6535"/>
                </a:cubicBezTo>
                <a:cubicBezTo>
                  <a:pt x="8357" y="6535"/>
                  <a:pt x="8357" y="6535"/>
                  <a:pt x="8357" y="6559"/>
                </a:cubicBezTo>
                <a:lnTo>
                  <a:pt x="8333" y="6559"/>
                </a:lnTo>
                <a:lnTo>
                  <a:pt x="8333" y="6583"/>
                </a:lnTo>
                <a:lnTo>
                  <a:pt x="8284" y="6583"/>
                </a:lnTo>
                <a:cubicBezTo>
                  <a:pt x="8284" y="6583"/>
                  <a:pt x="8260" y="6608"/>
                  <a:pt x="8260" y="6608"/>
                </a:cubicBezTo>
                <a:lnTo>
                  <a:pt x="8211" y="6608"/>
                </a:lnTo>
                <a:cubicBezTo>
                  <a:pt x="8187" y="6608"/>
                  <a:pt x="8163" y="6583"/>
                  <a:pt x="8138" y="6583"/>
                </a:cubicBezTo>
                <a:cubicBezTo>
                  <a:pt x="8114" y="6583"/>
                  <a:pt x="8090" y="6559"/>
                  <a:pt x="8041" y="6535"/>
                </a:cubicBezTo>
                <a:cubicBezTo>
                  <a:pt x="8041" y="6316"/>
                  <a:pt x="8017" y="6098"/>
                  <a:pt x="7993" y="5903"/>
                </a:cubicBezTo>
                <a:cubicBezTo>
                  <a:pt x="8066" y="5782"/>
                  <a:pt x="8138" y="5660"/>
                  <a:pt x="8236" y="5539"/>
                </a:cubicBezTo>
                <a:close/>
                <a:moveTo>
                  <a:pt x="12502" y="7210"/>
                </a:moveTo>
                <a:cubicBezTo>
                  <a:pt x="12537" y="7210"/>
                  <a:pt x="12572" y="7212"/>
                  <a:pt x="12608" y="7215"/>
                </a:cubicBezTo>
                <a:cubicBezTo>
                  <a:pt x="12851" y="7239"/>
                  <a:pt x="13094" y="7312"/>
                  <a:pt x="13313" y="7409"/>
                </a:cubicBezTo>
                <a:cubicBezTo>
                  <a:pt x="13288" y="7434"/>
                  <a:pt x="13288" y="7434"/>
                  <a:pt x="13264" y="7434"/>
                </a:cubicBezTo>
                <a:lnTo>
                  <a:pt x="13118" y="7531"/>
                </a:lnTo>
                <a:cubicBezTo>
                  <a:pt x="13021" y="7579"/>
                  <a:pt x="12924" y="7652"/>
                  <a:pt x="12827" y="7725"/>
                </a:cubicBezTo>
                <a:cubicBezTo>
                  <a:pt x="12730" y="7677"/>
                  <a:pt x="12632" y="7628"/>
                  <a:pt x="12535" y="7604"/>
                </a:cubicBezTo>
                <a:cubicBezTo>
                  <a:pt x="12292" y="7506"/>
                  <a:pt x="12074" y="7409"/>
                  <a:pt x="11831" y="7336"/>
                </a:cubicBezTo>
                <a:cubicBezTo>
                  <a:pt x="12062" y="7273"/>
                  <a:pt x="12275" y="7210"/>
                  <a:pt x="12502" y="7210"/>
                </a:cubicBezTo>
                <a:close/>
                <a:moveTo>
                  <a:pt x="13531" y="7531"/>
                </a:moveTo>
                <a:cubicBezTo>
                  <a:pt x="13556" y="7555"/>
                  <a:pt x="13604" y="7579"/>
                  <a:pt x="13628" y="7604"/>
                </a:cubicBezTo>
                <a:cubicBezTo>
                  <a:pt x="13774" y="7677"/>
                  <a:pt x="13871" y="7774"/>
                  <a:pt x="13993" y="7895"/>
                </a:cubicBezTo>
                <a:cubicBezTo>
                  <a:pt x="13896" y="7968"/>
                  <a:pt x="13774" y="8041"/>
                  <a:pt x="13677" y="8114"/>
                </a:cubicBezTo>
                <a:cubicBezTo>
                  <a:pt x="13483" y="8017"/>
                  <a:pt x="13264" y="7919"/>
                  <a:pt x="13045" y="7822"/>
                </a:cubicBezTo>
                <a:cubicBezTo>
                  <a:pt x="13070" y="7822"/>
                  <a:pt x="13070" y="7822"/>
                  <a:pt x="13094" y="7798"/>
                </a:cubicBezTo>
                <a:cubicBezTo>
                  <a:pt x="13143" y="7774"/>
                  <a:pt x="13191" y="7749"/>
                  <a:pt x="13240" y="7701"/>
                </a:cubicBezTo>
                <a:cubicBezTo>
                  <a:pt x="13337" y="7652"/>
                  <a:pt x="13434" y="7604"/>
                  <a:pt x="13531" y="7531"/>
                </a:cubicBezTo>
                <a:close/>
                <a:moveTo>
                  <a:pt x="3365" y="7111"/>
                </a:moveTo>
                <a:cubicBezTo>
                  <a:pt x="3401" y="7111"/>
                  <a:pt x="3438" y="7113"/>
                  <a:pt x="3474" y="7118"/>
                </a:cubicBezTo>
                <a:cubicBezTo>
                  <a:pt x="2988" y="7628"/>
                  <a:pt x="2405" y="7968"/>
                  <a:pt x="1847" y="8357"/>
                </a:cubicBezTo>
                <a:cubicBezTo>
                  <a:pt x="1968" y="8041"/>
                  <a:pt x="2211" y="7774"/>
                  <a:pt x="2430" y="7555"/>
                </a:cubicBezTo>
                <a:cubicBezTo>
                  <a:pt x="2694" y="7313"/>
                  <a:pt x="3017" y="7111"/>
                  <a:pt x="3365" y="7111"/>
                </a:cubicBezTo>
                <a:close/>
                <a:moveTo>
                  <a:pt x="7759" y="7942"/>
                </a:moveTo>
                <a:cubicBezTo>
                  <a:pt x="7772" y="7942"/>
                  <a:pt x="7785" y="7943"/>
                  <a:pt x="7798" y="7944"/>
                </a:cubicBezTo>
                <a:cubicBezTo>
                  <a:pt x="7798" y="7992"/>
                  <a:pt x="7798" y="8017"/>
                  <a:pt x="7798" y="8065"/>
                </a:cubicBezTo>
                <a:cubicBezTo>
                  <a:pt x="7798" y="8089"/>
                  <a:pt x="7798" y="8138"/>
                  <a:pt x="7798" y="8162"/>
                </a:cubicBezTo>
                <a:cubicBezTo>
                  <a:pt x="7604" y="8284"/>
                  <a:pt x="7434" y="8357"/>
                  <a:pt x="7240" y="8454"/>
                </a:cubicBezTo>
                <a:cubicBezTo>
                  <a:pt x="7332" y="8176"/>
                  <a:pt x="7491" y="7942"/>
                  <a:pt x="7759" y="7942"/>
                </a:cubicBezTo>
                <a:close/>
                <a:moveTo>
                  <a:pt x="8017" y="8017"/>
                </a:moveTo>
                <a:cubicBezTo>
                  <a:pt x="8163" y="8162"/>
                  <a:pt x="8211" y="8332"/>
                  <a:pt x="8236" y="8527"/>
                </a:cubicBezTo>
                <a:lnTo>
                  <a:pt x="8211" y="8502"/>
                </a:lnTo>
                <a:cubicBezTo>
                  <a:pt x="8138" y="8405"/>
                  <a:pt x="8066" y="8308"/>
                  <a:pt x="7993" y="8211"/>
                </a:cubicBezTo>
                <a:lnTo>
                  <a:pt x="8017" y="8065"/>
                </a:lnTo>
                <a:cubicBezTo>
                  <a:pt x="8017" y="8041"/>
                  <a:pt x="8017" y="8017"/>
                  <a:pt x="8017" y="8017"/>
                </a:cubicBezTo>
                <a:close/>
                <a:moveTo>
                  <a:pt x="11758" y="7531"/>
                </a:moveTo>
                <a:cubicBezTo>
                  <a:pt x="12001" y="7628"/>
                  <a:pt x="12219" y="7701"/>
                  <a:pt x="12462" y="7798"/>
                </a:cubicBezTo>
                <a:cubicBezTo>
                  <a:pt x="12535" y="7847"/>
                  <a:pt x="12632" y="7871"/>
                  <a:pt x="12705" y="7919"/>
                </a:cubicBezTo>
                <a:cubicBezTo>
                  <a:pt x="12851" y="8114"/>
                  <a:pt x="12973" y="8332"/>
                  <a:pt x="13118" y="8527"/>
                </a:cubicBezTo>
                <a:cubicBezTo>
                  <a:pt x="12608" y="8332"/>
                  <a:pt x="12049" y="8017"/>
                  <a:pt x="11758" y="7531"/>
                </a:cubicBezTo>
                <a:close/>
                <a:moveTo>
                  <a:pt x="3329" y="7531"/>
                </a:moveTo>
                <a:lnTo>
                  <a:pt x="3329" y="7531"/>
                </a:lnTo>
                <a:cubicBezTo>
                  <a:pt x="3061" y="8041"/>
                  <a:pt x="2551" y="8454"/>
                  <a:pt x="1968" y="8551"/>
                </a:cubicBezTo>
                <a:cubicBezTo>
                  <a:pt x="2430" y="8211"/>
                  <a:pt x="2916" y="7895"/>
                  <a:pt x="3329" y="7531"/>
                </a:cubicBezTo>
                <a:close/>
                <a:moveTo>
                  <a:pt x="14139" y="8041"/>
                </a:moveTo>
                <a:cubicBezTo>
                  <a:pt x="14333" y="8211"/>
                  <a:pt x="14503" y="8405"/>
                  <a:pt x="14673" y="8600"/>
                </a:cubicBezTo>
                <a:cubicBezTo>
                  <a:pt x="14406" y="8478"/>
                  <a:pt x="14139" y="8357"/>
                  <a:pt x="13896" y="8235"/>
                </a:cubicBezTo>
                <a:lnTo>
                  <a:pt x="14139" y="8041"/>
                </a:lnTo>
                <a:close/>
                <a:moveTo>
                  <a:pt x="13070" y="8065"/>
                </a:moveTo>
                <a:cubicBezTo>
                  <a:pt x="13264" y="8162"/>
                  <a:pt x="13458" y="8260"/>
                  <a:pt x="13653" y="8357"/>
                </a:cubicBezTo>
                <a:cubicBezTo>
                  <a:pt x="13774" y="8502"/>
                  <a:pt x="13871" y="8648"/>
                  <a:pt x="13969" y="8794"/>
                </a:cubicBezTo>
                <a:cubicBezTo>
                  <a:pt x="13798" y="8770"/>
                  <a:pt x="13628" y="8721"/>
                  <a:pt x="13458" y="8648"/>
                </a:cubicBezTo>
                <a:cubicBezTo>
                  <a:pt x="13313" y="8478"/>
                  <a:pt x="13191" y="8260"/>
                  <a:pt x="13070" y="8065"/>
                </a:cubicBezTo>
                <a:close/>
                <a:moveTo>
                  <a:pt x="14066" y="8551"/>
                </a:moveTo>
                <a:lnTo>
                  <a:pt x="14066" y="8551"/>
                </a:lnTo>
                <a:cubicBezTo>
                  <a:pt x="14284" y="8648"/>
                  <a:pt x="14527" y="8770"/>
                  <a:pt x="14746" y="8867"/>
                </a:cubicBezTo>
                <a:cubicBezTo>
                  <a:pt x="14576" y="8867"/>
                  <a:pt x="14430" y="8867"/>
                  <a:pt x="14284" y="8843"/>
                </a:cubicBezTo>
                <a:cubicBezTo>
                  <a:pt x="14260" y="8818"/>
                  <a:pt x="14236" y="8794"/>
                  <a:pt x="14211" y="8770"/>
                </a:cubicBezTo>
                <a:cubicBezTo>
                  <a:pt x="14187" y="8697"/>
                  <a:pt x="14139" y="8648"/>
                  <a:pt x="14090" y="8575"/>
                </a:cubicBezTo>
                <a:cubicBezTo>
                  <a:pt x="14090" y="8575"/>
                  <a:pt x="14066" y="8551"/>
                  <a:pt x="14066" y="8551"/>
                </a:cubicBezTo>
                <a:close/>
                <a:moveTo>
                  <a:pt x="4810" y="7045"/>
                </a:moveTo>
                <a:lnTo>
                  <a:pt x="4810" y="7045"/>
                </a:lnTo>
                <a:cubicBezTo>
                  <a:pt x="5005" y="7215"/>
                  <a:pt x="5005" y="7555"/>
                  <a:pt x="4980" y="7798"/>
                </a:cubicBezTo>
                <a:cubicBezTo>
                  <a:pt x="4933" y="8253"/>
                  <a:pt x="4767" y="8731"/>
                  <a:pt x="4506" y="9094"/>
                </a:cubicBezTo>
                <a:lnTo>
                  <a:pt x="4506" y="9094"/>
                </a:lnTo>
                <a:cubicBezTo>
                  <a:pt x="4611" y="8828"/>
                  <a:pt x="4694" y="8546"/>
                  <a:pt x="4737" y="8284"/>
                </a:cubicBezTo>
                <a:cubicBezTo>
                  <a:pt x="4810" y="7871"/>
                  <a:pt x="4859" y="7458"/>
                  <a:pt x="4810" y="7045"/>
                </a:cubicBezTo>
                <a:close/>
                <a:moveTo>
                  <a:pt x="7968" y="8527"/>
                </a:moveTo>
                <a:cubicBezTo>
                  <a:pt x="7968" y="8551"/>
                  <a:pt x="7993" y="8575"/>
                  <a:pt x="8017" y="8600"/>
                </a:cubicBezTo>
                <a:cubicBezTo>
                  <a:pt x="8066" y="8648"/>
                  <a:pt x="8090" y="8697"/>
                  <a:pt x="8138" y="8770"/>
                </a:cubicBezTo>
                <a:cubicBezTo>
                  <a:pt x="8138" y="8794"/>
                  <a:pt x="8163" y="8818"/>
                  <a:pt x="8187" y="8843"/>
                </a:cubicBezTo>
                <a:cubicBezTo>
                  <a:pt x="8187" y="8867"/>
                  <a:pt x="8187" y="8867"/>
                  <a:pt x="8187" y="8891"/>
                </a:cubicBezTo>
                <a:cubicBezTo>
                  <a:pt x="8163" y="9013"/>
                  <a:pt x="8138" y="9134"/>
                  <a:pt x="8090" y="9231"/>
                </a:cubicBezTo>
                <a:cubicBezTo>
                  <a:pt x="8017" y="9134"/>
                  <a:pt x="7944" y="9013"/>
                  <a:pt x="7895" y="8891"/>
                </a:cubicBezTo>
                <a:cubicBezTo>
                  <a:pt x="7920" y="8770"/>
                  <a:pt x="7944" y="8648"/>
                  <a:pt x="7968" y="8527"/>
                </a:cubicBezTo>
                <a:close/>
                <a:moveTo>
                  <a:pt x="4592" y="7021"/>
                </a:moveTo>
                <a:cubicBezTo>
                  <a:pt x="4640" y="7434"/>
                  <a:pt x="4616" y="7847"/>
                  <a:pt x="4519" y="8260"/>
                </a:cubicBezTo>
                <a:cubicBezTo>
                  <a:pt x="4446" y="8624"/>
                  <a:pt x="4324" y="8964"/>
                  <a:pt x="4154" y="9304"/>
                </a:cubicBezTo>
                <a:cubicBezTo>
                  <a:pt x="4057" y="8818"/>
                  <a:pt x="4106" y="8332"/>
                  <a:pt x="4227" y="7847"/>
                </a:cubicBezTo>
                <a:cubicBezTo>
                  <a:pt x="4276" y="7677"/>
                  <a:pt x="4300" y="7531"/>
                  <a:pt x="4373" y="7361"/>
                </a:cubicBezTo>
                <a:cubicBezTo>
                  <a:pt x="4422" y="7239"/>
                  <a:pt x="4470" y="7094"/>
                  <a:pt x="4592" y="7021"/>
                </a:cubicBezTo>
                <a:close/>
                <a:moveTo>
                  <a:pt x="7750" y="8430"/>
                </a:moveTo>
                <a:cubicBezTo>
                  <a:pt x="7725" y="8575"/>
                  <a:pt x="7701" y="8745"/>
                  <a:pt x="7677" y="8891"/>
                </a:cubicBezTo>
                <a:cubicBezTo>
                  <a:pt x="7482" y="9037"/>
                  <a:pt x="7312" y="9158"/>
                  <a:pt x="7142" y="9304"/>
                </a:cubicBezTo>
                <a:cubicBezTo>
                  <a:pt x="7142" y="9134"/>
                  <a:pt x="7167" y="8964"/>
                  <a:pt x="7191" y="8794"/>
                </a:cubicBezTo>
                <a:cubicBezTo>
                  <a:pt x="7191" y="8794"/>
                  <a:pt x="7191" y="8770"/>
                  <a:pt x="7191" y="8770"/>
                </a:cubicBezTo>
                <a:cubicBezTo>
                  <a:pt x="7361" y="8624"/>
                  <a:pt x="7555" y="8527"/>
                  <a:pt x="7750" y="8430"/>
                </a:cubicBezTo>
                <a:close/>
                <a:moveTo>
                  <a:pt x="11442" y="9013"/>
                </a:moveTo>
                <a:lnTo>
                  <a:pt x="11442" y="9013"/>
                </a:lnTo>
                <a:cubicBezTo>
                  <a:pt x="11758" y="9085"/>
                  <a:pt x="12049" y="9280"/>
                  <a:pt x="12268" y="9523"/>
                </a:cubicBezTo>
                <a:cubicBezTo>
                  <a:pt x="12098" y="9523"/>
                  <a:pt x="11928" y="9523"/>
                  <a:pt x="11782" y="9498"/>
                </a:cubicBezTo>
                <a:cubicBezTo>
                  <a:pt x="11661" y="9328"/>
                  <a:pt x="11539" y="9183"/>
                  <a:pt x="11442" y="9013"/>
                </a:cubicBezTo>
                <a:close/>
                <a:moveTo>
                  <a:pt x="9304" y="9158"/>
                </a:moveTo>
                <a:cubicBezTo>
                  <a:pt x="9304" y="9280"/>
                  <a:pt x="9304" y="9401"/>
                  <a:pt x="9304" y="9523"/>
                </a:cubicBezTo>
                <a:cubicBezTo>
                  <a:pt x="9207" y="9596"/>
                  <a:pt x="9086" y="9668"/>
                  <a:pt x="8989" y="9741"/>
                </a:cubicBezTo>
                <a:cubicBezTo>
                  <a:pt x="9037" y="9498"/>
                  <a:pt x="9134" y="9304"/>
                  <a:pt x="9304" y="9158"/>
                </a:cubicBezTo>
                <a:close/>
                <a:moveTo>
                  <a:pt x="7823" y="9207"/>
                </a:moveTo>
                <a:cubicBezTo>
                  <a:pt x="7871" y="9280"/>
                  <a:pt x="7944" y="9377"/>
                  <a:pt x="7993" y="9474"/>
                </a:cubicBezTo>
                <a:cubicBezTo>
                  <a:pt x="7944" y="9596"/>
                  <a:pt x="7871" y="9693"/>
                  <a:pt x="7798" y="9814"/>
                </a:cubicBezTo>
                <a:cubicBezTo>
                  <a:pt x="7798" y="9790"/>
                  <a:pt x="7798" y="9790"/>
                  <a:pt x="7774" y="9766"/>
                </a:cubicBezTo>
                <a:cubicBezTo>
                  <a:pt x="7774" y="9717"/>
                  <a:pt x="7750" y="9693"/>
                  <a:pt x="7725" y="9644"/>
                </a:cubicBezTo>
                <a:cubicBezTo>
                  <a:pt x="7725" y="9644"/>
                  <a:pt x="7725" y="9620"/>
                  <a:pt x="7701" y="9620"/>
                </a:cubicBezTo>
                <a:cubicBezTo>
                  <a:pt x="7701" y="9620"/>
                  <a:pt x="7701" y="9596"/>
                  <a:pt x="7701" y="9596"/>
                </a:cubicBezTo>
                <a:cubicBezTo>
                  <a:pt x="7701" y="9596"/>
                  <a:pt x="7701" y="9596"/>
                  <a:pt x="7701" y="9571"/>
                </a:cubicBezTo>
                <a:cubicBezTo>
                  <a:pt x="7701" y="9571"/>
                  <a:pt x="7701" y="9547"/>
                  <a:pt x="7725" y="9523"/>
                </a:cubicBezTo>
                <a:cubicBezTo>
                  <a:pt x="7750" y="9426"/>
                  <a:pt x="7774" y="9304"/>
                  <a:pt x="7823" y="9207"/>
                </a:cubicBezTo>
                <a:close/>
                <a:moveTo>
                  <a:pt x="9523" y="9304"/>
                </a:moveTo>
                <a:cubicBezTo>
                  <a:pt x="9620" y="9474"/>
                  <a:pt x="9693" y="9644"/>
                  <a:pt x="9717" y="9814"/>
                </a:cubicBezTo>
                <a:cubicBezTo>
                  <a:pt x="9645" y="9741"/>
                  <a:pt x="9596" y="9668"/>
                  <a:pt x="9523" y="9571"/>
                </a:cubicBezTo>
                <a:cubicBezTo>
                  <a:pt x="9523" y="9498"/>
                  <a:pt x="9523" y="9401"/>
                  <a:pt x="9523" y="9304"/>
                </a:cubicBezTo>
                <a:close/>
                <a:moveTo>
                  <a:pt x="7580" y="9231"/>
                </a:moveTo>
                <a:lnTo>
                  <a:pt x="7580" y="9231"/>
                </a:lnTo>
                <a:cubicBezTo>
                  <a:pt x="7555" y="9328"/>
                  <a:pt x="7531" y="9401"/>
                  <a:pt x="7507" y="9498"/>
                </a:cubicBezTo>
                <a:cubicBezTo>
                  <a:pt x="7482" y="9523"/>
                  <a:pt x="7482" y="9523"/>
                  <a:pt x="7482" y="9523"/>
                </a:cubicBezTo>
                <a:cubicBezTo>
                  <a:pt x="7385" y="9644"/>
                  <a:pt x="7240" y="9766"/>
                  <a:pt x="7118" y="9863"/>
                </a:cubicBezTo>
                <a:cubicBezTo>
                  <a:pt x="7118" y="9766"/>
                  <a:pt x="7118" y="9668"/>
                  <a:pt x="7118" y="9571"/>
                </a:cubicBezTo>
                <a:cubicBezTo>
                  <a:pt x="7142" y="9571"/>
                  <a:pt x="7142" y="9571"/>
                  <a:pt x="7142" y="9547"/>
                </a:cubicBezTo>
                <a:cubicBezTo>
                  <a:pt x="7288" y="9450"/>
                  <a:pt x="7434" y="9328"/>
                  <a:pt x="7580" y="9231"/>
                </a:cubicBezTo>
                <a:close/>
                <a:moveTo>
                  <a:pt x="11272" y="9158"/>
                </a:moveTo>
                <a:lnTo>
                  <a:pt x="11272" y="9158"/>
                </a:lnTo>
                <a:cubicBezTo>
                  <a:pt x="11394" y="9304"/>
                  <a:pt x="11491" y="9474"/>
                  <a:pt x="11612" y="9620"/>
                </a:cubicBezTo>
                <a:cubicBezTo>
                  <a:pt x="11588" y="9717"/>
                  <a:pt x="11539" y="9839"/>
                  <a:pt x="11515" y="9936"/>
                </a:cubicBezTo>
                <a:cubicBezTo>
                  <a:pt x="11369" y="9693"/>
                  <a:pt x="11272" y="9426"/>
                  <a:pt x="11272" y="9158"/>
                </a:cubicBezTo>
                <a:close/>
                <a:moveTo>
                  <a:pt x="11952" y="9717"/>
                </a:moveTo>
                <a:lnTo>
                  <a:pt x="11952" y="9717"/>
                </a:lnTo>
                <a:cubicBezTo>
                  <a:pt x="12122" y="9741"/>
                  <a:pt x="12292" y="9741"/>
                  <a:pt x="12438" y="9741"/>
                </a:cubicBezTo>
                <a:cubicBezTo>
                  <a:pt x="12511" y="9839"/>
                  <a:pt x="12560" y="9911"/>
                  <a:pt x="12608" y="9984"/>
                </a:cubicBezTo>
                <a:cubicBezTo>
                  <a:pt x="12438" y="9960"/>
                  <a:pt x="12268" y="9936"/>
                  <a:pt x="12098" y="9911"/>
                </a:cubicBezTo>
                <a:cubicBezTo>
                  <a:pt x="12049" y="9839"/>
                  <a:pt x="12001" y="9790"/>
                  <a:pt x="11952" y="9717"/>
                </a:cubicBezTo>
                <a:close/>
                <a:moveTo>
                  <a:pt x="7312" y="9984"/>
                </a:moveTo>
                <a:cubicBezTo>
                  <a:pt x="7288" y="10033"/>
                  <a:pt x="7264" y="10081"/>
                  <a:pt x="7215" y="10130"/>
                </a:cubicBezTo>
                <a:cubicBezTo>
                  <a:pt x="7191" y="10179"/>
                  <a:pt x="7167" y="10227"/>
                  <a:pt x="7142" y="10276"/>
                </a:cubicBezTo>
                <a:cubicBezTo>
                  <a:pt x="7142" y="10227"/>
                  <a:pt x="7142" y="10179"/>
                  <a:pt x="7118" y="10130"/>
                </a:cubicBezTo>
                <a:cubicBezTo>
                  <a:pt x="7191" y="10081"/>
                  <a:pt x="7240" y="10033"/>
                  <a:pt x="7312" y="9984"/>
                </a:cubicBezTo>
                <a:close/>
                <a:moveTo>
                  <a:pt x="7604" y="9863"/>
                </a:moveTo>
                <a:cubicBezTo>
                  <a:pt x="7604" y="9887"/>
                  <a:pt x="7604" y="9911"/>
                  <a:pt x="7628" y="9911"/>
                </a:cubicBezTo>
                <a:cubicBezTo>
                  <a:pt x="7628" y="9911"/>
                  <a:pt x="7628" y="9936"/>
                  <a:pt x="7628" y="9936"/>
                </a:cubicBezTo>
                <a:cubicBezTo>
                  <a:pt x="7628" y="9936"/>
                  <a:pt x="7628" y="9936"/>
                  <a:pt x="7628" y="9960"/>
                </a:cubicBezTo>
                <a:cubicBezTo>
                  <a:pt x="7653" y="9984"/>
                  <a:pt x="7653" y="9984"/>
                  <a:pt x="7653" y="10009"/>
                </a:cubicBezTo>
                <a:cubicBezTo>
                  <a:pt x="7555" y="10130"/>
                  <a:pt x="7458" y="10251"/>
                  <a:pt x="7361" y="10349"/>
                </a:cubicBezTo>
                <a:cubicBezTo>
                  <a:pt x="7410" y="10276"/>
                  <a:pt x="7458" y="10203"/>
                  <a:pt x="7482" y="10130"/>
                </a:cubicBezTo>
                <a:cubicBezTo>
                  <a:pt x="7531" y="10033"/>
                  <a:pt x="7555" y="9960"/>
                  <a:pt x="7604" y="9863"/>
                </a:cubicBezTo>
                <a:close/>
                <a:moveTo>
                  <a:pt x="9280" y="9790"/>
                </a:moveTo>
                <a:cubicBezTo>
                  <a:pt x="9280" y="9960"/>
                  <a:pt x="9256" y="10106"/>
                  <a:pt x="9232" y="10276"/>
                </a:cubicBezTo>
                <a:cubicBezTo>
                  <a:pt x="9134" y="10324"/>
                  <a:pt x="9037" y="10373"/>
                  <a:pt x="8940" y="10422"/>
                </a:cubicBezTo>
                <a:cubicBezTo>
                  <a:pt x="8940" y="10276"/>
                  <a:pt x="8916" y="10130"/>
                  <a:pt x="8940" y="10009"/>
                </a:cubicBezTo>
                <a:cubicBezTo>
                  <a:pt x="9037" y="9936"/>
                  <a:pt x="9159" y="9863"/>
                  <a:pt x="9280" y="9790"/>
                </a:cubicBezTo>
                <a:close/>
                <a:moveTo>
                  <a:pt x="11782" y="9839"/>
                </a:moveTo>
                <a:cubicBezTo>
                  <a:pt x="11831" y="9911"/>
                  <a:pt x="11879" y="9984"/>
                  <a:pt x="11952" y="10081"/>
                </a:cubicBezTo>
                <a:cubicBezTo>
                  <a:pt x="11977" y="10081"/>
                  <a:pt x="11977" y="10106"/>
                  <a:pt x="12001" y="10130"/>
                </a:cubicBezTo>
                <a:cubicBezTo>
                  <a:pt x="11952" y="10251"/>
                  <a:pt x="11904" y="10349"/>
                  <a:pt x="11879" y="10470"/>
                </a:cubicBezTo>
                <a:cubicBezTo>
                  <a:pt x="11807" y="10373"/>
                  <a:pt x="11734" y="10276"/>
                  <a:pt x="11661" y="10179"/>
                </a:cubicBezTo>
                <a:cubicBezTo>
                  <a:pt x="11709" y="10057"/>
                  <a:pt x="11734" y="9936"/>
                  <a:pt x="11782" y="9839"/>
                </a:cubicBezTo>
                <a:close/>
                <a:moveTo>
                  <a:pt x="12268" y="10154"/>
                </a:moveTo>
                <a:lnTo>
                  <a:pt x="12268" y="10154"/>
                </a:lnTo>
                <a:cubicBezTo>
                  <a:pt x="12414" y="10179"/>
                  <a:pt x="12584" y="10179"/>
                  <a:pt x="12730" y="10227"/>
                </a:cubicBezTo>
                <a:cubicBezTo>
                  <a:pt x="12778" y="10324"/>
                  <a:pt x="12827" y="10422"/>
                  <a:pt x="12875" y="10519"/>
                </a:cubicBezTo>
                <a:cubicBezTo>
                  <a:pt x="12851" y="10519"/>
                  <a:pt x="12827" y="10519"/>
                  <a:pt x="12802" y="10494"/>
                </a:cubicBezTo>
                <a:cubicBezTo>
                  <a:pt x="12705" y="10494"/>
                  <a:pt x="12608" y="10470"/>
                  <a:pt x="12535" y="10446"/>
                </a:cubicBezTo>
                <a:cubicBezTo>
                  <a:pt x="12511" y="10422"/>
                  <a:pt x="12487" y="10422"/>
                  <a:pt x="12487" y="10422"/>
                </a:cubicBezTo>
                <a:cubicBezTo>
                  <a:pt x="12414" y="10349"/>
                  <a:pt x="12341" y="10251"/>
                  <a:pt x="12268" y="10154"/>
                </a:cubicBezTo>
                <a:close/>
                <a:moveTo>
                  <a:pt x="9499" y="9887"/>
                </a:moveTo>
                <a:cubicBezTo>
                  <a:pt x="9596" y="9984"/>
                  <a:pt x="9669" y="10081"/>
                  <a:pt x="9766" y="10179"/>
                </a:cubicBezTo>
                <a:cubicBezTo>
                  <a:pt x="9766" y="10324"/>
                  <a:pt x="9742" y="10470"/>
                  <a:pt x="9717" y="10592"/>
                </a:cubicBezTo>
                <a:cubicBezTo>
                  <a:pt x="9620" y="10494"/>
                  <a:pt x="9547" y="10397"/>
                  <a:pt x="9450" y="10300"/>
                </a:cubicBezTo>
                <a:cubicBezTo>
                  <a:pt x="9474" y="10154"/>
                  <a:pt x="9474" y="10009"/>
                  <a:pt x="9499" y="9887"/>
                </a:cubicBezTo>
                <a:close/>
                <a:moveTo>
                  <a:pt x="12147" y="10324"/>
                </a:moveTo>
                <a:cubicBezTo>
                  <a:pt x="12219" y="10422"/>
                  <a:pt x="12292" y="10519"/>
                  <a:pt x="12365" y="10592"/>
                </a:cubicBezTo>
                <a:cubicBezTo>
                  <a:pt x="12365" y="10713"/>
                  <a:pt x="12341" y="10810"/>
                  <a:pt x="12341" y="10932"/>
                </a:cubicBezTo>
                <a:cubicBezTo>
                  <a:pt x="12244" y="10835"/>
                  <a:pt x="12147" y="10737"/>
                  <a:pt x="12049" y="10664"/>
                </a:cubicBezTo>
                <a:cubicBezTo>
                  <a:pt x="12074" y="10567"/>
                  <a:pt x="12098" y="10494"/>
                  <a:pt x="12122" y="10422"/>
                </a:cubicBezTo>
                <a:cubicBezTo>
                  <a:pt x="12122" y="10397"/>
                  <a:pt x="12147" y="10349"/>
                  <a:pt x="12147" y="10324"/>
                </a:cubicBezTo>
                <a:close/>
                <a:moveTo>
                  <a:pt x="9207" y="10519"/>
                </a:moveTo>
                <a:cubicBezTo>
                  <a:pt x="9207" y="10762"/>
                  <a:pt x="9183" y="11005"/>
                  <a:pt x="9207" y="11223"/>
                </a:cubicBezTo>
                <a:cubicBezTo>
                  <a:pt x="9110" y="11053"/>
                  <a:pt x="9037" y="10835"/>
                  <a:pt x="8989" y="10640"/>
                </a:cubicBezTo>
                <a:cubicBezTo>
                  <a:pt x="9061" y="10592"/>
                  <a:pt x="9134" y="10567"/>
                  <a:pt x="9207" y="10519"/>
                </a:cubicBezTo>
                <a:close/>
                <a:moveTo>
                  <a:pt x="12705" y="10689"/>
                </a:moveTo>
                <a:lnTo>
                  <a:pt x="12705" y="10689"/>
                </a:lnTo>
                <a:cubicBezTo>
                  <a:pt x="12802" y="10713"/>
                  <a:pt x="12875" y="10737"/>
                  <a:pt x="12973" y="10737"/>
                </a:cubicBezTo>
                <a:cubicBezTo>
                  <a:pt x="13045" y="10932"/>
                  <a:pt x="13118" y="11102"/>
                  <a:pt x="13167" y="11272"/>
                </a:cubicBezTo>
                <a:cubicBezTo>
                  <a:pt x="13021" y="11077"/>
                  <a:pt x="12851" y="10883"/>
                  <a:pt x="12705" y="10689"/>
                </a:cubicBezTo>
                <a:close/>
                <a:moveTo>
                  <a:pt x="9426" y="10592"/>
                </a:moveTo>
                <a:cubicBezTo>
                  <a:pt x="9499" y="10689"/>
                  <a:pt x="9572" y="10762"/>
                  <a:pt x="9645" y="10859"/>
                </a:cubicBezTo>
                <a:cubicBezTo>
                  <a:pt x="9596" y="11029"/>
                  <a:pt x="9523" y="11223"/>
                  <a:pt x="9426" y="11393"/>
                </a:cubicBezTo>
                <a:cubicBezTo>
                  <a:pt x="9402" y="11126"/>
                  <a:pt x="9402" y="10859"/>
                  <a:pt x="9426" y="10592"/>
                </a:cubicBezTo>
                <a:close/>
                <a:moveTo>
                  <a:pt x="12560" y="10859"/>
                </a:moveTo>
                <a:cubicBezTo>
                  <a:pt x="12705" y="11053"/>
                  <a:pt x="12875" y="11272"/>
                  <a:pt x="13045" y="11466"/>
                </a:cubicBezTo>
                <a:cubicBezTo>
                  <a:pt x="12948" y="11418"/>
                  <a:pt x="12851" y="11345"/>
                  <a:pt x="12754" y="11272"/>
                </a:cubicBezTo>
                <a:cubicBezTo>
                  <a:pt x="12681" y="11223"/>
                  <a:pt x="12608" y="11150"/>
                  <a:pt x="12535" y="11102"/>
                </a:cubicBezTo>
                <a:cubicBezTo>
                  <a:pt x="12535" y="11029"/>
                  <a:pt x="12560" y="10932"/>
                  <a:pt x="12560" y="10859"/>
                </a:cubicBezTo>
                <a:close/>
                <a:moveTo>
                  <a:pt x="3523" y="0"/>
                </a:moveTo>
                <a:cubicBezTo>
                  <a:pt x="3474" y="0"/>
                  <a:pt x="3426" y="24"/>
                  <a:pt x="3426" y="73"/>
                </a:cubicBezTo>
                <a:cubicBezTo>
                  <a:pt x="3353" y="365"/>
                  <a:pt x="3450" y="680"/>
                  <a:pt x="3571" y="948"/>
                </a:cubicBezTo>
                <a:cubicBezTo>
                  <a:pt x="3693" y="1239"/>
                  <a:pt x="3839" y="1555"/>
                  <a:pt x="3984" y="1822"/>
                </a:cubicBezTo>
                <a:cubicBezTo>
                  <a:pt x="4179" y="2162"/>
                  <a:pt x="4422" y="2454"/>
                  <a:pt x="4713" y="2672"/>
                </a:cubicBezTo>
                <a:cubicBezTo>
                  <a:pt x="4616" y="2648"/>
                  <a:pt x="4543" y="2624"/>
                  <a:pt x="4446" y="2575"/>
                </a:cubicBezTo>
                <a:cubicBezTo>
                  <a:pt x="4446" y="2551"/>
                  <a:pt x="4422" y="2551"/>
                  <a:pt x="4397" y="2527"/>
                </a:cubicBezTo>
                <a:cubicBezTo>
                  <a:pt x="3693" y="2065"/>
                  <a:pt x="3134" y="1433"/>
                  <a:pt x="2454" y="923"/>
                </a:cubicBezTo>
                <a:cubicBezTo>
                  <a:pt x="1820" y="448"/>
                  <a:pt x="1101" y="141"/>
                  <a:pt x="318" y="141"/>
                </a:cubicBezTo>
                <a:cubicBezTo>
                  <a:pt x="261" y="141"/>
                  <a:pt x="204" y="143"/>
                  <a:pt x="146" y="146"/>
                </a:cubicBezTo>
                <a:cubicBezTo>
                  <a:pt x="25" y="170"/>
                  <a:pt x="0" y="340"/>
                  <a:pt x="98" y="365"/>
                </a:cubicBezTo>
                <a:cubicBezTo>
                  <a:pt x="98" y="365"/>
                  <a:pt x="122" y="389"/>
                  <a:pt x="122" y="389"/>
                </a:cubicBezTo>
                <a:cubicBezTo>
                  <a:pt x="802" y="1506"/>
                  <a:pt x="1968" y="2405"/>
                  <a:pt x="3256" y="2697"/>
                </a:cubicBezTo>
                <a:cubicBezTo>
                  <a:pt x="3596" y="2769"/>
                  <a:pt x="3936" y="2794"/>
                  <a:pt x="4276" y="2794"/>
                </a:cubicBezTo>
                <a:cubicBezTo>
                  <a:pt x="4300" y="2794"/>
                  <a:pt x="4324" y="2769"/>
                  <a:pt x="4324" y="2769"/>
                </a:cubicBezTo>
                <a:cubicBezTo>
                  <a:pt x="4713" y="2915"/>
                  <a:pt x="5102" y="3037"/>
                  <a:pt x="5515" y="3134"/>
                </a:cubicBezTo>
                <a:cubicBezTo>
                  <a:pt x="5563" y="3450"/>
                  <a:pt x="5661" y="3741"/>
                  <a:pt x="5806" y="4008"/>
                </a:cubicBezTo>
                <a:cubicBezTo>
                  <a:pt x="5661" y="3960"/>
                  <a:pt x="5539" y="3887"/>
                  <a:pt x="5418" y="3838"/>
                </a:cubicBezTo>
                <a:cubicBezTo>
                  <a:pt x="5107" y="3727"/>
                  <a:pt x="4756" y="3617"/>
                  <a:pt x="4439" y="3617"/>
                </a:cubicBezTo>
                <a:cubicBezTo>
                  <a:pt x="4408" y="3617"/>
                  <a:pt x="4378" y="3618"/>
                  <a:pt x="4349" y="3620"/>
                </a:cubicBezTo>
                <a:cubicBezTo>
                  <a:pt x="4203" y="3620"/>
                  <a:pt x="4057" y="3668"/>
                  <a:pt x="3960" y="3765"/>
                </a:cubicBezTo>
                <a:cubicBezTo>
                  <a:pt x="3863" y="3887"/>
                  <a:pt x="3839" y="4033"/>
                  <a:pt x="3863" y="4178"/>
                </a:cubicBezTo>
                <a:cubicBezTo>
                  <a:pt x="3887" y="4373"/>
                  <a:pt x="3960" y="4591"/>
                  <a:pt x="4130" y="4713"/>
                </a:cubicBezTo>
                <a:cubicBezTo>
                  <a:pt x="4300" y="4859"/>
                  <a:pt x="4519" y="4907"/>
                  <a:pt x="4737" y="4931"/>
                </a:cubicBezTo>
                <a:lnTo>
                  <a:pt x="4980" y="4931"/>
                </a:lnTo>
                <a:cubicBezTo>
                  <a:pt x="4689" y="5685"/>
                  <a:pt x="4154" y="6316"/>
                  <a:pt x="3644" y="6923"/>
                </a:cubicBezTo>
                <a:cubicBezTo>
                  <a:pt x="3553" y="6902"/>
                  <a:pt x="3462" y="6892"/>
                  <a:pt x="3373" y="6892"/>
                </a:cubicBezTo>
                <a:cubicBezTo>
                  <a:pt x="2964" y="6892"/>
                  <a:pt x="2587" y="7102"/>
                  <a:pt x="2308" y="7361"/>
                </a:cubicBezTo>
                <a:cubicBezTo>
                  <a:pt x="1968" y="7677"/>
                  <a:pt x="1677" y="8114"/>
                  <a:pt x="1579" y="8575"/>
                </a:cubicBezTo>
                <a:cubicBezTo>
                  <a:pt x="1507" y="8624"/>
                  <a:pt x="1555" y="8721"/>
                  <a:pt x="1604" y="8745"/>
                </a:cubicBezTo>
                <a:cubicBezTo>
                  <a:pt x="1628" y="8745"/>
                  <a:pt x="1652" y="8770"/>
                  <a:pt x="1677" y="8770"/>
                </a:cubicBezTo>
                <a:cubicBezTo>
                  <a:pt x="1692" y="8770"/>
                  <a:pt x="1707" y="8770"/>
                  <a:pt x="1722" y="8770"/>
                </a:cubicBezTo>
                <a:cubicBezTo>
                  <a:pt x="2627" y="8770"/>
                  <a:pt x="3454" y="8051"/>
                  <a:pt x="3693" y="7215"/>
                </a:cubicBezTo>
                <a:cubicBezTo>
                  <a:pt x="3717" y="7191"/>
                  <a:pt x="3717" y="7166"/>
                  <a:pt x="3717" y="7166"/>
                </a:cubicBezTo>
                <a:cubicBezTo>
                  <a:pt x="3741" y="7118"/>
                  <a:pt x="3766" y="7094"/>
                  <a:pt x="3814" y="7069"/>
                </a:cubicBezTo>
                <a:cubicBezTo>
                  <a:pt x="4009" y="6826"/>
                  <a:pt x="4203" y="6583"/>
                  <a:pt x="4373" y="6340"/>
                </a:cubicBezTo>
                <a:cubicBezTo>
                  <a:pt x="4397" y="6389"/>
                  <a:pt x="4397" y="6438"/>
                  <a:pt x="4397" y="6486"/>
                </a:cubicBezTo>
                <a:cubicBezTo>
                  <a:pt x="4422" y="6608"/>
                  <a:pt x="4446" y="6705"/>
                  <a:pt x="4470" y="6826"/>
                </a:cubicBezTo>
                <a:cubicBezTo>
                  <a:pt x="4203" y="7021"/>
                  <a:pt x="4106" y="7434"/>
                  <a:pt x="4033" y="7725"/>
                </a:cubicBezTo>
                <a:cubicBezTo>
                  <a:pt x="3960" y="8017"/>
                  <a:pt x="3887" y="8284"/>
                  <a:pt x="3887" y="8575"/>
                </a:cubicBezTo>
                <a:cubicBezTo>
                  <a:pt x="3863" y="8915"/>
                  <a:pt x="3912" y="9256"/>
                  <a:pt x="4033" y="9571"/>
                </a:cubicBezTo>
                <a:cubicBezTo>
                  <a:pt x="4033" y="9626"/>
                  <a:pt x="4074" y="9653"/>
                  <a:pt x="4115" y="9653"/>
                </a:cubicBezTo>
                <a:cubicBezTo>
                  <a:pt x="4129" y="9653"/>
                  <a:pt x="4142" y="9650"/>
                  <a:pt x="4154" y="9644"/>
                </a:cubicBezTo>
                <a:cubicBezTo>
                  <a:pt x="4349" y="9620"/>
                  <a:pt x="4495" y="9474"/>
                  <a:pt x="4616" y="9328"/>
                </a:cubicBezTo>
                <a:cubicBezTo>
                  <a:pt x="4786" y="9110"/>
                  <a:pt x="4908" y="8867"/>
                  <a:pt x="5005" y="8624"/>
                </a:cubicBezTo>
                <a:cubicBezTo>
                  <a:pt x="5175" y="8162"/>
                  <a:pt x="5320" y="7555"/>
                  <a:pt x="5126" y="7094"/>
                </a:cubicBezTo>
                <a:cubicBezTo>
                  <a:pt x="5029" y="6923"/>
                  <a:pt x="4883" y="6802"/>
                  <a:pt x="4713" y="6753"/>
                </a:cubicBezTo>
                <a:cubicBezTo>
                  <a:pt x="4713" y="6753"/>
                  <a:pt x="4689" y="6729"/>
                  <a:pt x="4665" y="6729"/>
                </a:cubicBezTo>
                <a:cubicBezTo>
                  <a:pt x="4640" y="6535"/>
                  <a:pt x="4567" y="6316"/>
                  <a:pt x="4592" y="6122"/>
                </a:cubicBezTo>
                <a:cubicBezTo>
                  <a:pt x="4592" y="6098"/>
                  <a:pt x="4592" y="6098"/>
                  <a:pt x="4592" y="6073"/>
                </a:cubicBezTo>
                <a:cubicBezTo>
                  <a:pt x="4835" y="5709"/>
                  <a:pt x="5078" y="5320"/>
                  <a:pt x="5223" y="4883"/>
                </a:cubicBezTo>
                <a:cubicBezTo>
                  <a:pt x="5345" y="4859"/>
                  <a:pt x="5466" y="4834"/>
                  <a:pt x="5588" y="4810"/>
                </a:cubicBezTo>
                <a:cubicBezTo>
                  <a:pt x="5612" y="4810"/>
                  <a:pt x="5636" y="4786"/>
                  <a:pt x="5636" y="4786"/>
                </a:cubicBezTo>
                <a:lnTo>
                  <a:pt x="5636" y="4786"/>
                </a:lnTo>
                <a:cubicBezTo>
                  <a:pt x="5612" y="4810"/>
                  <a:pt x="5588" y="4834"/>
                  <a:pt x="5563" y="4859"/>
                </a:cubicBezTo>
                <a:cubicBezTo>
                  <a:pt x="5296" y="5174"/>
                  <a:pt x="5005" y="5587"/>
                  <a:pt x="5078" y="6025"/>
                </a:cubicBezTo>
                <a:cubicBezTo>
                  <a:pt x="5126" y="6170"/>
                  <a:pt x="5199" y="6316"/>
                  <a:pt x="5369" y="6365"/>
                </a:cubicBezTo>
                <a:cubicBezTo>
                  <a:pt x="5418" y="6381"/>
                  <a:pt x="5472" y="6389"/>
                  <a:pt x="5527" y="6389"/>
                </a:cubicBezTo>
                <a:cubicBezTo>
                  <a:pt x="5639" y="6389"/>
                  <a:pt x="5758" y="6357"/>
                  <a:pt x="5855" y="6292"/>
                </a:cubicBezTo>
                <a:cubicBezTo>
                  <a:pt x="6146" y="6146"/>
                  <a:pt x="6268" y="5806"/>
                  <a:pt x="6316" y="5490"/>
                </a:cubicBezTo>
                <a:cubicBezTo>
                  <a:pt x="6365" y="5247"/>
                  <a:pt x="6365" y="5004"/>
                  <a:pt x="6414" y="4761"/>
                </a:cubicBezTo>
                <a:cubicBezTo>
                  <a:pt x="6535" y="4931"/>
                  <a:pt x="6657" y="5102"/>
                  <a:pt x="6778" y="5272"/>
                </a:cubicBezTo>
                <a:cubicBezTo>
                  <a:pt x="6802" y="5296"/>
                  <a:pt x="6827" y="5320"/>
                  <a:pt x="6851" y="5369"/>
                </a:cubicBezTo>
                <a:cubicBezTo>
                  <a:pt x="6851" y="5515"/>
                  <a:pt x="6899" y="5660"/>
                  <a:pt x="6972" y="5782"/>
                </a:cubicBezTo>
                <a:cubicBezTo>
                  <a:pt x="7094" y="5903"/>
                  <a:pt x="7240" y="5952"/>
                  <a:pt x="7410" y="5952"/>
                </a:cubicBezTo>
                <a:cubicBezTo>
                  <a:pt x="7531" y="5952"/>
                  <a:pt x="7653" y="5879"/>
                  <a:pt x="7774" y="5806"/>
                </a:cubicBezTo>
                <a:cubicBezTo>
                  <a:pt x="7774" y="5830"/>
                  <a:pt x="7774" y="5830"/>
                  <a:pt x="7774" y="5855"/>
                </a:cubicBezTo>
                <a:cubicBezTo>
                  <a:pt x="7628" y="6122"/>
                  <a:pt x="7604" y="6413"/>
                  <a:pt x="7847" y="6632"/>
                </a:cubicBezTo>
                <a:cubicBezTo>
                  <a:pt x="7847" y="6996"/>
                  <a:pt x="7847" y="7361"/>
                  <a:pt x="7823" y="7725"/>
                </a:cubicBezTo>
                <a:cubicBezTo>
                  <a:pt x="7792" y="7721"/>
                  <a:pt x="7761" y="7719"/>
                  <a:pt x="7730" y="7719"/>
                </a:cubicBezTo>
                <a:cubicBezTo>
                  <a:pt x="7568" y="7719"/>
                  <a:pt x="7411" y="7776"/>
                  <a:pt x="7288" y="7919"/>
                </a:cubicBezTo>
                <a:cubicBezTo>
                  <a:pt x="7118" y="8089"/>
                  <a:pt x="7045" y="8357"/>
                  <a:pt x="6997" y="8575"/>
                </a:cubicBezTo>
                <a:cubicBezTo>
                  <a:pt x="6948" y="8843"/>
                  <a:pt x="6948" y="9110"/>
                  <a:pt x="6924" y="9377"/>
                </a:cubicBezTo>
                <a:cubicBezTo>
                  <a:pt x="6899" y="9814"/>
                  <a:pt x="6924" y="10251"/>
                  <a:pt x="6948" y="10664"/>
                </a:cubicBezTo>
                <a:cubicBezTo>
                  <a:pt x="6948" y="10713"/>
                  <a:pt x="6972" y="10737"/>
                  <a:pt x="6997" y="10762"/>
                </a:cubicBezTo>
                <a:lnTo>
                  <a:pt x="7094" y="10762"/>
                </a:lnTo>
                <a:cubicBezTo>
                  <a:pt x="7385" y="10616"/>
                  <a:pt x="7628" y="10397"/>
                  <a:pt x="7847" y="10130"/>
                </a:cubicBezTo>
                <a:cubicBezTo>
                  <a:pt x="7847" y="10106"/>
                  <a:pt x="7871" y="10106"/>
                  <a:pt x="7871" y="10081"/>
                </a:cubicBezTo>
                <a:cubicBezTo>
                  <a:pt x="8041" y="9839"/>
                  <a:pt x="8187" y="9596"/>
                  <a:pt x="8284" y="9328"/>
                </a:cubicBezTo>
                <a:cubicBezTo>
                  <a:pt x="8333" y="9207"/>
                  <a:pt x="8381" y="9085"/>
                  <a:pt x="8406" y="8940"/>
                </a:cubicBezTo>
                <a:cubicBezTo>
                  <a:pt x="8430" y="8915"/>
                  <a:pt x="8430" y="8867"/>
                  <a:pt x="8406" y="8843"/>
                </a:cubicBezTo>
                <a:cubicBezTo>
                  <a:pt x="8478" y="8430"/>
                  <a:pt x="8406" y="8017"/>
                  <a:pt x="8041" y="7725"/>
                </a:cubicBezTo>
                <a:cubicBezTo>
                  <a:pt x="8066" y="7409"/>
                  <a:pt x="8066" y="7069"/>
                  <a:pt x="8066" y="6753"/>
                </a:cubicBezTo>
                <a:cubicBezTo>
                  <a:pt x="8122" y="6778"/>
                  <a:pt x="8182" y="6791"/>
                  <a:pt x="8240" y="6791"/>
                </a:cubicBezTo>
                <a:cubicBezTo>
                  <a:pt x="8357" y="6791"/>
                  <a:pt x="8470" y="6737"/>
                  <a:pt x="8551" y="6608"/>
                </a:cubicBezTo>
                <a:cubicBezTo>
                  <a:pt x="8697" y="6413"/>
                  <a:pt x="8721" y="6122"/>
                  <a:pt x="8721" y="5903"/>
                </a:cubicBezTo>
                <a:lnTo>
                  <a:pt x="8721" y="5879"/>
                </a:lnTo>
                <a:cubicBezTo>
                  <a:pt x="8746" y="5903"/>
                  <a:pt x="8770" y="5927"/>
                  <a:pt x="8794" y="5976"/>
                </a:cubicBezTo>
                <a:cubicBezTo>
                  <a:pt x="8940" y="6146"/>
                  <a:pt x="9086" y="6340"/>
                  <a:pt x="9280" y="6413"/>
                </a:cubicBezTo>
                <a:lnTo>
                  <a:pt x="9304" y="6413"/>
                </a:lnTo>
                <a:cubicBezTo>
                  <a:pt x="9402" y="6535"/>
                  <a:pt x="9523" y="6656"/>
                  <a:pt x="9620" y="6778"/>
                </a:cubicBezTo>
                <a:cubicBezTo>
                  <a:pt x="9620" y="6802"/>
                  <a:pt x="9645" y="6802"/>
                  <a:pt x="9645" y="6826"/>
                </a:cubicBezTo>
                <a:cubicBezTo>
                  <a:pt x="9742" y="6948"/>
                  <a:pt x="9742" y="7118"/>
                  <a:pt x="9717" y="7239"/>
                </a:cubicBezTo>
                <a:cubicBezTo>
                  <a:pt x="9693" y="7458"/>
                  <a:pt x="9620" y="7652"/>
                  <a:pt x="9547" y="7847"/>
                </a:cubicBezTo>
                <a:cubicBezTo>
                  <a:pt x="9474" y="8065"/>
                  <a:pt x="9402" y="8260"/>
                  <a:pt x="9353" y="8454"/>
                </a:cubicBezTo>
                <a:cubicBezTo>
                  <a:pt x="9304" y="8600"/>
                  <a:pt x="9256" y="8770"/>
                  <a:pt x="9232" y="8915"/>
                </a:cubicBezTo>
                <a:cubicBezTo>
                  <a:pt x="8406" y="9596"/>
                  <a:pt x="8697" y="10980"/>
                  <a:pt x="9280" y="11758"/>
                </a:cubicBezTo>
                <a:cubicBezTo>
                  <a:pt x="9307" y="11784"/>
                  <a:pt x="9348" y="11804"/>
                  <a:pt x="9388" y="11804"/>
                </a:cubicBezTo>
                <a:cubicBezTo>
                  <a:pt x="9421" y="11804"/>
                  <a:pt x="9453" y="11791"/>
                  <a:pt x="9474" y="11758"/>
                </a:cubicBezTo>
                <a:cubicBezTo>
                  <a:pt x="9742" y="11296"/>
                  <a:pt x="9960" y="10810"/>
                  <a:pt x="9985" y="10276"/>
                </a:cubicBezTo>
                <a:cubicBezTo>
                  <a:pt x="10009" y="9741"/>
                  <a:pt x="9815" y="9231"/>
                  <a:pt x="9474" y="8867"/>
                </a:cubicBezTo>
                <a:cubicBezTo>
                  <a:pt x="9474" y="8721"/>
                  <a:pt x="9523" y="8575"/>
                  <a:pt x="9572" y="8454"/>
                </a:cubicBezTo>
                <a:cubicBezTo>
                  <a:pt x="9645" y="8235"/>
                  <a:pt x="9742" y="8017"/>
                  <a:pt x="9815" y="7774"/>
                </a:cubicBezTo>
                <a:cubicBezTo>
                  <a:pt x="9863" y="7604"/>
                  <a:pt x="9936" y="7385"/>
                  <a:pt x="9936" y="7166"/>
                </a:cubicBezTo>
                <a:cubicBezTo>
                  <a:pt x="10252" y="7579"/>
                  <a:pt x="10519" y="8017"/>
                  <a:pt x="10811" y="8430"/>
                </a:cubicBezTo>
                <a:cubicBezTo>
                  <a:pt x="10908" y="8600"/>
                  <a:pt x="11005" y="8745"/>
                  <a:pt x="11102" y="8891"/>
                </a:cubicBezTo>
                <a:cubicBezTo>
                  <a:pt x="10981" y="9353"/>
                  <a:pt x="11224" y="9863"/>
                  <a:pt x="11466" y="10251"/>
                </a:cubicBezTo>
                <a:cubicBezTo>
                  <a:pt x="11807" y="10737"/>
                  <a:pt x="12219" y="11150"/>
                  <a:pt x="12705" y="11490"/>
                </a:cubicBezTo>
                <a:cubicBezTo>
                  <a:pt x="12900" y="11636"/>
                  <a:pt x="13118" y="11758"/>
                  <a:pt x="13361" y="11830"/>
                </a:cubicBezTo>
                <a:cubicBezTo>
                  <a:pt x="13375" y="11838"/>
                  <a:pt x="13388" y="11841"/>
                  <a:pt x="13399" y="11841"/>
                </a:cubicBezTo>
                <a:cubicBezTo>
                  <a:pt x="13426" y="11841"/>
                  <a:pt x="13448" y="11823"/>
                  <a:pt x="13483" y="11806"/>
                </a:cubicBezTo>
                <a:cubicBezTo>
                  <a:pt x="13507" y="11782"/>
                  <a:pt x="13531" y="11733"/>
                  <a:pt x="13531" y="11709"/>
                </a:cubicBezTo>
                <a:cubicBezTo>
                  <a:pt x="13386" y="11150"/>
                  <a:pt x="13191" y="10616"/>
                  <a:pt x="12948" y="10130"/>
                </a:cubicBezTo>
                <a:cubicBezTo>
                  <a:pt x="12948" y="10081"/>
                  <a:pt x="12924" y="10033"/>
                  <a:pt x="12875" y="10009"/>
                </a:cubicBezTo>
                <a:cubicBezTo>
                  <a:pt x="12851" y="9960"/>
                  <a:pt x="12827" y="9887"/>
                  <a:pt x="12778" y="9839"/>
                </a:cubicBezTo>
                <a:cubicBezTo>
                  <a:pt x="12462" y="9304"/>
                  <a:pt x="11952" y="8794"/>
                  <a:pt x="11272" y="8770"/>
                </a:cubicBezTo>
                <a:cubicBezTo>
                  <a:pt x="11199" y="8624"/>
                  <a:pt x="11102" y="8502"/>
                  <a:pt x="11005" y="8357"/>
                </a:cubicBezTo>
                <a:cubicBezTo>
                  <a:pt x="10713" y="7919"/>
                  <a:pt x="10446" y="7482"/>
                  <a:pt x="10130" y="7069"/>
                </a:cubicBezTo>
                <a:lnTo>
                  <a:pt x="10130" y="7069"/>
                </a:lnTo>
                <a:cubicBezTo>
                  <a:pt x="10519" y="7094"/>
                  <a:pt x="10883" y="7215"/>
                  <a:pt x="11224" y="7336"/>
                </a:cubicBezTo>
                <a:cubicBezTo>
                  <a:pt x="11296" y="7361"/>
                  <a:pt x="11369" y="7385"/>
                  <a:pt x="11442" y="7409"/>
                </a:cubicBezTo>
                <a:cubicBezTo>
                  <a:pt x="11734" y="8041"/>
                  <a:pt x="12414" y="8454"/>
                  <a:pt x="13021" y="8721"/>
                </a:cubicBezTo>
                <a:cubicBezTo>
                  <a:pt x="13118" y="8745"/>
                  <a:pt x="13240" y="8794"/>
                  <a:pt x="13337" y="8818"/>
                </a:cubicBezTo>
                <a:cubicBezTo>
                  <a:pt x="13361" y="8843"/>
                  <a:pt x="13386" y="8843"/>
                  <a:pt x="13386" y="8843"/>
                </a:cubicBezTo>
                <a:cubicBezTo>
                  <a:pt x="13653" y="8940"/>
                  <a:pt x="13896" y="8988"/>
                  <a:pt x="14163" y="9037"/>
                </a:cubicBezTo>
                <a:cubicBezTo>
                  <a:pt x="14175" y="9049"/>
                  <a:pt x="14193" y="9055"/>
                  <a:pt x="14214" y="9055"/>
                </a:cubicBezTo>
                <a:cubicBezTo>
                  <a:pt x="14236" y="9055"/>
                  <a:pt x="14260" y="9049"/>
                  <a:pt x="14284" y="9037"/>
                </a:cubicBezTo>
                <a:cubicBezTo>
                  <a:pt x="14418" y="9061"/>
                  <a:pt x="14558" y="9073"/>
                  <a:pt x="14697" y="9073"/>
                </a:cubicBezTo>
                <a:cubicBezTo>
                  <a:pt x="14837" y="9073"/>
                  <a:pt x="14977" y="9061"/>
                  <a:pt x="15110" y="9037"/>
                </a:cubicBezTo>
                <a:lnTo>
                  <a:pt x="15135" y="9037"/>
                </a:lnTo>
                <a:cubicBezTo>
                  <a:pt x="15135" y="9037"/>
                  <a:pt x="15135" y="9037"/>
                  <a:pt x="15135" y="9013"/>
                </a:cubicBezTo>
                <a:cubicBezTo>
                  <a:pt x="15207" y="9013"/>
                  <a:pt x="15232" y="8964"/>
                  <a:pt x="15232" y="8940"/>
                </a:cubicBezTo>
                <a:cubicBezTo>
                  <a:pt x="15232" y="8915"/>
                  <a:pt x="15232" y="8891"/>
                  <a:pt x="15183" y="8867"/>
                </a:cubicBezTo>
                <a:cubicBezTo>
                  <a:pt x="14697" y="8357"/>
                  <a:pt x="14260" y="7749"/>
                  <a:pt x="13653" y="7361"/>
                </a:cubicBezTo>
                <a:cubicBezTo>
                  <a:pt x="13361" y="7166"/>
                  <a:pt x="12997" y="7045"/>
                  <a:pt x="12632" y="6996"/>
                </a:cubicBezTo>
                <a:cubicBezTo>
                  <a:pt x="12599" y="6994"/>
                  <a:pt x="12565" y="6993"/>
                  <a:pt x="12532" y="6993"/>
                </a:cubicBezTo>
                <a:cubicBezTo>
                  <a:pt x="12181" y="6993"/>
                  <a:pt x="11848" y="7106"/>
                  <a:pt x="11515" y="7239"/>
                </a:cubicBezTo>
                <a:cubicBezTo>
                  <a:pt x="11418" y="7191"/>
                  <a:pt x="11321" y="7166"/>
                  <a:pt x="11224" y="7118"/>
                </a:cubicBezTo>
                <a:cubicBezTo>
                  <a:pt x="10811" y="6996"/>
                  <a:pt x="10398" y="6875"/>
                  <a:pt x="9960" y="6851"/>
                </a:cubicBezTo>
                <a:cubicBezTo>
                  <a:pt x="9960" y="6851"/>
                  <a:pt x="9960" y="6851"/>
                  <a:pt x="9936" y="6826"/>
                </a:cubicBezTo>
                <a:cubicBezTo>
                  <a:pt x="9839" y="6705"/>
                  <a:pt x="9717" y="6583"/>
                  <a:pt x="9620" y="6462"/>
                </a:cubicBezTo>
                <a:cubicBezTo>
                  <a:pt x="9620" y="6462"/>
                  <a:pt x="9645" y="6438"/>
                  <a:pt x="9669" y="6438"/>
                </a:cubicBezTo>
                <a:cubicBezTo>
                  <a:pt x="9790" y="6365"/>
                  <a:pt x="9887" y="6243"/>
                  <a:pt x="9960" y="6098"/>
                </a:cubicBezTo>
                <a:cubicBezTo>
                  <a:pt x="10057" y="5830"/>
                  <a:pt x="9936" y="5612"/>
                  <a:pt x="9766" y="5442"/>
                </a:cubicBezTo>
                <a:cubicBezTo>
                  <a:pt x="9912" y="5442"/>
                  <a:pt x="10057" y="5466"/>
                  <a:pt x="10203" y="5490"/>
                </a:cubicBezTo>
                <a:cubicBezTo>
                  <a:pt x="10689" y="6146"/>
                  <a:pt x="11418" y="6292"/>
                  <a:pt x="12195" y="6316"/>
                </a:cubicBezTo>
                <a:cubicBezTo>
                  <a:pt x="12195" y="6340"/>
                  <a:pt x="12219" y="6340"/>
                  <a:pt x="12244" y="6340"/>
                </a:cubicBezTo>
                <a:lnTo>
                  <a:pt x="12268" y="6340"/>
                </a:lnTo>
                <a:cubicBezTo>
                  <a:pt x="12754" y="6340"/>
                  <a:pt x="13264" y="6292"/>
                  <a:pt x="13701" y="6292"/>
                </a:cubicBezTo>
                <a:lnTo>
                  <a:pt x="13774" y="6292"/>
                </a:lnTo>
                <a:cubicBezTo>
                  <a:pt x="13774" y="6292"/>
                  <a:pt x="13774" y="6268"/>
                  <a:pt x="13774" y="6268"/>
                </a:cubicBezTo>
                <a:cubicBezTo>
                  <a:pt x="13798" y="6268"/>
                  <a:pt x="13798" y="6268"/>
                  <a:pt x="13798" y="6243"/>
                </a:cubicBezTo>
                <a:cubicBezTo>
                  <a:pt x="13823" y="6219"/>
                  <a:pt x="13847" y="6170"/>
                  <a:pt x="13823" y="6122"/>
                </a:cubicBezTo>
                <a:lnTo>
                  <a:pt x="13798" y="6122"/>
                </a:lnTo>
                <a:cubicBezTo>
                  <a:pt x="13386" y="5563"/>
                  <a:pt x="12827" y="5174"/>
                  <a:pt x="12147" y="5029"/>
                </a:cubicBezTo>
                <a:cubicBezTo>
                  <a:pt x="11960" y="4991"/>
                  <a:pt x="11772" y="4972"/>
                  <a:pt x="11584" y="4972"/>
                </a:cubicBezTo>
                <a:cubicBezTo>
                  <a:pt x="11159" y="4972"/>
                  <a:pt x="10736" y="5069"/>
                  <a:pt x="10349" y="5272"/>
                </a:cubicBezTo>
                <a:cubicBezTo>
                  <a:pt x="10057" y="5223"/>
                  <a:pt x="9742" y="5174"/>
                  <a:pt x="9426" y="5174"/>
                </a:cubicBezTo>
                <a:cubicBezTo>
                  <a:pt x="9329" y="5126"/>
                  <a:pt x="9207" y="5077"/>
                  <a:pt x="9086" y="5029"/>
                </a:cubicBezTo>
                <a:cubicBezTo>
                  <a:pt x="9061" y="5004"/>
                  <a:pt x="9037" y="5004"/>
                  <a:pt x="9013" y="4980"/>
                </a:cubicBezTo>
                <a:cubicBezTo>
                  <a:pt x="9110" y="4956"/>
                  <a:pt x="9183" y="4931"/>
                  <a:pt x="9280" y="4883"/>
                </a:cubicBezTo>
                <a:cubicBezTo>
                  <a:pt x="9523" y="4761"/>
                  <a:pt x="9790" y="4640"/>
                  <a:pt x="9985" y="4421"/>
                </a:cubicBezTo>
                <a:cubicBezTo>
                  <a:pt x="10033" y="4324"/>
                  <a:pt x="10106" y="4227"/>
                  <a:pt x="10106" y="4106"/>
                </a:cubicBezTo>
                <a:cubicBezTo>
                  <a:pt x="10082" y="3960"/>
                  <a:pt x="9985" y="3863"/>
                  <a:pt x="9887" y="3790"/>
                </a:cubicBezTo>
                <a:cubicBezTo>
                  <a:pt x="9790" y="3741"/>
                  <a:pt x="9693" y="3693"/>
                  <a:pt x="9572" y="3668"/>
                </a:cubicBezTo>
                <a:cubicBezTo>
                  <a:pt x="9572" y="3620"/>
                  <a:pt x="9572" y="3595"/>
                  <a:pt x="9572" y="3547"/>
                </a:cubicBezTo>
                <a:cubicBezTo>
                  <a:pt x="9547" y="3377"/>
                  <a:pt x="9450" y="3231"/>
                  <a:pt x="9353" y="3110"/>
                </a:cubicBezTo>
                <a:cubicBezTo>
                  <a:pt x="9304" y="3037"/>
                  <a:pt x="9232" y="2988"/>
                  <a:pt x="9183" y="2915"/>
                </a:cubicBezTo>
                <a:lnTo>
                  <a:pt x="9183" y="2915"/>
                </a:lnTo>
                <a:cubicBezTo>
                  <a:pt x="9378" y="2990"/>
                  <a:pt x="9574" y="3039"/>
                  <a:pt x="9753" y="3039"/>
                </a:cubicBezTo>
                <a:cubicBezTo>
                  <a:pt x="10041" y="3039"/>
                  <a:pt x="10287" y="2911"/>
                  <a:pt x="10422" y="2551"/>
                </a:cubicBezTo>
                <a:cubicBezTo>
                  <a:pt x="10519" y="2259"/>
                  <a:pt x="10446" y="1992"/>
                  <a:pt x="10155" y="1871"/>
                </a:cubicBezTo>
                <a:cubicBezTo>
                  <a:pt x="10019" y="1826"/>
                  <a:pt x="9873" y="1807"/>
                  <a:pt x="9726" y="1807"/>
                </a:cubicBezTo>
                <a:cubicBezTo>
                  <a:pt x="9557" y="1807"/>
                  <a:pt x="9388" y="1832"/>
                  <a:pt x="9232" y="1871"/>
                </a:cubicBezTo>
                <a:cubicBezTo>
                  <a:pt x="9159" y="1871"/>
                  <a:pt x="9086" y="1895"/>
                  <a:pt x="9013" y="1919"/>
                </a:cubicBezTo>
                <a:cubicBezTo>
                  <a:pt x="9037" y="1895"/>
                  <a:pt x="9086" y="1871"/>
                  <a:pt x="9110" y="1846"/>
                </a:cubicBezTo>
                <a:cubicBezTo>
                  <a:pt x="9377" y="1603"/>
                  <a:pt x="9693" y="1288"/>
                  <a:pt x="9766" y="923"/>
                </a:cubicBezTo>
                <a:cubicBezTo>
                  <a:pt x="9839" y="535"/>
                  <a:pt x="9474" y="267"/>
                  <a:pt x="9110" y="219"/>
                </a:cubicBezTo>
                <a:cubicBezTo>
                  <a:pt x="9097" y="218"/>
                  <a:pt x="9084" y="218"/>
                  <a:pt x="9071" y="218"/>
                </a:cubicBezTo>
                <a:cubicBezTo>
                  <a:pt x="8702" y="218"/>
                  <a:pt x="8425" y="545"/>
                  <a:pt x="8284" y="850"/>
                </a:cubicBezTo>
                <a:cubicBezTo>
                  <a:pt x="8163" y="1142"/>
                  <a:pt x="8066" y="1433"/>
                  <a:pt x="8041" y="1749"/>
                </a:cubicBezTo>
                <a:cubicBezTo>
                  <a:pt x="7968" y="1603"/>
                  <a:pt x="7895" y="1482"/>
                  <a:pt x="7798" y="1361"/>
                </a:cubicBezTo>
                <a:cubicBezTo>
                  <a:pt x="7604" y="1069"/>
                  <a:pt x="7361" y="729"/>
                  <a:pt x="7021" y="583"/>
                </a:cubicBezTo>
                <a:cubicBezTo>
                  <a:pt x="6933" y="531"/>
                  <a:pt x="6846" y="491"/>
                  <a:pt x="6749" y="491"/>
                </a:cubicBezTo>
                <a:cubicBezTo>
                  <a:pt x="6712" y="491"/>
                  <a:pt x="6673" y="497"/>
                  <a:pt x="6632" y="510"/>
                </a:cubicBezTo>
                <a:cubicBezTo>
                  <a:pt x="6487" y="583"/>
                  <a:pt x="6389" y="729"/>
                  <a:pt x="6341" y="875"/>
                </a:cubicBezTo>
                <a:cubicBezTo>
                  <a:pt x="6268" y="1069"/>
                  <a:pt x="6219" y="1288"/>
                  <a:pt x="6316" y="1482"/>
                </a:cubicBezTo>
                <a:cubicBezTo>
                  <a:pt x="6389" y="1676"/>
                  <a:pt x="6559" y="1822"/>
                  <a:pt x="6729" y="1944"/>
                </a:cubicBezTo>
                <a:cubicBezTo>
                  <a:pt x="6948" y="2089"/>
                  <a:pt x="7191" y="2186"/>
                  <a:pt x="7458" y="2284"/>
                </a:cubicBezTo>
                <a:cubicBezTo>
                  <a:pt x="7240" y="2332"/>
                  <a:pt x="7021" y="2405"/>
                  <a:pt x="6827" y="2502"/>
                </a:cubicBezTo>
                <a:cubicBezTo>
                  <a:pt x="6827" y="2478"/>
                  <a:pt x="6827" y="2454"/>
                  <a:pt x="6802" y="2429"/>
                </a:cubicBezTo>
                <a:cubicBezTo>
                  <a:pt x="6727" y="2165"/>
                  <a:pt x="6504" y="2033"/>
                  <a:pt x="6249" y="2033"/>
                </a:cubicBezTo>
                <a:cubicBezTo>
                  <a:pt x="6176" y="2033"/>
                  <a:pt x="6101" y="2043"/>
                  <a:pt x="6025" y="2065"/>
                </a:cubicBezTo>
                <a:cubicBezTo>
                  <a:pt x="5855" y="2114"/>
                  <a:pt x="5709" y="2211"/>
                  <a:pt x="5636" y="2332"/>
                </a:cubicBezTo>
                <a:cubicBezTo>
                  <a:pt x="5539" y="1871"/>
                  <a:pt x="5345" y="1433"/>
                  <a:pt x="5126" y="1069"/>
                </a:cubicBezTo>
                <a:cubicBezTo>
                  <a:pt x="4762" y="510"/>
                  <a:pt x="4227" y="0"/>
                  <a:pt x="3523" y="0"/>
                </a:cubicBezTo>
                <a:close/>
              </a:path>
            </a:pathLst>
          </a:custGeom>
          <a:solidFill>
            <a:srgbClr val="5420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24"/>
          <p:cNvSpPr/>
          <p:nvPr/>
        </p:nvSpPr>
        <p:spPr>
          <a:xfrm rot="10547964">
            <a:off x="5769950" y="-218093"/>
            <a:ext cx="3760752" cy="6008544"/>
          </a:xfrm>
          <a:custGeom>
            <a:avLst/>
            <a:gdLst/>
            <a:ahLst/>
            <a:cxnLst/>
            <a:rect l="l" t="t" r="r" b="b"/>
            <a:pathLst>
              <a:path w="123529" h="197362" extrusionOk="0">
                <a:moveTo>
                  <a:pt x="107739" y="401"/>
                </a:moveTo>
                <a:cubicBezTo>
                  <a:pt x="94143" y="1640"/>
                  <a:pt x="55948" y="-1478"/>
                  <a:pt x="38108" y="11442"/>
                </a:cubicBezTo>
                <a:cubicBezTo>
                  <a:pt x="20268" y="24362"/>
                  <a:pt x="4869" y="54032"/>
                  <a:pt x="700" y="77919"/>
                </a:cubicBezTo>
                <a:cubicBezTo>
                  <a:pt x="-3469" y="101806"/>
                  <a:pt x="12794" y="136434"/>
                  <a:pt x="13094" y="154762"/>
                </a:cubicBezTo>
                <a:cubicBezTo>
                  <a:pt x="13395" y="173090"/>
                  <a:pt x="738" y="181879"/>
                  <a:pt x="2503" y="187888"/>
                </a:cubicBezTo>
                <a:cubicBezTo>
                  <a:pt x="4268" y="193897"/>
                  <a:pt x="21394" y="204150"/>
                  <a:pt x="23685" y="190817"/>
                </a:cubicBezTo>
                <a:cubicBezTo>
                  <a:pt x="25976" y="177484"/>
                  <a:pt x="14183" y="131364"/>
                  <a:pt x="16249" y="107890"/>
                </a:cubicBezTo>
                <a:cubicBezTo>
                  <a:pt x="18315" y="84417"/>
                  <a:pt x="29431" y="65300"/>
                  <a:pt x="36079" y="49976"/>
                </a:cubicBezTo>
                <a:cubicBezTo>
                  <a:pt x="42727" y="34653"/>
                  <a:pt x="42201" y="23611"/>
                  <a:pt x="56135" y="15949"/>
                </a:cubicBezTo>
                <a:cubicBezTo>
                  <a:pt x="70069" y="8287"/>
                  <a:pt x="111081" y="6597"/>
                  <a:pt x="119682" y="4006"/>
                </a:cubicBezTo>
                <a:cubicBezTo>
                  <a:pt x="128283" y="1415"/>
                  <a:pt x="121335" y="-838"/>
                  <a:pt x="107739" y="401"/>
                </a:cubicBezTo>
                <a:close/>
              </a:path>
            </a:pathLst>
          </a:cu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9" name="Google Shape;459;p24"/>
          <p:cNvSpPr/>
          <p:nvPr/>
        </p:nvSpPr>
        <p:spPr>
          <a:xfrm>
            <a:off x="8087408" y="4449117"/>
            <a:ext cx="937366" cy="510735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24"/>
          <p:cNvSpPr/>
          <p:nvPr/>
        </p:nvSpPr>
        <p:spPr>
          <a:xfrm rot="-8568918">
            <a:off x="8081478" y="4303552"/>
            <a:ext cx="466100" cy="465552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24"/>
          <p:cNvSpPr/>
          <p:nvPr/>
        </p:nvSpPr>
        <p:spPr>
          <a:xfrm rot="900209" flipH="1">
            <a:off x="8288805" y="4538851"/>
            <a:ext cx="732014" cy="418466"/>
          </a:xfrm>
          <a:custGeom>
            <a:avLst/>
            <a:gdLst/>
            <a:ahLst/>
            <a:cxnLst/>
            <a:rect l="l" t="t" r="r" b="b"/>
            <a:pathLst>
              <a:path w="12457" h="7121" extrusionOk="0">
                <a:moveTo>
                  <a:pt x="4027" y="748"/>
                </a:moveTo>
                <a:cubicBezTo>
                  <a:pt x="4003" y="772"/>
                  <a:pt x="3978" y="772"/>
                  <a:pt x="3930" y="797"/>
                </a:cubicBezTo>
                <a:cubicBezTo>
                  <a:pt x="3930" y="772"/>
                  <a:pt x="3905" y="748"/>
                  <a:pt x="3905" y="748"/>
                </a:cubicBezTo>
                <a:close/>
                <a:moveTo>
                  <a:pt x="4367" y="821"/>
                </a:moveTo>
                <a:cubicBezTo>
                  <a:pt x="4391" y="821"/>
                  <a:pt x="4416" y="821"/>
                  <a:pt x="4416" y="845"/>
                </a:cubicBezTo>
                <a:lnTo>
                  <a:pt x="4148" y="991"/>
                </a:lnTo>
                <a:cubicBezTo>
                  <a:pt x="4124" y="967"/>
                  <a:pt x="4124" y="967"/>
                  <a:pt x="4100" y="967"/>
                </a:cubicBezTo>
                <a:cubicBezTo>
                  <a:pt x="4197" y="918"/>
                  <a:pt x="4270" y="870"/>
                  <a:pt x="4367" y="821"/>
                </a:cubicBezTo>
                <a:close/>
                <a:moveTo>
                  <a:pt x="4731" y="918"/>
                </a:moveTo>
                <a:cubicBezTo>
                  <a:pt x="4780" y="918"/>
                  <a:pt x="4829" y="942"/>
                  <a:pt x="4877" y="942"/>
                </a:cubicBezTo>
                <a:cubicBezTo>
                  <a:pt x="4731" y="1040"/>
                  <a:pt x="4561" y="1088"/>
                  <a:pt x="4416" y="1137"/>
                </a:cubicBezTo>
                <a:cubicBezTo>
                  <a:pt x="4391" y="1137"/>
                  <a:pt x="4367" y="1137"/>
                  <a:pt x="4343" y="1113"/>
                </a:cubicBezTo>
                <a:lnTo>
                  <a:pt x="4707" y="918"/>
                </a:lnTo>
                <a:close/>
                <a:moveTo>
                  <a:pt x="5169" y="1040"/>
                </a:moveTo>
                <a:cubicBezTo>
                  <a:pt x="5266" y="1088"/>
                  <a:pt x="5339" y="1113"/>
                  <a:pt x="5436" y="1137"/>
                </a:cubicBezTo>
                <a:cubicBezTo>
                  <a:pt x="5242" y="1210"/>
                  <a:pt x="5047" y="1307"/>
                  <a:pt x="4829" y="1355"/>
                </a:cubicBezTo>
                <a:cubicBezTo>
                  <a:pt x="4780" y="1331"/>
                  <a:pt x="4707" y="1307"/>
                  <a:pt x="4659" y="1283"/>
                </a:cubicBezTo>
                <a:cubicBezTo>
                  <a:pt x="4829" y="1210"/>
                  <a:pt x="4999" y="1137"/>
                  <a:pt x="5144" y="1064"/>
                </a:cubicBezTo>
                <a:cubicBezTo>
                  <a:pt x="5144" y="1064"/>
                  <a:pt x="5144" y="1040"/>
                  <a:pt x="5169" y="1040"/>
                </a:cubicBezTo>
                <a:close/>
                <a:moveTo>
                  <a:pt x="5703" y="1234"/>
                </a:moveTo>
                <a:cubicBezTo>
                  <a:pt x="5776" y="1258"/>
                  <a:pt x="5849" y="1283"/>
                  <a:pt x="5922" y="1307"/>
                </a:cubicBezTo>
                <a:cubicBezTo>
                  <a:pt x="5752" y="1404"/>
                  <a:pt x="5557" y="1501"/>
                  <a:pt x="5387" y="1598"/>
                </a:cubicBezTo>
                <a:cubicBezTo>
                  <a:pt x="5290" y="1550"/>
                  <a:pt x="5217" y="1525"/>
                  <a:pt x="5120" y="1477"/>
                </a:cubicBezTo>
                <a:cubicBezTo>
                  <a:pt x="5290" y="1428"/>
                  <a:pt x="5460" y="1355"/>
                  <a:pt x="5655" y="1283"/>
                </a:cubicBezTo>
                <a:cubicBezTo>
                  <a:pt x="5679" y="1283"/>
                  <a:pt x="5703" y="1258"/>
                  <a:pt x="5703" y="1234"/>
                </a:cubicBezTo>
                <a:close/>
                <a:moveTo>
                  <a:pt x="5006" y="217"/>
                </a:moveTo>
                <a:cubicBezTo>
                  <a:pt x="6101" y="217"/>
                  <a:pt x="7270" y="862"/>
                  <a:pt x="8011" y="1623"/>
                </a:cubicBezTo>
                <a:cubicBezTo>
                  <a:pt x="6748" y="1550"/>
                  <a:pt x="5655" y="894"/>
                  <a:pt x="4440" y="627"/>
                </a:cubicBezTo>
                <a:cubicBezTo>
                  <a:pt x="4423" y="610"/>
                  <a:pt x="4406" y="592"/>
                  <a:pt x="4380" y="592"/>
                </a:cubicBezTo>
                <a:cubicBezTo>
                  <a:pt x="4369" y="592"/>
                  <a:pt x="4357" y="595"/>
                  <a:pt x="4343" y="602"/>
                </a:cubicBezTo>
                <a:cubicBezTo>
                  <a:pt x="4197" y="578"/>
                  <a:pt x="4051" y="530"/>
                  <a:pt x="3905" y="530"/>
                </a:cubicBezTo>
                <a:cubicBezTo>
                  <a:pt x="3954" y="432"/>
                  <a:pt x="4076" y="359"/>
                  <a:pt x="4318" y="311"/>
                </a:cubicBezTo>
                <a:cubicBezTo>
                  <a:pt x="4541" y="247"/>
                  <a:pt x="4772" y="217"/>
                  <a:pt x="5006" y="217"/>
                </a:cubicBezTo>
                <a:close/>
                <a:moveTo>
                  <a:pt x="6165" y="1404"/>
                </a:moveTo>
                <a:lnTo>
                  <a:pt x="6383" y="1477"/>
                </a:lnTo>
                <a:cubicBezTo>
                  <a:pt x="6238" y="1574"/>
                  <a:pt x="6092" y="1671"/>
                  <a:pt x="5922" y="1744"/>
                </a:cubicBezTo>
                <a:cubicBezTo>
                  <a:pt x="5897" y="1744"/>
                  <a:pt x="5897" y="1744"/>
                  <a:pt x="5873" y="1768"/>
                </a:cubicBezTo>
                <a:cubicBezTo>
                  <a:pt x="5800" y="1744"/>
                  <a:pt x="5727" y="1720"/>
                  <a:pt x="5655" y="1696"/>
                </a:cubicBezTo>
                <a:cubicBezTo>
                  <a:pt x="5825" y="1623"/>
                  <a:pt x="5995" y="1525"/>
                  <a:pt x="6140" y="1428"/>
                </a:cubicBezTo>
                <a:cubicBezTo>
                  <a:pt x="6165" y="1428"/>
                  <a:pt x="6165" y="1404"/>
                  <a:pt x="6165" y="1404"/>
                </a:cubicBezTo>
                <a:close/>
                <a:moveTo>
                  <a:pt x="6626" y="1550"/>
                </a:moveTo>
                <a:cubicBezTo>
                  <a:pt x="6723" y="1598"/>
                  <a:pt x="6796" y="1623"/>
                  <a:pt x="6869" y="1647"/>
                </a:cubicBezTo>
                <a:cubicBezTo>
                  <a:pt x="6748" y="1720"/>
                  <a:pt x="6602" y="1817"/>
                  <a:pt x="6432" y="1890"/>
                </a:cubicBezTo>
                <a:cubicBezTo>
                  <a:pt x="6359" y="1890"/>
                  <a:pt x="6262" y="1866"/>
                  <a:pt x="6189" y="1841"/>
                </a:cubicBezTo>
                <a:cubicBezTo>
                  <a:pt x="6335" y="1768"/>
                  <a:pt x="6456" y="1671"/>
                  <a:pt x="6602" y="1598"/>
                </a:cubicBezTo>
                <a:cubicBezTo>
                  <a:pt x="6602" y="1574"/>
                  <a:pt x="6626" y="1574"/>
                  <a:pt x="6626" y="1550"/>
                </a:cubicBezTo>
                <a:close/>
                <a:moveTo>
                  <a:pt x="7695" y="1817"/>
                </a:moveTo>
                <a:cubicBezTo>
                  <a:pt x="7744" y="1817"/>
                  <a:pt x="7792" y="1841"/>
                  <a:pt x="7841" y="1841"/>
                </a:cubicBezTo>
                <a:cubicBezTo>
                  <a:pt x="7744" y="1866"/>
                  <a:pt x="7671" y="1890"/>
                  <a:pt x="7574" y="1890"/>
                </a:cubicBezTo>
                <a:cubicBezTo>
                  <a:pt x="7598" y="1866"/>
                  <a:pt x="7647" y="1841"/>
                  <a:pt x="7695" y="1817"/>
                </a:cubicBezTo>
                <a:close/>
                <a:moveTo>
                  <a:pt x="7161" y="1720"/>
                </a:moveTo>
                <a:cubicBezTo>
                  <a:pt x="7234" y="1720"/>
                  <a:pt x="7306" y="1744"/>
                  <a:pt x="7404" y="1768"/>
                </a:cubicBezTo>
                <a:cubicBezTo>
                  <a:pt x="7306" y="1817"/>
                  <a:pt x="7209" y="1866"/>
                  <a:pt x="7136" y="1914"/>
                </a:cubicBezTo>
                <a:cubicBezTo>
                  <a:pt x="7112" y="1938"/>
                  <a:pt x="7112" y="1938"/>
                  <a:pt x="7088" y="1938"/>
                </a:cubicBezTo>
                <a:lnTo>
                  <a:pt x="6796" y="1938"/>
                </a:lnTo>
                <a:cubicBezTo>
                  <a:pt x="6918" y="1866"/>
                  <a:pt x="7039" y="1793"/>
                  <a:pt x="7161" y="1720"/>
                </a:cubicBezTo>
                <a:close/>
                <a:moveTo>
                  <a:pt x="6262" y="2764"/>
                </a:moveTo>
                <a:lnTo>
                  <a:pt x="6262" y="2764"/>
                </a:lnTo>
                <a:cubicBezTo>
                  <a:pt x="6116" y="2862"/>
                  <a:pt x="5970" y="2983"/>
                  <a:pt x="5800" y="3080"/>
                </a:cubicBezTo>
                <a:cubicBezTo>
                  <a:pt x="5849" y="3007"/>
                  <a:pt x="5897" y="2934"/>
                  <a:pt x="5922" y="2862"/>
                </a:cubicBezTo>
                <a:cubicBezTo>
                  <a:pt x="6043" y="2813"/>
                  <a:pt x="6165" y="2789"/>
                  <a:pt x="6262" y="2764"/>
                </a:cubicBezTo>
                <a:close/>
                <a:moveTo>
                  <a:pt x="5630" y="2934"/>
                </a:moveTo>
                <a:lnTo>
                  <a:pt x="5630" y="2934"/>
                </a:lnTo>
                <a:cubicBezTo>
                  <a:pt x="5582" y="3056"/>
                  <a:pt x="5509" y="3153"/>
                  <a:pt x="5460" y="3275"/>
                </a:cubicBezTo>
                <a:cubicBezTo>
                  <a:pt x="5387" y="3323"/>
                  <a:pt x="5314" y="3347"/>
                  <a:pt x="5242" y="3396"/>
                </a:cubicBezTo>
                <a:cubicBezTo>
                  <a:pt x="5314" y="3250"/>
                  <a:pt x="5387" y="3129"/>
                  <a:pt x="5460" y="3007"/>
                </a:cubicBezTo>
                <a:cubicBezTo>
                  <a:pt x="5460" y="2983"/>
                  <a:pt x="5460" y="2983"/>
                  <a:pt x="5484" y="2983"/>
                </a:cubicBezTo>
                <a:cubicBezTo>
                  <a:pt x="5533" y="2959"/>
                  <a:pt x="5582" y="2959"/>
                  <a:pt x="5630" y="2934"/>
                </a:cubicBezTo>
                <a:close/>
                <a:moveTo>
                  <a:pt x="4177" y="2612"/>
                </a:moveTo>
                <a:cubicBezTo>
                  <a:pt x="4618" y="2612"/>
                  <a:pt x="5062" y="2624"/>
                  <a:pt x="5503" y="2624"/>
                </a:cubicBezTo>
                <a:cubicBezTo>
                  <a:pt x="5659" y="2624"/>
                  <a:pt x="5815" y="2623"/>
                  <a:pt x="5970" y="2619"/>
                </a:cubicBezTo>
                <a:lnTo>
                  <a:pt x="5970" y="2619"/>
                </a:lnTo>
                <a:cubicBezTo>
                  <a:pt x="5387" y="2789"/>
                  <a:pt x="4804" y="2934"/>
                  <a:pt x="4197" y="3032"/>
                </a:cubicBezTo>
                <a:cubicBezTo>
                  <a:pt x="3468" y="3177"/>
                  <a:pt x="2764" y="3275"/>
                  <a:pt x="2035" y="3299"/>
                </a:cubicBezTo>
                <a:cubicBezTo>
                  <a:pt x="1549" y="3323"/>
                  <a:pt x="1088" y="3347"/>
                  <a:pt x="626" y="3469"/>
                </a:cubicBezTo>
                <a:lnTo>
                  <a:pt x="626" y="3469"/>
                </a:lnTo>
                <a:cubicBezTo>
                  <a:pt x="1681" y="2710"/>
                  <a:pt x="2915" y="2612"/>
                  <a:pt x="4177" y="2612"/>
                </a:cubicBezTo>
                <a:close/>
                <a:moveTo>
                  <a:pt x="5193" y="3056"/>
                </a:moveTo>
                <a:cubicBezTo>
                  <a:pt x="5096" y="3202"/>
                  <a:pt x="4999" y="3372"/>
                  <a:pt x="4877" y="3542"/>
                </a:cubicBezTo>
                <a:cubicBezTo>
                  <a:pt x="4804" y="3566"/>
                  <a:pt x="4707" y="3590"/>
                  <a:pt x="4634" y="3615"/>
                </a:cubicBezTo>
                <a:cubicBezTo>
                  <a:pt x="4731" y="3469"/>
                  <a:pt x="4829" y="3299"/>
                  <a:pt x="4950" y="3153"/>
                </a:cubicBezTo>
                <a:cubicBezTo>
                  <a:pt x="4974" y="3153"/>
                  <a:pt x="4974" y="3129"/>
                  <a:pt x="4974" y="3104"/>
                </a:cubicBezTo>
                <a:cubicBezTo>
                  <a:pt x="5047" y="3080"/>
                  <a:pt x="5120" y="3056"/>
                  <a:pt x="5193" y="3056"/>
                </a:cubicBezTo>
                <a:close/>
                <a:moveTo>
                  <a:pt x="893" y="3639"/>
                </a:moveTo>
                <a:cubicBezTo>
                  <a:pt x="845" y="3663"/>
                  <a:pt x="796" y="3712"/>
                  <a:pt x="747" y="3736"/>
                </a:cubicBezTo>
                <a:cubicBezTo>
                  <a:pt x="699" y="3712"/>
                  <a:pt x="675" y="3712"/>
                  <a:pt x="626" y="3688"/>
                </a:cubicBezTo>
                <a:cubicBezTo>
                  <a:pt x="723" y="3663"/>
                  <a:pt x="796" y="3639"/>
                  <a:pt x="893" y="3639"/>
                </a:cubicBezTo>
                <a:close/>
                <a:moveTo>
                  <a:pt x="10218" y="1729"/>
                </a:moveTo>
                <a:cubicBezTo>
                  <a:pt x="10340" y="1729"/>
                  <a:pt x="10467" y="1772"/>
                  <a:pt x="10586" y="1866"/>
                </a:cubicBezTo>
                <a:cubicBezTo>
                  <a:pt x="11290" y="2376"/>
                  <a:pt x="10489" y="3153"/>
                  <a:pt x="9979" y="3712"/>
                </a:cubicBezTo>
                <a:cubicBezTo>
                  <a:pt x="10076" y="3420"/>
                  <a:pt x="10173" y="3104"/>
                  <a:pt x="10319" y="2813"/>
                </a:cubicBezTo>
                <a:cubicBezTo>
                  <a:pt x="10352" y="2713"/>
                  <a:pt x="10272" y="2637"/>
                  <a:pt x="10202" y="2637"/>
                </a:cubicBezTo>
                <a:cubicBezTo>
                  <a:pt x="10170" y="2637"/>
                  <a:pt x="10140" y="2653"/>
                  <a:pt x="10124" y="2692"/>
                </a:cubicBezTo>
                <a:cubicBezTo>
                  <a:pt x="9979" y="3032"/>
                  <a:pt x="9881" y="3372"/>
                  <a:pt x="9760" y="3736"/>
                </a:cubicBezTo>
                <a:cubicBezTo>
                  <a:pt x="9711" y="3420"/>
                  <a:pt x="9663" y="3129"/>
                  <a:pt x="9638" y="2813"/>
                </a:cubicBezTo>
                <a:cubicBezTo>
                  <a:pt x="9638" y="2619"/>
                  <a:pt x="9614" y="2327"/>
                  <a:pt x="9687" y="2133"/>
                </a:cubicBezTo>
                <a:cubicBezTo>
                  <a:pt x="9782" y="1880"/>
                  <a:pt x="9990" y="1729"/>
                  <a:pt x="10218" y="1729"/>
                </a:cubicBezTo>
                <a:close/>
                <a:moveTo>
                  <a:pt x="8304" y="2063"/>
                </a:moveTo>
                <a:cubicBezTo>
                  <a:pt x="8622" y="2063"/>
                  <a:pt x="8943" y="2353"/>
                  <a:pt x="9104" y="2643"/>
                </a:cubicBezTo>
                <a:cubicBezTo>
                  <a:pt x="9274" y="2959"/>
                  <a:pt x="9371" y="3275"/>
                  <a:pt x="9468" y="3615"/>
                </a:cubicBezTo>
                <a:cubicBezTo>
                  <a:pt x="9177" y="3250"/>
                  <a:pt x="8861" y="2910"/>
                  <a:pt x="8545" y="2570"/>
                </a:cubicBezTo>
                <a:cubicBezTo>
                  <a:pt x="8521" y="2540"/>
                  <a:pt x="8495" y="2528"/>
                  <a:pt x="8469" y="2528"/>
                </a:cubicBezTo>
                <a:cubicBezTo>
                  <a:pt x="8391" y="2528"/>
                  <a:pt x="8326" y="2643"/>
                  <a:pt x="8400" y="2716"/>
                </a:cubicBezTo>
                <a:cubicBezTo>
                  <a:pt x="8691" y="3056"/>
                  <a:pt x="9007" y="3396"/>
                  <a:pt x="9298" y="3760"/>
                </a:cubicBezTo>
                <a:cubicBezTo>
                  <a:pt x="8667" y="3566"/>
                  <a:pt x="7452" y="2862"/>
                  <a:pt x="7841" y="2327"/>
                </a:cubicBezTo>
                <a:cubicBezTo>
                  <a:pt x="7980" y="2139"/>
                  <a:pt x="8142" y="2063"/>
                  <a:pt x="8304" y="2063"/>
                </a:cubicBezTo>
                <a:close/>
                <a:moveTo>
                  <a:pt x="4707" y="3153"/>
                </a:moveTo>
                <a:lnTo>
                  <a:pt x="4707" y="3153"/>
                </a:lnTo>
                <a:cubicBezTo>
                  <a:pt x="4586" y="3323"/>
                  <a:pt x="4464" y="3493"/>
                  <a:pt x="4343" y="3663"/>
                </a:cubicBezTo>
                <a:cubicBezTo>
                  <a:pt x="4343" y="3688"/>
                  <a:pt x="4343" y="3712"/>
                  <a:pt x="4343" y="3736"/>
                </a:cubicBezTo>
                <a:cubicBezTo>
                  <a:pt x="4246" y="3736"/>
                  <a:pt x="4173" y="3760"/>
                  <a:pt x="4076" y="3785"/>
                </a:cubicBezTo>
                <a:cubicBezTo>
                  <a:pt x="4221" y="3615"/>
                  <a:pt x="4343" y="3445"/>
                  <a:pt x="4489" y="3275"/>
                </a:cubicBezTo>
                <a:cubicBezTo>
                  <a:pt x="4489" y="3250"/>
                  <a:pt x="4489" y="3226"/>
                  <a:pt x="4489" y="3202"/>
                </a:cubicBezTo>
                <a:lnTo>
                  <a:pt x="4513" y="3202"/>
                </a:lnTo>
                <a:cubicBezTo>
                  <a:pt x="4561" y="3177"/>
                  <a:pt x="4634" y="3177"/>
                  <a:pt x="4707" y="3153"/>
                </a:cubicBezTo>
                <a:close/>
                <a:moveTo>
                  <a:pt x="1622" y="3542"/>
                </a:moveTo>
                <a:cubicBezTo>
                  <a:pt x="1476" y="3639"/>
                  <a:pt x="1355" y="3736"/>
                  <a:pt x="1209" y="3833"/>
                </a:cubicBezTo>
                <a:cubicBezTo>
                  <a:pt x="1136" y="3833"/>
                  <a:pt x="1088" y="3809"/>
                  <a:pt x="1039" y="3809"/>
                </a:cubicBezTo>
                <a:cubicBezTo>
                  <a:pt x="1136" y="3736"/>
                  <a:pt x="1233" y="3639"/>
                  <a:pt x="1355" y="3566"/>
                </a:cubicBezTo>
                <a:cubicBezTo>
                  <a:pt x="1452" y="3566"/>
                  <a:pt x="1525" y="3542"/>
                  <a:pt x="1622" y="3542"/>
                </a:cubicBezTo>
                <a:close/>
                <a:moveTo>
                  <a:pt x="4221" y="3250"/>
                </a:moveTo>
                <a:cubicBezTo>
                  <a:pt x="4076" y="3445"/>
                  <a:pt x="3905" y="3639"/>
                  <a:pt x="3760" y="3858"/>
                </a:cubicBezTo>
                <a:cubicBezTo>
                  <a:pt x="3638" y="3882"/>
                  <a:pt x="3493" y="3906"/>
                  <a:pt x="3371" y="3906"/>
                </a:cubicBezTo>
                <a:cubicBezTo>
                  <a:pt x="3541" y="3760"/>
                  <a:pt x="3687" y="3566"/>
                  <a:pt x="3833" y="3372"/>
                </a:cubicBezTo>
                <a:cubicBezTo>
                  <a:pt x="3833" y="3347"/>
                  <a:pt x="3833" y="3347"/>
                  <a:pt x="3833" y="3323"/>
                </a:cubicBezTo>
                <a:cubicBezTo>
                  <a:pt x="3954" y="3299"/>
                  <a:pt x="4100" y="3275"/>
                  <a:pt x="4221" y="3250"/>
                </a:cubicBezTo>
                <a:close/>
                <a:moveTo>
                  <a:pt x="2424" y="3493"/>
                </a:moveTo>
                <a:cubicBezTo>
                  <a:pt x="2278" y="3663"/>
                  <a:pt x="2108" y="3809"/>
                  <a:pt x="1938" y="3955"/>
                </a:cubicBezTo>
                <a:cubicBezTo>
                  <a:pt x="1792" y="3930"/>
                  <a:pt x="1646" y="3906"/>
                  <a:pt x="1501" y="3882"/>
                </a:cubicBezTo>
                <a:cubicBezTo>
                  <a:pt x="1671" y="3785"/>
                  <a:pt x="1816" y="3663"/>
                  <a:pt x="1986" y="3542"/>
                </a:cubicBezTo>
                <a:cubicBezTo>
                  <a:pt x="2011" y="3542"/>
                  <a:pt x="2011" y="3517"/>
                  <a:pt x="2011" y="3517"/>
                </a:cubicBezTo>
                <a:cubicBezTo>
                  <a:pt x="2156" y="3517"/>
                  <a:pt x="2278" y="3517"/>
                  <a:pt x="2424" y="3493"/>
                </a:cubicBezTo>
                <a:close/>
                <a:moveTo>
                  <a:pt x="3541" y="3372"/>
                </a:moveTo>
                <a:cubicBezTo>
                  <a:pt x="3395" y="3566"/>
                  <a:pt x="3250" y="3760"/>
                  <a:pt x="3055" y="3930"/>
                </a:cubicBezTo>
                <a:cubicBezTo>
                  <a:pt x="3055" y="3930"/>
                  <a:pt x="3055" y="3930"/>
                  <a:pt x="3031" y="3955"/>
                </a:cubicBezTo>
                <a:lnTo>
                  <a:pt x="2788" y="3955"/>
                </a:lnTo>
                <a:cubicBezTo>
                  <a:pt x="2982" y="3785"/>
                  <a:pt x="3152" y="3615"/>
                  <a:pt x="3347" y="3445"/>
                </a:cubicBezTo>
                <a:cubicBezTo>
                  <a:pt x="3347" y="3445"/>
                  <a:pt x="3371" y="3420"/>
                  <a:pt x="3371" y="3396"/>
                </a:cubicBezTo>
                <a:lnTo>
                  <a:pt x="3541" y="3372"/>
                </a:lnTo>
                <a:close/>
                <a:moveTo>
                  <a:pt x="3031" y="3445"/>
                </a:moveTo>
                <a:lnTo>
                  <a:pt x="3031" y="3445"/>
                </a:lnTo>
                <a:cubicBezTo>
                  <a:pt x="2861" y="3639"/>
                  <a:pt x="2667" y="3809"/>
                  <a:pt x="2472" y="3979"/>
                </a:cubicBezTo>
                <a:cubicBezTo>
                  <a:pt x="2399" y="3979"/>
                  <a:pt x="2326" y="3955"/>
                  <a:pt x="2254" y="3955"/>
                </a:cubicBezTo>
                <a:cubicBezTo>
                  <a:pt x="2424" y="3809"/>
                  <a:pt x="2594" y="3639"/>
                  <a:pt x="2764" y="3469"/>
                </a:cubicBezTo>
                <a:cubicBezTo>
                  <a:pt x="2861" y="3469"/>
                  <a:pt x="2934" y="3469"/>
                  <a:pt x="3031" y="3445"/>
                </a:cubicBezTo>
                <a:close/>
                <a:moveTo>
                  <a:pt x="11143" y="4018"/>
                </a:moveTo>
                <a:cubicBezTo>
                  <a:pt x="11201" y="4018"/>
                  <a:pt x="11258" y="4020"/>
                  <a:pt x="11315" y="4028"/>
                </a:cubicBezTo>
                <a:cubicBezTo>
                  <a:pt x="11485" y="4052"/>
                  <a:pt x="11655" y="4076"/>
                  <a:pt x="11800" y="4149"/>
                </a:cubicBezTo>
                <a:cubicBezTo>
                  <a:pt x="12043" y="4295"/>
                  <a:pt x="12043" y="4392"/>
                  <a:pt x="11971" y="4659"/>
                </a:cubicBezTo>
                <a:cubicBezTo>
                  <a:pt x="11890" y="4920"/>
                  <a:pt x="11860" y="4982"/>
                  <a:pt x="11687" y="4982"/>
                </a:cubicBezTo>
                <a:cubicBezTo>
                  <a:pt x="11651" y="4982"/>
                  <a:pt x="11608" y="4979"/>
                  <a:pt x="11558" y="4975"/>
                </a:cubicBezTo>
                <a:cubicBezTo>
                  <a:pt x="11388" y="4975"/>
                  <a:pt x="11217" y="4902"/>
                  <a:pt x="11072" y="4854"/>
                </a:cubicBezTo>
                <a:cubicBezTo>
                  <a:pt x="10804" y="4756"/>
                  <a:pt x="10537" y="4635"/>
                  <a:pt x="10319" y="4441"/>
                </a:cubicBezTo>
                <a:cubicBezTo>
                  <a:pt x="10246" y="4368"/>
                  <a:pt x="10173" y="4295"/>
                  <a:pt x="10100" y="4222"/>
                </a:cubicBezTo>
                <a:lnTo>
                  <a:pt x="10100" y="4222"/>
                </a:lnTo>
                <a:cubicBezTo>
                  <a:pt x="10513" y="4319"/>
                  <a:pt x="10926" y="4489"/>
                  <a:pt x="11339" y="4562"/>
                </a:cubicBezTo>
                <a:cubicBezTo>
                  <a:pt x="11347" y="4563"/>
                  <a:pt x="11356" y="4564"/>
                  <a:pt x="11364" y="4564"/>
                </a:cubicBezTo>
                <a:cubicBezTo>
                  <a:pt x="11490" y="4564"/>
                  <a:pt x="11526" y="4391"/>
                  <a:pt x="11412" y="4368"/>
                </a:cubicBezTo>
                <a:cubicBezTo>
                  <a:pt x="11047" y="4295"/>
                  <a:pt x="10732" y="4173"/>
                  <a:pt x="10392" y="4076"/>
                </a:cubicBezTo>
                <a:cubicBezTo>
                  <a:pt x="10489" y="4076"/>
                  <a:pt x="10610" y="4052"/>
                  <a:pt x="10707" y="4052"/>
                </a:cubicBezTo>
                <a:cubicBezTo>
                  <a:pt x="10862" y="4035"/>
                  <a:pt x="11004" y="4018"/>
                  <a:pt x="11143" y="4018"/>
                </a:cubicBezTo>
                <a:close/>
                <a:moveTo>
                  <a:pt x="8201" y="3946"/>
                </a:moveTo>
                <a:cubicBezTo>
                  <a:pt x="8641" y="3946"/>
                  <a:pt x="9112" y="4050"/>
                  <a:pt x="9420" y="4198"/>
                </a:cubicBezTo>
                <a:cubicBezTo>
                  <a:pt x="8958" y="4246"/>
                  <a:pt x="8521" y="4295"/>
                  <a:pt x="8059" y="4368"/>
                </a:cubicBezTo>
                <a:cubicBezTo>
                  <a:pt x="7921" y="4391"/>
                  <a:pt x="7980" y="4588"/>
                  <a:pt x="8089" y="4588"/>
                </a:cubicBezTo>
                <a:cubicBezTo>
                  <a:pt x="8095" y="4588"/>
                  <a:pt x="8102" y="4588"/>
                  <a:pt x="8108" y="4586"/>
                </a:cubicBezTo>
                <a:cubicBezTo>
                  <a:pt x="8570" y="4489"/>
                  <a:pt x="9007" y="4441"/>
                  <a:pt x="9444" y="4416"/>
                </a:cubicBezTo>
                <a:lnTo>
                  <a:pt x="9444" y="4416"/>
                </a:lnTo>
                <a:cubicBezTo>
                  <a:pt x="9104" y="4732"/>
                  <a:pt x="8642" y="5024"/>
                  <a:pt x="8205" y="5169"/>
                </a:cubicBezTo>
                <a:cubicBezTo>
                  <a:pt x="8066" y="5216"/>
                  <a:pt x="7923" y="5245"/>
                  <a:pt x="7787" y="5245"/>
                </a:cubicBezTo>
                <a:cubicBezTo>
                  <a:pt x="7568" y="5245"/>
                  <a:pt x="7368" y="5170"/>
                  <a:pt x="7234" y="4975"/>
                </a:cubicBezTo>
                <a:cubicBezTo>
                  <a:pt x="7088" y="4756"/>
                  <a:pt x="7039" y="4489"/>
                  <a:pt x="7185" y="4295"/>
                </a:cubicBezTo>
                <a:cubicBezTo>
                  <a:pt x="7376" y="4044"/>
                  <a:pt x="7774" y="3946"/>
                  <a:pt x="8201" y="3946"/>
                </a:cubicBezTo>
                <a:close/>
                <a:moveTo>
                  <a:pt x="9881" y="4416"/>
                </a:moveTo>
                <a:cubicBezTo>
                  <a:pt x="10221" y="4878"/>
                  <a:pt x="10513" y="5485"/>
                  <a:pt x="10562" y="6044"/>
                </a:cubicBezTo>
                <a:cubicBezTo>
                  <a:pt x="10562" y="6408"/>
                  <a:pt x="10416" y="6675"/>
                  <a:pt x="10100" y="6821"/>
                </a:cubicBezTo>
                <a:cubicBezTo>
                  <a:pt x="9999" y="6872"/>
                  <a:pt x="9911" y="6901"/>
                  <a:pt x="9832" y="6901"/>
                </a:cubicBezTo>
                <a:cubicBezTo>
                  <a:pt x="9720" y="6901"/>
                  <a:pt x="9627" y="6842"/>
                  <a:pt x="9541" y="6700"/>
                </a:cubicBezTo>
                <a:cubicBezTo>
                  <a:pt x="9274" y="6190"/>
                  <a:pt x="9444" y="5242"/>
                  <a:pt x="9687" y="4611"/>
                </a:cubicBezTo>
                <a:cubicBezTo>
                  <a:pt x="9760" y="4951"/>
                  <a:pt x="9833" y="5315"/>
                  <a:pt x="9881" y="5655"/>
                </a:cubicBezTo>
                <a:cubicBezTo>
                  <a:pt x="9881" y="5728"/>
                  <a:pt x="9936" y="5764"/>
                  <a:pt x="9988" y="5764"/>
                </a:cubicBezTo>
                <a:cubicBezTo>
                  <a:pt x="10039" y="5764"/>
                  <a:pt x="10088" y="5728"/>
                  <a:pt x="10076" y="5655"/>
                </a:cubicBezTo>
                <a:cubicBezTo>
                  <a:pt x="10027" y="5242"/>
                  <a:pt x="9954" y="4829"/>
                  <a:pt x="9881" y="4416"/>
                </a:cubicBezTo>
                <a:close/>
                <a:moveTo>
                  <a:pt x="4971" y="1"/>
                </a:moveTo>
                <a:cubicBezTo>
                  <a:pt x="4442" y="1"/>
                  <a:pt x="3931" y="143"/>
                  <a:pt x="3493" y="481"/>
                </a:cubicBezTo>
                <a:cubicBezTo>
                  <a:pt x="3468" y="530"/>
                  <a:pt x="3444" y="578"/>
                  <a:pt x="3468" y="627"/>
                </a:cubicBezTo>
                <a:cubicBezTo>
                  <a:pt x="3857" y="1258"/>
                  <a:pt x="4707" y="1550"/>
                  <a:pt x="5363" y="1817"/>
                </a:cubicBezTo>
                <a:cubicBezTo>
                  <a:pt x="5880" y="2028"/>
                  <a:pt x="6413" y="2163"/>
                  <a:pt x="6949" y="2163"/>
                </a:cubicBezTo>
                <a:cubicBezTo>
                  <a:pt x="7092" y="2163"/>
                  <a:pt x="7236" y="2153"/>
                  <a:pt x="7379" y="2133"/>
                </a:cubicBezTo>
                <a:lnTo>
                  <a:pt x="7379" y="2133"/>
                </a:lnTo>
                <a:cubicBezTo>
                  <a:pt x="7161" y="2230"/>
                  <a:pt x="6942" y="2303"/>
                  <a:pt x="6723" y="2376"/>
                </a:cubicBezTo>
                <a:cubicBezTo>
                  <a:pt x="6707" y="2376"/>
                  <a:pt x="6691" y="2365"/>
                  <a:pt x="6675" y="2365"/>
                </a:cubicBezTo>
                <a:cubicBezTo>
                  <a:pt x="6667" y="2365"/>
                  <a:pt x="6659" y="2368"/>
                  <a:pt x="6651" y="2376"/>
                </a:cubicBezTo>
                <a:cubicBezTo>
                  <a:pt x="6231" y="2416"/>
                  <a:pt x="5807" y="2426"/>
                  <a:pt x="5383" y="2426"/>
                </a:cubicBezTo>
                <a:cubicBezTo>
                  <a:pt x="4973" y="2426"/>
                  <a:pt x="4563" y="2417"/>
                  <a:pt x="4156" y="2417"/>
                </a:cubicBezTo>
                <a:cubicBezTo>
                  <a:pt x="2688" y="2417"/>
                  <a:pt x="1263" y="2536"/>
                  <a:pt x="67" y="3639"/>
                </a:cubicBezTo>
                <a:cubicBezTo>
                  <a:pt x="1" y="3705"/>
                  <a:pt x="76" y="3812"/>
                  <a:pt x="163" y="3812"/>
                </a:cubicBezTo>
                <a:cubicBezTo>
                  <a:pt x="172" y="3812"/>
                  <a:pt x="180" y="3811"/>
                  <a:pt x="189" y="3809"/>
                </a:cubicBezTo>
                <a:cubicBezTo>
                  <a:pt x="205" y="3809"/>
                  <a:pt x="221" y="3820"/>
                  <a:pt x="237" y="3820"/>
                </a:cubicBezTo>
                <a:cubicBezTo>
                  <a:pt x="245" y="3820"/>
                  <a:pt x="254" y="3817"/>
                  <a:pt x="262" y="3809"/>
                </a:cubicBezTo>
                <a:cubicBezTo>
                  <a:pt x="553" y="3906"/>
                  <a:pt x="869" y="3979"/>
                  <a:pt x="1185" y="4052"/>
                </a:cubicBezTo>
                <a:lnTo>
                  <a:pt x="1233" y="4052"/>
                </a:lnTo>
                <a:cubicBezTo>
                  <a:pt x="1670" y="4138"/>
                  <a:pt x="2116" y="4181"/>
                  <a:pt x="2562" y="4181"/>
                </a:cubicBezTo>
                <a:cubicBezTo>
                  <a:pt x="3379" y="4181"/>
                  <a:pt x="4195" y="4035"/>
                  <a:pt x="4950" y="3736"/>
                </a:cubicBezTo>
                <a:cubicBezTo>
                  <a:pt x="4974" y="3736"/>
                  <a:pt x="4999" y="3712"/>
                  <a:pt x="4999" y="3712"/>
                </a:cubicBezTo>
                <a:cubicBezTo>
                  <a:pt x="5169" y="3639"/>
                  <a:pt x="5339" y="3566"/>
                  <a:pt x="5509" y="3469"/>
                </a:cubicBezTo>
                <a:cubicBezTo>
                  <a:pt x="5522" y="3475"/>
                  <a:pt x="5533" y="3478"/>
                  <a:pt x="5543" y="3478"/>
                </a:cubicBezTo>
                <a:cubicBezTo>
                  <a:pt x="5570" y="3478"/>
                  <a:pt x="5588" y="3456"/>
                  <a:pt x="5606" y="3420"/>
                </a:cubicBezTo>
                <a:cubicBezTo>
                  <a:pt x="5995" y="3226"/>
                  <a:pt x="6383" y="2959"/>
                  <a:pt x="6723" y="2667"/>
                </a:cubicBezTo>
                <a:cubicBezTo>
                  <a:pt x="6748" y="2643"/>
                  <a:pt x="6748" y="2619"/>
                  <a:pt x="6748" y="2594"/>
                </a:cubicBezTo>
                <a:cubicBezTo>
                  <a:pt x="7039" y="2497"/>
                  <a:pt x="7355" y="2376"/>
                  <a:pt x="7647" y="2254"/>
                </a:cubicBezTo>
                <a:lnTo>
                  <a:pt x="7647" y="2254"/>
                </a:lnTo>
                <a:cubicBezTo>
                  <a:pt x="7306" y="2813"/>
                  <a:pt x="8084" y="3445"/>
                  <a:pt x="8788" y="3785"/>
                </a:cubicBezTo>
                <a:cubicBezTo>
                  <a:pt x="8580" y="3747"/>
                  <a:pt x="8364" y="3725"/>
                  <a:pt x="8155" y="3725"/>
                </a:cubicBezTo>
                <a:cubicBezTo>
                  <a:pt x="7558" y="3725"/>
                  <a:pt x="7019" y="3900"/>
                  <a:pt x="6893" y="4368"/>
                </a:cubicBezTo>
                <a:cubicBezTo>
                  <a:pt x="6748" y="4926"/>
                  <a:pt x="7258" y="5461"/>
                  <a:pt x="7792" y="5461"/>
                </a:cubicBezTo>
                <a:cubicBezTo>
                  <a:pt x="8375" y="5437"/>
                  <a:pt x="8958" y="5096"/>
                  <a:pt x="9420" y="4708"/>
                </a:cubicBezTo>
                <a:lnTo>
                  <a:pt x="9420" y="4708"/>
                </a:lnTo>
                <a:cubicBezTo>
                  <a:pt x="9323" y="5072"/>
                  <a:pt x="9274" y="5461"/>
                  <a:pt x="9250" y="5801"/>
                </a:cubicBezTo>
                <a:cubicBezTo>
                  <a:pt x="9201" y="6190"/>
                  <a:pt x="9177" y="6918"/>
                  <a:pt x="9638" y="7088"/>
                </a:cubicBezTo>
                <a:cubicBezTo>
                  <a:pt x="9705" y="7111"/>
                  <a:pt x="9772" y="7121"/>
                  <a:pt x="9839" y="7121"/>
                </a:cubicBezTo>
                <a:cubicBezTo>
                  <a:pt x="10285" y="7121"/>
                  <a:pt x="10714" y="6664"/>
                  <a:pt x="10756" y="6262"/>
                </a:cubicBezTo>
                <a:cubicBezTo>
                  <a:pt x="10804" y="5752"/>
                  <a:pt x="10610" y="5218"/>
                  <a:pt x="10343" y="4732"/>
                </a:cubicBezTo>
                <a:lnTo>
                  <a:pt x="10343" y="4732"/>
                </a:lnTo>
                <a:cubicBezTo>
                  <a:pt x="10562" y="4878"/>
                  <a:pt x="10829" y="4999"/>
                  <a:pt x="11072" y="5072"/>
                </a:cubicBezTo>
                <a:cubicBezTo>
                  <a:pt x="11234" y="5123"/>
                  <a:pt x="11455" y="5169"/>
                  <a:pt x="11668" y="5169"/>
                </a:cubicBezTo>
                <a:cubicBezTo>
                  <a:pt x="11966" y="5169"/>
                  <a:pt x="12250" y="5078"/>
                  <a:pt x="12335" y="4781"/>
                </a:cubicBezTo>
                <a:cubicBezTo>
                  <a:pt x="12456" y="4343"/>
                  <a:pt x="12019" y="3955"/>
                  <a:pt x="11630" y="3858"/>
                </a:cubicBezTo>
                <a:cubicBezTo>
                  <a:pt x="11480" y="3822"/>
                  <a:pt x="11330" y="3809"/>
                  <a:pt x="11180" y="3809"/>
                </a:cubicBezTo>
                <a:cubicBezTo>
                  <a:pt x="10820" y="3809"/>
                  <a:pt x="10460" y="3882"/>
                  <a:pt x="10100" y="3882"/>
                </a:cubicBezTo>
                <a:cubicBezTo>
                  <a:pt x="10416" y="3517"/>
                  <a:pt x="10780" y="3202"/>
                  <a:pt x="10975" y="2764"/>
                </a:cubicBezTo>
                <a:cubicBezTo>
                  <a:pt x="11169" y="2303"/>
                  <a:pt x="10999" y="1744"/>
                  <a:pt x="10513" y="1574"/>
                </a:cubicBezTo>
                <a:cubicBezTo>
                  <a:pt x="10413" y="1537"/>
                  <a:pt x="10313" y="1520"/>
                  <a:pt x="10216" y="1520"/>
                </a:cubicBezTo>
                <a:cubicBezTo>
                  <a:pt x="9867" y="1520"/>
                  <a:pt x="9564" y="1747"/>
                  <a:pt x="9468" y="2109"/>
                </a:cubicBezTo>
                <a:cubicBezTo>
                  <a:pt x="9420" y="2327"/>
                  <a:pt x="9396" y="2546"/>
                  <a:pt x="9420" y="2764"/>
                </a:cubicBezTo>
                <a:cubicBezTo>
                  <a:pt x="9323" y="2546"/>
                  <a:pt x="9201" y="2351"/>
                  <a:pt x="9055" y="2181"/>
                </a:cubicBezTo>
                <a:cubicBezTo>
                  <a:pt x="8885" y="2011"/>
                  <a:pt x="8667" y="1890"/>
                  <a:pt x="8448" y="1890"/>
                </a:cubicBezTo>
                <a:cubicBezTo>
                  <a:pt x="8472" y="1817"/>
                  <a:pt x="8448" y="1744"/>
                  <a:pt x="8375" y="1720"/>
                </a:cubicBezTo>
                <a:cubicBezTo>
                  <a:pt x="8375" y="1720"/>
                  <a:pt x="8351" y="1720"/>
                  <a:pt x="8351" y="1696"/>
                </a:cubicBezTo>
                <a:cubicBezTo>
                  <a:pt x="7598" y="806"/>
                  <a:pt x="6232" y="1"/>
                  <a:pt x="4971" y="1"/>
                </a:cubicBezTo>
                <a:close/>
              </a:path>
            </a:pathLst>
          </a:custGeom>
          <a:solidFill>
            <a:srgbClr val="5420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24"/>
          <p:cNvSpPr/>
          <p:nvPr/>
        </p:nvSpPr>
        <p:spPr>
          <a:xfrm rot="-4857049" flipH="1">
            <a:off x="-380565" y="4087559"/>
            <a:ext cx="1581870" cy="1580009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24"/>
          <p:cNvSpPr/>
          <p:nvPr/>
        </p:nvSpPr>
        <p:spPr>
          <a:xfrm>
            <a:off x="713352" y="4348373"/>
            <a:ext cx="594376" cy="593677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12_1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29"/>
          <p:cNvSpPr/>
          <p:nvPr/>
        </p:nvSpPr>
        <p:spPr>
          <a:xfrm rot="-10257066" flipH="1">
            <a:off x="1189440" y="1992242"/>
            <a:ext cx="1448281" cy="1446578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29"/>
          <p:cNvSpPr/>
          <p:nvPr/>
        </p:nvSpPr>
        <p:spPr>
          <a:xfrm rot="-10257007" flipH="1">
            <a:off x="2546319" y="3524910"/>
            <a:ext cx="182921" cy="182706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29"/>
          <p:cNvSpPr/>
          <p:nvPr/>
        </p:nvSpPr>
        <p:spPr>
          <a:xfrm rot="10256527">
            <a:off x="8802821" y="329334"/>
            <a:ext cx="106935" cy="106809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29"/>
          <p:cNvSpPr/>
          <p:nvPr/>
        </p:nvSpPr>
        <p:spPr>
          <a:xfrm rot="10081642" flipH="1">
            <a:off x="-671432" y="-1728632"/>
            <a:ext cx="3927311" cy="2370026"/>
          </a:xfrm>
          <a:custGeom>
            <a:avLst/>
            <a:gdLst/>
            <a:ahLst/>
            <a:cxnLst/>
            <a:rect l="l" t="t" r="r" b="b"/>
            <a:pathLst>
              <a:path w="248384" h="149893" extrusionOk="0">
                <a:moveTo>
                  <a:pt x="57964" y="12292"/>
                </a:moveTo>
                <a:cubicBezTo>
                  <a:pt x="46751" y="8949"/>
                  <a:pt x="8792" y="-8503"/>
                  <a:pt x="2676" y="5686"/>
                </a:cubicBezTo>
                <a:cubicBezTo>
                  <a:pt x="-3440" y="19875"/>
                  <a:pt x="516" y="79200"/>
                  <a:pt x="21269" y="97425"/>
                </a:cubicBezTo>
                <a:cubicBezTo>
                  <a:pt x="42023" y="115651"/>
                  <a:pt x="99839" y="106436"/>
                  <a:pt x="127197" y="115039"/>
                </a:cubicBezTo>
                <a:cubicBezTo>
                  <a:pt x="154556" y="123642"/>
                  <a:pt x="165278" y="155282"/>
                  <a:pt x="185420" y="149044"/>
                </a:cubicBezTo>
                <a:cubicBezTo>
                  <a:pt x="205562" y="142806"/>
                  <a:pt x="252329" y="102196"/>
                  <a:pt x="248048" y="77610"/>
                </a:cubicBezTo>
                <a:cubicBezTo>
                  <a:pt x="243767" y="53024"/>
                  <a:pt x="189417" y="10172"/>
                  <a:pt x="159734" y="1528"/>
                </a:cubicBezTo>
                <a:cubicBezTo>
                  <a:pt x="130051" y="-7116"/>
                  <a:pt x="86914" y="23953"/>
                  <a:pt x="69952" y="25747"/>
                </a:cubicBezTo>
                <a:cubicBezTo>
                  <a:pt x="52990" y="27541"/>
                  <a:pt x="69177" y="15636"/>
                  <a:pt x="57964" y="12292"/>
                </a:cubicBezTo>
                <a:close/>
              </a:path>
            </a:pathLst>
          </a:cu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9" name="Google Shape;549;p29"/>
          <p:cNvSpPr/>
          <p:nvPr/>
        </p:nvSpPr>
        <p:spPr>
          <a:xfrm>
            <a:off x="8262972" y="-363024"/>
            <a:ext cx="937044" cy="935941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29"/>
          <p:cNvSpPr/>
          <p:nvPr/>
        </p:nvSpPr>
        <p:spPr>
          <a:xfrm>
            <a:off x="8262974" y="361571"/>
            <a:ext cx="466124" cy="465576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29"/>
          <p:cNvSpPr/>
          <p:nvPr/>
        </p:nvSpPr>
        <p:spPr>
          <a:xfrm rot="10800000" flipH="1">
            <a:off x="-859677" y="-331922"/>
            <a:ext cx="2927241" cy="2923747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29"/>
          <p:cNvSpPr/>
          <p:nvPr/>
        </p:nvSpPr>
        <p:spPr>
          <a:xfrm rot="-133164" flipH="1">
            <a:off x="170955" y="214978"/>
            <a:ext cx="1084543" cy="591408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29"/>
          <p:cNvSpPr/>
          <p:nvPr/>
        </p:nvSpPr>
        <p:spPr>
          <a:xfrm rot="-10257177" flipH="1">
            <a:off x="6357408" y="-758991"/>
            <a:ext cx="2035466" cy="2033006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29"/>
          <p:cNvSpPr/>
          <p:nvPr/>
        </p:nvSpPr>
        <p:spPr>
          <a:xfrm rot="10257202">
            <a:off x="238377" y="17604"/>
            <a:ext cx="1045033" cy="1043796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29"/>
          <p:cNvSpPr/>
          <p:nvPr/>
        </p:nvSpPr>
        <p:spPr>
          <a:xfrm rot="-10081642">
            <a:off x="5918455" y="-1838832"/>
            <a:ext cx="3927311" cy="2370026"/>
          </a:xfrm>
          <a:custGeom>
            <a:avLst/>
            <a:gdLst/>
            <a:ahLst/>
            <a:cxnLst/>
            <a:rect l="l" t="t" r="r" b="b"/>
            <a:pathLst>
              <a:path w="248384" h="149893" extrusionOk="0">
                <a:moveTo>
                  <a:pt x="57964" y="12292"/>
                </a:moveTo>
                <a:cubicBezTo>
                  <a:pt x="46751" y="8949"/>
                  <a:pt x="8792" y="-8503"/>
                  <a:pt x="2676" y="5686"/>
                </a:cubicBezTo>
                <a:cubicBezTo>
                  <a:pt x="-3440" y="19875"/>
                  <a:pt x="516" y="79200"/>
                  <a:pt x="21269" y="97425"/>
                </a:cubicBezTo>
                <a:cubicBezTo>
                  <a:pt x="42023" y="115651"/>
                  <a:pt x="99839" y="106436"/>
                  <a:pt x="127197" y="115039"/>
                </a:cubicBezTo>
                <a:cubicBezTo>
                  <a:pt x="154556" y="123642"/>
                  <a:pt x="165278" y="155282"/>
                  <a:pt x="185420" y="149044"/>
                </a:cubicBezTo>
                <a:cubicBezTo>
                  <a:pt x="205562" y="142806"/>
                  <a:pt x="252329" y="102196"/>
                  <a:pt x="248048" y="77610"/>
                </a:cubicBezTo>
                <a:cubicBezTo>
                  <a:pt x="243767" y="53024"/>
                  <a:pt x="189417" y="10172"/>
                  <a:pt x="159734" y="1528"/>
                </a:cubicBezTo>
                <a:cubicBezTo>
                  <a:pt x="130051" y="-7116"/>
                  <a:pt x="86914" y="23953"/>
                  <a:pt x="69952" y="25747"/>
                </a:cubicBezTo>
                <a:cubicBezTo>
                  <a:pt x="52990" y="27541"/>
                  <a:pt x="69177" y="15636"/>
                  <a:pt x="57964" y="12292"/>
                </a:cubicBezTo>
                <a:close/>
              </a:path>
            </a:pathLst>
          </a:cu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56" name="Google Shape;556;p29"/>
          <p:cNvSpPr/>
          <p:nvPr/>
        </p:nvSpPr>
        <p:spPr>
          <a:xfrm flipH="1">
            <a:off x="8503652" y="141158"/>
            <a:ext cx="797671" cy="796681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29"/>
          <p:cNvSpPr/>
          <p:nvPr/>
        </p:nvSpPr>
        <p:spPr>
          <a:xfrm rot="8583055" flipH="1">
            <a:off x="-679632" y="527391"/>
            <a:ext cx="2452298" cy="796655"/>
          </a:xfrm>
          <a:custGeom>
            <a:avLst/>
            <a:gdLst/>
            <a:ahLst/>
            <a:cxnLst/>
            <a:rect l="l" t="t" r="r" b="b"/>
            <a:pathLst>
              <a:path w="35486" h="11528" extrusionOk="0">
                <a:moveTo>
                  <a:pt x="28562" y="1"/>
                </a:moveTo>
                <a:lnTo>
                  <a:pt x="28562" y="1"/>
                </a:lnTo>
                <a:cubicBezTo>
                  <a:pt x="28101" y="122"/>
                  <a:pt x="27639" y="341"/>
                  <a:pt x="27275" y="633"/>
                </a:cubicBezTo>
                <a:cubicBezTo>
                  <a:pt x="26911" y="924"/>
                  <a:pt x="26595" y="1264"/>
                  <a:pt x="26400" y="1653"/>
                </a:cubicBezTo>
                <a:cubicBezTo>
                  <a:pt x="26255" y="2017"/>
                  <a:pt x="26182" y="2406"/>
                  <a:pt x="26255" y="2843"/>
                </a:cubicBezTo>
                <a:cubicBezTo>
                  <a:pt x="26206" y="2843"/>
                  <a:pt x="26157" y="2867"/>
                  <a:pt x="26133" y="2916"/>
                </a:cubicBezTo>
                <a:cubicBezTo>
                  <a:pt x="25817" y="3402"/>
                  <a:pt x="25453" y="3839"/>
                  <a:pt x="25113" y="4301"/>
                </a:cubicBezTo>
                <a:cubicBezTo>
                  <a:pt x="24846" y="4714"/>
                  <a:pt x="24554" y="5151"/>
                  <a:pt x="24433" y="5637"/>
                </a:cubicBezTo>
                <a:cubicBezTo>
                  <a:pt x="23801" y="5928"/>
                  <a:pt x="23170" y="6171"/>
                  <a:pt x="22514" y="6414"/>
                </a:cubicBezTo>
                <a:cubicBezTo>
                  <a:pt x="21906" y="6608"/>
                  <a:pt x="21299" y="6803"/>
                  <a:pt x="20692" y="6997"/>
                </a:cubicBezTo>
                <a:cubicBezTo>
                  <a:pt x="21250" y="6341"/>
                  <a:pt x="21809" y="5685"/>
                  <a:pt x="22319" y="5005"/>
                </a:cubicBezTo>
                <a:cubicBezTo>
                  <a:pt x="22337" y="5006"/>
                  <a:pt x="22354" y="5007"/>
                  <a:pt x="22371" y="5007"/>
                </a:cubicBezTo>
                <a:cubicBezTo>
                  <a:pt x="22763" y="5007"/>
                  <a:pt x="23108" y="4746"/>
                  <a:pt x="23364" y="4374"/>
                </a:cubicBezTo>
                <a:cubicBezTo>
                  <a:pt x="23485" y="4204"/>
                  <a:pt x="23583" y="4033"/>
                  <a:pt x="23680" y="3839"/>
                </a:cubicBezTo>
                <a:cubicBezTo>
                  <a:pt x="23801" y="3621"/>
                  <a:pt x="23898" y="3378"/>
                  <a:pt x="23971" y="3135"/>
                </a:cubicBezTo>
                <a:cubicBezTo>
                  <a:pt x="24044" y="2916"/>
                  <a:pt x="24093" y="2697"/>
                  <a:pt x="24141" y="2503"/>
                </a:cubicBezTo>
                <a:cubicBezTo>
                  <a:pt x="24214" y="2406"/>
                  <a:pt x="24263" y="2333"/>
                  <a:pt x="24336" y="2236"/>
                </a:cubicBezTo>
                <a:cubicBezTo>
                  <a:pt x="24404" y="2133"/>
                  <a:pt x="24292" y="2019"/>
                  <a:pt x="24186" y="2019"/>
                </a:cubicBezTo>
                <a:cubicBezTo>
                  <a:pt x="24141" y="2019"/>
                  <a:pt x="24097" y="2040"/>
                  <a:pt x="24068" y="2090"/>
                </a:cubicBezTo>
                <a:cubicBezTo>
                  <a:pt x="24044" y="2114"/>
                  <a:pt x="24044" y="2114"/>
                  <a:pt x="24044" y="2139"/>
                </a:cubicBezTo>
                <a:cubicBezTo>
                  <a:pt x="23412" y="2309"/>
                  <a:pt x="22757" y="2795"/>
                  <a:pt x="22416" y="3329"/>
                </a:cubicBezTo>
                <a:cubicBezTo>
                  <a:pt x="22344" y="3426"/>
                  <a:pt x="22271" y="3572"/>
                  <a:pt x="22222" y="3742"/>
                </a:cubicBezTo>
                <a:cubicBezTo>
                  <a:pt x="22076" y="4082"/>
                  <a:pt x="21955" y="4519"/>
                  <a:pt x="22101" y="4811"/>
                </a:cubicBezTo>
                <a:cubicBezTo>
                  <a:pt x="21493" y="5588"/>
                  <a:pt x="20862" y="6366"/>
                  <a:pt x="20206" y="7119"/>
                </a:cubicBezTo>
                <a:cubicBezTo>
                  <a:pt x="20206" y="7119"/>
                  <a:pt x="20206" y="7143"/>
                  <a:pt x="20182" y="7143"/>
                </a:cubicBezTo>
                <a:cubicBezTo>
                  <a:pt x="19113" y="7459"/>
                  <a:pt x="18044" y="7726"/>
                  <a:pt x="16951" y="7920"/>
                </a:cubicBezTo>
                <a:cubicBezTo>
                  <a:pt x="17752" y="7264"/>
                  <a:pt x="18433" y="6463"/>
                  <a:pt x="19088" y="5661"/>
                </a:cubicBezTo>
                <a:cubicBezTo>
                  <a:pt x="19137" y="5588"/>
                  <a:pt x="19186" y="5515"/>
                  <a:pt x="19258" y="5442"/>
                </a:cubicBezTo>
                <a:cubicBezTo>
                  <a:pt x="19362" y="5471"/>
                  <a:pt x="19460" y="5484"/>
                  <a:pt x="19555" y="5484"/>
                </a:cubicBezTo>
                <a:cubicBezTo>
                  <a:pt x="20355" y="5484"/>
                  <a:pt x="20861" y="4538"/>
                  <a:pt x="21056" y="3669"/>
                </a:cubicBezTo>
                <a:cubicBezTo>
                  <a:pt x="21105" y="3426"/>
                  <a:pt x="21153" y="3183"/>
                  <a:pt x="21153" y="2965"/>
                </a:cubicBezTo>
                <a:cubicBezTo>
                  <a:pt x="21202" y="2892"/>
                  <a:pt x="21250" y="2819"/>
                  <a:pt x="21275" y="2746"/>
                </a:cubicBezTo>
                <a:cubicBezTo>
                  <a:pt x="21325" y="2612"/>
                  <a:pt x="21225" y="2501"/>
                  <a:pt x="21126" y="2501"/>
                </a:cubicBezTo>
                <a:cubicBezTo>
                  <a:pt x="21082" y="2501"/>
                  <a:pt x="21038" y="2523"/>
                  <a:pt x="21008" y="2576"/>
                </a:cubicBezTo>
                <a:cubicBezTo>
                  <a:pt x="21008" y="2625"/>
                  <a:pt x="20983" y="2673"/>
                  <a:pt x="20959" y="2722"/>
                </a:cubicBezTo>
                <a:cubicBezTo>
                  <a:pt x="20765" y="2770"/>
                  <a:pt x="20570" y="2892"/>
                  <a:pt x="20376" y="3038"/>
                </a:cubicBezTo>
                <a:cubicBezTo>
                  <a:pt x="20254" y="3135"/>
                  <a:pt x="20133" y="3208"/>
                  <a:pt x="20036" y="3305"/>
                </a:cubicBezTo>
                <a:lnTo>
                  <a:pt x="20012" y="3305"/>
                </a:lnTo>
                <a:cubicBezTo>
                  <a:pt x="19842" y="3475"/>
                  <a:pt x="19696" y="3621"/>
                  <a:pt x="19550" y="3791"/>
                </a:cubicBezTo>
                <a:lnTo>
                  <a:pt x="19550" y="3815"/>
                </a:lnTo>
                <a:cubicBezTo>
                  <a:pt x="19161" y="4276"/>
                  <a:pt x="18918" y="4787"/>
                  <a:pt x="19064" y="5224"/>
                </a:cubicBezTo>
                <a:cubicBezTo>
                  <a:pt x="18991" y="5297"/>
                  <a:pt x="18943" y="5370"/>
                  <a:pt x="18870" y="5442"/>
                </a:cubicBezTo>
                <a:cubicBezTo>
                  <a:pt x="18117" y="6390"/>
                  <a:pt x="17315" y="7313"/>
                  <a:pt x="16319" y="8042"/>
                </a:cubicBezTo>
                <a:cubicBezTo>
                  <a:pt x="15007" y="8260"/>
                  <a:pt x="13671" y="8358"/>
                  <a:pt x="12335" y="8382"/>
                </a:cubicBezTo>
                <a:cubicBezTo>
                  <a:pt x="12675" y="8163"/>
                  <a:pt x="13088" y="8017"/>
                  <a:pt x="13404" y="7799"/>
                </a:cubicBezTo>
                <a:cubicBezTo>
                  <a:pt x="13963" y="7410"/>
                  <a:pt x="14497" y="6997"/>
                  <a:pt x="15007" y="6536"/>
                </a:cubicBezTo>
                <a:cubicBezTo>
                  <a:pt x="15202" y="6390"/>
                  <a:pt x="15372" y="6220"/>
                  <a:pt x="15542" y="6050"/>
                </a:cubicBezTo>
                <a:cubicBezTo>
                  <a:pt x="15729" y="6160"/>
                  <a:pt x="15907" y="6209"/>
                  <a:pt x="16076" y="6209"/>
                </a:cubicBezTo>
                <a:cubicBezTo>
                  <a:pt x="16653" y="6209"/>
                  <a:pt x="17117" y="5638"/>
                  <a:pt x="17437" y="4981"/>
                </a:cubicBezTo>
                <a:cubicBezTo>
                  <a:pt x="17655" y="4568"/>
                  <a:pt x="17801" y="4106"/>
                  <a:pt x="17898" y="3742"/>
                </a:cubicBezTo>
                <a:cubicBezTo>
                  <a:pt x="17947" y="3718"/>
                  <a:pt x="17995" y="3669"/>
                  <a:pt x="18044" y="3645"/>
                </a:cubicBezTo>
                <a:cubicBezTo>
                  <a:pt x="18187" y="3543"/>
                  <a:pt x="18107" y="3355"/>
                  <a:pt x="17977" y="3355"/>
                </a:cubicBezTo>
                <a:cubicBezTo>
                  <a:pt x="17952" y="3355"/>
                  <a:pt x="17925" y="3362"/>
                  <a:pt x="17898" y="3378"/>
                </a:cubicBezTo>
                <a:cubicBezTo>
                  <a:pt x="17825" y="3426"/>
                  <a:pt x="17752" y="3475"/>
                  <a:pt x="17704" y="3523"/>
                </a:cubicBezTo>
                <a:cubicBezTo>
                  <a:pt x="16489" y="3693"/>
                  <a:pt x="14789" y="4495"/>
                  <a:pt x="15347" y="5831"/>
                </a:cubicBezTo>
                <a:cubicBezTo>
                  <a:pt x="15177" y="5977"/>
                  <a:pt x="15032" y="6147"/>
                  <a:pt x="14862" y="6293"/>
                </a:cubicBezTo>
                <a:cubicBezTo>
                  <a:pt x="14327" y="6754"/>
                  <a:pt x="13793" y="7191"/>
                  <a:pt x="13185" y="7580"/>
                </a:cubicBezTo>
                <a:cubicBezTo>
                  <a:pt x="12748" y="7872"/>
                  <a:pt x="12238" y="8042"/>
                  <a:pt x="11849" y="8406"/>
                </a:cubicBezTo>
                <a:cubicBezTo>
                  <a:pt x="11436" y="8406"/>
                  <a:pt x="11023" y="8406"/>
                  <a:pt x="10610" y="8382"/>
                </a:cubicBezTo>
                <a:cubicBezTo>
                  <a:pt x="8886" y="8333"/>
                  <a:pt x="7161" y="8187"/>
                  <a:pt x="5460" y="7823"/>
                </a:cubicBezTo>
                <a:cubicBezTo>
                  <a:pt x="3614" y="7434"/>
                  <a:pt x="1792" y="6779"/>
                  <a:pt x="286" y="5637"/>
                </a:cubicBezTo>
                <a:cubicBezTo>
                  <a:pt x="256" y="5615"/>
                  <a:pt x="226" y="5606"/>
                  <a:pt x="199" y="5606"/>
                </a:cubicBezTo>
                <a:cubicBezTo>
                  <a:pt x="74" y="5606"/>
                  <a:pt x="1" y="5804"/>
                  <a:pt x="140" y="5904"/>
                </a:cubicBezTo>
                <a:cubicBezTo>
                  <a:pt x="1501" y="6924"/>
                  <a:pt x="3104" y="7556"/>
                  <a:pt x="4756" y="7969"/>
                </a:cubicBezTo>
                <a:cubicBezTo>
                  <a:pt x="6456" y="8382"/>
                  <a:pt x="8206" y="8600"/>
                  <a:pt x="9930" y="8673"/>
                </a:cubicBezTo>
                <a:cubicBezTo>
                  <a:pt x="10562" y="8698"/>
                  <a:pt x="11193" y="8698"/>
                  <a:pt x="11801" y="8698"/>
                </a:cubicBezTo>
                <a:lnTo>
                  <a:pt x="11825" y="8698"/>
                </a:lnTo>
                <a:cubicBezTo>
                  <a:pt x="12675" y="9378"/>
                  <a:pt x="13598" y="9961"/>
                  <a:pt x="14570" y="10471"/>
                </a:cubicBezTo>
                <a:cubicBezTo>
                  <a:pt x="14619" y="11054"/>
                  <a:pt x="15688" y="11321"/>
                  <a:pt x="16368" y="11370"/>
                </a:cubicBezTo>
                <a:cubicBezTo>
                  <a:pt x="16465" y="11418"/>
                  <a:pt x="16562" y="11467"/>
                  <a:pt x="16659" y="11515"/>
                </a:cubicBezTo>
                <a:cubicBezTo>
                  <a:pt x="16682" y="11524"/>
                  <a:pt x="16704" y="11528"/>
                  <a:pt x="16726" y="11528"/>
                </a:cubicBezTo>
                <a:cubicBezTo>
                  <a:pt x="16884" y="11528"/>
                  <a:pt x="16979" y="11313"/>
                  <a:pt x="16829" y="11248"/>
                </a:cubicBezTo>
                <a:cubicBezTo>
                  <a:pt x="16756" y="11200"/>
                  <a:pt x="16659" y="11175"/>
                  <a:pt x="16586" y="11151"/>
                </a:cubicBezTo>
                <a:cubicBezTo>
                  <a:pt x="16489" y="11030"/>
                  <a:pt x="16368" y="10908"/>
                  <a:pt x="16246" y="10787"/>
                </a:cubicBezTo>
                <a:lnTo>
                  <a:pt x="16222" y="10787"/>
                </a:lnTo>
                <a:cubicBezTo>
                  <a:pt x="16076" y="10665"/>
                  <a:pt x="15906" y="10568"/>
                  <a:pt x="15712" y="10471"/>
                </a:cubicBezTo>
                <a:cubicBezTo>
                  <a:pt x="15429" y="10340"/>
                  <a:pt x="15145" y="10249"/>
                  <a:pt x="14880" y="10249"/>
                </a:cubicBezTo>
                <a:cubicBezTo>
                  <a:pt x="14849" y="10249"/>
                  <a:pt x="14819" y="10250"/>
                  <a:pt x="14789" y="10252"/>
                </a:cubicBezTo>
                <a:cubicBezTo>
                  <a:pt x="13938" y="9791"/>
                  <a:pt x="13088" y="9281"/>
                  <a:pt x="12311" y="8698"/>
                </a:cubicBezTo>
                <a:cubicBezTo>
                  <a:pt x="13428" y="8673"/>
                  <a:pt x="14546" y="8600"/>
                  <a:pt x="15639" y="8455"/>
                </a:cubicBezTo>
                <a:cubicBezTo>
                  <a:pt x="15882" y="8406"/>
                  <a:pt x="16125" y="8382"/>
                  <a:pt x="16368" y="8333"/>
                </a:cubicBezTo>
                <a:cubicBezTo>
                  <a:pt x="16392" y="8358"/>
                  <a:pt x="16416" y="8358"/>
                  <a:pt x="16441" y="8358"/>
                </a:cubicBezTo>
                <a:cubicBezTo>
                  <a:pt x="17242" y="8358"/>
                  <a:pt x="17947" y="8819"/>
                  <a:pt x="18651" y="9135"/>
                </a:cubicBezTo>
                <a:lnTo>
                  <a:pt x="18700" y="9135"/>
                </a:lnTo>
                <a:cubicBezTo>
                  <a:pt x="18408" y="10155"/>
                  <a:pt x="19477" y="10617"/>
                  <a:pt x="20473" y="10835"/>
                </a:cubicBezTo>
                <a:cubicBezTo>
                  <a:pt x="20910" y="10932"/>
                  <a:pt x="21348" y="11005"/>
                  <a:pt x="21639" y="11030"/>
                </a:cubicBezTo>
                <a:cubicBezTo>
                  <a:pt x="21615" y="10811"/>
                  <a:pt x="21493" y="10592"/>
                  <a:pt x="21348" y="10349"/>
                </a:cubicBezTo>
                <a:lnTo>
                  <a:pt x="21348" y="10325"/>
                </a:lnTo>
                <a:cubicBezTo>
                  <a:pt x="21348" y="10325"/>
                  <a:pt x="21348" y="10349"/>
                  <a:pt x="21323" y="10349"/>
                </a:cubicBezTo>
                <a:cubicBezTo>
                  <a:pt x="20983" y="9815"/>
                  <a:pt x="20400" y="9329"/>
                  <a:pt x="19793" y="9062"/>
                </a:cubicBezTo>
                <a:cubicBezTo>
                  <a:pt x="19559" y="8972"/>
                  <a:pt x="19311" y="8922"/>
                  <a:pt x="19090" y="8922"/>
                </a:cubicBezTo>
                <a:cubicBezTo>
                  <a:pt x="19013" y="8922"/>
                  <a:pt x="18939" y="8928"/>
                  <a:pt x="18870" y="8941"/>
                </a:cubicBezTo>
                <a:cubicBezTo>
                  <a:pt x="18846" y="8892"/>
                  <a:pt x="18821" y="8868"/>
                  <a:pt x="18797" y="8868"/>
                </a:cubicBezTo>
                <a:cubicBezTo>
                  <a:pt x="18287" y="8649"/>
                  <a:pt x="17777" y="8358"/>
                  <a:pt x="17242" y="8187"/>
                </a:cubicBezTo>
                <a:cubicBezTo>
                  <a:pt x="18238" y="7993"/>
                  <a:pt x="19234" y="7750"/>
                  <a:pt x="20230" y="7459"/>
                </a:cubicBezTo>
                <a:cubicBezTo>
                  <a:pt x="20254" y="7483"/>
                  <a:pt x="20279" y="7483"/>
                  <a:pt x="20303" y="7483"/>
                </a:cubicBezTo>
                <a:cubicBezTo>
                  <a:pt x="21008" y="7580"/>
                  <a:pt x="21712" y="7799"/>
                  <a:pt x="22416" y="7993"/>
                </a:cubicBezTo>
                <a:cubicBezTo>
                  <a:pt x="22392" y="8333"/>
                  <a:pt x="22684" y="8528"/>
                  <a:pt x="23072" y="8625"/>
                </a:cubicBezTo>
                <a:lnTo>
                  <a:pt x="23097" y="8625"/>
                </a:lnTo>
                <a:cubicBezTo>
                  <a:pt x="23405" y="8702"/>
                  <a:pt x="23794" y="8731"/>
                  <a:pt x="24186" y="8731"/>
                </a:cubicBezTo>
                <a:cubicBezTo>
                  <a:pt x="24536" y="8731"/>
                  <a:pt x="24888" y="8708"/>
                  <a:pt x="25186" y="8673"/>
                </a:cubicBezTo>
                <a:cubicBezTo>
                  <a:pt x="25404" y="8698"/>
                  <a:pt x="25623" y="8722"/>
                  <a:pt x="25842" y="8722"/>
                </a:cubicBezTo>
                <a:cubicBezTo>
                  <a:pt x="26036" y="8722"/>
                  <a:pt x="26036" y="8406"/>
                  <a:pt x="25842" y="8406"/>
                </a:cubicBezTo>
                <a:lnTo>
                  <a:pt x="25574" y="8406"/>
                </a:lnTo>
                <a:cubicBezTo>
                  <a:pt x="24972" y="8052"/>
                  <a:pt x="23802" y="7414"/>
                  <a:pt x="23071" y="7414"/>
                </a:cubicBezTo>
                <a:cubicBezTo>
                  <a:pt x="22799" y="7414"/>
                  <a:pt x="22588" y="7502"/>
                  <a:pt x="22489" y="7726"/>
                </a:cubicBezTo>
                <a:cubicBezTo>
                  <a:pt x="21955" y="7556"/>
                  <a:pt x="21396" y="7410"/>
                  <a:pt x="20862" y="7289"/>
                </a:cubicBezTo>
                <a:cubicBezTo>
                  <a:pt x="21178" y="7191"/>
                  <a:pt x="21518" y="7094"/>
                  <a:pt x="21858" y="6973"/>
                </a:cubicBezTo>
                <a:cubicBezTo>
                  <a:pt x="22757" y="6681"/>
                  <a:pt x="23655" y="6341"/>
                  <a:pt x="24506" y="5953"/>
                </a:cubicBezTo>
                <a:lnTo>
                  <a:pt x="24554" y="5953"/>
                </a:lnTo>
                <a:cubicBezTo>
                  <a:pt x="25137" y="6001"/>
                  <a:pt x="25745" y="6001"/>
                  <a:pt x="26328" y="6001"/>
                </a:cubicBezTo>
                <a:cubicBezTo>
                  <a:pt x="26376" y="6001"/>
                  <a:pt x="26425" y="5977"/>
                  <a:pt x="26449" y="5953"/>
                </a:cubicBezTo>
                <a:cubicBezTo>
                  <a:pt x="26595" y="6438"/>
                  <a:pt x="27032" y="6681"/>
                  <a:pt x="27591" y="6754"/>
                </a:cubicBezTo>
                <a:cubicBezTo>
                  <a:pt x="27809" y="6803"/>
                  <a:pt x="28028" y="6803"/>
                  <a:pt x="28271" y="6803"/>
                </a:cubicBezTo>
                <a:cubicBezTo>
                  <a:pt x="28562" y="6779"/>
                  <a:pt x="28854" y="6730"/>
                  <a:pt x="29145" y="6681"/>
                </a:cubicBezTo>
                <a:cubicBezTo>
                  <a:pt x="29704" y="6560"/>
                  <a:pt x="30190" y="6390"/>
                  <a:pt x="30457" y="6196"/>
                </a:cubicBezTo>
                <a:cubicBezTo>
                  <a:pt x="29818" y="5780"/>
                  <a:pt x="28715" y="5375"/>
                  <a:pt x="27753" y="5375"/>
                </a:cubicBezTo>
                <a:cubicBezTo>
                  <a:pt x="27252" y="5375"/>
                  <a:pt x="26790" y="5484"/>
                  <a:pt x="26449" y="5758"/>
                </a:cubicBezTo>
                <a:cubicBezTo>
                  <a:pt x="26425" y="5710"/>
                  <a:pt x="26400" y="5685"/>
                  <a:pt x="26328" y="5685"/>
                </a:cubicBezTo>
                <a:cubicBezTo>
                  <a:pt x="26052" y="5685"/>
                  <a:pt x="25777" y="5696"/>
                  <a:pt x="25502" y="5696"/>
                </a:cubicBezTo>
                <a:cubicBezTo>
                  <a:pt x="25364" y="5696"/>
                  <a:pt x="25226" y="5693"/>
                  <a:pt x="25089" y="5685"/>
                </a:cubicBezTo>
                <a:lnTo>
                  <a:pt x="25113" y="5685"/>
                </a:lnTo>
                <a:cubicBezTo>
                  <a:pt x="26157" y="5127"/>
                  <a:pt x="27081" y="4374"/>
                  <a:pt x="28125" y="3815"/>
                </a:cubicBezTo>
                <a:cubicBezTo>
                  <a:pt x="28149" y="3815"/>
                  <a:pt x="28174" y="3791"/>
                  <a:pt x="28174" y="3766"/>
                </a:cubicBezTo>
                <a:cubicBezTo>
                  <a:pt x="28485" y="3834"/>
                  <a:pt x="28814" y="3866"/>
                  <a:pt x="29152" y="3866"/>
                </a:cubicBezTo>
                <a:cubicBezTo>
                  <a:pt x="30396" y="3866"/>
                  <a:pt x="31775" y="3434"/>
                  <a:pt x="32959" y="2746"/>
                </a:cubicBezTo>
                <a:cubicBezTo>
                  <a:pt x="34052" y="2090"/>
                  <a:pt x="34976" y="1264"/>
                  <a:pt x="35486" y="341"/>
                </a:cubicBezTo>
                <a:cubicBezTo>
                  <a:pt x="35187" y="284"/>
                  <a:pt x="34863" y="261"/>
                  <a:pt x="34529" y="261"/>
                </a:cubicBezTo>
                <a:cubicBezTo>
                  <a:pt x="34293" y="261"/>
                  <a:pt x="34051" y="272"/>
                  <a:pt x="33810" y="292"/>
                </a:cubicBezTo>
                <a:cubicBezTo>
                  <a:pt x="33227" y="341"/>
                  <a:pt x="32619" y="463"/>
                  <a:pt x="32036" y="633"/>
                </a:cubicBezTo>
                <a:cubicBezTo>
                  <a:pt x="31235" y="876"/>
                  <a:pt x="30457" y="1216"/>
                  <a:pt x="29850" y="1629"/>
                </a:cubicBezTo>
                <a:cubicBezTo>
                  <a:pt x="29291" y="2017"/>
                  <a:pt x="28295" y="2819"/>
                  <a:pt x="28077" y="3523"/>
                </a:cubicBezTo>
                <a:cubicBezTo>
                  <a:pt x="28064" y="3511"/>
                  <a:pt x="28046" y="3505"/>
                  <a:pt x="28028" y="3505"/>
                </a:cubicBezTo>
                <a:cubicBezTo>
                  <a:pt x="28010" y="3505"/>
                  <a:pt x="27992" y="3511"/>
                  <a:pt x="27979" y="3523"/>
                </a:cubicBezTo>
                <a:cubicBezTo>
                  <a:pt x="27081" y="4009"/>
                  <a:pt x="26279" y="4641"/>
                  <a:pt x="25380" y="5151"/>
                </a:cubicBezTo>
                <a:cubicBezTo>
                  <a:pt x="25186" y="5272"/>
                  <a:pt x="24991" y="5370"/>
                  <a:pt x="24797" y="5467"/>
                </a:cubicBezTo>
                <a:cubicBezTo>
                  <a:pt x="24943" y="5078"/>
                  <a:pt x="25186" y="4738"/>
                  <a:pt x="25404" y="4422"/>
                </a:cubicBezTo>
                <a:cubicBezTo>
                  <a:pt x="25745" y="3961"/>
                  <a:pt x="26109" y="3523"/>
                  <a:pt x="26400" y="3062"/>
                </a:cubicBezTo>
                <a:cubicBezTo>
                  <a:pt x="26425" y="3013"/>
                  <a:pt x="26425" y="2965"/>
                  <a:pt x="26425" y="2940"/>
                </a:cubicBezTo>
                <a:cubicBezTo>
                  <a:pt x="27056" y="2843"/>
                  <a:pt x="27518" y="2479"/>
                  <a:pt x="27858" y="1993"/>
                </a:cubicBezTo>
                <a:cubicBezTo>
                  <a:pt x="28052" y="1726"/>
                  <a:pt x="28198" y="1410"/>
                  <a:pt x="28295" y="1094"/>
                </a:cubicBezTo>
                <a:cubicBezTo>
                  <a:pt x="28417" y="730"/>
                  <a:pt x="28514" y="341"/>
                  <a:pt x="28562" y="1"/>
                </a:cubicBezTo>
                <a:close/>
              </a:path>
            </a:pathLst>
          </a:custGeom>
          <a:solidFill>
            <a:srgbClr val="542053">
              <a:alpha val="352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29"/>
          <p:cNvSpPr/>
          <p:nvPr/>
        </p:nvSpPr>
        <p:spPr>
          <a:xfrm rot="8388523" flipH="1">
            <a:off x="-620608" y="488229"/>
            <a:ext cx="2449104" cy="796677"/>
          </a:xfrm>
          <a:custGeom>
            <a:avLst/>
            <a:gdLst/>
            <a:ahLst/>
            <a:cxnLst/>
            <a:rect l="l" t="t" r="r" b="b"/>
            <a:pathLst>
              <a:path w="35571" h="11571" extrusionOk="0">
                <a:moveTo>
                  <a:pt x="28040" y="413"/>
                </a:moveTo>
                <a:cubicBezTo>
                  <a:pt x="28015" y="437"/>
                  <a:pt x="27991" y="486"/>
                  <a:pt x="27967" y="510"/>
                </a:cubicBezTo>
                <a:cubicBezTo>
                  <a:pt x="27967" y="510"/>
                  <a:pt x="27967" y="510"/>
                  <a:pt x="27967" y="486"/>
                </a:cubicBezTo>
                <a:cubicBezTo>
                  <a:pt x="27967" y="462"/>
                  <a:pt x="27967" y="462"/>
                  <a:pt x="27967" y="437"/>
                </a:cubicBezTo>
                <a:cubicBezTo>
                  <a:pt x="27991" y="437"/>
                  <a:pt x="28015" y="413"/>
                  <a:pt x="28040" y="413"/>
                </a:cubicBezTo>
                <a:close/>
                <a:moveTo>
                  <a:pt x="28356" y="389"/>
                </a:moveTo>
                <a:cubicBezTo>
                  <a:pt x="28356" y="486"/>
                  <a:pt x="28331" y="583"/>
                  <a:pt x="28307" y="680"/>
                </a:cubicBezTo>
                <a:lnTo>
                  <a:pt x="28088" y="680"/>
                </a:lnTo>
                <a:cubicBezTo>
                  <a:pt x="28185" y="583"/>
                  <a:pt x="28258" y="486"/>
                  <a:pt x="28356" y="389"/>
                </a:cubicBezTo>
                <a:close/>
                <a:moveTo>
                  <a:pt x="27724" y="583"/>
                </a:moveTo>
                <a:cubicBezTo>
                  <a:pt x="27700" y="656"/>
                  <a:pt x="27675" y="753"/>
                  <a:pt x="27700" y="850"/>
                </a:cubicBezTo>
                <a:cubicBezTo>
                  <a:pt x="27675" y="899"/>
                  <a:pt x="27627" y="948"/>
                  <a:pt x="27602" y="996"/>
                </a:cubicBezTo>
                <a:cubicBezTo>
                  <a:pt x="27602" y="875"/>
                  <a:pt x="27627" y="729"/>
                  <a:pt x="27651" y="608"/>
                </a:cubicBezTo>
                <a:cubicBezTo>
                  <a:pt x="27675" y="608"/>
                  <a:pt x="27700" y="583"/>
                  <a:pt x="27724" y="583"/>
                </a:cubicBezTo>
                <a:close/>
                <a:moveTo>
                  <a:pt x="28143" y="888"/>
                </a:moveTo>
                <a:cubicBezTo>
                  <a:pt x="28180" y="888"/>
                  <a:pt x="28218" y="891"/>
                  <a:pt x="28258" y="899"/>
                </a:cubicBezTo>
                <a:cubicBezTo>
                  <a:pt x="28234" y="972"/>
                  <a:pt x="28210" y="1045"/>
                  <a:pt x="28185" y="1118"/>
                </a:cubicBezTo>
                <a:cubicBezTo>
                  <a:pt x="28040" y="1142"/>
                  <a:pt x="27894" y="1166"/>
                  <a:pt x="27748" y="1166"/>
                </a:cubicBezTo>
                <a:cubicBezTo>
                  <a:pt x="27797" y="1069"/>
                  <a:pt x="27870" y="996"/>
                  <a:pt x="27918" y="899"/>
                </a:cubicBezTo>
                <a:cubicBezTo>
                  <a:pt x="27999" y="899"/>
                  <a:pt x="28069" y="888"/>
                  <a:pt x="28143" y="888"/>
                </a:cubicBezTo>
                <a:close/>
                <a:moveTo>
                  <a:pt x="34477" y="486"/>
                </a:moveTo>
                <a:cubicBezTo>
                  <a:pt x="34623" y="486"/>
                  <a:pt x="34769" y="486"/>
                  <a:pt x="34914" y="510"/>
                </a:cubicBezTo>
                <a:cubicBezTo>
                  <a:pt x="35084" y="510"/>
                  <a:pt x="35157" y="510"/>
                  <a:pt x="35182" y="535"/>
                </a:cubicBezTo>
                <a:cubicBezTo>
                  <a:pt x="34453" y="802"/>
                  <a:pt x="33700" y="1093"/>
                  <a:pt x="32971" y="1385"/>
                </a:cubicBezTo>
                <a:cubicBezTo>
                  <a:pt x="33190" y="1069"/>
                  <a:pt x="33505" y="753"/>
                  <a:pt x="33821" y="510"/>
                </a:cubicBezTo>
                <a:cubicBezTo>
                  <a:pt x="34040" y="486"/>
                  <a:pt x="34259" y="486"/>
                  <a:pt x="34477" y="486"/>
                </a:cubicBezTo>
                <a:close/>
                <a:moveTo>
                  <a:pt x="27408" y="778"/>
                </a:moveTo>
                <a:lnTo>
                  <a:pt x="27408" y="778"/>
                </a:lnTo>
                <a:cubicBezTo>
                  <a:pt x="27384" y="923"/>
                  <a:pt x="27360" y="1093"/>
                  <a:pt x="27408" y="1263"/>
                </a:cubicBezTo>
                <a:cubicBezTo>
                  <a:pt x="27360" y="1312"/>
                  <a:pt x="27287" y="1385"/>
                  <a:pt x="27238" y="1458"/>
                </a:cubicBezTo>
                <a:cubicBezTo>
                  <a:pt x="27238" y="1458"/>
                  <a:pt x="27238" y="1458"/>
                  <a:pt x="27214" y="1482"/>
                </a:cubicBezTo>
                <a:cubicBezTo>
                  <a:pt x="27238" y="1263"/>
                  <a:pt x="27311" y="1045"/>
                  <a:pt x="27335" y="826"/>
                </a:cubicBezTo>
                <a:lnTo>
                  <a:pt x="27408" y="778"/>
                </a:lnTo>
                <a:close/>
                <a:moveTo>
                  <a:pt x="28088" y="1336"/>
                </a:moveTo>
                <a:lnTo>
                  <a:pt x="28088" y="1336"/>
                </a:lnTo>
                <a:cubicBezTo>
                  <a:pt x="28064" y="1409"/>
                  <a:pt x="28040" y="1482"/>
                  <a:pt x="28015" y="1531"/>
                </a:cubicBezTo>
                <a:lnTo>
                  <a:pt x="27991" y="1531"/>
                </a:lnTo>
                <a:cubicBezTo>
                  <a:pt x="27797" y="1579"/>
                  <a:pt x="27602" y="1579"/>
                  <a:pt x="27408" y="1579"/>
                </a:cubicBezTo>
                <a:cubicBezTo>
                  <a:pt x="27432" y="1555"/>
                  <a:pt x="27457" y="1531"/>
                  <a:pt x="27481" y="1506"/>
                </a:cubicBezTo>
                <a:cubicBezTo>
                  <a:pt x="27505" y="1458"/>
                  <a:pt x="27554" y="1433"/>
                  <a:pt x="27578" y="1385"/>
                </a:cubicBezTo>
                <a:cubicBezTo>
                  <a:pt x="27748" y="1385"/>
                  <a:pt x="27918" y="1361"/>
                  <a:pt x="28088" y="1336"/>
                </a:cubicBezTo>
                <a:close/>
                <a:moveTo>
                  <a:pt x="35133" y="778"/>
                </a:moveTo>
                <a:cubicBezTo>
                  <a:pt x="34987" y="1166"/>
                  <a:pt x="34526" y="1555"/>
                  <a:pt x="34137" y="1871"/>
                </a:cubicBezTo>
                <a:cubicBezTo>
                  <a:pt x="33748" y="1798"/>
                  <a:pt x="33360" y="1725"/>
                  <a:pt x="32971" y="1628"/>
                </a:cubicBezTo>
                <a:cubicBezTo>
                  <a:pt x="33676" y="1336"/>
                  <a:pt x="34404" y="1045"/>
                  <a:pt x="35133" y="778"/>
                </a:cubicBezTo>
                <a:close/>
                <a:moveTo>
                  <a:pt x="27092" y="1020"/>
                </a:moveTo>
                <a:lnTo>
                  <a:pt x="27092" y="1020"/>
                </a:lnTo>
                <a:cubicBezTo>
                  <a:pt x="27044" y="1239"/>
                  <a:pt x="26971" y="1458"/>
                  <a:pt x="27019" y="1676"/>
                </a:cubicBezTo>
                <a:cubicBezTo>
                  <a:pt x="26947" y="1774"/>
                  <a:pt x="26898" y="1846"/>
                  <a:pt x="26825" y="1919"/>
                </a:cubicBezTo>
                <a:cubicBezTo>
                  <a:pt x="26801" y="1676"/>
                  <a:pt x="26922" y="1409"/>
                  <a:pt x="26971" y="1191"/>
                </a:cubicBezTo>
                <a:cubicBezTo>
                  <a:pt x="26971" y="1166"/>
                  <a:pt x="26971" y="1166"/>
                  <a:pt x="26971" y="1142"/>
                </a:cubicBezTo>
                <a:cubicBezTo>
                  <a:pt x="26995" y="1118"/>
                  <a:pt x="27044" y="1069"/>
                  <a:pt x="27092" y="1020"/>
                </a:cubicBezTo>
                <a:close/>
                <a:moveTo>
                  <a:pt x="33433" y="559"/>
                </a:moveTo>
                <a:cubicBezTo>
                  <a:pt x="33117" y="850"/>
                  <a:pt x="32825" y="1191"/>
                  <a:pt x="32631" y="1531"/>
                </a:cubicBezTo>
                <a:cubicBezTo>
                  <a:pt x="32218" y="1701"/>
                  <a:pt x="31829" y="1895"/>
                  <a:pt x="31416" y="2065"/>
                </a:cubicBezTo>
                <a:lnTo>
                  <a:pt x="31416" y="2065"/>
                </a:lnTo>
                <a:cubicBezTo>
                  <a:pt x="31538" y="1628"/>
                  <a:pt x="31781" y="1191"/>
                  <a:pt x="32072" y="850"/>
                </a:cubicBezTo>
                <a:cubicBezTo>
                  <a:pt x="32461" y="729"/>
                  <a:pt x="32850" y="632"/>
                  <a:pt x="33238" y="583"/>
                </a:cubicBezTo>
                <a:cubicBezTo>
                  <a:pt x="33311" y="583"/>
                  <a:pt x="33360" y="559"/>
                  <a:pt x="33433" y="559"/>
                </a:cubicBezTo>
                <a:close/>
                <a:moveTo>
                  <a:pt x="27894" y="1774"/>
                </a:moveTo>
                <a:lnTo>
                  <a:pt x="27894" y="1774"/>
                </a:lnTo>
                <a:cubicBezTo>
                  <a:pt x="27845" y="1846"/>
                  <a:pt x="27797" y="1919"/>
                  <a:pt x="27748" y="1992"/>
                </a:cubicBezTo>
                <a:cubicBezTo>
                  <a:pt x="27505" y="2016"/>
                  <a:pt x="27238" y="2041"/>
                  <a:pt x="26995" y="2065"/>
                </a:cubicBezTo>
                <a:cubicBezTo>
                  <a:pt x="27044" y="1968"/>
                  <a:pt x="27117" y="1895"/>
                  <a:pt x="27214" y="1822"/>
                </a:cubicBezTo>
                <a:cubicBezTo>
                  <a:pt x="27432" y="1798"/>
                  <a:pt x="27675" y="1798"/>
                  <a:pt x="27894" y="1774"/>
                </a:cubicBezTo>
                <a:close/>
                <a:moveTo>
                  <a:pt x="26655" y="1531"/>
                </a:moveTo>
                <a:lnTo>
                  <a:pt x="26655" y="1531"/>
                </a:lnTo>
                <a:cubicBezTo>
                  <a:pt x="26606" y="1725"/>
                  <a:pt x="26582" y="1944"/>
                  <a:pt x="26631" y="2138"/>
                </a:cubicBezTo>
                <a:cubicBezTo>
                  <a:pt x="26582" y="2211"/>
                  <a:pt x="26509" y="2284"/>
                  <a:pt x="26461" y="2381"/>
                </a:cubicBezTo>
                <a:cubicBezTo>
                  <a:pt x="26461" y="2211"/>
                  <a:pt x="26461" y="2016"/>
                  <a:pt x="26485" y="1871"/>
                </a:cubicBezTo>
                <a:cubicBezTo>
                  <a:pt x="26534" y="1749"/>
                  <a:pt x="26582" y="1628"/>
                  <a:pt x="26655" y="1531"/>
                </a:cubicBezTo>
                <a:close/>
                <a:moveTo>
                  <a:pt x="31708" y="948"/>
                </a:moveTo>
                <a:lnTo>
                  <a:pt x="31708" y="948"/>
                </a:lnTo>
                <a:cubicBezTo>
                  <a:pt x="31465" y="1312"/>
                  <a:pt x="31246" y="1749"/>
                  <a:pt x="31149" y="2187"/>
                </a:cubicBezTo>
                <a:cubicBezTo>
                  <a:pt x="30882" y="2308"/>
                  <a:pt x="30615" y="2429"/>
                  <a:pt x="30348" y="2551"/>
                </a:cubicBezTo>
                <a:cubicBezTo>
                  <a:pt x="30445" y="2089"/>
                  <a:pt x="30688" y="1676"/>
                  <a:pt x="30906" y="1263"/>
                </a:cubicBezTo>
                <a:cubicBezTo>
                  <a:pt x="31003" y="1215"/>
                  <a:pt x="31101" y="1166"/>
                  <a:pt x="31198" y="1142"/>
                </a:cubicBezTo>
                <a:cubicBezTo>
                  <a:pt x="31368" y="1069"/>
                  <a:pt x="31538" y="996"/>
                  <a:pt x="31708" y="948"/>
                </a:cubicBezTo>
                <a:close/>
                <a:moveTo>
                  <a:pt x="27578" y="2235"/>
                </a:moveTo>
                <a:cubicBezTo>
                  <a:pt x="27457" y="2357"/>
                  <a:pt x="27335" y="2478"/>
                  <a:pt x="27190" y="2599"/>
                </a:cubicBezTo>
                <a:cubicBezTo>
                  <a:pt x="26971" y="2624"/>
                  <a:pt x="26752" y="2624"/>
                  <a:pt x="26534" y="2624"/>
                </a:cubicBezTo>
                <a:cubicBezTo>
                  <a:pt x="26606" y="2502"/>
                  <a:pt x="26704" y="2381"/>
                  <a:pt x="26801" y="2259"/>
                </a:cubicBezTo>
                <a:cubicBezTo>
                  <a:pt x="26801" y="2259"/>
                  <a:pt x="26801" y="2284"/>
                  <a:pt x="26825" y="2284"/>
                </a:cubicBezTo>
                <a:cubicBezTo>
                  <a:pt x="27068" y="2284"/>
                  <a:pt x="27335" y="2259"/>
                  <a:pt x="27578" y="2235"/>
                </a:cubicBezTo>
                <a:close/>
                <a:moveTo>
                  <a:pt x="32655" y="1749"/>
                </a:moveTo>
                <a:cubicBezTo>
                  <a:pt x="32655" y="1749"/>
                  <a:pt x="32655" y="1774"/>
                  <a:pt x="32655" y="1774"/>
                </a:cubicBezTo>
                <a:cubicBezTo>
                  <a:pt x="33068" y="1895"/>
                  <a:pt x="33481" y="1968"/>
                  <a:pt x="33918" y="2041"/>
                </a:cubicBezTo>
                <a:cubicBezTo>
                  <a:pt x="33894" y="2065"/>
                  <a:pt x="33870" y="2065"/>
                  <a:pt x="33846" y="2089"/>
                </a:cubicBezTo>
                <a:cubicBezTo>
                  <a:pt x="33554" y="2332"/>
                  <a:pt x="33238" y="2527"/>
                  <a:pt x="32922" y="2721"/>
                </a:cubicBezTo>
                <a:cubicBezTo>
                  <a:pt x="32437" y="2624"/>
                  <a:pt x="31999" y="2405"/>
                  <a:pt x="31538" y="2259"/>
                </a:cubicBezTo>
                <a:cubicBezTo>
                  <a:pt x="31902" y="2089"/>
                  <a:pt x="32291" y="1919"/>
                  <a:pt x="32655" y="1749"/>
                </a:cubicBezTo>
                <a:close/>
                <a:moveTo>
                  <a:pt x="23959" y="2357"/>
                </a:moveTo>
                <a:cubicBezTo>
                  <a:pt x="23861" y="2527"/>
                  <a:pt x="23764" y="2672"/>
                  <a:pt x="23667" y="2818"/>
                </a:cubicBezTo>
                <a:cubicBezTo>
                  <a:pt x="23619" y="2721"/>
                  <a:pt x="23594" y="2624"/>
                  <a:pt x="23570" y="2527"/>
                </a:cubicBezTo>
                <a:cubicBezTo>
                  <a:pt x="23691" y="2478"/>
                  <a:pt x="23837" y="2405"/>
                  <a:pt x="23959" y="2357"/>
                </a:cubicBezTo>
                <a:close/>
                <a:moveTo>
                  <a:pt x="26752" y="2842"/>
                </a:moveTo>
                <a:cubicBezTo>
                  <a:pt x="26631" y="2891"/>
                  <a:pt x="26509" y="2915"/>
                  <a:pt x="26388" y="2940"/>
                </a:cubicBezTo>
                <a:cubicBezTo>
                  <a:pt x="26412" y="2915"/>
                  <a:pt x="26412" y="2891"/>
                  <a:pt x="26436" y="2842"/>
                </a:cubicBezTo>
                <a:close/>
                <a:moveTo>
                  <a:pt x="30566" y="1409"/>
                </a:moveTo>
                <a:lnTo>
                  <a:pt x="30566" y="1409"/>
                </a:lnTo>
                <a:cubicBezTo>
                  <a:pt x="30372" y="1822"/>
                  <a:pt x="30177" y="2211"/>
                  <a:pt x="30129" y="2672"/>
                </a:cubicBezTo>
                <a:cubicBezTo>
                  <a:pt x="29862" y="2794"/>
                  <a:pt x="29594" y="2915"/>
                  <a:pt x="29327" y="3037"/>
                </a:cubicBezTo>
                <a:cubicBezTo>
                  <a:pt x="29352" y="2721"/>
                  <a:pt x="29400" y="2405"/>
                  <a:pt x="29570" y="2114"/>
                </a:cubicBezTo>
                <a:cubicBezTo>
                  <a:pt x="29594" y="2089"/>
                  <a:pt x="29594" y="2041"/>
                  <a:pt x="29570" y="2016"/>
                </a:cubicBezTo>
                <a:cubicBezTo>
                  <a:pt x="29886" y="1774"/>
                  <a:pt x="30250" y="1579"/>
                  <a:pt x="30566" y="1409"/>
                </a:cubicBezTo>
                <a:close/>
                <a:moveTo>
                  <a:pt x="20898" y="2940"/>
                </a:moveTo>
                <a:lnTo>
                  <a:pt x="20898" y="2940"/>
                </a:lnTo>
                <a:cubicBezTo>
                  <a:pt x="20849" y="3012"/>
                  <a:pt x="20825" y="3085"/>
                  <a:pt x="20776" y="3158"/>
                </a:cubicBezTo>
                <a:cubicBezTo>
                  <a:pt x="20776" y="3085"/>
                  <a:pt x="20776" y="3037"/>
                  <a:pt x="20801" y="2988"/>
                </a:cubicBezTo>
                <a:cubicBezTo>
                  <a:pt x="20825" y="2964"/>
                  <a:pt x="20874" y="2964"/>
                  <a:pt x="20898" y="2940"/>
                </a:cubicBezTo>
                <a:close/>
                <a:moveTo>
                  <a:pt x="31222" y="2405"/>
                </a:moveTo>
                <a:cubicBezTo>
                  <a:pt x="31708" y="2527"/>
                  <a:pt x="32145" y="2745"/>
                  <a:pt x="32631" y="2891"/>
                </a:cubicBezTo>
                <a:cubicBezTo>
                  <a:pt x="32485" y="2964"/>
                  <a:pt x="32315" y="3037"/>
                  <a:pt x="32145" y="3134"/>
                </a:cubicBezTo>
                <a:cubicBezTo>
                  <a:pt x="32048" y="3182"/>
                  <a:pt x="31951" y="3207"/>
                  <a:pt x="31854" y="3255"/>
                </a:cubicBezTo>
                <a:cubicBezTo>
                  <a:pt x="31368" y="3134"/>
                  <a:pt x="30931" y="2915"/>
                  <a:pt x="30493" y="2721"/>
                </a:cubicBezTo>
                <a:cubicBezTo>
                  <a:pt x="30736" y="2624"/>
                  <a:pt x="30979" y="2502"/>
                  <a:pt x="31222" y="2405"/>
                </a:cubicBezTo>
                <a:close/>
                <a:moveTo>
                  <a:pt x="23910" y="3012"/>
                </a:moveTo>
                <a:cubicBezTo>
                  <a:pt x="23910" y="3061"/>
                  <a:pt x="23886" y="3110"/>
                  <a:pt x="23861" y="3158"/>
                </a:cubicBezTo>
                <a:cubicBezTo>
                  <a:pt x="23764" y="3231"/>
                  <a:pt x="23643" y="3280"/>
                  <a:pt x="23546" y="3353"/>
                </a:cubicBezTo>
                <a:cubicBezTo>
                  <a:pt x="23619" y="3255"/>
                  <a:pt x="23667" y="3158"/>
                  <a:pt x="23740" y="3061"/>
                </a:cubicBezTo>
                <a:cubicBezTo>
                  <a:pt x="23813" y="3037"/>
                  <a:pt x="23861" y="3037"/>
                  <a:pt x="23910" y="3012"/>
                </a:cubicBezTo>
                <a:close/>
                <a:moveTo>
                  <a:pt x="23376" y="2648"/>
                </a:moveTo>
                <a:cubicBezTo>
                  <a:pt x="23424" y="2770"/>
                  <a:pt x="23448" y="2915"/>
                  <a:pt x="23497" y="3037"/>
                </a:cubicBezTo>
                <a:cubicBezTo>
                  <a:pt x="23400" y="3182"/>
                  <a:pt x="23327" y="3304"/>
                  <a:pt x="23230" y="3450"/>
                </a:cubicBezTo>
                <a:cubicBezTo>
                  <a:pt x="23157" y="3255"/>
                  <a:pt x="23060" y="3085"/>
                  <a:pt x="23011" y="2915"/>
                </a:cubicBezTo>
                <a:cubicBezTo>
                  <a:pt x="23133" y="2818"/>
                  <a:pt x="23254" y="2721"/>
                  <a:pt x="23376" y="2648"/>
                </a:cubicBezTo>
                <a:close/>
                <a:moveTo>
                  <a:pt x="29279" y="2235"/>
                </a:moveTo>
                <a:cubicBezTo>
                  <a:pt x="29157" y="2527"/>
                  <a:pt x="29133" y="2842"/>
                  <a:pt x="29109" y="3134"/>
                </a:cubicBezTo>
                <a:cubicBezTo>
                  <a:pt x="28793" y="3280"/>
                  <a:pt x="28501" y="3425"/>
                  <a:pt x="28185" y="3571"/>
                </a:cubicBezTo>
                <a:cubicBezTo>
                  <a:pt x="28380" y="3061"/>
                  <a:pt x="28793" y="2624"/>
                  <a:pt x="29279" y="2235"/>
                </a:cubicBezTo>
                <a:close/>
                <a:moveTo>
                  <a:pt x="30226" y="2842"/>
                </a:moveTo>
                <a:cubicBezTo>
                  <a:pt x="30663" y="3012"/>
                  <a:pt x="31076" y="3231"/>
                  <a:pt x="31538" y="3377"/>
                </a:cubicBezTo>
                <a:cubicBezTo>
                  <a:pt x="31246" y="3474"/>
                  <a:pt x="30979" y="3571"/>
                  <a:pt x="30688" y="3644"/>
                </a:cubicBezTo>
                <a:cubicBezTo>
                  <a:pt x="30275" y="3547"/>
                  <a:pt x="29910" y="3353"/>
                  <a:pt x="29497" y="3207"/>
                </a:cubicBezTo>
                <a:cubicBezTo>
                  <a:pt x="29740" y="3085"/>
                  <a:pt x="29983" y="2964"/>
                  <a:pt x="30226" y="2842"/>
                </a:cubicBezTo>
                <a:close/>
                <a:moveTo>
                  <a:pt x="20582" y="3110"/>
                </a:moveTo>
                <a:cubicBezTo>
                  <a:pt x="20582" y="3182"/>
                  <a:pt x="20582" y="3280"/>
                  <a:pt x="20582" y="3377"/>
                </a:cubicBezTo>
                <a:cubicBezTo>
                  <a:pt x="20582" y="3401"/>
                  <a:pt x="20606" y="3401"/>
                  <a:pt x="20606" y="3425"/>
                </a:cubicBezTo>
                <a:cubicBezTo>
                  <a:pt x="20558" y="3523"/>
                  <a:pt x="20485" y="3595"/>
                  <a:pt x="20412" y="3693"/>
                </a:cubicBezTo>
                <a:cubicBezTo>
                  <a:pt x="20412" y="3523"/>
                  <a:pt x="20412" y="3353"/>
                  <a:pt x="20436" y="3182"/>
                </a:cubicBezTo>
                <a:cubicBezTo>
                  <a:pt x="20485" y="3158"/>
                  <a:pt x="20533" y="3134"/>
                  <a:pt x="20582" y="3110"/>
                </a:cubicBezTo>
                <a:close/>
                <a:moveTo>
                  <a:pt x="20971" y="3450"/>
                </a:moveTo>
                <a:cubicBezTo>
                  <a:pt x="20971" y="3523"/>
                  <a:pt x="20946" y="3620"/>
                  <a:pt x="20922" y="3693"/>
                </a:cubicBezTo>
                <a:cubicBezTo>
                  <a:pt x="20825" y="3765"/>
                  <a:pt x="20703" y="3790"/>
                  <a:pt x="20582" y="3838"/>
                </a:cubicBezTo>
                <a:cubicBezTo>
                  <a:pt x="20679" y="3717"/>
                  <a:pt x="20752" y="3595"/>
                  <a:pt x="20849" y="3450"/>
                </a:cubicBezTo>
                <a:close/>
                <a:moveTo>
                  <a:pt x="29206" y="3328"/>
                </a:moveTo>
                <a:cubicBezTo>
                  <a:pt x="29570" y="3425"/>
                  <a:pt x="29910" y="3620"/>
                  <a:pt x="30250" y="3741"/>
                </a:cubicBezTo>
                <a:cubicBezTo>
                  <a:pt x="29890" y="3808"/>
                  <a:pt x="29529" y="3845"/>
                  <a:pt x="29169" y="3845"/>
                </a:cubicBezTo>
                <a:cubicBezTo>
                  <a:pt x="28874" y="3845"/>
                  <a:pt x="28578" y="3820"/>
                  <a:pt x="28283" y="3765"/>
                </a:cubicBezTo>
                <a:lnTo>
                  <a:pt x="29206" y="3328"/>
                </a:lnTo>
                <a:close/>
                <a:moveTo>
                  <a:pt x="17594" y="3765"/>
                </a:moveTo>
                <a:cubicBezTo>
                  <a:pt x="17497" y="3838"/>
                  <a:pt x="17400" y="3911"/>
                  <a:pt x="17327" y="3984"/>
                </a:cubicBezTo>
                <a:lnTo>
                  <a:pt x="17351" y="3814"/>
                </a:lnTo>
                <a:lnTo>
                  <a:pt x="17351" y="3790"/>
                </a:lnTo>
                <a:cubicBezTo>
                  <a:pt x="17448" y="3790"/>
                  <a:pt x="17521" y="3765"/>
                  <a:pt x="17594" y="3765"/>
                </a:cubicBezTo>
                <a:close/>
                <a:moveTo>
                  <a:pt x="23764" y="3474"/>
                </a:moveTo>
                <a:cubicBezTo>
                  <a:pt x="23716" y="3595"/>
                  <a:pt x="23667" y="3717"/>
                  <a:pt x="23619" y="3863"/>
                </a:cubicBezTo>
                <a:cubicBezTo>
                  <a:pt x="23424" y="3936"/>
                  <a:pt x="23230" y="4008"/>
                  <a:pt x="23036" y="4057"/>
                </a:cubicBezTo>
                <a:cubicBezTo>
                  <a:pt x="23108" y="3960"/>
                  <a:pt x="23181" y="3863"/>
                  <a:pt x="23278" y="3741"/>
                </a:cubicBezTo>
                <a:cubicBezTo>
                  <a:pt x="23278" y="3741"/>
                  <a:pt x="23303" y="3741"/>
                  <a:pt x="23327" y="3717"/>
                </a:cubicBezTo>
                <a:cubicBezTo>
                  <a:pt x="23473" y="3644"/>
                  <a:pt x="23619" y="3547"/>
                  <a:pt x="23764" y="3474"/>
                </a:cubicBezTo>
                <a:close/>
                <a:moveTo>
                  <a:pt x="22841" y="3061"/>
                </a:moveTo>
                <a:cubicBezTo>
                  <a:pt x="22914" y="3255"/>
                  <a:pt x="23011" y="3450"/>
                  <a:pt x="23084" y="3644"/>
                </a:cubicBezTo>
                <a:cubicBezTo>
                  <a:pt x="22963" y="3790"/>
                  <a:pt x="22841" y="3936"/>
                  <a:pt x="22744" y="4106"/>
                </a:cubicBezTo>
                <a:cubicBezTo>
                  <a:pt x="22647" y="3887"/>
                  <a:pt x="22525" y="3693"/>
                  <a:pt x="22501" y="3474"/>
                </a:cubicBezTo>
                <a:cubicBezTo>
                  <a:pt x="22525" y="3450"/>
                  <a:pt x="22525" y="3401"/>
                  <a:pt x="22550" y="3377"/>
                </a:cubicBezTo>
                <a:cubicBezTo>
                  <a:pt x="22647" y="3280"/>
                  <a:pt x="22744" y="3158"/>
                  <a:pt x="22841" y="3061"/>
                </a:cubicBezTo>
                <a:close/>
                <a:moveTo>
                  <a:pt x="20193" y="3353"/>
                </a:moveTo>
                <a:cubicBezTo>
                  <a:pt x="20193" y="3547"/>
                  <a:pt x="20218" y="3741"/>
                  <a:pt x="20218" y="3960"/>
                </a:cubicBezTo>
                <a:cubicBezTo>
                  <a:pt x="20120" y="4057"/>
                  <a:pt x="20023" y="4178"/>
                  <a:pt x="19926" y="4300"/>
                </a:cubicBezTo>
                <a:cubicBezTo>
                  <a:pt x="19975" y="4008"/>
                  <a:pt x="20048" y="3741"/>
                  <a:pt x="20096" y="3450"/>
                </a:cubicBezTo>
                <a:lnTo>
                  <a:pt x="20096" y="3425"/>
                </a:lnTo>
                <a:cubicBezTo>
                  <a:pt x="20120" y="3401"/>
                  <a:pt x="20169" y="3377"/>
                  <a:pt x="20193" y="3353"/>
                </a:cubicBezTo>
                <a:close/>
                <a:moveTo>
                  <a:pt x="17740" y="3911"/>
                </a:moveTo>
                <a:lnTo>
                  <a:pt x="17740" y="3911"/>
                </a:lnTo>
                <a:cubicBezTo>
                  <a:pt x="17691" y="4057"/>
                  <a:pt x="17643" y="4227"/>
                  <a:pt x="17594" y="4397"/>
                </a:cubicBezTo>
                <a:cubicBezTo>
                  <a:pt x="17473" y="4373"/>
                  <a:pt x="17375" y="4349"/>
                  <a:pt x="17278" y="4324"/>
                </a:cubicBezTo>
                <a:cubicBezTo>
                  <a:pt x="17424" y="4178"/>
                  <a:pt x="17594" y="4033"/>
                  <a:pt x="17740" y="3911"/>
                </a:cubicBezTo>
                <a:close/>
                <a:moveTo>
                  <a:pt x="17133" y="3863"/>
                </a:moveTo>
                <a:lnTo>
                  <a:pt x="17133" y="3863"/>
                </a:lnTo>
                <a:cubicBezTo>
                  <a:pt x="17108" y="3984"/>
                  <a:pt x="17084" y="4106"/>
                  <a:pt x="17060" y="4227"/>
                </a:cubicBezTo>
                <a:cubicBezTo>
                  <a:pt x="16962" y="4324"/>
                  <a:pt x="16890" y="4397"/>
                  <a:pt x="16792" y="4494"/>
                </a:cubicBezTo>
                <a:cubicBezTo>
                  <a:pt x="16817" y="4324"/>
                  <a:pt x="16841" y="4130"/>
                  <a:pt x="16865" y="3960"/>
                </a:cubicBezTo>
                <a:lnTo>
                  <a:pt x="16865" y="3936"/>
                </a:lnTo>
                <a:cubicBezTo>
                  <a:pt x="16962" y="3911"/>
                  <a:pt x="17035" y="3887"/>
                  <a:pt x="17133" y="3863"/>
                </a:cubicBezTo>
                <a:close/>
                <a:moveTo>
                  <a:pt x="22331" y="3741"/>
                </a:moveTo>
                <a:cubicBezTo>
                  <a:pt x="22404" y="3936"/>
                  <a:pt x="22525" y="4106"/>
                  <a:pt x="22598" y="4300"/>
                </a:cubicBezTo>
                <a:cubicBezTo>
                  <a:pt x="22525" y="4373"/>
                  <a:pt x="22477" y="4446"/>
                  <a:pt x="22428" y="4494"/>
                </a:cubicBezTo>
                <a:cubicBezTo>
                  <a:pt x="22331" y="4300"/>
                  <a:pt x="22258" y="4057"/>
                  <a:pt x="22282" y="3838"/>
                </a:cubicBezTo>
                <a:cubicBezTo>
                  <a:pt x="22307" y="3814"/>
                  <a:pt x="22331" y="3765"/>
                  <a:pt x="22331" y="3741"/>
                </a:cubicBezTo>
                <a:close/>
                <a:moveTo>
                  <a:pt x="20874" y="3960"/>
                </a:moveTo>
                <a:cubicBezTo>
                  <a:pt x="20825" y="4081"/>
                  <a:pt x="20801" y="4203"/>
                  <a:pt x="20752" y="4324"/>
                </a:cubicBezTo>
                <a:cubicBezTo>
                  <a:pt x="20509" y="4421"/>
                  <a:pt x="20291" y="4494"/>
                  <a:pt x="20023" y="4519"/>
                </a:cubicBezTo>
                <a:cubicBezTo>
                  <a:pt x="20169" y="4373"/>
                  <a:pt x="20291" y="4227"/>
                  <a:pt x="20388" y="4081"/>
                </a:cubicBezTo>
                <a:cubicBezTo>
                  <a:pt x="20558" y="4057"/>
                  <a:pt x="20703" y="4033"/>
                  <a:pt x="20874" y="3960"/>
                </a:cubicBezTo>
                <a:close/>
                <a:moveTo>
                  <a:pt x="23473" y="4130"/>
                </a:moveTo>
                <a:lnTo>
                  <a:pt x="23473" y="4130"/>
                </a:lnTo>
                <a:cubicBezTo>
                  <a:pt x="23424" y="4227"/>
                  <a:pt x="23376" y="4300"/>
                  <a:pt x="23327" y="4373"/>
                </a:cubicBezTo>
                <a:cubicBezTo>
                  <a:pt x="23108" y="4421"/>
                  <a:pt x="22890" y="4470"/>
                  <a:pt x="22671" y="4543"/>
                </a:cubicBezTo>
                <a:cubicBezTo>
                  <a:pt x="22720" y="4494"/>
                  <a:pt x="22744" y="4421"/>
                  <a:pt x="22793" y="4373"/>
                </a:cubicBezTo>
                <a:cubicBezTo>
                  <a:pt x="23011" y="4300"/>
                  <a:pt x="23254" y="4227"/>
                  <a:pt x="23473" y="4130"/>
                </a:cubicBezTo>
                <a:close/>
                <a:moveTo>
                  <a:pt x="22137" y="4324"/>
                </a:moveTo>
                <a:lnTo>
                  <a:pt x="22137" y="4324"/>
                </a:lnTo>
                <a:cubicBezTo>
                  <a:pt x="22161" y="4446"/>
                  <a:pt x="22234" y="4591"/>
                  <a:pt x="22282" y="4689"/>
                </a:cubicBezTo>
                <a:cubicBezTo>
                  <a:pt x="22258" y="4761"/>
                  <a:pt x="22210" y="4810"/>
                  <a:pt x="22161" y="4859"/>
                </a:cubicBezTo>
                <a:cubicBezTo>
                  <a:pt x="22088" y="4713"/>
                  <a:pt x="22088" y="4519"/>
                  <a:pt x="22137" y="4324"/>
                </a:cubicBezTo>
                <a:close/>
                <a:moveTo>
                  <a:pt x="19829" y="3668"/>
                </a:moveTo>
                <a:lnTo>
                  <a:pt x="19829" y="3668"/>
                </a:lnTo>
                <a:cubicBezTo>
                  <a:pt x="19780" y="3984"/>
                  <a:pt x="19707" y="4300"/>
                  <a:pt x="19683" y="4616"/>
                </a:cubicBezTo>
                <a:cubicBezTo>
                  <a:pt x="19610" y="4689"/>
                  <a:pt x="19537" y="4786"/>
                  <a:pt x="19465" y="4883"/>
                </a:cubicBezTo>
                <a:cubicBezTo>
                  <a:pt x="19489" y="4543"/>
                  <a:pt x="19586" y="4227"/>
                  <a:pt x="19635" y="3911"/>
                </a:cubicBezTo>
                <a:cubicBezTo>
                  <a:pt x="19635" y="3911"/>
                  <a:pt x="19635" y="3887"/>
                  <a:pt x="19610" y="3887"/>
                </a:cubicBezTo>
                <a:cubicBezTo>
                  <a:pt x="19683" y="3814"/>
                  <a:pt x="19756" y="3741"/>
                  <a:pt x="19829" y="3668"/>
                </a:cubicBezTo>
                <a:close/>
                <a:moveTo>
                  <a:pt x="17084" y="4494"/>
                </a:moveTo>
                <a:cubicBezTo>
                  <a:pt x="17108" y="4519"/>
                  <a:pt x="17108" y="4519"/>
                  <a:pt x="17157" y="4543"/>
                </a:cubicBezTo>
                <a:cubicBezTo>
                  <a:pt x="17278" y="4567"/>
                  <a:pt x="17400" y="4567"/>
                  <a:pt x="17521" y="4591"/>
                </a:cubicBezTo>
                <a:cubicBezTo>
                  <a:pt x="17473" y="4713"/>
                  <a:pt x="17424" y="4859"/>
                  <a:pt x="17351" y="4980"/>
                </a:cubicBezTo>
                <a:cubicBezTo>
                  <a:pt x="17157" y="4932"/>
                  <a:pt x="16962" y="4883"/>
                  <a:pt x="16744" y="4834"/>
                </a:cubicBezTo>
                <a:cubicBezTo>
                  <a:pt x="16744" y="4834"/>
                  <a:pt x="16768" y="4810"/>
                  <a:pt x="16768" y="4810"/>
                </a:cubicBezTo>
                <a:cubicBezTo>
                  <a:pt x="16865" y="4689"/>
                  <a:pt x="16987" y="4591"/>
                  <a:pt x="17084" y="4494"/>
                </a:cubicBezTo>
                <a:close/>
                <a:moveTo>
                  <a:pt x="23108" y="4640"/>
                </a:moveTo>
                <a:lnTo>
                  <a:pt x="23108" y="4640"/>
                </a:lnTo>
                <a:cubicBezTo>
                  <a:pt x="22890" y="4859"/>
                  <a:pt x="22623" y="5004"/>
                  <a:pt x="22331" y="5004"/>
                </a:cubicBezTo>
                <a:cubicBezTo>
                  <a:pt x="22380" y="4956"/>
                  <a:pt x="22428" y="4883"/>
                  <a:pt x="22477" y="4834"/>
                </a:cubicBezTo>
                <a:cubicBezTo>
                  <a:pt x="22671" y="4761"/>
                  <a:pt x="22890" y="4689"/>
                  <a:pt x="23108" y="4640"/>
                </a:cubicBezTo>
                <a:close/>
                <a:moveTo>
                  <a:pt x="16647" y="4033"/>
                </a:moveTo>
                <a:cubicBezTo>
                  <a:pt x="16598" y="4251"/>
                  <a:pt x="16574" y="4494"/>
                  <a:pt x="16549" y="4737"/>
                </a:cubicBezTo>
                <a:cubicBezTo>
                  <a:pt x="16452" y="4834"/>
                  <a:pt x="16355" y="4932"/>
                  <a:pt x="16258" y="5029"/>
                </a:cubicBezTo>
                <a:cubicBezTo>
                  <a:pt x="16258" y="4761"/>
                  <a:pt x="16282" y="4470"/>
                  <a:pt x="16282" y="4178"/>
                </a:cubicBezTo>
                <a:cubicBezTo>
                  <a:pt x="16404" y="4130"/>
                  <a:pt x="16525" y="4057"/>
                  <a:pt x="16647" y="4033"/>
                </a:cubicBezTo>
                <a:close/>
                <a:moveTo>
                  <a:pt x="20631" y="4591"/>
                </a:moveTo>
                <a:cubicBezTo>
                  <a:pt x="20533" y="4786"/>
                  <a:pt x="20436" y="4956"/>
                  <a:pt x="20291" y="5102"/>
                </a:cubicBezTo>
                <a:cubicBezTo>
                  <a:pt x="20072" y="5077"/>
                  <a:pt x="19829" y="5053"/>
                  <a:pt x="19586" y="5053"/>
                </a:cubicBezTo>
                <a:cubicBezTo>
                  <a:pt x="19659" y="4956"/>
                  <a:pt x="19756" y="4859"/>
                  <a:pt x="19853" y="4761"/>
                </a:cubicBezTo>
                <a:cubicBezTo>
                  <a:pt x="20120" y="4761"/>
                  <a:pt x="20388" y="4689"/>
                  <a:pt x="20631" y="4591"/>
                </a:cubicBezTo>
                <a:close/>
                <a:moveTo>
                  <a:pt x="19343" y="4251"/>
                </a:moveTo>
                <a:cubicBezTo>
                  <a:pt x="19295" y="4543"/>
                  <a:pt x="19222" y="4834"/>
                  <a:pt x="19246" y="5150"/>
                </a:cubicBezTo>
                <a:cubicBezTo>
                  <a:pt x="19197" y="5199"/>
                  <a:pt x="19149" y="5223"/>
                  <a:pt x="19124" y="5272"/>
                </a:cubicBezTo>
                <a:cubicBezTo>
                  <a:pt x="19027" y="4956"/>
                  <a:pt x="19124" y="4591"/>
                  <a:pt x="19343" y="4251"/>
                </a:cubicBezTo>
                <a:close/>
                <a:moveTo>
                  <a:pt x="19392" y="5272"/>
                </a:moveTo>
                <a:cubicBezTo>
                  <a:pt x="19635" y="5272"/>
                  <a:pt x="19853" y="5296"/>
                  <a:pt x="20072" y="5296"/>
                </a:cubicBezTo>
                <a:cubicBezTo>
                  <a:pt x="19910" y="5422"/>
                  <a:pt x="19709" y="5494"/>
                  <a:pt x="19488" y="5494"/>
                </a:cubicBezTo>
                <a:cubicBezTo>
                  <a:pt x="19409" y="5494"/>
                  <a:pt x="19328" y="5485"/>
                  <a:pt x="19246" y="5466"/>
                </a:cubicBezTo>
                <a:cubicBezTo>
                  <a:pt x="19295" y="5393"/>
                  <a:pt x="19343" y="5344"/>
                  <a:pt x="19392" y="5272"/>
                </a:cubicBezTo>
                <a:close/>
                <a:moveTo>
                  <a:pt x="16549" y="5004"/>
                </a:moveTo>
                <a:cubicBezTo>
                  <a:pt x="16574" y="5004"/>
                  <a:pt x="16598" y="5029"/>
                  <a:pt x="16598" y="5029"/>
                </a:cubicBezTo>
                <a:cubicBezTo>
                  <a:pt x="16817" y="5053"/>
                  <a:pt x="17035" y="5126"/>
                  <a:pt x="17254" y="5174"/>
                </a:cubicBezTo>
                <a:cubicBezTo>
                  <a:pt x="17181" y="5296"/>
                  <a:pt x="17108" y="5417"/>
                  <a:pt x="17035" y="5539"/>
                </a:cubicBezTo>
                <a:cubicBezTo>
                  <a:pt x="16768" y="5466"/>
                  <a:pt x="16525" y="5393"/>
                  <a:pt x="16258" y="5320"/>
                </a:cubicBezTo>
                <a:cubicBezTo>
                  <a:pt x="16355" y="5199"/>
                  <a:pt x="16452" y="5102"/>
                  <a:pt x="16549" y="5004"/>
                </a:cubicBezTo>
                <a:close/>
                <a:moveTo>
                  <a:pt x="16088" y="4300"/>
                </a:moveTo>
                <a:lnTo>
                  <a:pt x="16088" y="4300"/>
                </a:lnTo>
                <a:cubicBezTo>
                  <a:pt x="16064" y="4616"/>
                  <a:pt x="16039" y="4932"/>
                  <a:pt x="16039" y="5247"/>
                </a:cubicBezTo>
                <a:cubicBezTo>
                  <a:pt x="15942" y="5369"/>
                  <a:pt x="15845" y="5466"/>
                  <a:pt x="15724" y="5563"/>
                </a:cubicBezTo>
                <a:cubicBezTo>
                  <a:pt x="15748" y="5223"/>
                  <a:pt x="15748" y="4907"/>
                  <a:pt x="15772" y="4567"/>
                </a:cubicBezTo>
                <a:cubicBezTo>
                  <a:pt x="15772" y="4567"/>
                  <a:pt x="15772" y="4543"/>
                  <a:pt x="15772" y="4543"/>
                </a:cubicBezTo>
                <a:cubicBezTo>
                  <a:pt x="15869" y="4446"/>
                  <a:pt x="15966" y="4373"/>
                  <a:pt x="16088" y="4300"/>
                </a:cubicBezTo>
                <a:close/>
                <a:moveTo>
                  <a:pt x="26971" y="5685"/>
                </a:moveTo>
                <a:lnTo>
                  <a:pt x="26971" y="5685"/>
                </a:lnTo>
                <a:cubicBezTo>
                  <a:pt x="26898" y="5733"/>
                  <a:pt x="26825" y="5782"/>
                  <a:pt x="26777" y="5855"/>
                </a:cubicBezTo>
                <a:lnTo>
                  <a:pt x="26606" y="5855"/>
                </a:lnTo>
                <a:cubicBezTo>
                  <a:pt x="26728" y="5782"/>
                  <a:pt x="26849" y="5709"/>
                  <a:pt x="26971" y="5685"/>
                </a:cubicBezTo>
                <a:close/>
                <a:moveTo>
                  <a:pt x="15554" y="4786"/>
                </a:moveTo>
                <a:cubicBezTo>
                  <a:pt x="15529" y="5126"/>
                  <a:pt x="15529" y="5442"/>
                  <a:pt x="15529" y="5782"/>
                </a:cubicBezTo>
                <a:cubicBezTo>
                  <a:pt x="15481" y="5830"/>
                  <a:pt x="15456" y="5855"/>
                  <a:pt x="15432" y="5879"/>
                </a:cubicBezTo>
                <a:cubicBezTo>
                  <a:pt x="15262" y="5442"/>
                  <a:pt x="15335" y="5077"/>
                  <a:pt x="15554" y="4786"/>
                </a:cubicBezTo>
                <a:close/>
                <a:moveTo>
                  <a:pt x="27845" y="5545"/>
                </a:moveTo>
                <a:cubicBezTo>
                  <a:pt x="27943" y="5545"/>
                  <a:pt x="28040" y="5551"/>
                  <a:pt x="28137" y="5563"/>
                </a:cubicBezTo>
                <a:cubicBezTo>
                  <a:pt x="27943" y="5685"/>
                  <a:pt x="27724" y="5757"/>
                  <a:pt x="27554" y="5928"/>
                </a:cubicBezTo>
                <a:cubicBezTo>
                  <a:pt x="27384" y="5903"/>
                  <a:pt x="27214" y="5879"/>
                  <a:pt x="27044" y="5879"/>
                </a:cubicBezTo>
                <a:cubicBezTo>
                  <a:pt x="27190" y="5757"/>
                  <a:pt x="27335" y="5660"/>
                  <a:pt x="27505" y="5587"/>
                </a:cubicBezTo>
                <a:cubicBezTo>
                  <a:pt x="27530" y="5563"/>
                  <a:pt x="27530" y="5563"/>
                  <a:pt x="27554" y="5563"/>
                </a:cubicBezTo>
                <a:cubicBezTo>
                  <a:pt x="27651" y="5551"/>
                  <a:pt x="27748" y="5545"/>
                  <a:pt x="27845" y="5545"/>
                </a:cubicBezTo>
                <a:close/>
                <a:moveTo>
                  <a:pt x="16064" y="5490"/>
                </a:moveTo>
                <a:cubicBezTo>
                  <a:pt x="16088" y="5515"/>
                  <a:pt x="16112" y="5515"/>
                  <a:pt x="16112" y="5515"/>
                </a:cubicBezTo>
                <a:cubicBezTo>
                  <a:pt x="16379" y="5563"/>
                  <a:pt x="16647" y="5660"/>
                  <a:pt x="16890" y="5709"/>
                </a:cubicBezTo>
                <a:cubicBezTo>
                  <a:pt x="16817" y="5806"/>
                  <a:pt x="16744" y="5903"/>
                  <a:pt x="16647" y="5976"/>
                </a:cubicBezTo>
                <a:cubicBezTo>
                  <a:pt x="16355" y="5928"/>
                  <a:pt x="16064" y="5879"/>
                  <a:pt x="15772" y="5806"/>
                </a:cubicBezTo>
                <a:cubicBezTo>
                  <a:pt x="15869" y="5709"/>
                  <a:pt x="15966" y="5587"/>
                  <a:pt x="16064" y="5490"/>
                </a:cubicBezTo>
                <a:close/>
                <a:moveTo>
                  <a:pt x="28453" y="5612"/>
                </a:moveTo>
                <a:cubicBezTo>
                  <a:pt x="28574" y="5636"/>
                  <a:pt x="28720" y="5660"/>
                  <a:pt x="28866" y="5709"/>
                </a:cubicBezTo>
                <a:cubicBezTo>
                  <a:pt x="28744" y="5806"/>
                  <a:pt x="28623" y="5903"/>
                  <a:pt x="28574" y="6025"/>
                </a:cubicBezTo>
                <a:cubicBezTo>
                  <a:pt x="28331" y="6000"/>
                  <a:pt x="28113" y="5976"/>
                  <a:pt x="27870" y="5952"/>
                </a:cubicBezTo>
                <a:cubicBezTo>
                  <a:pt x="28040" y="5855"/>
                  <a:pt x="28234" y="5782"/>
                  <a:pt x="28404" y="5660"/>
                </a:cubicBezTo>
                <a:cubicBezTo>
                  <a:pt x="28428" y="5636"/>
                  <a:pt x="28428" y="5636"/>
                  <a:pt x="28453" y="5612"/>
                </a:cubicBezTo>
                <a:close/>
                <a:moveTo>
                  <a:pt x="29109" y="5782"/>
                </a:moveTo>
                <a:cubicBezTo>
                  <a:pt x="29254" y="5830"/>
                  <a:pt x="29376" y="5879"/>
                  <a:pt x="29522" y="5952"/>
                </a:cubicBezTo>
                <a:cubicBezTo>
                  <a:pt x="29424" y="6000"/>
                  <a:pt x="29352" y="6049"/>
                  <a:pt x="29254" y="6098"/>
                </a:cubicBezTo>
                <a:cubicBezTo>
                  <a:pt x="29109" y="6098"/>
                  <a:pt x="28963" y="6073"/>
                  <a:pt x="28817" y="6049"/>
                </a:cubicBezTo>
                <a:cubicBezTo>
                  <a:pt x="28866" y="5952"/>
                  <a:pt x="29011" y="5855"/>
                  <a:pt x="29109" y="5782"/>
                </a:cubicBezTo>
                <a:close/>
                <a:moveTo>
                  <a:pt x="29789" y="6073"/>
                </a:moveTo>
                <a:cubicBezTo>
                  <a:pt x="29862" y="6098"/>
                  <a:pt x="29959" y="6146"/>
                  <a:pt x="30032" y="6195"/>
                </a:cubicBezTo>
                <a:cubicBezTo>
                  <a:pt x="29886" y="6170"/>
                  <a:pt x="29764" y="6170"/>
                  <a:pt x="29619" y="6146"/>
                </a:cubicBezTo>
                <a:cubicBezTo>
                  <a:pt x="29667" y="6122"/>
                  <a:pt x="29716" y="6098"/>
                  <a:pt x="29764" y="6073"/>
                </a:cubicBezTo>
                <a:close/>
                <a:moveTo>
                  <a:pt x="15651" y="5976"/>
                </a:moveTo>
                <a:cubicBezTo>
                  <a:pt x="15869" y="6073"/>
                  <a:pt x="16112" y="6098"/>
                  <a:pt x="16355" y="6146"/>
                </a:cubicBezTo>
                <a:cubicBezTo>
                  <a:pt x="16262" y="6184"/>
                  <a:pt x="16164" y="6203"/>
                  <a:pt x="16062" y="6203"/>
                </a:cubicBezTo>
                <a:cubicBezTo>
                  <a:pt x="15899" y="6203"/>
                  <a:pt x="15723" y="6154"/>
                  <a:pt x="15529" y="6049"/>
                </a:cubicBezTo>
                <a:lnTo>
                  <a:pt x="15602" y="5976"/>
                </a:lnTo>
                <a:close/>
                <a:moveTo>
                  <a:pt x="29522" y="6340"/>
                </a:moveTo>
                <a:lnTo>
                  <a:pt x="29522" y="6340"/>
                </a:lnTo>
                <a:cubicBezTo>
                  <a:pt x="29667" y="6365"/>
                  <a:pt x="29813" y="6389"/>
                  <a:pt x="29959" y="6389"/>
                </a:cubicBezTo>
                <a:cubicBezTo>
                  <a:pt x="29910" y="6438"/>
                  <a:pt x="29813" y="6462"/>
                  <a:pt x="29740" y="6486"/>
                </a:cubicBezTo>
                <a:cubicBezTo>
                  <a:pt x="29667" y="6438"/>
                  <a:pt x="29594" y="6389"/>
                  <a:pt x="29522" y="6340"/>
                </a:cubicBezTo>
                <a:close/>
                <a:moveTo>
                  <a:pt x="28793" y="6268"/>
                </a:moveTo>
                <a:lnTo>
                  <a:pt x="28793" y="6268"/>
                </a:lnTo>
                <a:cubicBezTo>
                  <a:pt x="28914" y="6292"/>
                  <a:pt x="29036" y="6292"/>
                  <a:pt x="29157" y="6316"/>
                </a:cubicBezTo>
                <a:cubicBezTo>
                  <a:pt x="29157" y="6316"/>
                  <a:pt x="29157" y="6316"/>
                  <a:pt x="29157" y="6340"/>
                </a:cubicBezTo>
                <a:cubicBezTo>
                  <a:pt x="29254" y="6438"/>
                  <a:pt x="29376" y="6511"/>
                  <a:pt x="29473" y="6583"/>
                </a:cubicBezTo>
                <a:cubicBezTo>
                  <a:pt x="29376" y="6608"/>
                  <a:pt x="29279" y="6632"/>
                  <a:pt x="29157" y="6656"/>
                </a:cubicBezTo>
                <a:cubicBezTo>
                  <a:pt x="29060" y="6583"/>
                  <a:pt x="28866" y="6413"/>
                  <a:pt x="28793" y="6268"/>
                </a:cubicBezTo>
                <a:close/>
                <a:moveTo>
                  <a:pt x="26534" y="6049"/>
                </a:moveTo>
                <a:cubicBezTo>
                  <a:pt x="26606" y="6049"/>
                  <a:pt x="26655" y="6049"/>
                  <a:pt x="26728" y="6073"/>
                </a:cubicBezTo>
                <a:cubicBezTo>
                  <a:pt x="26874" y="6292"/>
                  <a:pt x="27068" y="6486"/>
                  <a:pt x="27262" y="6705"/>
                </a:cubicBezTo>
                <a:cubicBezTo>
                  <a:pt x="26947" y="6583"/>
                  <a:pt x="26679" y="6389"/>
                  <a:pt x="26534" y="6049"/>
                </a:cubicBezTo>
                <a:close/>
                <a:moveTo>
                  <a:pt x="27845" y="6170"/>
                </a:moveTo>
                <a:lnTo>
                  <a:pt x="27845" y="6170"/>
                </a:lnTo>
                <a:cubicBezTo>
                  <a:pt x="28088" y="6195"/>
                  <a:pt x="28331" y="6219"/>
                  <a:pt x="28550" y="6243"/>
                </a:cubicBezTo>
                <a:cubicBezTo>
                  <a:pt x="28598" y="6413"/>
                  <a:pt x="28769" y="6583"/>
                  <a:pt x="28914" y="6729"/>
                </a:cubicBezTo>
                <a:cubicBezTo>
                  <a:pt x="28720" y="6753"/>
                  <a:pt x="28501" y="6802"/>
                  <a:pt x="28307" y="6802"/>
                </a:cubicBezTo>
                <a:cubicBezTo>
                  <a:pt x="28137" y="6583"/>
                  <a:pt x="28015" y="6365"/>
                  <a:pt x="27845" y="6170"/>
                </a:cubicBezTo>
                <a:close/>
                <a:moveTo>
                  <a:pt x="27019" y="6098"/>
                </a:moveTo>
                <a:cubicBezTo>
                  <a:pt x="27190" y="6098"/>
                  <a:pt x="27360" y="6122"/>
                  <a:pt x="27530" y="6122"/>
                </a:cubicBezTo>
                <a:cubicBezTo>
                  <a:pt x="27724" y="6340"/>
                  <a:pt x="27894" y="6583"/>
                  <a:pt x="28040" y="6826"/>
                </a:cubicBezTo>
                <a:cubicBezTo>
                  <a:pt x="27918" y="6826"/>
                  <a:pt x="27773" y="6802"/>
                  <a:pt x="27651" y="6778"/>
                </a:cubicBezTo>
                <a:lnTo>
                  <a:pt x="27627" y="6778"/>
                </a:lnTo>
                <a:cubicBezTo>
                  <a:pt x="27432" y="6559"/>
                  <a:pt x="27214" y="6340"/>
                  <a:pt x="27019" y="6098"/>
                </a:cubicBezTo>
                <a:close/>
                <a:moveTo>
                  <a:pt x="23036" y="7604"/>
                </a:moveTo>
                <a:cubicBezTo>
                  <a:pt x="23060" y="7604"/>
                  <a:pt x="23084" y="7628"/>
                  <a:pt x="23133" y="7628"/>
                </a:cubicBezTo>
                <a:cubicBezTo>
                  <a:pt x="22938" y="7701"/>
                  <a:pt x="22744" y="7749"/>
                  <a:pt x="22598" y="7895"/>
                </a:cubicBezTo>
                <a:lnTo>
                  <a:pt x="22550" y="7871"/>
                </a:lnTo>
                <a:cubicBezTo>
                  <a:pt x="22647" y="7725"/>
                  <a:pt x="22817" y="7628"/>
                  <a:pt x="23036" y="7604"/>
                </a:cubicBezTo>
                <a:close/>
                <a:moveTo>
                  <a:pt x="23497" y="7677"/>
                </a:moveTo>
                <a:cubicBezTo>
                  <a:pt x="23619" y="7701"/>
                  <a:pt x="23740" y="7749"/>
                  <a:pt x="23837" y="7798"/>
                </a:cubicBezTo>
                <a:cubicBezTo>
                  <a:pt x="23643" y="7895"/>
                  <a:pt x="23448" y="7992"/>
                  <a:pt x="23230" y="8090"/>
                </a:cubicBezTo>
                <a:cubicBezTo>
                  <a:pt x="23108" y="8041"/>
                  <a:pt x="22987" y="8017"/>
                  <a:pt x="22865" y="7968"/>
                </a:cubicBezTo>
                <a:cubicBezTo>
                  <a:pt x="23036" y="7847"/>
                  <a:pt x="23278" y="7798"/>
                  <a:pt x="23473" y="7701"/>
                </a:cubicBezTo>
                <a:lnTo>
                  <a:pt x="23497" y="7677"/>
                </a:lnTo>
                <a:close/>
                <a:moveTo>
                  <a:pt x="24104" y="7895"/>
                </a:moveTo>
                <a:cubicBezTo>
                  <a:pt x="24250" y="7944"/>
                  <a:pt x="24372" y="8017"/>
                  <a:pt x="24517" y="8065"/>
                </a:cubicBezTo>
                <a:cubicBezTo>
                  <a:pt x="24372" y="8138"/>
                  <a:pt x="24226" y="8211"/>
                  <a:pt x="24080" y="8308"/>
                </a:cubicBezTo>
                <a:cubicBezTo>
                  <a:pt x="23910" y="8260"/>
                  <a:pt x="23716" y="8211"/>
                  <a:pt x="23546" y="8162"/>
                </a:cubicBezTo>
                <a:cubicBezTo>
                  <a:pt x="23716" y="8090"/>
                  <a:pt x="23910" y="7992"/>
                  <a:pt x="24080" y="7919"/>
                </a:cubicBezTo>
                <a:cubicBezTo>
                  <a:pt x="24104" y="7895"/>
                  <a:pt x="24104" y="7895"/>
                  <a:pt x="24104" y="7895"/>
                </a:cubicBezTo>
                <a:close/>
                <a:moveTo>
                  <a:pt x="24736" y="8187"/>
                </a:moveTo>
                <a:cubicBezTo>
                  <a:pt x="24955" y="8284"/>
                  <a:pt x="25149" y="8405"/>
                  <a:pt x="25368" y="8527"/>
                </a:cubicBezTo>
                <a:cubicBezTo>
                  <a:pt x="25027" y="8502"/>
                  <a:pt x="24712" y="8454"/>
                  <a:pt x="24396" y="8381"/>
                </a:cubicBezTo>
                <a:cubicBezTo>
                  <a:pt x="24517" y="8308"/>
                  <a:pt x="24639" y="8260"/>
                  <a:pt x="24736" y="8187"/>
                </a:cubicBezTo>
                <a:close/>
                <a:moveTo>
                  <a:pt x="22477" y="8090"/>
                </a:moveTo>
                <a:cubicBezTo>
                  <a:pt x="22501" y="8090"/>
                  <a:pt x="22550" y="8114"/>
                  <a:pt x="22574" y="8114"/>
                </a:cubicBezTo>
                <a:cubicBezTo>
                  <a:pt x="22647" y="8260"/>
                  <a:pt x="22720" y="8405"/>
                  <a:pt x="22817" y="8551"/>
                </a:cubicBezTo>
                <a:cubicBezTo>
                  <a:pt x="22720" y="8502"/>
                  <a:pt x="22647" y="8454"/>
                  <a:pt x="22598" y="8381"/>
                </a:cubicBezTo>
                <a:cubicBezTo>
                  <a:pt x="22501" y="8284"/>
                  <a:pt x="22477" y="8187"/>
                  <a:pt x="22477" y="8090"/>
                </a:cubicBezTo>
                <a:close/>
                <a:moveTo>
                  <a:pt x="24566" y="8624"/>
                </a:moveTo>
                <a:cubicBezTo>
                  <a:pt x="24687" y="8648"/>
                  <a:pt x="24809" y="8673"/>
                  <a:pt x="24930" y="8697"/>
                </a:cubicBezTo>
                <a:lnTo>
                  <a:pt x="24736" y="8697"/>
                </a:lnTo>
                <a:cubicBezTo>
                  <a:pt x="24687" y="8673"/>
                  <a:pt x="24615" y="8648"/>
                  <a:pt x="24566" y="8624"/>
                </a:cubicBezTo>
                <a:close/>
                <a:moveTo>
                  <a:pt x="22865" y="8211"/>
                </a:moveTo>
                <a:lnTo>
                  <a:pt x="22865" y="8211"/>
                </a:lnTo>
                <a:cubicBezTo>
                  <a:pt x="22987" y="8235"/>
                  <a:pt x="23084" y="8260"/>
                  <a:pt x="23206" y="8308"/>
                </a:cubicBezTo>
                <a:cubicBezTo>
                  <a:pt x="23376" y="8454"/>
                  <a:pt x="23546" y="8600"/>
                  <a:pt x="23740" y="8721"/>
                </a:cubicBezTo>
                <a:cubicBezTo>
                  <a:pt x="23546" y="8721"/>
                  <a:pt x="23327" y="8697"/>
                  <a:pt x="23133" y="8673"/>
                </a:cubicBezTo>
                <a:cubicBezTo>
                  <a:pt x="23036" y="8527"/>
                  <a:pt x="22938" y="8357"/>
                  <a:pt x="22865" y="8211"/>
                </a:cubicBezTo>
                <a:close/>
                <a:moveTo>
                  <a:pt x="23691" y="8430"/>
                </a:moveTo>
                <a:lnTo>
                  <a:pt x="23691" y="8430"/>
                </a:lnTo>
                <a:cubicBezTo>
                  <a:pt x="23789" y="8454"/>
                  <a:pt x="23910" y="8478"/>
                  <a:pt x="24032" y="8502"/>
                </a:cubicBezTo>
                <a:cubicBezTo>
                  <a:pt x="24080" y="8600"/>
                  <a:pt x="24177" y="8673"/>
                  <a:pt x="24274" y="8721"/>
                </a:cubicBezTo>
                <a:lnTo>
                  <a:pt x="24104" y="8721"/>
                </a:lnTo>
                <a:cubicBezTo>
                  <a:pt x="24104" y="8721"/>
                  <a:pt x="24080" y="8697"/>
                  <a:pt x="24080" y="8697"/>
                </a:cubicBezTo>
                <a:cubicBezTo>
                  <a:pt x="23934" y="8624"/>
                  <a:pt x="23813" y="8527"/>
                  <a:pt x="23691" y="8430"/>
                </a:cubicBezTo>
                <a:close/>
                <a:moveTo>
                  <a:pt x="19055" y="9124"/>
                </a:moveTo>
                <a:cubicBezTo>
                  <a:pt x="19175" y="9124"/>
                  <a:pt x="19296" y="9141"/>
                  <a:pt x="19416" y="9158"/>
                </a:cubicBezTo>
                <a:cubicBezTo>
                  <a:pt x="19319" y="9207"/>
                  <a:pt x="19246" y="9231"/>
                  <a:pt x="19173" y="9280"/>
                </a:cubicBezTo>
                <a:cubicBezTo>
                  <a:pt x="19076" y="9231"/>
                  <a:pt x="19003" y="9183"/>
                  <a:pt x="18906" y="9134"/>
                </a:cubicBezTo>
                <a:cubicBezTo>
                  <a:pt x="18956" y="9127"/>
                  <a:pt x="19005" y="9124"/>
                  <a:pt x="19055" y="9124"/>
                </a:cubicBezTo>
                <a:close/>
                <a:moveTo>
                  <a:pt x="19780" y="9280"/>
                </a:moveTo>
                <a:cubicBezTo>
                  <a:pt x="19878" y="9328"/>
                  <a:pt x="19999" y="9377"/>
                  <a:pt x="20096" y="9426"/>
                </a:cubicBezTo>
                <a:cubicBezTo>
                  <a:pt x="19902" y="9450"/>
                  <a:pt x="19732" y="9474"/>
                  <a:pt x="19562" y="9523"/>
                </a:cubicBezTo>
                <a:cubicBezTo>
                  <a:pt x="19489" y="9498"/>
                  <a:pt x="19440" y="9450"/>
                  <a:pt x="19367" y="9401"/>
                </a:cubicBezTo>
                <a:cubicBezTo>
                  <a:pt x="19489" y="9353"/>
                  <a:pt x="19659" y="9304"/>
                  <a:pt x="19780" y="9280"/>
                </a:cubicBezTo>
                <a:close/>
                <a:moveTo>
                  <a:pt x="20363" y="9596"/>
                </a:moveTo>
                <a:cubicBezTo>
                  <a:pt x="20485" y="9693"/>
                  <a:pt x="20582" y="9766"/>
                  <a:pt x="20679" y="9863"/>
                </a:cubicBezTo>
                <a:cubicBezTo>
                  <a:pt x="20509" y="9887"/>
                  <a:pt x="20315" y="9887"/>
                  <a:pt x="20120" y="9911"/>
                </a:cubicBezTo>
                <a:cubicBezTo>
                  <a:pt x="20023" y="9839"/>
                  <a:pt x="19902" y="9766"/>
                  <a:pt x="19805" y="9693"/>
                </a:cubicBezTo>
                <a:cubicBezTo>
                  <a:pt x="19975" y="9669"/>
                  <a:pt x="20145" y="9644"/>
                  <a:pt x="20315" y="9620"/>
                </a:cubicBezTo>
                <a:cubicBezTo>
                  <a:pt x="20339" y="9620"/>
                  <a:pt x="20339" y="9596"/>
                  <a:pt x="20363" y="9596"/>
                </a:cubicBezTo>
                <a:close/>
                <a:moveTo>
                  <a:pt x="18760" y="9304"/>
                </a:moveTo>
                <a:lnTo>
                  <a:pt x="19003" y="9450"/>
                </a:lnTo>
                <a:cubicBezTo>
                  <a:pt x="18906" y="9620"/>
                  <a:pt x="18930" y="9887"/>
                  <a:pt x="18906" y="10106"/>
                </a:cubicBezTo>
                <a:cubicBezTo>
                  <a:pt x="18760" y="9887"/>
                  <a:pt x="18687" y="9620"/>
                  <a:pt x="18760" y="9304"/>
                </a:cubicBezTo>
                <a:close/>
                <a:moveTo>
                  <a:pt x="20874" y="10057"/>
                </a:moveTo>
                <a:cubicBezTo>
                  <a:pt x="20971" y="10154"/>
                  <a:pt x="21044" y="10252"/>
                  <a:pt x="21116" y="10349"/>
                </a:cubicBezTo>
                <a:cubicBezTo>
                  <a:pt x="21019" y="10349"/>
                  <a:pt x="20898" y="10373"/>
                  <a:pt x="20801" y="10397"/>
                </a:cubicBezTo>
                <a:cubicBezTo>
                  <a:pt x="20655" y="10300"/>
                  <a:pt x="20533" y="10203"/>
                  <a:pt x="20388" y="10106"/>
                </a:cubicBezTo>
                <a:cubicBezTo>
                  <a:pt x="20558" y="10106"/>
                  <a:pt x="20728" y="10081"/>
                  <a:pt x="20874" y="10057"/>
                </a:cubicBezTo>
                <a:close/>
                <a:moveTo>
                  <a:pt x="14873" y="10470"/>
                </a:moveTo>
                <a:cubicBezTo>
                  <a:pt x="15019" y="10470"/>
                  <a:pt x="15165" y="10494"/>
                  <a:pt x="15311" y="10543"/>
                </a:cubicBezTo>
                <a:cubicBezTo>
                  <a:pt x="15238" y="10543"/>
                  <a:pt x="15165" y="10567"/>
                  <a:pt x="15092" y="10567"/>
                </a:cubicBezTo>
                <a:cubicBezTo>
                  <a:pt x="15019" y="10543"/>
                  <a:pt x="14946" y="10494"/>
                  <a:pt x="14873" y="10470"/>
                </a:cubicBezTo>
                <a:close/>
                <a:moveTo>
                  <a:pt x="19197" y="9547"/>
                </a:moveTo>
                <a:cubicBezTo>
                  <a:pt x="19295" y="9620"/>
                  <a:pt x="19392" y="9669"/>
                  <a:pt x="19489" y="9741"/>
                </a:cubicBezTo>
                <a:cubicBezTo>
                  <a:pt x="19513" y="10033"/>
                  <a:pt x="19586" y="10324"/>
                  <a:pt x="19659" y="10616"/>
                </a:cubicBezTo>
                <a:cubicBezTo>
                  <a:pt x="19440" y="10519"/>
                  <a:pt x="19270" y="10422"/>
                  <a:pt x="19124" y="10300"/>
                </a:cubicBezTo>
                <a:cubicBezTo>
                  <a:pt x="19124" y="10300"/>
                  <a:pt x="19124" y="10276"/>
                  <a:pt x="19124" y="10276"/>
                </a:cubicBezTo>
                <a:cubicBezTo>
                  <a:pt x="19149" y="10057"/>
                  <a:pt x="19100" y="9766"/>
                  <a:pt x="19197" y="9571"/>
                </a:cubicBezTo>
                <a:cubicBezTo>
                  <a:pt x="19197" y="9571"/>
                  <a:pt x="19197" y="9571"/>
                  <a:pt x="19197" y="9547"/>
                </a:cubicBezTo>
                <a:close/>
                <a:moveTo>
                  <a:pt x="19732" y="9911"/>
                </a:moveTo>
                <a:lnTo>
                  <a:pt x="19732" y="9911"/>
                </a:lnTo>
                <a:cubicBezTo>
                  <a:pt x="19829" y="9960"/>
                  <a:pt x="19950" y="10033"/>
                  <a:pt x="20048" y="10106"/>
                </a:cubicBezTo>
                <a:cubicBezTo>
                  <a:pt x="20120" y="10349"/>
                  <a:pt x="20193" y="10567"/>
                  <a:pt x="20266" y="10786"/>
                </a:cubicBezTo>
                <a:cubicBezTo>
                  <a:pt x="20145" y="10762"/>
                  <a:pt x="20023" y="10737"/>
                  <a:pt x="19902" y="10689"/>
                </a:cubicBezTo>
                <a:cubicBezTo>
                  <a:pt x="19829" y="10422"/>
                  <a:pt x="19780" y="10154"/>
                  <a:pt x="19732" y="9911"/>
                </a:cubicBezTo>
                <a:close/>
                <a:moveTo>
                  <a:pt x="15675" y="10689"/>
                </a:moveTo>
                <a:cubicBezTo>
                  <a:pt x="15748" y="10713"/>
                  <a:pt x="15821" y="10762"/>
                  <a:pt x="15894" y="10810"/>
                </a:cubicBezTo>
                <a:lnTo>
                  <a:pt x="15529" y="10810"/>
                </a:lnTo>
                <a:cubicBezTo>
                  <a:pt x="15505" y="10786"/>
                  <a:pt x="15456" y="10762"/>
                  <a:pt x="15408" y="10737"/>
                </a:cubicBezTo>
                <a:cubicBezTo>
                  <a:pt x="15505" y="10713"/>
                  <a:pt x="15578" y="10689"/>
                  <a:pt x="15675" y="10689"/>
                </a:cubicBezTo>
                <a:close/>
                <a:moveTo>
                  <a:pt x="21238" y="10543"/>
                </a:moveTo>
                <a:cubicBezTo>
                  <a:pt x="21311" y="10640"/>
                  <a:pt x="21359" y="10737"/>
                  <a:pt x="21384" y="10835"/>
                </a:cubicBezTo>
                <a:cubicBezTo>
                  <a:pt x="21286" y="10737"/>
                  <a:pt x="21165" y="10664"/>
                  <a:pt x="21044" y="10567"/>
                </a:cubicBezTo>
                <a:cubicBezTo>
                  <a:pt x="21116" y="10567"/>
                  <a:pt x="21189" y="10543"/>
                  <a:pt x="21238" y="10543"/>
                </a:cubicBezTo>
                <a:close/>
                <a:moveTo>
                  <a:pt x="20339" y="10324"/>
                </a:moveTo>
                <a:cubicBezTo>
                  <a:pt x="20436" y="10397"/>
                  <a:pt x="20533" y="10470"/>
                  <a:pt x="20631" y="10519"/>
                </a:cubicBezTo>
                <a:lnTo>
                  <a:pt x="20631" y="10543"/>
                </a:lnTo>
                <a:cubicBezTo>
                  <a:pt x="20655" y="10664"/>
                  <a:pt x="20679" y="10786"/>
                  <a:pt x="20728" y="10907"/>
                </a:cubicBezTo>
                <a:cubicBezTo>
                  <a:pt x="20655" y="10883"/>
                  <a:pt x="20582" y="10883"/>
                  <a:pt x="20509" y="10859"/>
                </a:cubicBezTo>
                <a:cubicBezTo>
                  <a:pt x="20461" y="10689"/>
                  <a:pt x="20388" y="10494"/>
                  <a:pt x="20339" y="10324"/>
                </a:cubicBezTo>
                <a:close/>
                <a:moveTo>
                  <a:pt x="20898" y="10737"/>
                </a:moveTo>
                <a:lnTo>
                  <a:pt x="20898" y="10737"/>
                </a:lnTo>
                <a:cubicBezTo>
                  <a:pt x="20995" y="10810"/>
                  <a:pt x="21116" y="10907"/>
                  <a:pt x="21214" y="10980"/>
                </a:cubicBezTo>
                <a:cubicBezTo>
                  <a:pt x="21141" y="10956"/>
                  <a:pt x="21068" y="10956"/>
                  <a:pt x="20995" y="10956"/>
                </a:cubicBezTo>
                <a:cubicBezTo>
                  <a:pt x="20946" y="10883"/>
                  <a:pt x="20922" y="10810"/>
                  <a:pt x="20898" y="10737"/>
                </a:cubicBezTo>
                <a:close/>
                <a:moveTo>
                  <a:pt x="14630" y="10567"/>
                </a:moveTo>
                <a:lnTo>
                  <a:pt x="14630" y="10567"/>
                </a:lnTo>
                <a:cubicBezTo>
                  <a:pt x="14728" y="10616"/>
                  <a:pt x="14825" y="10664"/>
                  <a:pt x="14922" y="10737"/>
                </a:cubicBezTo>
                <a:cubicBezTo>
                  <a:pt x="14946" y="10810"/>
                  <a:pt x="14922" y="10907"/>
                  <a:pt x="14922" y="11005"/>
                </a:cubicBezTo>
                <a:cubicBezTo>
                  <a:pt x="14752" y="10907"/>
                  <a:pt x="14655" y="10762"/>
                  <a:pt x="14630" y="10567"/>
                </a:cubicBezTo>
                <a:close/>
                <a:moveTo>
                  <a:pt x="16161" y="11005"/>
                </a:moveTo>
                <a:cubicBezTo>
                  <a:pt x="16234" y="11053"/>
                  <a:pt x="16307" y="11126"/>
                  <a:pt x="16379" y="11199"/>
                </a:cubicBezTo>
                <a:cubicBezTo>
                  <a:pt x="16234" y="11150"/>
                  <a:pt x="16088" y="11077"/>
                  <a:pt x="15966" y="11005"/>
                </a:cubicBezTo>
                <a:close/>
                <a:moveTo>
                  <a:pt x="15141" y="10835"/>
                </a:moveTo>
                <a:lnTo>
                  <a:pt x="15141" y="10835"/>
                </a:lnTo>
                <a:cubicBezTo>
                  <a:pt x="15213" y="10883"/>
                  <a:pt x="15262" y="10907"/>
                  <a:pt x="15335" y="10932"/>
                </a:cubicBezTo>
                <a:cubicBezTo>
                  <a:pt x="15335" y="10932"/>
                  <a:pt x="15335" y="10956"/>
                  <a:pt x="15335" y="10956"/>
                </a:cubicBezTo>
                <a:cubicBezTo>
                  <a:pt x="15383" y="11053"/>
                  <a:pt x="15432" y="11150"/>
                  <a:pt x="15481" y="11223"/>
                </a:cubicBezTo>
                <a:cubicBezTo>
                  <a:pt x="15359" y="11199"/>
                  <a:pt x="15262" y="11175"/>
                  <a:pt x="15165" y="11126"/>
                </a:cubicBezTo>
                <a:cubicBezTo>
                  <a:pt x="15141" y="11029"/>
                  <a:pt x="15141" y="10932"/>
                  <a:pt x="15141" y="10835"/>
                </a:cubicBezTo>
                <a:close/>
                <a:moveTo>
                  <a:pt x="15651" y="11102"/>
                </a:moveTo>
                <a:lnTo>
                  <a:pt x="15651" y="11102"/>
                </a:lnTo>
                <a:cubicBezTo>
                  <a:pt x="15821" y="11175"/>
                  <a:pt x="15991" y="11272"/>
                  <a:pt x="16185" y="11345"/>
                </a:cubicBezTo>
                <a:cubicBezTo>
                  <a:pt x="16039" y="11345"/>
                  <a:pt x="15894" y="11320"/>
                  <a:pt x="15748" y="11296"/>
                </a:cubicBezTo>
                <a:cubicBezTo>
                  <a:pt x="15724" y="11296"/>
                  <a:pt x="15724" y="11296"/>
                  <a:pt x="15724" y="11272"/>
                </a:cubicBezTo>
                <a:cubicBezTo>
                  <a:pt x="15699" y="11223"/>
                  <a:pt x="15675" y="11150"/>
                  <a:pt x="15651" y="11102"/>
                </a:cubicBezTo>
                <a:close/>
                <a:moveTo>
                  <a:pt x="28477" y="0"/>
                </a:moveTo>
                <a:cubicBezTo>
                  <a:pt x="28015" y="146"/>
                  <a:pt x="27578" y="365"/>
                  <a:pt x="27214" y="656"/>
                </a:cubicBezTo>
                <a:cubicBezTo>
                  <a:pt x="27190" y="656"/>
                  <a:pt x="27141" y="680"/>
                  <a:pt x="27141" y="705"/>
                </a:cubicBezTo>
                <a:cubicBezTo>
                  <a:pt x="26801" y="972"/>
                  <a:pt x="26509" y="1312"/>
                  <a:pt x="26315" y="1676"/>
                </a:cubicBezTo>
                <a:cubicBezTo>
                  <a:pt x="26291" y="1701"/>
                  <a:pt x="26266" y="1725"/>
                  <a:pt x="26266" y="1774"/>
                </a:cubicBezTo>
                <a:cubicBezTo>
                  <a:pt x="26266" y="1798"/>
                  <a:pt x="26266" y="1798"/>
                  <a:pt x="26266" y="1822"/>
                </a:cubicBezTo>
                <a:cubicBezTo>
                  <a:pt x="26121" y="2187"/>
                  <a:pt x="26072" y="2599"/>
                  <a:pt x="26121" y="3037"/>
                </a:cubicBezTo>
                <a:cubicBezTo>
                  <a:pt x="26121" y="3037"/>
                  <a:pt x="26121" y="3037"/>
                  <a:pt x="26121" y="3061"/>
                </a:cubicBezTo>
                <a:cubicBezTo>
                  <a:pt x="25562" y="3936"/>
                  <a:pt x="24687" y="4737"/>
                  <a:pt x="24444" y="5782"/>
                </a:cubicBezTo>
                <a:cubicBezTo>
                  <a:pt x="23303" y="6292"/>
                  <a:pt x="22112" y="6705"/>
                  <a:pt x="20946" y="7069"/>
                </a:cubicBezTo>
                <a:cubicBezTo>
                  <a:pt x="20801" y="7118"/>
                  <a:pt x="20679" y="7142"/>
                  <a:pt x="20533" y="7191"/>
                </a:cubicBezTo>
                <a:cubicBezTo>
                  <a:pt x="21092" y="6559"/>
                  <a:pt x="21627" y="5879"/>
                  <a:pt x="22161" y="5223"/>
                </a:cubicBezTo>
                <a:cubicBezTo>
                  <a:pt x="22202" y="5227"/>
                  <a:pt x="22242" y="5228"/>
                  <a:pt x="22282" y="5228"/>
                </a:cubicBezTo>
                <a:cubicBezTo>
                  <a:pt x="23557" y="5228"/>
                  <a:pt x="24133" y="3368"/>
                  <a:pt x="24274" y="2308"/>
                </a:cubicBezTo>
                <a:lnTo>
                  <a:pt x="24274" y="2284"/>
                </a:lnTo>
                <a:cubicBezTo>
                  <a:pt x="24274" y="2259"/>
                  <a:pt x="24274" y="2235"/>
                  <a:pt x="24274" y="2187"/>
                </a:cubicBezTo>
                <a:cubicBezTo>
                  <a:pt x="24274" y="2127"/>
                  <a:pt x="24225" y="2083"/>
                  <a:pt x="24167" y="2083"/>
                </a:cubicBezTo>
                <a:cubicBezTo>
                  <a:pt x="24154" y="2083"/>
                  <a:pt x="24142" y="2085"/>
                  <a:pt x="24129" y="2089"/>
                </a:cubicBezTo>
                <a:cubicBezTo>
                  <a:pt x="23400" y="2284"/>
                  <a:pt x="22695" y="2745"/>
                  <a:pt x="22282" y="3377"/>
                </a:cubicBezTo>
                <a:cubicBezTo>
                  <a:pt x="22282" y="3401"/>
                  <a:pt x="22282" y="3401"/>
                  <a:pt x="22282" y="3425"/>
                </a:cubicBezTo>
                <a:cubicBezTo>
                  <a:pt x="22234" y="3498"/>
                  <a:pt x="22185" y="3547"/>
                  <a:pt x="22161" y="3620"/>
                </a:cubicBezTo>
                <a:cubicBezTo>
                  <a:pt x="21967" y="4033"/>
                  <a:pt x="21748" y="4640"/>
                  <a:pt x="22040" y="5029"/>
                </a:cubicBezTo>
                <a:cubicBezTo>
                  <a:pt x="21432" y="5782"/>
                  <a:pt x="20825" y="6535"/>
                  <a:pt x="20193" y="7264"/>
                </a:cubicBezTo>
                <a:cubicBezTo>
                  <a:pt x="20193" y="7264"/>
                  <a:pt x="20193" y="7288"/>
                  <a:pt x="20169" y="7288"/>
                </a:cubicBezTo>
                <a:cubicBezTo>
                  <a:pt x="19052" y="7628"/>
                  <a:pt x="17910" y="7895"/>
                  <a:pt x="16744" y="8114"/>
                </a:cubicBezTo>
                <a:cubicBezTo>
                  <a:pt x="17618" y="7385"/>
                  <a:pt x="18347" y="6559"/>
                  <a:pt x="19052" y="5685"/>
                </a:cubicBezTo>
                <a:cubicBezTo>
                  <a:pt x="19076" y="5660"/>
                  <a:pt x="19076" y="5660"/>
                  <a:pt x="19076" y="5636"/>
                </a:cubicBezTo>
                <a:lnTo>
                  <a:pt x="19124" y="5636"/>
                </a:lnTo>
                <a:cubicBezTo>
                  <a:pt x="19149" y="5660"/>
                  <a:pt x="19149" y="5660"/>
                  <a:pt x="19173" y="5660"/>
                </a:cubicBezTo>
                <a:cubicBezTo>
                  <a:pt x="19281" y="5685"/>
                  <a:pt x="19385" y="5697"/>
                  <a:pt x="19484" y="5697"/>
                </a:cubicBezTo>
                <a:cubicBezTo>
                  <a:pt x="20743" y="5697"/>
                  <a:pt x="21281" y="3805"/>
                  <a:pt x="21214" y="2770"/>
                </a:cubicBezTo>
                <a:cubicBezTo>
                  <a:pt x="21214" y="2721"/>
                  <a:pt x="21189" y="2697"/>
                  <a:pt x="21165" y="2672"/>
                </a:cubicBezTo>
                <a:lnTo>
                  <a:pt x="21116" y="2672"/>
                </a:lnTo>
                <a:cubicBezTo>
                  <a:pt x="21116" y="2660"/>
                  <a:pt x="21110" y="2654"/>
                  <a:pt x="21101" y="2654"/>
                </a:cubicBezTo>
                <a:cubicBezTo>
                  <a:pt x="21092" y="2654"/>
                  <a:pt x="21080" y="2660"/>
                  <a:pt x="21068" y="2672"/>
                </a:cubicBezTo>
                <a:cubicBezTo>
                  <a:pt x="20096" y="2842"/>
                  <a:pt x="18444" y="4397"/>
                  <a:pt x="18954" y="5466"/>
                </a:cubicBezTo>
                <a:cubicBezTo>
                  <a:pt x="18930" y="5490"/>
                  <a:pt x="18930" y="5490"/>
                  <a:pt x="18906" y="5539"/>
                </a:cubicBezTo>
                <a:cubicBezTo>
                  <a:pt x="18128" y="6486"/>
                  <a:pt x="17303" y="7434"/>
                  <a:pt x="16307" y="8187"/>
                </a:cubicBezTo>
                <a:cubicBezTo>
                  <a:pt x="15189" y="8357"/>
                  <a:pt x="14047" y="8478"/>
                  <a:pt x="12906" y="8527"/>
                </a:cubicBezTo>
                <a:cubicBezTo>
                  <a:pt x="12663" y="8527"/>
                  <a:pt x="12420" y="8551"/>
                  <a:pt x="12177" y="8551"/>
                </a:cubicBezTo>
                <a:cubicBezTo>
                  <a:pt x="12225" y="8502"/>
                  <a:pt x="12274" y="8478"/>
                  <a:pt x="12347" y="8405"/>
                </a:cubicBezTo>
                <a:cubicBezTo>
                  <a:pt x="12541" y="8260"/>
                  <a:pt x="12784" y="8187"/>
                  <a:pt x="13003" y="8065"/>
                </a:cubicBezTo>
                <a:cubicBezTo>
                  <a:pt x="13902" y="7579"/>
                  <a:pt x="14655" y="6899"/>
                  <a:pt x="15359" y="6195"/>
                </a:cubicBezTo>
                <a:cubicBezTo>
                  <a:pt x="15383" y="6219"/>
                  <a:pt x="15383" y="6219"/>
                  <a:pt x="15383" y="6219"/>
                </a:cubicBezTo>
                <a:cubicBezTo>
                  <a:pt x="15616" y="6358"/>
                  <a:pt x="15834" y="6419"/>
                  <a:pt x="16036" y="6419"/>
                </a:cubicBezTo>
                <a:cubicBezTo>
                  <a:pt x="17139" y="6419"/>
                  <a:pt x="17785" y="4592"/>
                  <a:pt x="18031" y="3668"/>
                </a:cubicBezTo>
                <a:cubicBezTo>
                  <a:pt x="18056" y="3620"/>
                  <a:pt x="18031" y="3595"/>
                  <a:pt x="18007" y="3571"/>
                </a:cubicBezTo>
                <a:cubicBezTo>
                  <a:pt x="18007" y="3523"/>
                  <a:pt x="17958" y="3498"/>
                  <a:pt x="17934" y="3498"/>
                </a:cubicBezTo>
                <a:cubicBezTo>
                  <a:pt x="16647" y="3571"/>
                  <a:pt x="14533" y="4446"/>
                  <a:pt x="15238" y="6049"/>
                </a:cubicBezTo>
                <a:cubicBezTo>
                  <a:pt x="15092" y="6195"/>
                  <a:pt x="14946" y="6316"/>
                  <a:pt x="14800" y="6462"/>
                </a:cubicBezTo>
                <a:cubicBezTo>
                  <a:pt x="14242" y="6948"/>
                  <a:pt x="13634" y="7434"/>
                  <a:pt x="12979" y="7822"/>
                </a:cubicBezTo>
                <a:cubicBezTo>
                  <a:pt x="12590" y="8065"/>
                  <a:pt x="12177" y="8235"/>
                  <a:pt x="11812" y="8551"/>
                </a:cubicBezTo>
                <a:cubicBezTo>
                  <a:pt x="11635" y="8553"/>
                  <a:pt x="11457" y="8554"/>
                  <a:pt x="11277" y="8554"/>
                </a:cubicBezTo>
                <a:cubicBezTo>
                  <a:pt x="7461" y="8554"/>
                  <a:pt x="3310" y="8031"/>
                  <a:pt x="201" y="5757"/>
                </a:cubicBezTo>
                <a:cubicBezTo>
                  <a:pt x="186" y="5746"/>
                  <a:pt x="170" y="5741"/>
                  <a:pt x="155" y="5741"/>
                </a:cubicBezTo>
                <a:cubicBezTo>
                  <a:pt x="72" y="5741"/>
                  <a:pt x="1" y="5890"/>
                  <a:pt x="104" y="5952"/>
                </a:cubicBezTo>
                <a:cubicBezTo>
                  <a:pt x="3213" y="8249"/>
                  <a:pt x="7386" y="8773"/>
                  <a:pt x="11247" y="8773"/>
                </a:cubicBezTo>
                <a:cubicBezTo>
                  <a:pt x="11428" y="8773"/>
                  <a:pt x="11609" y="8772"/>
                  <a:pt x="11788" y="8770"/>
                </a:cubicBezTo>
                <a:cubicBezTo>
                  <a:pt x="12614" y="9401"/>
                  <a:pt x="13489" y="9936"/>
                  <a:pt x="14412" y="10446"/>
                </a:cubicBezTo>
                <a:cubicBezTo>
                  <a:pt x="14346" y="11329"/>
                  <a:pt x="15725" y="11570"/>
                  <a:pt x="16487" y="11570"/>
                </a:cubicBezTo>
                <a:cubicBezTo>
                  <a:pt x="16563" y="11570"/>
                  <a:pt x="16633" y="11568"/>
                  <a:pt x="16695" y="11563"/>
                </a:cubicBezTo>
                <a:cubicBezTo>
                  <a:pt x="16744" y="11563"/>
                  <a:pt x="16768" y="11539"/>
                  <a:pt x="16792" y="11490"/>
                </a:cubicBezTo>
                <a:cubicBezTo>
                  <a:pt x="16792" y="11466"/>
                  <a:pt x="16792" y="11418"/>
                  <a:pt x="16768" y="11393"/>
                </a:cubicBezTo>
                <a:cubicBezTo>
                  <a:pt x="16427" y="10754"/>
                  <a:pt x="15599" y="10245"/>
                  <a:pt x="14844" y="10245"/>
                </a:cubicBezTo>
                <a:cubicBezTo>
                  <a:pt x="14738" y="10245"/>
                  <a:pt x="14634" y="10255"/>
                  <a:pt x="14533" y="10276"/>
                </a:cubicBezTo>
                <a:cubicBezTo>
                  <a:pt x="14290" y="10130"/>
                  <a:pt x="14023" y="9984"/>
                  <a:pt x="13780" y="9839"/>
                </a:cubicBezTo>
                <a:cubicBezTo>
                  <a:pt x="13319" y="9571"/>
                  <a:pt x="12638" y="9256"/>
                  <a:pt x="12274" y="8867"/>
                </a:cubicBezTo>
                <a:cubicBezTo>
                  <a:pt x="12250" y="8818"/>
                  <a:pt x="12201" y="8794"/>
                  <a:pt x="12177" y="8745"/>
                </a:cubicBezTo>
                <a:lnTo>
                  <a:pt x="12906" y="8745"/>
                </a:lnTo>
                <a:cubicBezTo>
                  <a:pt x="14047" y="8697"/>
                  <a:pt x="15189" y="8575"/>
                  <a:pt x="16331" y="8381"/>
                </a:cubicBezTo>
                <a:cubicBezTo>
                  <a:pt x="16331" y="8405"/>
                  <a:pt x="16355" y="8405"/>
                  <a:pt x="16379" y="8405"/>
                </a:cubicBezTo>
                <a:cubicBezTo>
                  <a:pt x="17157" y="8430"/>
                  <a:pt x="17837" y="8818"/>
                  <a:pt x="18517" y="9134"/>
                </a:cubicBezTo>
                <a:cubicBezTo>
                  <a:pt x="18517" y="9134"/>
                  <a:pt x="18541" y="9158"/>
                  <a:pt x="18541" y="9158"/>
                </a:cubicBezTo>
                <a:cubicBezTo>
                  <a:pt x="18128" y="10786"/>
                  <a:pt x="20485" y="11077"/>
                  <a:pt x="21602" y="11223"/>
                </a:cubicBezTo>
                <a:cubicBezTo>
                  <a:pt x="21607" y="11228"/>
                  <a:pt x="21612" y="11230"/>
                  <a:pt x="21618" y="11230"/>
                </a:cubicBezTo>
                <a:cubicBezTo>
                  <a:pt x="21643" y="11230"/>
                  <a:pt x="21675" y="11194"/>
                  <a:pt x="21675" y="11175"/>
                </a:cubicBezTo>
                <a:cubicBezTo>
                  <a:pt x="21699" y="11150"/>
                  <a:pt x="21724" y="11102"/>
                  <a:pt x="21699" y="11077"/>
                </a:cubicBezTo>
                <a:cubicBezTo>
                  <a:pt x="21651" y="10859"/>
                  <a:pt x="21554" y="10616"/>
                  <a:pt x="21408" y="10397"/>
                </a:cubicBezTo>
                <a:cubicBezTo>
                  <a:pt x="21408" y="10373"/>
                  <a:pt x="21384" y="10349"/>
                  <a:pt x="21359" y="10324"/>
                </a:cubicBezTo>
                <a:cubicBezTo>
                  <a:pt x="20873" y="9563"/>
                  <a:pt x="19908" y="8894"/>
                  <a:pt x="19041" y="8894"/>
                </a:cubicBezTo>
                <a:cubicBezTo>
                  <a:pt x="18912" y="8894"/>
                  <a:pt x="18785" y="8908"/>
                  <a:pt x="18663" y="8940"/>
                </a:cubicBezTo>
                <a:lnTo>
                  <a:pt x="18639" y="8940"/>
                </a:lnTo>
                <a:cubicBezTo>
                  <a:pt x="18104" y="8697"/>
                  <a:pt x="17545" y="8405"/>
                  <a:pt x="16987" y="8284"/>
                </a:cubicBezTo>
                <a:cubicBezTo>
                  <a:pt x="18056" y="8065"/>
                  <a:pt x="19124" y="7822"/>
                  <a:pt x="20193" y="7506"/>
                </a:cubicBezTo>
                <a:cubicBezTo>
                  <a:pt x="20193" y="7531"/>
                  <a:pt x="20218" y="7531"/>
                  <a:pt x="20218" y="7531"/>
                </a:cubicBezTo>
                <a:cubicBezTo>
                  <a:pt x="20922" y="7628"/>
                  <a:pt x="21578" y="7822"/>
                  <a:pt x="22258" y="8017"/>
                </a:cubicBezTo>
                <a:cubicBezTo>
                  <a:pt x="22258" y="8065"/>
                  <a:pt x="22258" y="8114"/>
                  <a:pt x="22258" y="8187"/>
                </a:cubicBezTo>
                <a:cubicBezTo>
                  <a:pt x="22348" y="8802"/>
                  <a:pt x="23135" y="8978"/>
                  <a:pt x="23965" y="8978"/>
                </a:cubicBezTo>
                <a:cubicBezTo>
                  <a:pt x="24708" y="8978"/>
                  <a:pt x="25485" y="8837"/>
                  <a:pt x="25829" y="8745"/>
                </a:cubicBezTo>
                <a:cubicBezTo>
                  <a:pt x="25853" y="8745"/>
                  <a:pt x="25853" y="8745"/>
                  <a:pt x="25878" y="8721"/>
                </a:cubicBezTo>
                <a:cubicBezTo>
                  <a:pt x="25878" y="8721"/>
                  <a:pt x="25878" y="8721"/>
                  <a:pt x="25878" y="8697"/>
                </a:cubicBezTo>
                <a:cubicBezTo>
                  <a:pt x="25902" y="8697"/>
                  <a:pt x="25902" y="8697"/>
                  <a:pt x="25902" y="8673"/>
                </a:cubicBezTo>
                <a:cubicBezTo>
                  <a:pt x="25902" y="8648"/>
                  <a:pt x="25902" y="8648"/>
                  <a:pt x="25902" y="8648"/>
                </a:cubicBezTo>
                <a:cubicBezTo>
                  <a:pt x="25926" y="8624"/>
                  <a:pt x="25902" y="8600"/>
                  <a:pt x="25878" y="8575"/>
                </a:cubicBezTo>
                <a:lnTo>
                  <a:pt x="25853" y="8551"/>
                </a:lnTo>
                <a:cubicBezTo>
                  <a:pt x="25708" y="8454"/>
                  <a:pt x="25270" y="8211"/>
                  <a:pt x="24760" y="7968"/>
                </a:cubicBezTo>
                <a:cubicBezTo>
                  <a:pt x="24760" y="7968"/>
                  <a:pt x="24736" y="7944"/>
                  <a:pt x="24712" y="7944"/>
                </a:cubicBezTo>
                <a:cubicBezTo>
                  <a:pt x="24122" y="7664"/>
                  <a:pt x="23425" y="7401"/>
                  <a:pt x="22925" y="7401"/>
                </a:cubicBezTo>
                <a:cubicBezTo>
                  <a:pt x="22600" y="7401"/>
                  <a:pt x="22359" y="7511"/>
                  <a:pt x="22282" y="7798"/>
                </a:cubicBezTo>
                <a:cubicBezTo>
                  <a:pt x="21724" y="7628"/>
                  <a:pt x="21189" y="7482"/>
                  <a:pt x="20631" y="7385"/>
                </a:cubicBezTo>
                <a:cubicBezTo>
                  <a:pt x="20752" y="7336"/>
                  <a:pt x="20874" y="7312"/>
                  <a:pt x="20995" y="7264"/>
                </a:cubicBezTo>
                <a:cubicBezTo>
                  <a:pt x="22185" y="6899"/>
                  <a:pt x="23351" y="6511"/>
                  <a:pt x="24469" y="6000"/>
                </a:cubicBezTo>
                <a:lnTo>
                  <a:pt x="24517" y="6000"/>
                </a:lnTo>
                <a:cubicBezTo>
                  <a:pt x="24809" y="6025"/>
                  <a:pt x="25106" y="6031"/>
                  <a:pt x="25404" y="6031"/>
                </a:cubicBezTo>
                <a:cubicBezTo>
                  <a:pt x="25702" y="6031"/>
                  <a:pt x="25999" y="6025"/>
                  <a:pt x="26291" y="6025"/>
                </a:cubicBezTo>
                <a:cubicBezTo>
                  <a:pt x="26533" y="6752"/>
                  <a:pt x="27259" y="7008"/>
                  <a:pt x="28063" y="7008"/>
                </a:cubicBezTo>
                <a:cubicBezTo>
                  <a:pt x="28950" y="7008"/>
                  <a:pt x="29934" y="6696"/>
                  <a:pt x="30469" y="6365"/>
                </a:cubicBezTo>
                <a:cubicBezTo>
                  <a:pt x="30542" y="6340"/>
                  <a:pt x="30542" y="6219"/>
                  <a:pt x="30469" y="6195"/>
                </a:cubicBezTo>
                <a:cubicBezTo>
                  <a:pt x="29746" y="5733"/>
                  <a:pt x="28730" y="5320"/>
                  <a:pt x="27787" y="5320"/>
                </a:cubicBezTo>
                <a:cubicBezTo>
                  <a:pt x="27240" y="5320"/>
                  <a:pt x="26718" y="5459"/>
                  <a:pt x="26291" y="5806"/>
                </a:cubicBezTo>
                <a:lnTo>
                  <a:pt x="26266" y="5806"/>
                </a:lnTo>
                <a:cubicBezTo>
                  <a:pt x="25959" y="5806"/>
                  <a:pt x="25651" y="5817"/>
                  <a:pt x="25336" y="5817"/>
                </a:cubicBezTo>
                <a:cubicBezTo>
                  <a:pt x="25179" y="5817"/>
                  <a:pt x="25019" y="5814"/>
                  <a:pt x="24857" y="5806"/>
                </a:cubicBezTo>
                <a:cubicBezTo>
                  <a:pt x="25951" y="5247"/>
                  <a:pt x="26898" y="4519"/>
                  <a:pt x="27967" y="3911"/>
                </a:cubicBezTo>
                <a:cubicBezTo>
                  <a:pt x="28366" y="4003"/>
                  <a:pt x="28780" y="4047"/>
                  <a:pt x="29200" y="4047"/>
                </a:cubicBezTo>
                <a:cubicBezTo>
                  <a:pt x="31666" y="4047"/>
                  <a:pt x="34342" y="2545"/>
                  <a:pt x="35546" y="510"/>
                </a:cubicBezTo>
                <a:cubicBezTo>
                  <a:pt x="35570" y="462"/>
                  <a:pt x="35546" y="365"/>
                  <a:pt x="35497" y="365"/>
                </a:cubicBezTo>
                <a:cubicBezTo>
                  <a:pt x="35125" y="300"/>
                  <a:pt x="34753" y="278"/>
                  <a:pt x="34373" y="278"/>
                </a:cubicBezTo>
                <a:cubicBezTo>
                  <a:pt x="34183" y="278"/>
                  <a:pt x="33991" y="284"/>
                  <a:pt x="33797" y="292"/>
                </a:cubicBezTo>
                <a:cubicBezTo>
                  <a:pt x="33797" y="292"/>
                  <a:pt x="33773" y="292"/>
                  <a:pt x="33748" y="316"/>
                </a:cubicBezTo>
                <a:cubicBezTo>
                  <a:pt x="33141" y="365"/>
                  <a:pt x="32558" y="462"/>
                  <a:pt x="31975" y="632"/>
                </a:cubicBezTo>
                <a:cubicBezTo>
                  <a:pt x="31562" y="753"/>
                  <a:pt x="31173" y="899"/>
                  <a:pt x="30809" y="1069"/>
                </a:cubicBezTo>
                <a:cubicBezTo>
                  <a:pt x="29764" y="1531"/>
                  <a:pt x="28210" y="2502"/>
                  <a:pt x="27918" y="3693"/>
                </a:cubicBezTo>
                <a:cubicBezTo>
                  <a:pt x="26849" y="4324"/>
                  <a:pt x="25853" y="5102"/>
                  <a:pt x="24736" y="5636"/>
                </a:cubicBezTo>
                <a:cubicBezTo>
                  <a:pt x="24712" y="5660"/>
                  <a:pt x="24712" y="5660"/>
                  <a:pt x="24687" y="5660"/>
                </a:cubicBezTo>
                <a:cubicBezTo>
                  <a:pt x="25003" y="4737"/>
                  <a:pt x="25805" y="3960"/>
                  <a:pt x="26315" y="3158"/>
                </a:cubicBezTo>
                <a:lnTo>
                  <a:pt x="26364" y="3158"/>
                </a:lnTo>
                <a:cubicBezTo>
                  <a:pt x="27044" y="3037"/>
                  <a:pt x="27530" y="2672"/>
                  <a:pt x="27894" y="2187"/>
                </a:cubicBezTo>
                <a:cubicBezTo>
                  <a:pt x="27894" y="2162"/>
                  <a:pt x="27918" y="2138"/>
                  <a:pt x="27918" y="2114"/>
                </a:cubicBezTo>
                <a:cubicBezTo>
                  <a:pt x="28088" y="1871"/>
                  <a:pt x="28234" y="1603"/>
                  <a:pt x="28331" y="1312"/>
                </a:cubicBezTo>
                <a:cubicBezTo>
                  <a:pt x="28380" y="1288"/>
                  <a:pt x="28380" y="1239"/>
                  <a:pt x="28380" y="1191"/>
                </a:cubicBezTo>
                <a:cubicBezTo>
                  <a:pt x="28501" y="826"/>
                  <a:pt x="28574" y="462"/>
                  <a:pt x="28623" y="122"/>
                </a:cubicBezTo>
                <a:cubicBezTo>
                  <a:pt x="28623" y="73"/>
                  <a:pt x="28598" y="49"/>
                  <a:pt x="28574" y="24"/>
                </a:cubicBezTo>
                <a:cubicBezTo>
                  <a:pt x="28550" y="0"/>
                  <a:pt x="28526" y="0"/>
                  <a:pt x="28477" y="0"/>
                </a:cubicBezTo>
                <a:close/>
              </a:path>
            </a:pathLst>
          </a:custGeom>
          <a:solidFill>
            <a:srgbClr val="5420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29"/>
          <p:cNvSpPr/>
          <p:nvPr/>
        </p:nvSpPr>
        <p:spPr>
          <a:xfrm rot="10800000" flipH="1">
            <a:off x="6652502" y="2529839"/>
            <a:ext cx="3208180" cy="3204356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29"/>
          <p:cNvSpPr/>
          <p:nvPr/>
        </p:nvSpPr>
        <p:spPr>
          <a:xfrm>
            <a:off x="8405978" y="3971258"/>
            <a:ext cx="651717" cy="650950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29"/>
          <p:cNvSpPr/>
          <p:nvPr/>
        </p:nvSpPr>
        <p:spPr>
          <a:xfrm>
            <a:off x="7747652" y="4404862"/>
            <a:ext cx="1193821" cy="650929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29"/>
          <p:cNvSpPr/>
          <p:nvPr/>
        </p:nvSpPr>
        <p:spPr>
          <a:xfrm rot="-10712608" flipH="1">
            <a:off x="8012411" y="4046908"/>
            <a:ext cx="884674" cy="800648"/>
          </a:xfrm>
          <a:custGeom>
            <a:avLst/>
            <a:gdLst/>
            <a:ahLst/>
            <a:cxnLst/>
            <a:rect l="l" t="t" r="r" b="b"/>
            <a:pathLst>
              <a:path w="19057" h="17247" extrusionOk="0">
                <a:moveTo>
                  <a:pt x="9690" y="0"/>
                </a:moveTo>
                <a:cubicBezTo>
                  <a:pt x="9323" y="0"/>
                  <a:pt x="8968" y="47"/>
                  <a:pt x="8757" y="77"/>
                </a:cubicBezTo>
                <a:cubicBezTo>
                  <a:pt x="6522" y="247"/>
                  <a:pt x="4263" y="1121"/>
                  <a:pt x="2198" y="2069"/>
                </a:cubicBezTo>
                <a:cubicBezTo>
                  <a:pt x="1542" y="1850"/>
                  <a:pt x="886" y="1607"/>
                  <a:pt x="230" y="1364"/>
                </a:cubicBezTo>
                <a:cubicBezTo>
                  <a:pt x="217" y="1361"/>
                  <a:pt x="205" y="1359"/>
                  <a:pt x="193" y="1359"/>
                </a:cubicBezTo>
                <a:cubicBezTo>
                  <a:pt x="51" y="1359"/>
                  <a:pt x="1" y="1611"/>
                  <a:pt x="158" y="1656"/>
                </a:cubicBezTo>
                <a:cubicBezTo>
                  <a:pt x="814" y="1899"/>
                  <a:pt x="1494" y="2142"/>
                  <a:pt x="2150" y="2385"/>
                </a:cubicBezTo>
                <a:cubicBezTo>
                  <a:pt x="3753" y="4012"/>
                  <a:pt x="3461" y="6174"/>
                  <a:pt x="4360" y="8191"/>
                </a:cubicBezTo>
                <a:cubicBezTo>
                  <a:pt x="4571" y="8645"/>
                  <a:pt x="4737" y="8826"/>
                  <a:pt x="4866" y="8826"/>
                </a:cubicBezTo>
                <a:cubicBezTo>
                  <a:pt x="5287" y="8826"/>
                  <a:pt x="5305" y="6891"/>
                  <a:pt x="5138" y="6296"/>
                </a:cubicBezTo>
                <a:cubicBezTo>
                  <a:pt x="4846" y="5130"/>
                  <a:pt x="4384" y="3696"/>
                  <a:pt x="3437" y="2846"/>
                </a:cubicBezTo>
                <a:lnTo>
                  <a:pt x="3437" y="2846"/>
                </a:lnTo>
                <a:cubicBezTo>
                  <a:pt x="4239" y="3113"/>
                  <a:pt x="5040" y="3405"/>
                  <a:pt x="5866" y="3696"/>
                </a:cubicBezTo>
                <a:cubicBezTo>
                  <a:pt x="6717" y="6271"/>
                  <a:pt x="6668" y="9186"/>
                  <a:pt x="7105" y="11859"/>
                </a:cubicBezTo>
                <a:cubicBezTo>
                  <a:pt x="7181" y="12369"/>
                  <a:pt x="7212" y="13379"/>
                  <a:pt x="7612" y="13379"/>
                </a:cubicBezTo>
                <a:cubicBezTo>
                  <a:pt x="7725" y="13379"/>
                  <a:pt x="7869" y="13297"/>
                  <a:pt x="8053" y="13098"/>
                </a:cubicBezTo>
                <a:cubicBezTo>
                  <a:pt x="8927" y="12247"/>
                  <a:pt x="8563" y="9842"/>
                  <a:pt x="8417" y="8798"/>
                </a:cubicBezTo>
                <a:cubicBezTo>
                  <a:pt x="8247" y="7389"/>
                  <a:pt x="8077" y="5251"/>
                  <a:pt x="6984" y="4085"/>
                </a:cubicBezTo>
                <a:lnTo>
                  <a:pt x="6984" y="4085"/>
                </a:lnTo>
                <a:cubicBezTo>
                  <a:pt x="7397" y="4231"/>
                  <a:pt x="7810" y="4401"/>
                  <a:pt x="8198" y="4571"/>
                </a:cubicBezTo>
                <a:cubicBezTo>
                  <a:pt x="8393" y="4668"/>
                  <a:pt x="8563" y="4741"/>
                  <a:pt x="8757" y="4862"/>
                </a:cubicBezTo>
                <a:lnTo>
                  <a:pt x="9243" y="6320"/>
                </a:lnTo>
                <a:cubicBezTo>
                  <a:pt x="9777" y="8603"/>
                  <a:pt x="9656" y="11227"/>
                  <a:pt x="10215" y="13413"/>
                </a:cubicBezTo>
                <a:cubicBezTo>
                  <a:pt x="10361" y="13747"/>
                  <a:pt x="10506" y="14474"/>
                  <a:pt x="10913" y="14474"/>
                </a:cubicBezTo>
                <a:cubicBezTo>
                  <a:pt x="10981" y="14474"/>
                  <a:pt x="11055" y="14454"/>
                  <a:pt x="11138" y="14409"/>
                </a:cubicBezTo>
                <a:cubicBezTo>
                  <a:pt x="11818" y="14069"/>
                  <a:pt x="11599" y="11883"/>
                  <a:pt x="11551" y="11324"/>
                </a:cubicBezTo>
                <a:cubicBezTo>
                  <a:pt x="11308" y="9235"/>
                  <a:pt x="10579" y="6806"/>
                  <a:pt x="9194" y="5105"/>
                </a:cubicBezTo>
                <a:lnTo>
                  <a:pt x="9194" y="5105"/>
                </a:lnTo>
                <a:cubicBezTo>
                  <a:pt x="9462" y="5251"/>
                  <a:pt x="9729" y="5421"/>
                  <a:pt x="9972" y="5616"/>
                </a:cubicBezTo>
                <a:cubicBezTo>
                  <a:pt x="10773" y="6199"/>
                  <a:pt x="11502" y="6879"/>
                  <a:pt x="12134" y="7632"/>
                </a:cubicBezTo>
                <a:lnTo>
                  <a:pt x="12522" y="8191"/>
                </a:lnTo>
                <a:cubicBezTo>
                  <a:pt x="12862" y="8871"/>
                  <a:pt x="13203" y="9867"/>
                  <a:pt x="13956" y="11616"/>
                </a:cubicBezTo>
                <a:cubicBezTo>
                  <a:pt x="14830" y="13729"/>
                  <a:pt x="15219" y="14604"/>
                  <a:pt x="16458" y="16547"/>
                </a:cubicBezTo>
                <a:cubicBezTo>
                  <a:pt x="16772" y="17045"/>
                  <a:pt x="17004" y="17246"/>
                  <a:pt x="17170" y="17246"/>
                </a:cubicBezTo>
                <a:cubicBezTo>
                  <a:pt x="17775" y="17246"/>
                  <a:pt x="17510" y="14578"/>
                  <a:pt x="17186" y="13778"/>
                </a:cubicBezTo>
                <a:cubicBezTo>
                  <a:pt x="16288" y="11567"/>
                  <a:pt x="14393" y="8968"/>
                  <a:pt x="12377" y="7437"/>
                </a:cubicBezTo>
                <a:cubicBezTo>
                  <a:pt x="11502" y="6441"/>
                  <a:pt x="10530" y="5567"/>
                  <a:pt x="9413" y="4862"/>
                </a:cubicBezTo>
                <a:lnTo>
                  <a:pt x="9413" y="4862"/>
                </a:lnTo>
                <a:cubicBezTo>
                  <a:pt x="12474" y="5931"/>
                  <a:pt x="14976" y="8652"/>
                  <a:pt x="17186" y="10838"/>
                </a:cubicBezTo>
                <a:cubicBezTo>
                  <a:pt x="17499" y="11166"/>
                  <a:pt x="17968" y="11512"/>
                  <a:pt x="18328" y="11512"/>
                </a:cubicBezTo>
                <a:cubicBezTo>
                  <a:pt x="18555" y="11512"/>
                  <a:pt x="18739" y="11375"/>
                  <a:pt x="18814" y="11008"/>
                </a:cubicBezTo>
                <a:cubicBezTo>
                  <a:pt x="19057" y="10037"/>
                  <a:pt x="17915" y="8846"/>
                  <a:pt x="17357" y="8312"/>
                </a:cubicBezTo>
                <a:cubicBezTo>
                  <a:pt x="15024" y="6199"/>
                  <a:pt x="11939" y="5373"/>
                  <a:pt x="9000" y="4644"/>
                </a:cubicBezTo>
                <a:cubicBezTo>
                  <a:pt x="8854" y="4547"/>
                  <a:pt x="8708" y="4474"/>
                  <a:pt x="8538" y="4377"/>
                </a:cubicBezTo>
                <a:cubicBezTo>
                  <a:pt x="8077" y="4158"/>
                  <a:pt x="7591" y="3988"/>
                  <a:pt x="7105" y="3818"/>
                </a:cubicBezTo>
                <a:cubicBezTo>
                  <a:pt x="6668" y="3648"/>
                  <a:pt x="6206" y="3478"/>
                  <a:pt x="5745" y="3332"/>
                </a:cubicBezTo>
                <a:cubicBezTo>
                  <a:pt x="5210" y="3138"/>
                  <a:pt x="4700" y="2968"/>
                  <a:pt x="4166" y="2773"/>
                </a:cubicBezTo>
                <a:cubicBezTo>
                  <a:pt x="3680" y="2628"/>
                  <a:pt x="3218" y="2433"/>
                  <a:pt x="2733" y="2263"/>
                </a:cubicBezTo>
                <a:lnTo>
                  <a:pt x="2733" y="2263"/>
                </a:lnTo>
                <a:cubicBezTo>
                  <a:pt x="2822" y="2266"/>
                  <a:pt x="2912" y="2268"/>
                  <a:pt x="3002" y="2268"/>
                </a:cubicBezTo>
                <a:cubicBezTo>
                  <a:pt x="3597" y="2268"/>
                  <a:pt x="4200" y="2202"/>
                  <a:pt x="4749" y="2117"/>
                </a:cubicBezTo>
                <a:cubicBezTo>
                  <a:pt x="6449" y="1826"/>
                  <a:pt x="8198" y="2166"/>
                  <a:pt x="9875" y="1704"/>
                </a:cubicBezTo>
                <a:cubicBezTo>
                  <a:pt x="10360" y="1583"/>
                  <a:pt x="11308" y="1219"/>
                  <a:pt x="10943" y="466"/>
                </a:cubicBezTo>
                <a:cubicBezTo>
                  <a:pt x="10758" y="95"/>
                  <a:pt x="10212" y="0"/>
                  <a:pt x="9690" y="0"/>
                </a:cubicBezTo>
                <a:close/>
              </a:path>
            </a:pathLst>
          </a:custGeom>
          <a:solidFill>
            <a:srgbClr val="542053">
              <a:alpha val="352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29"/>
          <p:cNvSpPr/>
          <p:nvPr/>
        </p:nvSpPr>
        <p:spPr>
          <a:xfrm rot="-3324335" flipH="1">
            <a:off x="7942495" y="4147953"/>
            <a:ext cx="1073012" cy="587227"/>
          </a:xfrm>
          <a:custGeom>
            <a:avLst/>
            <a:gdLst/>
            <a:ahLst/>
            <a:cxnLst/>
            <a:rect l="l" t="t" r="r" b="b"/>
            <a:pathLst>
              <a:path w="14821" h="8111" extrusionOk="0">
                <a:moveTo>
                  <a:pt x="9402" y="534"/>
                </a:moveTo>
                <a:cubicBezTo>
                  <a:pt x="9842" y="534"/>
                  <a:pt x="11333" y="1091"/>
                  <a:pt x="11539" y="1174"/>
                </a:cubicBezTo>
                <a:cubicBezTo>
                  <a:pt x="12025" y="1320"/>
                  <a:pt x="12462" y="1417"/>
                  <a:pt x="12948" y="1417"/>
                </a:cubicBezTo>
                <a:cubicBezTo>
                  <a:pt x="12786" y="1453"/>
                  <a:pt x="12618" y="1468"/>
                  <a:pt x="12448" y="1468"/>
                </a:cubicBezTo>
                <a:cubicBezTo>
                  <a:pt x="11928" y="1468"/>
                  <a:pt x="11383" y="1326"/>
                  <a:pt x="10908" y="1198"/>
                </a:cubicBezTo>
                <a:cubicBezTo>
                  <a:pt x="10901" y="1197"/>
                  <a:pt x="10895" y="1196"/>
                  <a:pt x="10889" y="1196"/>
                </a:cubicBezTo>
                <a:cubicBezTo>
                  <a:pt x="10779" y="1196"/>
                  <a:pt x="10721" y="1394"/>
                  <a:pt x="10859" y="1417"/>
                </a:cubicBezTo>
                <a:cubicBezTo>
                  <a:pt x="11326" y="1539"/>
                  <a:pt x="11877" y="1677"/>
                  <a:pt x="12414" y="1677"/>
                </a:cubicBezTo>
                <a:cubicBezTo>
                  <a:pt x="12520" y="1677"/>
                  <a:pt x="12625" y="1672"/>
                  <a:pt x="12730" y="1660"/>
                </a:cubicBezTo>
                <a:lnTo>
                  <a:pt x="12730" y="1660"/>
                </a:lnTo>
                <a:cubicBezTo>
                  <a:pt x="12516" y="1719"/>
                  <a:pt x="12295" y="1744"/>
                  <a:pt x="12072" y="1744"/>
                </a:cubicBezTo>
                <a:cubicBezTo>
                  <a:pt x="11560" y="1744"/>
                  <a:pt x="11034" y="1610"/>
                  <a:pt x="10543" y="1441"/>
                </a:cubicBezTo>
                <a:cubicBezTo>
                  <a:pt x="10228" y="1344"/>
                  <a:pt x="9304" y="955"/>
                  <a:pt x="9280" y="591"/>
                </a:cubicBezTo>
                <a:cubicBezTo>
                  <a:pt x="9280" y="551"/>
                  <a:pt x="9325" y="534"/>
                  <a:pt x="9402" y="534"/>
                </a:cubicBezTo>
                <a:close/>
                <a:moveTo>
                  <a:pt x="6079" y="442"/>
                </a:moveTo>
                <a:cubicBezTo>
                  <a:pt x="6321" y="442"/>
                  <a:pt x="6714" y="692"/>
                  <a:pt x="6900" y="785"/>
                </a:cubicBezTo>
                <a:cubicBezTo>
                  <a:pt x="7458" y="1052"/>
                  <a:pt x="7993" y="1344"/>
                  <a:pt x="8527" y="1611"/>
                </a:cubicBezTo>
                <a:cubicBezTo>
                  <a:pt x="9377" y="2073"/>
                  <a:pt x="10228" y="2510"/>
                  <a:pt x="11151" y="2801"/>
                </a:cubicBezTo>
                <a:cubicBezTo>
                  <a:pt x="11112" y="2803"/>
                  <a:pt x="11074" y="2804"/>
                  <a:pt x="11035" y="2804"/>
                </a:cubicBezTo>
                <a:cubicBezTo>
                  <a:pt x="9719" y="2804"/>
                  <a:pt x="8493" y="2007"/>
                  <a:pt x="7337" y="1417"/>
                </a:cubicBezTo>
                <a:cubicBezTo>
                  <a:pt x="7322" y="1411"/>
                  <a:pt x="7308" y="1408"/>
                  <a:pt x="7294" y="1408"/>
                </a:cubicBezTo>
                <a:cubicBezTo>
                  <a:pt x="7195" y="1408"/>
                  <a:pt x="7133" y="1547"/>
                  <a:pt x="7240" y="1611"/>
                </a:cubicBezTo>
                <a:cubicBezTo>
                  <a:pt x="8404" y="2216"/>
                  <a:pt x="9657" y="3000"/>
                  <a:pt x="11000" y="3000"/>
                </a:cubicBezTo>
                <a:cubicBezTo>
                  <a:pt x="11058" y="3000"/>
                  <a:pt x="11116" y="2999"/>
                  <a:pt x="11175" y="2996"/>
                </a:cubicBezTo>
                <a:lnTo>
                  <a:pt x="11175" y="2996"/>
                </a:lnTo>
                <a:cubicBezTo>
                  <a:pt x="10939" y="3099"/>
                  <a:pt x="10693" y="3143"/>
                  <a:pt x="10443" y="3143"/>
                </a:cubicBezTo>
                <a:cubicBezTo>
                  <a:pt x="9640" y="3143"/>
                  <a:pt x="8794" y="2692"/>
                  <a:pt x="8090" y="2340"/>
                </a:cubicBezTo>
                <a:cubicBezTo>
                  <a:pt x="7507" y="2048"/>
                  <a:pt x="5976" y="1490"/>
                  <a:pt x="5879" y="761"/>
                </a:cubicBezTo>
                <a:cubicBezTo>
                  <a:pt x="5853" y="523"/>
                  <a:pt x="5941" y="442"/>
                  <a:pt x="6079" y="442"/>
                </a:cubicBezTo>
                <a:close/>
                <a:moveTo>
                  <a:pt x="4473" y="1649"/>
                </a:moveTo>
                <a:cubicBezTo>
                  <a:pt x="4542" y="1649"/>
                  <a:pt x="4629" y="1688"/>
                  <a:pt x="4762" y="1733"/>
                </a:cubicBezTo>
                <a:cubicBezTo>
                  <a:pt x="5102" y="1854"/>
                  <a:pt x="5418" y="2024"/>
                  <a:pt x="5733" y="2170"/>
                </a:cubicBezTo>
                <a:cubicBezTo>
                  <a:pt x="6195" y="2413"/>
                  <a:pt x="6632" y="2656"/>
                  <a:pt x="7094" y="2899"/>
                </a:cubicBezTo>
                <a:cubicBezTo>
                  <a:pt x="7750" y="3263"/>
                  <a:pt x="8430" y="3579"/>
                  <a:pt x="9134" y="3797"/>
                </a:cubicBezTo>
                <a:cubicBezTo>
                  <a:pt x="8746" y="3725"/>
                  <a:pt x="8357" y="3579"/>
                  <a:pt x="8017" y="3482"/>
                </a:cubicBezTo>
                <a:cubicBezTo>
                  <a:pt x="7312" y="3239"/>
                  <a:pt x="6608" y="3093"/>
                  <a:pt x="5976" y="2704"/>
                </a:cubicBezTo>
                <a:cubicBezTo>
                  <a:pt x="5962" y="2698"/>
                  <a:pt x="5947" y="2696"/>
                  <a:pt x="5932" y="2696"/>
                </a:cubicBezTo>
                <a:cubicBezTo>
                  <a:pt x="5829" y="2696"/>
                  <a:pt x="5748" y="2835"/>
                  <a:pt x="5855" y="2899"/>
                </a:cubicBezTo>
                <a:cubicBezTo>
                  <a:pt x="6559" y="3312"/>
                  <a:pt x="7361" y="3482"/>
                  <a:pt x="8138" y="3749"/>
                </a:cubicBezTo>
                <a:cubicBezTo>
                  <a:pt x="8236" y="3773"/>
                  <a:pt x="8357" y="3797"/>
                  <a:pt x="8454" y="3846"/>
                </a:cubicBezTo>
                <a:cubicBezTo>
                  <a:pt x="7701" y="3797"/>
                  <a:pt x="6948" y="3579"/>
                  <a:pt x="6244" y="3312"/>
                </a:cubicBezTo>
                <a:cubicBezTo>
                  <a:pt x="5831" y="3166"/>
                  <a:pt x="5442" y="2996"/>
                  <a:pt x="5053" y="2777"/>
                </a:cubicBezTo>
                <a:cubicBezTo>
                  <a:pt x="4908" y="2680"/>
                  <a:pt x="4762" y="2607"/>
                  <a:pt x="4616" y="2510"/>
                </a:cubicBezTo>
                <a:cubicBezTo>
                  <a:pt x="4300" y="2291"/>
                  <a:pt x="4033" y="2243"/>
                  <a:pt x="4252" y="1878"/>
                </a:cubicBezTo>
                <a:cubicBezTo>
                  <a:pt x="4331" y="1706"/>
                  <a:pt x="4389" y="1649"/>
                  <a:pt x="4473" y="1649"/>
                </a:cubicBezTo>
                <a:close/>
                <a:moveTo>
                  <a:pt x="1197" y="3987"/>
                </a:moveTo>
                <a:cubicBezTo>
                  <a:pt x="2628" y="3987"/>
                  <a:pt x="4056" y="4302"/>
                  <a:pt x="5442" y="4575"/>
                </a:cubicBezTo>
                <a:cubicBezTo>
                  <a:pt x="5733" y="4623"/>
                  <a:pt x="6025" y="4696"/>
                  <a:pt x="6316" y="4745"/>
                </a:cubicBezTo>
                <a:cubicBezTo>
                  <a:pt x="5841" y="4778"/>
                  <a:pt x="5363" y="4794"/>
                  <a:pt x="4884" y="4794"/>
                </a:cubicBezTo>
                <a:cubicBezTo>
                  <a:pt x="3968" y="4794"/>
                  <a:pt x="3048" y="4735"/>
                  <a:pt x="2138" y="4623"/>
                </a:cubicBezTo>
                <a:cubicBezTo>
                  <a:pt x="1992" y="4623"/>
                  <a:pt x="1992" y="4842"/>
                  <a:pt x="2138" y="4842"/>
                </a:cubicBezTo>
                <a:cubicBezTo>
                  <a:pt x="3062" y="4943"/>
                  <a:pt x="3977" y="5001"/>
                  <a:pt x="4894" y="5001"/>
                </a:cubicBezTo>
                <a:cubicBezTo>
                  <a:pt x="5520" y="5001"/>
                  <a:pt x="6147" y="4974"/>
                  <a:pt x="6778" y="4915"/>
                </a:cubicBezTo>
                <a:lnTo>
                  <a:pt x="6778" y="4915"/>
                </a:lnTo>
                <a:cubicBezTo>
                  <a:pt x="5905" y="5172"/>
                  <a:pt x="4997" y="5296"/>
                  <a:pt x="4094" y="5296"/>
                </a:cubicBezTo>
                <a:cubicBezTo>
                  <a:pt x="3715" y="5296"/>
                  <a:pt x="3338" y="5274"/>
                  <a:pt x="2964" y="5231"/>
                </a:cubicBezTo>
                <a:cubicBezTo>
                  <a:pt x="2357" y="5182"/>
                  <a:pt x="1871" y="5036"/>
                  <a:pt x="1337" y="4769"/>
                </a:cubicBezTo>
                <a:cubicBezTo>
                  <a:pt x="1021" y="4599"/>
                  <a:pt x="0" y="4016"/>
                  <a:pt x="899" y="3992"/>
                </a:cubicBezTo>
                <a:cubicBezTo>
                  <a:pt x="999" y="3989"/>
                  <a:pt x="1098" y="3987"/>
                  <a:pt x="1197" y="3987"/>
                </a:cubicBezTo>
                <a:close/>
                <a:moveTo>
                  <a:pt x="13240" y="1927"/>
                </a:moveTo>
                <a:cubicBezTo>
                  <a:pt x="12754" y="3190"/>
                  <a:pt x="12317" y="4478"/>
                  <a:pt x="11539" y="5571"/>
                </a:cubicBezTo>
                <a:cubicBezTo>
                  <a:pt x="11487" y="5658"/>
                  <a:pt x="11559" y="5732"/>
                  <a:pt x="11631" y="5732"/>
                </a:cubicBezTo>
                <a:cubicBezTo>
                  <a:pt x="11660" y="5732"/>
                  <a:pt x="11689" y="5720"/>
                  <a:pt x="11709" y="5692"/>
                </a:cubicBezTo>
                <a:cubicBezTo>
                  <a:pt x="12438" y="4672"/>
                  <a:pt x="12875" y="3482"/>
                  <a:pt x="13313" y="2316"/>
                </a:cubicBezTo>
                <a:lnTo>
                  <a:pt x="13313" y="2316"/>
                </a:lnTo>
                <a:cubicBezTo>
                  <a:pt x="13191" y="2899"/>
                  <a:pt x="13070" y="3506"/>
                  <a:pt x="12875" y="4089"/>
                </a:cubicBezTo>
                <a:cubicBezTo>
                  <a:pt x="12705" y="4575"/>
                  <a:pt x="12511" y="5036"/>
                  <a:pt x="12268" y="5498"/>
                </a:cubicBezTo>
                <a:cubicBezTo>
                  <a:pt x="12195" y="5644"/>
                  <a:pt x="12122" y="5789"/>
                  <a:pt x="12049" y="5911"/>
                </a:cubicBezTo>
                <a:cubicBezTo>
                  <a:pt x="11892" y="6155"/>
                  <a:pt x="11811" y="6349"/>
                  <a:pt x="11633" y="6349"/>
                </a:cubicBezTo>
                <a:cubicBezTo>
                  <a:pt x="11563" y="6349"/>
                  <a:pt x="11479" y="6319"/>
                  <a:pt x="11369" y="6251"/>
                </a:cubicBezTo>
                <a:cubicBezTo>
                  <a:pt x="11078" y="6057"/>
                  <a:pt x="11102" y="6032"/>
                  <a:pt x="11175" y="5717"/>
                </a:cubicBezTo>
                <a:cubicBezTo>
                  <a:pt x="11224" y="5474"/>
                  <a:pt x="11345" y="5255"/>
                  <a:pt x="11442" y="5061"/>
                </a:cubicBezTo>
                <a:cubicBezTo>
                  <a:pt x="11636" y="4648"/>
                  <a:pt x="11904" y="4259"/>
                  <a:pt x="12147" y="3870"/>
                </a:cubicBezTo>
                <a:cubicBezTo>
                  <a:pt x="12560" y="3239"/>
                  <a:pt x="12827" y="2559"/>
                  <a:pt x="13240" y="1927"/>
                </a:cubicBezTo>
                <a:close/>
                <a:moveTo>
                  <a:pt x="8673" y="4769"/>
                </a:moveTo>
                <a:lnTo>
                  <a:pt x="8673" y="4769"/>
                </a:lnTo>
                <a:cubicBezTo>
                  <a:pt x="7920" y="5401"/>
                  <a:pt x="7167" y="6008"/>
                  <a:pt x="6292" y="6494"/>
                </a:cubicBezTo>
                <a:cubicBezTo>
                  <a:pt x="5709" y="6810"/>
                  <a:pt x="5053" y="7077"/>
                  <a:pt x="4397" y="7198"/>
                </a:cubicBezTo>
                <a:cubicBezTo>
                  <a:pt x="4202" y="7234"/>
                  <a:pt x="3993" y="7256"/>
                  <a:pt x="3781" y="7256"/>
                </a:cubicBezTo>
                <a:cubicBezTo>
                  <a:pt x="3703" y="7256"/>
                  <a:pt x="3625" y="7253"/>
                  <a:pt x="3547" y="7247"/>
                </a:cubicBezTo>
                <a:cubicBezTo>
                  <a:pt x="3528" y="7248"/>
                  <a:pt x="3510" y="7249"/>
                  <a:pt x="3492" y="7249"/>
                </a:cubicBezTo>
                <a:cubicBezTo>
                  <a:pt x="3117" y="7249"/>
                  <a:pt x="2941" y="7005"/>
                  <a:pt x="2964" y="6518"/>
                </a:cubicBezTo>
                <a:cubicBezTo>
                  <a:pt x="3110" y="6470"/>
                  <a:pt x="3231" y="6421"/>
                  <a:pt x="3377" y="6372"/>
                </a:cubicBezTo>
                <a:cubicBezTo>
                  <a:pt x="4616" y="6032"/>
                  <a:pt x="5879" y="5838"/>
                  <a:pt x="7070" y="5449"/>
                </a:cubicBezTo>
                <a:lnTo>
                  <a:pt x="7070" y="5449"/>
                </a:lnTo>
                <a:cubicBezTo>
                  <a:pt x="6268" y="5911"/>
                  <a:pt x="5418" y="6300"/>
                  <a:pt x="4519" y="6615"/>
                </a:cubicBezTo>
                <a:cubicBezTo>
                  <a:pt x="4389" y="6659"/>
                  <a:pt x="4433" y="6817"/>
                  <a:pt x="4529" y="6817"/>
                </a:cubicBezTo>
                <a:cubicBezTo>
                  <a:pt x="4541" y="6817"/>
                  <a:pt x="4554" y="6815"/>
                  <a:pt x="4567" y="6810"/>
                </a:cubicBezTo>
                <a:cubicBezTo>
                  <a:pt x="5976" y="6324"/>
                  <a:pt x="7264" y="5644"/>
                  <a:pt x="8503" y="4866"/>
                </a:cubicBezTo>
                <a:cubicBezTo>
                  <a:pt x="8551" y="4818"/>
                  <a:pt x="8600" y="4793"/>
                  <a:pt x="8673" y="4769"/>
                </a:cubicBezTo>
                <a:close/>
                <a:moveTo>
                  <a:pt x="11539" y="3214"/>
                </a:moveTo>
                <a:lnTo>
                  <a:pt x="11539" y="3214"/>
                </a:lnTo>
                <a:cubicBezTo>
                  <a:pt x="11321" y="4332"/>
                  <a:pt x="10373" y="5425"/>
                  <a:pt x="9693" y="6227"/>
                </a:cubicBezTo>
                <a:cubicBezTo>
                  <a:pt x="9256" y="6713"/>
                  <a:pt x="8794" y="7223"/>
                  <a:pt x="8211" y="7514"/>
                </a:cubicBezTo>
                <a:cubicBezTo>
                  <a:pt x="8040" y="7600"/>
                  <a:pt x="7286" y="7829"/>
                  <a:pt x="6820" y="7829"/>
                </a:cubicBezTo>
                <a:cubicBezTo>
                  <a:pt x="6495" y="7829"/>
                  <a:pt x="6310" y="7718"/>
                  <a:pt x="6559" y="7368"/>
                </a:cubicBezTo>
                <a:cubicBezTo>
                  <a:pt x="6778" y="7053"/>
                  <a:pt x="7580" y="6858"/>
                  <a:pt x="7920" y="6688"/>
                </a:cubicBezTo>
                <a:cubicBezTo>
                  <a:pt x="8406" y="6397"/>
                  <a:pt x="8867" y="6057"/>
                  <a:pt x="9304" y="5717"/>
                </a:cubicBezTo>
                <a:cubicBezTo>
                  <a:pt x="9693" y="5376"/>
                  <a:pt x="10057" y="5012"/>
                  <a:pt x="10398" y="4648"/>
                </a:cubicBezTo>
                <a:lnTo>
                  <a:pt x="10398" y="4648"/>
                </a:lnTo>
                <a:cubicBezTo>
                  <a:pt x="9839" y="5376"/>
                  <a:pt x="9207" y="6057"/>
                  <a:pt x="8551" y="6688"/>
                </a:cubicBezTo>
                <a:cubicBezTo>
                  <a:pt x="8477" y="6763"/>
                  <a:pt x="8545" y="6866"/>
                  <a:pt x="8625" y="6866"/>
                </a:cubicBezTo>
                <a:cubicBezTo>
                  <a:pt x="8649" y="6866"/>
                  <a:pt x="8675" y="6857"/>
                  <a:pt x="8697" y="6834"/>
                </a:cubicBezTo>
                <a:cubicBezTo>
                  <a:pt x="9815" y="5789"/>
                  <a:pt x="10835" y="4575"/>
                  <a:pt x="11539" y="3214"/>
                </a:cubicBezTo>
                <a:close/>
                <a:moveTo>
                  <a:pt x="14661" y="0"/>
                </a:moveTo>
                <a:cubicBezTo>
                  <a:pt x="14634" y="0"/>
                  <a:pt x="14604" y="10"/>
                  <a:pt x="14576" y="32"/>
                </a:cubicBezTo>
                <a:cubicBezTo>
                  <a:pt x="14211" y="372"/>
                  <a:pt x="13896" y="761"/>
                  <a:pt x="13556" y="1150"/>
                </a:cubicBezTo>
                <a:cubicBezTo>
                  <a:pt x="13373" y="1183"/>
                  <a:pt x="13197" y="1198"/>
                  <a:pt x="13024" y="1198"/>
                </a:cubicBezTo>
                <a:cubicBezTo>
                  <a:pt x="11815" y="1198"/>
                  <a:pt x="10808" y="472"/>
                  <a:pt x="9596" y="324"/>
                </a:cubicBezTo>
                <a:cubicBezTo>
                  <a:pt x="9521" y="313"/>
                  <a:pt x="9441" y="306"/>
                  <a:pt x="9366" y="306"/>
                </a:cubicBezTo>
                <a:cubicBezTo>
                  <a:pt x="9097" y="306"/>
                  <a:pt x="8877" y="396"/>
                  <a:pt x="9086" y="737"/>
                </a:cubicBezTo>
                <a:cubicBezTo>
                  <a:pt x="9402" y="1271"/>
                  <a:pt x="10228" y="1587"/>
                  <a:pt x="10786" y="1733"/>
                </a:cubicBezTo>
                <a:cubicBezTo>
                  <a:pt x="11213" y="1865"/>
                  <a:pt x="11649" y="1953"/>
                  <a:pt x="12072" y="1953"/>
                </a:cubicBezTo>
                <a:cubicBezTo>
                  <a:pt x="12347" y="1953"/>
                  <a:pt x="12617" y="1916"/>
                  <a:pt x="12875" y="1830"/>
                </a:cubicBezTo>
                <a:lnTo>
                  <a:pt x="12875" y="1830"/>
                </a:lnTo>
                <a:cubicBezTo>
                  <a:pt x="12511" y="2170"/>
                  <a:pt x="12098" y="2437"/>
                  <a:pt x="11709" y="2704"/>
                </a:cubicBezTo>
                <a:cubicBezTo>
                  <a:pt x="9936" y="2267"/>
                  <a:pt x="8357" y="1247"/>
                  <a:pt x="6729" y="469"/>
                </a:cubicBezTo>
                <a:cubicBezTo>
                  <a:pt x="6496" y="347"/>
                  <a:pt x="6139" y="193"/>
                  <a:pt x="5890" y="193"/>
                </a:cubicBezTo>
                <a:cubicBezTo>
                  <a:pt x="5646" y="193"/>
                  <a:pt x="5505" y="341"/>
                  <a:pt x="5685" y="810"/>
                </a:cubicBezTo>
                <a:cubicBezTo>
                  <a:pt x="6025" y="1757"/>
                  <a:pt x="7361" y="2194"/>
                  <a:pt x="8163" y="2607"/>
                </a:cubicBezTo>
                <a:cubicBezTo>
                  <a:pt x="8865" y="2959"/>
                  <a:pt x="9687" y="3350"/>
                  <a:pt x="10467" y="3350"/>
                </a:cubicBezTo>
                <a:cubicBezTo>
                  <a:pt x="10550" y="3350"/>
                  <a:pt x="10632" y="3345"/>
                  <a:pt x="10713" y="3336"/>
                </a:cubicBezTo>
                <a:lnTo>
                  <a:pt x="10713" y="3336"/>
                </a:lnTo>
                <a:cubicBezTo>
                  <a:pt x="10470" y="3482"/>
                  <a:pt x="10228" y="3627"/>
                  <a:pt x="9960" y="3773"/>
                </a:cubicBezTo>
                <a:cubicBezTo>
                  <a:pt x="8284" y="3482"/>
                  <a:pt x="6924" y="2461"/>
                  <a:pt x="5393" y="1781"/>
                </a:cubicBezTo>
                <a:cubicBezTo>
                  <a:pt x="5213" y="1691"/>
                  <a:pt x="4567" y="1387"/>
                  <a:pt x="4136" y="1387"/>
                </a:cubicBezTo>
                <a:cubicBezTo>
                  <a:pt x="3870" y="1387"/>
                  <a:pt x="3686" y="1502"/>
                  <a:pt x="3742" y="1854"/>
                </a:cubicBezTo>
                <a:cubicBezTo>
                  <a:pt x="3839" y="2583"/>
                  <a:pt x="5223" y="3117"/>
                  <a:pt x="5806" y="3360"/>
                </a:cubicBezTo>
                <a:cubicBezTo>
                  <a:pt x="6809" y="3796"/>
                  <a:pt x="7871" y="4076"/>
                  <a:pt x="8939" y="4076"/>
                </a:cubicBezTo>
                <a:cubicBezTo>
                  <a:pt x="9061" y="4076"/>
                  <a:pt x="9182" y="4072"/>
                  <a:pt x="9304" y="4065"/>
                </a:cubicBezTo>
                <a:lnTo>
                  <a:pt x="9304" y="4065"/>
                </a:lnTo>
                <a:cubicBezTo>
                  <a:pt x="9256" y="4089"/>
                  <a:pt x="9207" y="4113"/>
                  <a:pt x="9159" y="4162"/>
                </a:cubicBezTo>
                <a:cubicBezTo>
                  <a:pt x="8673" y="4356"/>
                  <a:pt x="8187" y="4526"/>
                  <a:pt x="7677" y="4599"/>
                </a:cubicBezTo>
                <a:cubicBezTo>
                  <a:pt x="7645" y="4604"/>
                  <a:pt x="7605" y="4606"/>
                  <a:pt x="7557" y="4606"/>
                </a:cubicBezTo>
                <a:cubicBezTo>
                  <a:pt x="6644" y="4606"/>
                  <a:pt x="2961" y="3806"/>
                  <a:pt x="1206" y="3806"/>
                </a:cubicBezTo>
                <a:cubicBezTo>
                  <a:pt x="616" y="3806"/>
                  <a:pt x="244" y="3896"/>
                  <a:pt x="268" y="4138"/>
                </a:cubicBezTo>
                <a:cubicBezTo>
                  <a:pt x="292" y="4453"/>
                  <a:pt x="875" y="4745"/>
                  <a:pt x="1118" y="4866"/>
                </a:cubicBezTo>
                <a:cubicBezTo>
                  <a:pt x="1579" y="5134"/>
                  <a:pt x="2065" y="5328"/>
                  <a:pt x="2600" y="5401"/>
                </a:cubicBezTo>
                <a:cubicBezTo>
                  <a:pt x="3088" y="5470"/>
                  <a:pt x="3587" y="5506"/>
                  <a:pt x="4089" y="5506"/>
                </a:cubicBezTo>
                <a:cubicBezTo>
                  <a:pt x="5337" y="5506"/>
                  <a:pt x="6599" y="5285"/>
                  <a:pt x="7725" y="4818"/>
                </a:cubicBezTo>
                <a:cubicBezTo>
                  <a:pt x="7968" y="4769"/>
                  <a:pt x="8187" y="4721"/>
                  <a:pt x="8430" y="4648"/>
                </a:cubicBezTo>
                <a:lnTo>
                  <a:pt x="8430" y="4648"/>
                </a:lnTo>
                <a:cubicBezTo>
                  <a:pt x="8381" y="4672"/>
                  <a:pt x="8357" y="4696"/>
                  <a:pt x="8333" y="4721"/>
                </a:cubicBezTo>
                <a:cubicBezTo>
                  <a:pt x="7215" y="5304"/>
                  <a:pt x="5976" y="5619"/>
                  <a:pt x="4737" y="5887"/>
                </a:cubicBezTo>
                <a:cubicBezTo>
                  <a:pt x="4325" y="5959"/>
                  <a:pt x="1895" y="6178"/>
                  <a:pt x="2721" y="7125"/>
                </a:cubicBezTo>
                <a:cubicBezTo>
                  <a:pt x="2962" y="7402"/>
                  <a:pt x="3330" y="7501"/>
                  <a:pt x="3735" y="7501"/>
                </a:cubicBezTo>
                <a:cubicBezTo>
                  <a:pt x="4435" y="7501"/>
                  <a:pt x="5248" y="7204"/>
                  <a:pt x="5709" y="7004"/>
                </a:cubicBezTo>
                <a:cubicBezTo>
                  <a:pt x="7215" y="6372"/>
                  <a:pt x="8454" y="5279"/>
                  <a:pt x="9645" y="4186"/>
                </a:cubicBezTo>
                <a:cubicBezTo>
                  <a:pt x="10179" y="3919"/>
                  <a:pt x="10713" y="3603"/>
                  <a:pt x="11199" y="3287"/>
                </a:cubicBezTo>
                <a:lnTo>
                  <a:pt x="11199" y="3287"/>
                </a:lnTo>
                <a:cubicBezTo>
                  <a:pt x="10203" y="4721"/>
                  <a:pt x="8940" y="5911"/>
                  <a:pt x="7385" y="6713"/>
                </a:cubicBezTo>
                <a:cubicBezTo>
                  <a:pt x="7021" y="6907"/>
                  <a:pt x="5248" y="7708"/>
                  <a:pt x="6535" y="8049"/>
                </a:cubicBezTo>
                <a:cubicBezTo>
                  <a:pt x="6691" y="8091"/>
                  <a:pt x="6849" y="8110"/>
                  <a:pt x="7005" y="8110"/>
                </a:cubicBezTo>
                <a:cubicBezTo>
                  <a:pt x="8114" y="8110"/>
                  <a:pt x="9200" y="7139"/>
                  <a:pt x="9839" y="6372"/>
                </a:cubicBezTo>
                <a:cubicBezTo>
                  <a:pt x="10641" y="5425"/>
                  <a:pt x="11734" y="4210"/>
                  <a:pt x="11807" y="2899"/>
                </a:cubicBezTo>
                <a:cubicBezTo>
                  <a:pt x="12171" y="2680"/>
                  <a:pt x="12535" y="2413"/>
                  <a:pt x="12851" y="2146"/>
                </a:cubicBezTo>
                <a:lnTo>
                  <a:pt x="12851" y="2146"/>
                </a:lnTo>
                <a:cubicBezTo>
                  <a:pt x="12754" y="2364"/>
                  <a:pt x="12632" y="2583"/>
                  <a:pt x="12511" y="2801"/>
                </a:cubicBezTo>
                <a:cubicBezTo>
                  <a:pt x="12220" y="3433"/>
                  <a:pt x="11782" y="3992"/>
                  <a:pt x="11442" y="4599"/>
                </a:cubicBezTo>
                <a:cubicBezTo>
                  <a:pt x="11199" y="5036"/>
                  <a:pt x="10543" y="6154"/>
                  <a:pt x="11126" y="6567"/>
                </a:cubicBezTo>
                <a:cubicBezTo>
                  <a:pt x="11242" y="6649"/>
                  <a:pt x="11356" y="6687"/>
                  <a:pt x="11467" y="6687"/>
                </a:cubicBezTo>
                <a:cubicBezTo>
                  <a:pt x="12701" y="6687"/>
                  <a:pt x="13590" y="1986"/>
                  <a:pt x="13701" y="1295"/>
                </a:cubicBezTo>
                <a:cubicBezTo>
                  <a:pt x="14041" y="907"/>
                  <a:pt x="14357" y="518"/>
                  <a:pt x="14746" y="178"/>
                </a:cubicBezTo>
                <a:cubicBezTo>
                  <a:pt x="14820" y="103"/>
                  <a:pt x="14752" y="0"/>
                  <a:pt x="14661" y="0"/>
                </a:cubicBezTo>
                <a:close/>
              </a:path>
            </a:pathLst>
          </a:custGeom>
          <a:solidFill>
            <a:srgbClr val="573E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29"/>
          <p:cNvSpPr/>
          <p:nvPr/>
        </p:nvSpPr>
        <p:spPr>
          <a:xfrm rot="-10256991" flipH="1">
            <a:off x="198229" y="3974006"/>
            <a:ext cx="811445" cy="810491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29"/>
          <p:cNvSpPr/>
          <p:nvPr/>
        </p:nvSpPr>
        <p:spPr>
          <a:xfrm rot="-10256832" flipH="1">
            <a:off x="119017" y="4570357"/>
            <a:ext cx="320334" cy="319957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29"/>
          <p:cNvSpPr/>
          <p:nvPr/>
        </p:nvSpPr>
        <p:spPr>
          <a:xfrm rot="-10081642">
            <a:off x="-1684470" y="3988918"/>
            <a:ext cx="3927311" cy="2370026"/>
          </a:xfrm>
          <a:custGeom>
            <a:avLst/>
            <a:gdLst/>
            <a:ahLst/>
            <a:cxnLst/>
            <a:rect l="l" t="t" r="r" b="b"/>
            <a:pathLst>
              <a:path w="248384" h="149893" extrusionOk="0">
                <a:moveTo>
                  <a:pt x="57964" y="12292"/>
                </a:moveTo>
                <a:cubicBezTo>
                  <a:pt x="46751" y="8949"/>
                  <a:pt x="8792" y="-8503"/>
                  <a:pt x="2676" y="5686"/>
                </a:cubicBezTo>
                <a:cubicBezTo>
                  <a:pt x="-3440" y="19875"/>
                  <a:pt x="516" y="79200"/>
                  <a:pt x="21269" y="97425"/>
                </a:cubicBezTo>
                <a:cubicBezTo>
                  <a:pt x="42023" y="115651"/>
                  <a:pt x="99839" y="106436"/>
                  <a:pt x="127197" y="115039"/>
                </a:cubicBezTo>
                <a:cubicBezTo>
                  <a:pt x="154556" y="123642"/>
                  <a:pt x="165278" y="155282"/>
                  <a:pt x="185420" y="149044"/>
                </a:cubicBezTo>
                <a:cubicBezTo>
                  <a:pt x="205562" y="142806"/>
                  <a:pt x="252329" y="102196"/>
                  <a:pt x="248048" y="77610"/>
                </a:cubicBezTo>
                <a:cubicBezTo>
                  <a:pt x="243767" y="53024"/>
                  <a:pt x="189417" y="10172"/>
                  <a:pt x="159734" y="1528"/>
                </a:cubicBezTo>
                <a:cubicBezTo>
                  <a:pt x="130051" y="-7116"/>
                  <a:pt x="86914" y="23953"/>
                  <a:pt x="69952" y="25747"/>
                </a:cubicBezTo>
                <a:cubicBezTo>
                  <a:pt x="52990" y="27541"/>
                  <a:pt x="69177" y="15636"/>
                  <a:pt x="57964" y="12292"/>
                </a:cubicBezTo>
                <a:close/>
              </a:path>
            </a:pathLst>
          </a:cu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67" name="Google Shape;567;p29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2">
  <p:cSld name="CUSTOM_15"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31"/>
          <p:cNvSpPr txBox="1">
            <a:spLocks noGrp="1"/>
          </p:cNvSpPr>
          <p:nvPr>
            <p:ph type="title"/>
          </p:nvPr>
        </p:nvSpPr>
        <p:spPr>
          <a:xfrm>
            <a:off x="729925" y="544600"/>
            <a:ext cx="2940900" cy="79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2000"/>
              <a:buFont typeface="Abril Fatface"/>
              <a:buNone/>
              <a:defRPr sz="20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000"/>
              <a:buFont typeface="Abril Fatface"/>
              <a:buNone/>
              <a:defRPr sz="20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000"/>
              <a:buFont typeface="Abril Fatface"/>
              <a:buNone/>
              <a:defRPr sz="20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000"/>
              <a:buFont typeface="Abril Fatface"/>
              <a:buNone/>
              <a:defRPr sz="20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000"/>
              <a:buFont typeface="Abril Fatface"/>
              <a:buNone/>
              <a:defRPr sz="20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000"/>
              <a:buFont typeface="Abril Fatface"/>
              <a:buNone/>
              <a:defRPr sz="20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000"/>
              <a:buFont typeface="Abril Fatface"/>
              <a:buNone/>
              <a:defRPr sz="20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000"/>
              <a:buFont typeface="Abril Fatface"/>
              <a:buNone/>
              <a:defRPr sz="20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"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33"/>
          <p:cNvSpPr/>
          <p:nvPr/>
        </p:nvSpPr>
        <p:spPr>
          <a:xfrm rot="10800000" flipH="1">
            <a:off x="4263777" y="330967"/>
            <a:ext cx="1417911" cy="1416192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33"/>
          <p:cNvSpPr/>
          <p:nvPr/>
        </p:nvSpPr>
        <p:spPr>
          <a:xfrm rot="10800000" flipH="1">
            <a:off x="7338702" y="3468867"/>
            <a:ext cx="1417911" cy="1416192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33"/>
          <p:cNvSpPr/>
          <p:nvPr/>
        </p:nvSpPr>
        <p:spPr>
          <a:xfrm rot="10800000" flipH="1">
            <a:off x="749451" y="-64558"/>
            <a:ext cx="727219" cy="726313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33"/>
          <p:cNvSpPr/>
          <p:nvPr/>
        </p:nvSpPr>
        <p:spPr>
          <a:xfrm rot="10800000" flipH="1">
            <a:off x="-46163" y="260105"/>
            <a:ext cx="1427196" cy="1425415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33"/>
          <p:cNvSpPr/>
          <p:nvPr/>
        </p:nvSpPr>
        <p:spPr>
          <a:xfrm rot="10800000" flipH="1">
            <a:off x="4954080" y="394955"/>
            <a:ext cx="2554576" cy="2551521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33"/>
          <p:cNvSpPr/>
          <p:nvPr/>
        </p:nvSpPr>
        <p:spPr>
          <a:xfrm rot="10800000">
            <a:off x="348590" y="-375741"/>
            <a:ext cx="9736125" cy="5038925"/>
          </a:xfrm>
          <a:custGeom>
            <a:avLst/>
            <a:gdLst/>
            <a:ahLst/>
            <a:cxnLst/>
            <a:rect l="l" t="t" r="r" b="b"/>
            <a:pathLst>
              <a:path w="389445" h="201557" extrusionOk="0">
                <a:moveTo>
                  <a:pt x="152734" y="3525"/>
                </a:moveTo>
                <a:cubicBezTo>
                  <a:pt x="136303" y="3647"/>
                  <a:pt x="100708" y="-4099"/>
                  <a:pt x="83991" y="10375"/>
                </a:cubicBezTo>
                <a:cubicBezTo>
                  <a:pt x="67274" y="24849"/>
                  <a:pt x="64053" y="72839"/>
                  <a:pt x="52433" y="90371"/>
                </a:cubicBezTo>
                <a:cubicBezTo>
                  <a:pt x="40813" y="107903"/>
                  <a:pt x="22098" y="98567"/>
                  <a:pt x="14269" y="115569"/>
                </a:cubicBezTo>
                <a:cubicBezTo>
                  <a:pt x="6441" y="132571"/>
                  <a:pt x="-7830" y="179215"/>
                  <a:pt x="5462" y="192385"/>
                </a:cubicBezTo>
                <a:cubicBezTo>
                  <a:pt x="18754" y="205555"/>
                  <a:pt x="68905" y="202905"/>
                  <a:pt x="94021" y="194587"/>
                </a:cubicBezTo>
                <a:cubicBezTo>
                  <a:pt x="119137" y="186269"/>
                  <a:pt x="128800" y="149941"/>
                  <a:pt x="156159" y="142479"/>
                </a:cubicBezTo>
                <a:cubicBezTo>
                  <a:pt x="183518" y="135018"/>
                  <a:pt x="229999" y="144110"/>
                  <a:pt x="258173" y="149818"/>
                </a:cubicBezTo>
                <a:cubicBezTo>
                  <a:pt x="286347" y="155526"/>
                  <a:pt x="304368" y="176891"/>
                  <a:pt x="325203" y="176728"/>
                </a:cubicBezTo>
                <a:cubicBezTo>
                  <a:pt x="346038" y="176565"/>
                  <a:pt x="374130" y="168940"/>
                  <a:pt x="383182" y="148839"/>
                </a:cubicBezTo>
                <a:cubicBezTo>
                  <a:pt x="392234" y="128738"/>
                  <a:pt x="391704" y="76019"/>
                  <a:pt x="379513" y="56122"/>
                </a:cubicBezTo>
                <a:cubicBezTo>
                  <a:pt x="367322" y="36225"/>
                  <a:pt x="329729" y="38712"/>
                  <a:pt x="310036" y="29456"/>
                </a:cubicBezTo>
                <a:cubicBezTo>
                  <a:pt x="290343" y="20201"/>
                  <a:pt x="282596" y="3892"/>
                  <a:pt x="261353" y="589"/>
                </a:cubicBezTo>
                <a:cubicBezTo>
                  <a:pt x="240110" y="-2713"/>
                  <a:pt x="200683" y="9152"/>
                  <a:pt x="182580" y="9641"/>
                </a:cubicBezTo>
                <a:cubicBezTo>
                  <a:pt x="164477" y="10130"/>
                  <a:pt x="169166" y="3403"/>
                  <a:pt x="152734" y="3525"/>
                </a:cubicBezTo>
                <a:close/>
              </a:path>
            </a:pathLst>
          </a:cu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21" name="Google Shape;621;p33"/>
          <p:cNvSpPr/>
          <p:nvPr/>
        </p:nvSpPr>
        <p:spPr>
          <a:xfrm rot="10800000">
            <a:off x="669795" y="4146737"/>
            <a:ext cx="778132" cy="777217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33"/>
          <p:cNvSpPr/>
          <p:nvPr/>
        </p:nvSpPr>
        <p:spPr>
          <a:xfrm>
            <a:off x="477374" y="4705604"/>
            <a:ext cx="727365" cy="396753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33"/>
          <p:cNvSpPr/>
          <p:nvPr/>
        </p:nvSpPr>
        <p:spPr>
          <a:xfrm rot="10800000">
            <a:off x="263710" y="4455258"/>
            <a:ext cx="516731" cy="516123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33"/>
          <p:cNvSpPr/>
          <p:nvPr/>
        </p:nvSpPr>
        <p:spPr>
          <a:xfrm rot="8099911">
            <a:off x="276407" y="4496079"/>
            <a:ext cx="854308" cy="488349"/>
          </a:xfrm>
          <a:custGeom>
            <a:avLst/>
            <a:gdLst/>
            <a:ahLst/>
            <a:cxnLst/>
            <a:rect l="l" t="t" r="r" b="b"/>
            <a:pathLst>
              <a:path w="12457" h="7121" extrusionOk="0">
                <a:moveTo>
                  <a:pt x="4027" y="748"/>
                </a:moveTo>
                <a:cubicBezTo>
                  <a:pt x="4003" y="772"/>
                  <a:pt x="3978" y="772"/>
                  <a:pt x="3930" y="797"/>
                </a:cubicBezTo>
                <a:cubicBezTo>
                  <a:pt x="3930" y="772"/>
                  <a:pt x="3905" y="748"/>
                  <a:pt x="3905" y="748"/>
                </a:cubicBezTo>
                <a:close/>
                <a:moveTo>
                  <a:pt x="4367" y="821"/>
                </a:moveTo>
                <a:cubicBezTo>
                  <a:pt x="4391" y="821"/>
                  <a:pt x="4416" y="821"/>
                  <a:pt x="4416" y="845"/>
                </a:cubicBezTo>
                <a:lnTo>
                  <a:pt x="4148" y="991"/>
                </a:lnTo>
                <a:cubicBezTo>
                  <a:pt x="4124" y="967"/>
                  <a:pt x="4124" y="967"/>
                  <a:pt x="4100" y="967"/>
                </a:cubicBezTo>
                <a:cubicBezTo>
                  <a:pt x="4197" y="918"/>
                  <a:pt x="4270" y="870"/>
                  <a:pt x="4367" y="821"/>
                </a:cubicBezTo>
                <a:close/>
                <a:moveTo>
                  <a:pt x="4731" y="918"/>
                </a:moveTo>
                <a:cubicBezTo>
                  <a:pt x="4780" y="918"/>
                  <a:pt x="4829" y="942"/>
                  <a:pt x="4877" y="942"/>
                </a:cubicBezTo>
                <a:cubicBezTo>
                  <a:pt x="4731" y="1040"/>
                  <a:pt x="4561" y="1088"/>
                  <a:pt x="4416" y="1137"/>
                </a:cubicBezTo>
                <a:cubicBezTo>
                  <a:pt x="4391" y="1137"/>
                  <a:pt x="4367" y="1137"/>
                  <a:pt x="4343" y="1113"/>
                </a:cubicBezTo>
                <a:lnTo>
                  <a:pt x="4707" y="918"/>
                </a:lnTo>
                <a:close/>
                <a:moveTo>
                  <a:pt x="5169" y="1040"/>
                </a:moveTo>
                <a:cubicBezTo>
                  <a:pt x="5266" y="1088"/>
                  <a:pt x="5339" y="1113"/>
                  <a:pt x="5436" y="1137"/>
                </a:cubicBezTo>
                <a:cubicBezTo>
                  <a:pt x="5242" y="1210"/>
                  <a:pt x="5047" y="1307"/>
                  <a:pt x="4829" y="1355"/>
                </a:cubicBezTo>
                <a:cubicBezTo>
                  <a:pt x="4780" y="1331"/>
                  <a:pt x="4707" y="1307"/>
                  <a:pt x="4659" y="1283"/>
                </a:cubicBezTo>
                <a:cubicBezTo>
                  <a:pt x="4829" y="1210"/>
                  <a:pt x="4999" y="1137"/>
                  <a:pt x="5144" y="1064"/>
                </a:cubicBezTo>
                <a:cubicBezTo>
                  <a:pt x="5144" y="1064"/>
                  <a:pt x="5144" y="1040"/>
                  <a:pt x="5169" y="1040"/>
                </a:cubicBezTo>
                <a:close/>
                <a:moveTo>
                  <a:pt x="5703" y="1234"/>
                </a:moveTo>
                <a:cubicBezTo>
                  <a:pt x="5776" y="1258"/>
                  <a:pt x="5849" y="1283"/>
                  <a:pt x="5922" y="1307"/>
                </a:cubicBezTo>
                <a:cubicBezTo>
                  <a:pt x="5752" y="1404"/>
                  <a:pt x="5557" y="1501"/>
                  <a:pt x="5387" y="1598"/>
                </a:cubicBezTo>
                <a:cubicBezTo>
                  <a:pt x="5290" y="1550"/>
                  <a:pt x="5217" y="1525"/>
                  <a:pt x="5120" y="1477"/>
                </a:cubicBezTo>
                <a:cubicBezTo>
                  <a:pt x="5290" y="1428"/>
                  <a:pt x="5460" y="1355"/>
                  <a:pt x="5655" y="1283"/>
                </a:cubicBezTo>
                <a:cubicBezTo>
                  <a:pt x="5679" y="1283"/>
                  <a:pt x="5703" y="1258"/>
                  <a:pt x="5703" y="1234"/>
                </a:cubicBezTo>
                <a:close/>
                <a:moveTo>
                  <a:pt x="5006" y="217"/>
                </a:moveTo>
                <a:cubicBezTo>
                  <a:pt x="6101" y="217"/>
                  <a:pt x="7270" y="862"/>
                  <a:pt x="8011" y="1623"/>
                </a:cubicBezTo>
                <a:cubicBezTo>
                  <a:pt x="6748" y="1550"/>
                  <a:pt x="5655" y="894"/>
                  <a:pt x="4440" y="627"/>
                </a:cubicBezTo>
                <a:cubicBezTo>
                  <a:pt x="4423" y="610"/>
                  <a:pt x="4406" y="592"/>
                  <a:pt x="4380" y="592"/>
                </a:cubicBezTo>
                <a:cubicBezTo>
                  <a:pt x="4369" y="592"/>
                  <a:pt x="4357" y="595"/>
                  <a:pt x="4343" y="602"/>
                </a:cubicBezTo>
                <a:cubicBezTo>
                  <a:pt x="4197" y="578"/>
                  <a:pt x="4051" y="530"/>
                  <a:pt x="3905" y="530"/>
                </a:cubicBezTo>
                <a:cubicBezTo>
                  <a:pt x="3954" y="432"/>
                  <a:pt x="4076" y="359"/>
                  <a:pt x="4318" y="311"/>
                </a:cubicBezTo>
                <a:cubicBezTo>
                  <a:pt x="4541" y="247"/>
                  <a:pt x="4772" y="217"/>
                  <a:pt x="5006" y="217"/>
                </a:cubicBezTo>
                <a:close/>
                <a:moveTo>
                  <a:pt x="6165" y="1404"/>
                </a:moveTo>
                <a:lnTo>
                  <a:pt x="6383" y="1477"/>
                </a:lnTo>
                <a:cubicBezTo>
                  <a:pt x="6238" y="1574"/>
                  <a:pt x="6092" y="1671"/>
                  <a:pt x="5922" y="1744"/>
                </a:cubicBezTo>
                <a:cubicBezTo>
                  <a:pt x="5897" y="1744"/>
                  <a:pt x="5897" y="1744"/>
                  <a:pt x="5873" y="1768"/>
                </a:cubicBezTo>
                <a:cubicBezTo>
                  <a:pt x="5800" y="1744"/>
                  <a:pt x="5727" y="1720"/>
                  <a:pt x="5655" y="1696"/>
                </a:cubicBezTo>
                <a:cubicBezTo>
                  <a:pt x="5825" y="1623"/>
                  <a:pt x="5995" y="1525"/>
                  <a:pt x="6140" y="1428"/>
                </a:cubicBezTo>
                <a:cubicBezTo>
                  <a:pt x="6165" y="1428"/>
                  <a:pt x="6165" y="1404"/>
                  <a:pt x="6165" y="1404"/>
                </a:cubicBezTo>
                <a:close/>
                <a:moveTo>
                  <a:pt x="6626" y="1550"/>
                </a:moveTo>
                <a:cubicBezTo>
                  <a:pt x="6723" y="1598"/>
                  <a:pt x="6796" y="1623"/>
                  <a:pt x="6869" y="1647"/>
                </a:cubicBezTo>
                <a:cubicBezTo>
                  <a:pt x="6748" y="1720"/>
                  <a:pt x="6602" y="1817"/>
                  <a:pt x="6432" y="1890"/>
                </a:cubicBezTo>
                <a:cubicBezTo>
                  <a:pt x="6359" y="1890"/>
                  <a:pt x="6262" y="1866"/>
                  <a:pt x="6189" y="1841"/>
                </a:cubicBezTo>
                <a:cubicBezTo>
                  <a:pt x="6335" y="1768"/>
                  <a:pt x="6456" y="1671"/>
                  <a:pt x="6602" y="1598"/>
                </a:cubicBezTo>
                <a:cubicBezTo>
                  <a:pt x="6602" y="1574"/>
                  <a:pt x="6626" y="1574"/>
                  <a:pt x="6626" y="1550"/>
                </a:cubicBezTo>
                <a:close/>
                <a:moveTo>
                  <a:pt x="7695" y="1817"/>
                </a:moveTo>
                <a:cubicBezTo>
                  <a:pt x="7744" y="1817"/>
                  <a:pt x="7792" y="1841"/>
                  <a:pt x="7841" y="1841"/>
                </a:cubicBezTo>
                <a:cubicBezTo>
                  <a:pt x="7744" y="1866"/>
                  <a:pt x="7671" y="1890"/>
                  <a:pt x="7574" y="1890"/>
                </a:cubicBezTo>
                <a:cubicBezTo>
                  <a:pt x="7598" y="1866"/>
                  <a:pt x="7647" y="1841"/>
                  <a:pt x="7695" y="1817"/>
                </a:cubicBezTo>
                <a:close/>
                <a:moveTo>
                  <a:pt x="7161" y="1720"/>
                </a:moveTo>
                <a:cubicBezTo>
                  <a:pt x="7234" y="1720"/>
                  <a:pt x="7306" y="1744"/>
                  <a:pt x="7404" y="1768"/>
                </a:cubicBezTo>
                <a:cubicBezTo>
                  <a:pt x="7306" y="1817"/>
                  <a:pt x="7209" y="1866"/>
                  <a:pt x="7136" y="1914"/>
                </a:cubicBezTo>
                <a:cubicBezTo>
                  <a:pt x="7112" y="1938"/>
                  <a:pt x="7112" y="1938"/>
                  <a:pt x="7088" y="1938"/>
                </a:cubicBezTo>
                <a:lnTo>
                  <a:pt x="6796" y="1938"/>
                </a:lnTo>
                <a:cubicBezTo>
                  <a:pt x="6918" y="1866"/>
                  <a:pt x="7039" y="1793"/>
                  <a:pt x="7161" y="1720"/>
                </a:cubicBezTo>
                <a:close/>
                <a:moveTo>
                  <a:pt x="6262" y="2764"/>
                </a:moveTo>
                <a:lnTo>
                  <a:pt x="6262" y="2764"/>
                </a:lnTo>
                <a:cubicBezTo>
                  <a:pt x="6116" y="2862"/>
                  <a:pt x="5970" y="2983"/>
                  <a:pt x="5800" y="3080"/>
                </a:cubicBezTo>
                <a:cubicBezTo>
                  <a:pt x="5849" y="3007"/>
                  <a:pt x="5897" y="2934"/>
                  <a:pt x="5922" y="2862"/>
                </a:cubicBezTo>
                <a:cubicBezTo>
                  <a:pt x="6043" y="2813"/>
                  <a:pt x="6165" y="2789"/>
                  <a:pt x="6262" y="2764"/>
                </a:cubicBezTo>
                <a:close/>
                <a:moveTo>
                  <a:pt x="5630" y="2934"/>
                </a:moveTo>
                <a:lnTo>
                  <a:pt x="5630" y="2934"/>
                </a:lnTo>
                <a:cubicBezTo>
                  <a:pt x="5582" y="3056"/>
                  <a:pt x="5509" y="3153"/>
                  <a:pt x="5460" y="3275"/>
                </a:cubicBezTo>
                <a:cubicBezTo>
                  <a:pt x="5387" y="3323"/>
                  <a:pt x="5314" y="3347"/>
                  <a:pt x="5242" y="3396"/>
                </a:cubicBezTo>
                <a:cubicBezTo>
                  <a:pt x="5314" y="3250"/>
                  <a:pt x="5387" y="3129"/>
                  <a:pt x="5460" y="3007"/>
                </a:cubicBezTo>
                <a:cubicBezTo>
                  <a:pt x="5460" y="2983"/>
                  <a:pt x="5460" y="2983"/>
                  <a:pt x="5484" y="2983"/>
                </a:cubicBezTo>
                <a:cubicBezTo>
                  <a:pt x="5533" y="2959"/>
                  <a:pt x="5582" y="2959"/>
                  <a:pt x="5630" y="2934"/>
                </a:cubicBezTo>
                <a:close/>
                <a:moveTo>
                  <a:pt x="4177" y="2612"/>
                </a:moveTo>
                <a:cubicBezTo>
                  <a:pt x="4618" y="2612"/>
                  <a:pt x="5062" y="2624"/>
                  <a:pt x="5503" y="2624"/>
                </a:cubicBezTo>
                <a:cubicBezTo>
                  <a:pt x="5659" y="2624"/>
                  <a:pt x="5815" y="2623"/>
                  <a:pt x="5970" y="2619"/>
                </a:cubicBezTo>
                <a:lnTo>
                  <a:pt x="5970" y="2619"/>
                </a:lnTo>
                <a:cubicBezTo>
                  <a:pt x="5387" y="2789"/>
                  <a:pt x="4804" y="2934"/>
                  <a:pt x="4197" y="3032"/>
                </a:cubicBezTo>
                <a:cubicBezTo>
                  <a:pt x="3468" y="3177"/>
                  <a:pt x="2764" y="3275"/>
                  <a:pt x="2035" y="3299"/>
                </a:cubicBezTo>
                <a:cubicBezTo>
                  <a:pt x="1549" y="3323"/>
                  <a:pt x="1088" y="3347"/>
                  <a:pt x="626" y="3469"/>
                </a:cubicBezTo>
                <a:lnTo>
                  <a:pt x="626" y="3469"/>
                </a:lnTo>
                <a:cubicBezTo>
                  <a:pt x="1681" y="2710"/>
                  <a:pt x="2915" y="2612"/>
                  <a:pt x="4177" y="2612"/>
                </a:cubicBezTo>
                <a:close/>
                <a:moveTo>
                  <a:pt x="5193" y="3056"/>
                </a:moveTo>
                <a:cubicBezTo>
                  <a:pt x="5096" y="3202"/>
                  <a:pt x="4999" y="3372"/>
                  <a:pt x="4877" y="3542"/>
                </a:cubicBezTo>
                <a:cubicBezTo>
                  <a:pt x="4804" y="3566"/>
                  <a:pt x="4707" y="3590"/>
                  <a:pt x="4634" y="3615"/>
                </a:cubicBezTo>
                <a:cubicBezTo>
                  <a:pt x="4731" y="3469"/>
                  <a:pt x="4829" y="3299"/>
                  <a:pt x="4950" y="3153"/>
                </a:cubicBezTo>
                <a:cubicBezTo>
                  <a:pt x="4974" y="3153"/>
                  <a:pt x="4974" y="3129"/>
                  <a:pt x="4974" y="3104"/>
                </a:cubicBezTo>
                <a:cubicBezTo>
                  <a:pt x="5047" y="3080"/>
                  <a:pt x="5120" y="3056"/>
                  <a:pt x="5193" y="3056"/>
                </a:cubicBezTo>
                <a:close/>
                <a:moveTo>
                  <a:pt x="893" y="3639"/>
                </a:moveTo>
                <a:cubicBezTo>
                  <a:pt x="845" y="3663"/>
                  <a:pt x="796" y="3712"/>
                  <a:pt x="747" y="3736"/>
                </a:cubicBezTo>
                <a:cubicBezTo>
                  <a:pt x="699" y="3712"/>
                  <a:pt x="675" y="3712"/>
                  <a:pt x="626" y="3688"/>
                </a:cubicBezTo>
                <a:cubicBezTo>
                  <a:pt x="723" y="3663"/>
                  <a:pt x="796" y="3639"/>
                  <a:pt x="893" y="3639"/>
                </a:cubicBezTo>
                <a:close/>
                <a:moveTo>
                  <a:pt x="10218" y="1729"/>
                </a:moveTo>
                <a:cubicBezTo>
                  <a:pt x="10340" y="1729"/>
                  <a:pt x="10467" y="1772"/>
                  <a:pt x="10586" y="1866"/>
                </a:cubicBezTo>
                <a:cubicBezTo>
                  <a:pt x="11290" y="2376"/>
                  <a:pt x="10489" y="3153"/>
                  <a:pt x="9979" y="3712"/>
                </a:cubicBezTo>
                <a:cubicBezTo>
                  <a:pt x="10076" y="3420"/>
                  <a:pt x="10173" y="3104"/>
                  <a:pt x="10319" y="2813"/>
                </a:cubicBezTo>
                <a:cubicBezTo>
                  <a:pt x="10352" y="2713"/>
                  <a:pt x="10272" y="2637"/>
                  <a:pt x="10202" y="2637"/>
                </a:cubicBezTo>
                <a:cubicBezTo>
                  <a:pt x="10170" y="2637"/>
                  <a:pt x="10140" y="2653"/>
                  <a:pt x="10124" y="2692"/>
                </a:cubicBezTo>
                <a:cubicBezTo>
                  <a:pt x="9979" y="3032"/>
                  <a:pt x="9881" y="3372"/>
                  <a:pt x="9760" y="3736"/>
                </a:cubicBezTo>
                <a:cubicBezTo>
                  <a:pt x="9711" y="3420"/>
                  <a:pt x="9663" y="3129"/>
                  <a:pt x="9638" y="2813"/>
                </a:cubicBezTo>
                <a:cubicBezTo>
                  <a:pt x="9638" y="2619"/>
                  <a:pt x="9614" y="2327"/>
                  <a:pt x="9687" y="2133"/>
                </a:cubicBezTo>
                <a:cubicBezTo>
                  <a:pt x="9782" y="1880"/>
                  <a:pt x="9990" y="1729"/>
                  <a:pt x="10218" y="1729"/>
                </a:cubicBezTo>
                <a:close/>
                <a:moveTo>
                  <a:pt x="8304" y="2063"/>
                </a:moveTo>
                <a:cubicBezTo>
                  <a:pt x="8622" y="2063"/>
                  <a:pt x="8943" y="2353"/>
                  <a:pt x="9104" y="2643"/>
                </a:cubicBezTo>
                <a:cubicBezTo>
                  <a:pt x="9274" y="2959"/>
                  <a:pt x="9371" y="3275"/>
                  <a:pt x="9468" y="3615"/>
                </a:cubicBezTo>
                <a:cubicBezTo>
                  <a:pt x="9177" y="3250"/>
                  <a:pt x="8861" y="2910"/>
                  <a:pt x="8545" y="2570"/>
                </a:cubicBezTo>
                <a:cubicBezTo>
                  <a:pt x="8521" y="2540"/>
                  <a:pt x="8495" y="2528"/>
                  <a:pt x="8469" y="2528"/>
                </a:cubicBezTo>
                <a:cubicBezTo>
                  <a:pt x="8391" y="2528"/>
                  <a:pt x="8326" y="2643"/>
                  <a:pt x="8400" y="2716"/>
                </a:cubicBezTo>
                <a:cubicBezTo>
                  <a:pt x="8691" y="3056"/>
                  <a:pt x="9007" y="3396"/>
                  <a:pt x="9298" y="3760"/>
                </a:cubicBezTo>
                <a:cubicBezTo>
                  <a:pt x="8667" y="3566"/>
                  <a:pt x="7452" y="2862"/>
                  <a:pt x="7841" y="2327"/>
                </a:cubicBezTo>
                <a:cubicBezTo>
                  <a:pt x="7980" y="2139"/>
                  <a:pt x="8142" y="2063"/>
                  <a:pt x="8304" y="2063"/>
                </a:cubicBezTo>
                <a:close/>
                <a:moveTo>
                  <a:pt x="4707" y="3153"/>
                </a:moveTo>
                <a:lnTo>
                  <a:pt x="4707" y="3153"/>
                </a:lnTo>
                <a:cubicBezTo>
                  <a:pt x="4586" y="3323"/>
                  <a:pt x="4464" y="3493"/>
                  <a:pt x="4343" y="3663"/>
                </a:cubicBezTo>
                <a:cubicBezTo>
                  <a:pt x="4343" y="3688"/>
                  <a:pt x="4343" y="3712"/>
                  <a:pt x="4343" y="3736"/>
                </a:cubicBezTo>
                <a:cubicBezTo>
                  <a:pt x="4246" y="3736"/>
                  <a:pt x="4173" y="3760"/>
                  <a:pt x="4076" y="3785"/>
                </a:cubicBezTo>
                <a:cubicBezTo>
                  <a:pt x="4221" y="3615"/>
                  <a:pt x="4343" y="3445"/>
                  <a:pt x="4489" y="3275"/>
                </a:cubicBezTo>
                <a:cubicBezTo>
                  <a:pt x="4489" y="3250"/>
                  <a:pt x="4489" y="3226"/>
                  <a:pt x="4489" y="3202"/>
                </a:cubicBezTo>
                <a:lnTo>
                  <a:pt x="4513" y="3202"/>
                </a:lnTo>
                <a:cubicBezTo>
                  <a:pt x="4561" y="3177"/>
                  <a:pt x="4634" y="3177"/>
                  <a:pt x="4707" y="3153"/>
                </a:cubicBezTo>
                <a:close/>
                <a:moveTo>
                  <a:pt x="1622" y="3542"/>
                </a:moveTo>
                <a:cubicBezTo>
                  <a:pt x="1476" y="3639"/>
                  <a:pt x="1355" y="3736"/>
                  <a:pt x="1209" y="3833"/>
                </a:cubicBezTo>
                <a:cubicBezTo>
                  <a:pt x="1136" y="3833"/>
                  <a:pt x="1088" y="3809"/>
                  <a:pt x="1039" y="3809"/>
                </a:cubicBezTo>
                <a:cubicBezTo>
                  <a:pt x="1136" y="3736"/>
                  <a:pt x="1233" y="3639"/>
                  <a:pt x="1355" y="3566"/>
                </a:cubicBezTo>
                <a:cubicBezTo>
                  <a:pt x="1452" y="3566"/>
                  <a:pt x="1525" y="3542"/>
                  <a:pt x="1622" y="3542"/>
                </a:cubicBezTo>
                <a:close/>
                <a:moveTo>
                  <a:pt x="4221" y="3250"/>
                </a:moveTo>
                <a:cubicBezTo>
                  <a:pt x="4076" y="3445"/>
                  <a:pt x="3905" y="3639"/>
                  <a:pt x="3760" y="3858"/>
                </a:cubicBezTo>
                <a:cubicBezTo>
                  <a:pt x="3638" y="3882"/>
                  <a:pt x="3493" y="3906"/>
                  <a:pt x="3371" y="3906"/>
                </a:cubicBezTo>
                <a:cubicBezTo>
                  <a:pt x="3541" y="3760"/>
                  <a:pt x="3687" y="3566"/>
                  <a:pt x="3833" y="3372"/>
                </a:cubicBezTo>
                <a:cubicBezTo>
                  <a:pt x="3833" y="3347"/>
                  <a:pt x="3833" y="3347"/>
                  <a:pt x="3833" y="3323"/>
                </a:cubicBezTo>
                <a:cubicBezTo>
                  <a:pt x="3954" y="3299"/>
                  <a:pt x="4100" y="3275"/>
                  <a:pt x="4221" y="3250"/>
                </a:cubicBezTo>
                <a:close/>
                <a:moveTo>
                  <a:pt x="2424" y="3493"/>
                </a:moveTo>
                <a:cubicBezTo>
                  <a:pt x="2278" y="3663"/>
                  <a:pt x="2108" y="3809"/>
                  <a:pt x="1938" y="3955"/>
                </a:cubicBezTo>
                <a:cubicBezTo>
                  <a:pt x="1792" y="3930"/>
                  <a:pt x="1646" y="3906"/>
                  <a:pt x="1501" y="3882"/>
                </a:cubicBezTo>
                <a:cubicBezTo>
                  <a:pt x="1671" y="3785"/>
                  <a:pt x="1816" y="3663"/>
                  <a:pt x="1986" y="3542"/>
                </a:cubicBezTo>
                <a:cubicBezTo>
                  <a:pt x="2011" y="3542"/>
                  <a:pt x="2011" y="3517"/>
                  <a:pt x="2011" y="3517"/>
                </a:cubicBezTo>
                <a:cubicBezTo>
                  <a:pt x="2156" y="3517"/>
                  <a:pt x="2278" y="3517"/>
                  <a:pt x="2424" y="3493"/>
                </a:cubicBezTo>
                <a:close/>
                <a:moveTo>
                  <a:pt x="3541" y="3372"/>
                </a:moveTo>
                <a:cubicBezTo>
                  <a:pt x="3395" y="3566"/>
                  <a:pt x="3250" y="3760"/>
                  <a:pt x="3055" y="3930"/>
                </a:cubicBezTo>
                <a:cubicBezTo>
                  <a:pt x="3055" y="3930"/>
                  <a:pt x="3055" y="3930"/>
                  <a:pt x="3031" y="3955"/>
                </a:cubicBezTo>
                <a:lnTo>
                  <a:pt x="2788" y="3955"/>
                </a:lnTo>
                <a:cubicBezTo>
                  <a:pt x="2982" y="3785"/>
                  <a:pt x="3152" y="3615"/>
                  <a:pt x="3347" y="3445"/>
                </a:cubicBezTo>
                <a:cubicBezTo>
                  <a:pt x="3347" y="3445"/>
                  <a:pt x="3371" y="3420"/>
                  <a:pt x="3371" y="3396"/>
                </a:cubicBezTo>
                <a:lnTo>
                  <a:pt x="3541" y="3372"/>
                </a:lnTo>
                <a:close/>
                <a:moveTo>
                  <a:pt x="3031" y="3445"/>
                </a:moveTo>
                <a:lnTo>
                  <a:pt x="3031" y="3445"/>
                </a:lnTo>
                <a:cubicBezTo>
                  <a:pt x="2861" y="3639"/>
                  <a:pt x="2667" y="3809"/>
                  <a:pt x="2472" y="3979"/>
                </a:cubicBezTo>
                <a:cubicBezTo>
                  <a:pt x="2399" y="3979"/>
                  <a:pt x="2326" y="3955"/>
                  <a:pt x="2254" y="3955"/>
                </a:cubicBezTo>
                <a:cubicBezTo>
                  <a:pt x="2424" y="3809"/>
                  <a:pt x="2594" y="3639"/>
                  <a:pt x="2764" y="3469"/>
                </a:cubicBezTo>
                <a:cubicBezTo>
                  <a:pt x="2861" y="3469"/>
                  <a:pt x="2934" y="3469"/>
                  <a:pt x="3031" y="3445"/>
                </a:cubicBezTo>
                <a:close/>
                <a:moveTo>
                  <a:pt x="11143" y="4018"/>
                </a:moveTo>
                <a:cubicBezTo>
                  <a:pt x="11201" y="4018"/>
                  <a:pt x="11258" y="4020"/>
                  <a:pt x="11315" y="4028"/>
                </a:cubicBezTo>
                <a:cubicBezTo>
                  <a:pt x="11485" y="4052"/>
                  <a:pt x="11655" y="4076"/>
                  <a:pt x="11800" y="4149"/>
                </a:cubicBezTo>
                <a:cubicBezTo>
                  <a:pt x="12043" y="4295"/>
                  <a:pt x="12043" y="4392"/>
                  <a:pt x="11971" y="4659"/>
                </a:cubicBezTo>
                <a:cubicBezTo>
                  <a:pt x="11890" y="4920"/>
                  <a:pt x="11860" y="4982"/>
                  <a:pt x="11687" y="4982"/>
                </a:cubicBezTo>
                <a:cubicBezTo>
                  <a:pt x="11651" y="4982"/>
                  <a:pt x="11608" y="4979"/>
                  <a:pt x="11558" y="4975"/>
                </a:cubicBezTo>
                <a:cubicBezTo>
                  <a:pt x="11388" y="4975"/>
                  <a:pt x="11217" y="4902"/>
                  <a:pt x="11072" y="4854"/>
                </a:cubicBezTo>
                <a:cubicBezTo>
                  <a:pt x="10804" y="4756"/>
                  <a:pt x="10537" y="4635"/>
                  <a:pt x="10319" y="4441"/>
                </a:cubicBezTo>
                <a:cubicBezTo>
                  <a:pt x="10246" y="4368"/>
                  <a:pt x="10173" y="4295"/>
                  <a:pt x="10100" y="4222"/>
                </a:cubicBezTo>
                <a:lnTo>
                  <a:pt x="10100" y="4222"/>
                </a:lnTo>
                <a:cubicBezTo>
                  <a:pt x="10513" y="4319"/>
                  <a:pt x="10926" y="4489"/>
                  <a:pt x="11339" y="4562"/>
                </a:cubicBezTo>
                <a:cubicBezTo>
                  <a:pt x="11347" y="4563"/>
                  <a:pt x="11356" y="4564"/>
                  <a:pt x="11364" y="4564"/>
                </a:cubicBezTo>
                <a:cubicBezTo>
                  <a:pt x="11490" y="4564"/>
                  <a:pt x="11526" y="4391"/>
                  <a:pt x="11412" y="4368"/>
                </a:cubicBezTo>
                <a:cubicBezTo>
                  <a:pt x="11047" y="4295"/>
                  <a:pt x="10732" y="4173"/>
                  <a:pt x="10392" y="4076"/>
                </a:cubicBezTo>
                <a:cubicBezTo>
                  <a:pt x="10489" y="4076"/>
                  <a:pt x="10610" y="4052"/>
                  <a:pt x="10707" y="4052"/>
                </a:cubicBezTo>
                <a:cubicBezTo>
                  <a:pt x="10862" y="4035"/>
                  <a:pt x="11004" y="4018"/>
                  <a:pt x="11143" y="4018"/>
                </a:cubicBezTo>
                <a:close/>
                <a:moveTo>
                  <a:pt x="8201" y="3946"/>
                </a:moveTo>
                <a:cubicBezTo>
                  <a:pt x="8641" y="3946"/>
                  <a:pt x="9112" y="4050"/>
                  <a:pt x="9420" y="4198"/>
                </a:cubicBezTo>
                <a:cubicBezTo>
                  <a:pt x="8958" y="4246"/>
                  <a:pt x="8521" y="4295"/>
                  <a:pt x="8059" y="4368"/>
                </a:cubicBezTo>
                <a:cubicBezTo>
                  <a:pt x="7921" y="4391"/>
                  <a:pt x="7980" y="4588"/>
                  <a:pt x="8089" y="4588"/>
                </a:cubicBezTo>
                <a:cubicBezTo>
                  <a:pt x="8095" y="4588"/>
                  <a:pt x="8102" y="4588"/>
                  <a:pt x="8108" y="4586"/>
                </a:cubicBezTo>
                <a:cubicBezTo>
                  <a:pt x="8570" y="4489"/>
                  <a:pt x="9007" y="4441"/>
                  <a:pt x="9444" y="4416"/>
                </a:cubicBezTo>
                <a:lnTo>
                  <a:pt x="9444" y="4416"/>
                </a:lnTo>
                <a:cubicBezTo>
                  <a:pt x="9104" y="4732"/>
                  <a:pt x="8642" y="5024"/>
                  <a:pt x="8205" y="5169"/>
                </a:cubicBezTo>
                <a:cubicBezTo>
                  <a:pt x="8066" y="5216"/>
                  <a:pt x="7923" y="5245"/>
                  <a:pt x="7787" y="5245"/>
                </a:cubicBezTo>
                <a:cubicBezTo>
                  <a:pt x="7568" y="5245"/>
                  <a:pt x="7368" y="5170"/>
                  <a:pt x="7234" y="4975"/>
                </a:cubicBezTo>
                <a:cubicBezTo>
                  <a:pt x="7088" y="4756"/>
                  <a:pt x="7039" y="4489"/>
                  <a:pt x="7185" y="4295"/>
                </a:cubicBezTo>
                <a:cubicBezTo>
                  <a:pt x="7376" y="4044"/>
                  <a:pt x="7774" y="3946"/>
                  <a:pt x="8201" y="3946"/>
                </a:cubicBezTo>
                <a:close/>
                <a:moveTo>
                  <a:pt x="9881" y="4416"/>
                </a:moveTo>
                <a:cubicBezTo>
                  <a:pt x="10221" y="4878"/>
                  <a:pt x="10513" y="5485"/>
                  <a:pt x="10562" y="6044"/>
                </a:cubicBezTo>
                <a:cubicBezTo>
                  <a:pt x="10562" y="6408"/>
                  <a:pt x="10416" y="6675"/>
                  <a:pt x="10100" y="6821"/>
                </a:cubicBezTo>
                <a:cubicBezTo>
                  <a:pt x="9999" y="6872"/>
                  <a:pt x="9911" y="6901"/>
                  <a:pt x="9832" y="6901"/>
                </a:cubicBezTo>
                <a:cubicBezTo>
                  <a:pt x="9720" y="6901"/>
                  <a:pt x="9627" y="6842"/>
                  <a:pt x="9541" y="6700"/>
                </a:cubicBezTo>
                <a:cubicBezTo>
                  <a:pt x="9274" y="6190"/>
                  <a:pt x="9444" y="5242"/>
                  <a:pt x="9687" y="4611"/>
                </a:cubicBezTo>
                <a:cubicBezTo>
                  <a:pt x="9760" y="4951"/>
                  <a:pt x="9833" y="5315"/>
                  <a:pt x="9881" y="5655"/>
                </a:cubicBezTo>
                <a:cubicBezTo>
                  <a:pt x="9881" y="5728"/>
                  <a:pt x="9936" y="5764"/>
                  <a:pt x="9988" y="5764"/>
                </a:cubicBezTo>
                <a:cubicBezTo>
                  <a:pt x="10039" y="5764"/>
                  <a:pt x="10088" y="5728"/>
                  <a:pt x="10076" y="5655"/>
                </a:cubicBezTo>
                <a:cubicBezTo>
                  <a:pt x="10027" y="5242"/>
                  <a:pt x="9954" y="4829"/>
                  <a:pt x="9881" y="4416"/>
                </a:cubicBezTo>
                <a:close/>
                <a:moveTo>
                  <a:pt x="4971" y="1"/>
                </a:moveTo>
                <a:cubicBezTo>
                  <a:pt x="4442" y="1"/>
                  <a:pt x="3931" y="143"/>
                  <a:pt x="3493" y="481"/>
                </a:cubicBezTo>
                <a:cubicBezTo>
                  <a:pt x="3468" y="530"/>
                  <a:pt x="3444" y="578"/>
                  <a:pt x="3468" y="627"/>
                </a:cubicBezTo>
                <a:cubicBezTo>
                  <a:pt x="3857" y="1258"/>
                  <a:pt x="4707" y="1550"/>
                  <a:pt x="5363" y="1817"/>
                </a:cubicBezTo>
                <a:cubicBezTo>
                  <a:pt x="5880" y="2028"/>
                  <a:pt x="6413" y="2163"/>
                  <a:pt x="6949" y="2163"/>
                </a:cubicBezTo>
                <a:cubicBezTo>
                  <a:pt x="7092" y="2163"/>
                  <a:pt x="7236" y="2153"/>
                  <a:pt x="7379" y="2133"/>
                </a:cubicBezTo>
                <a:lnTo>
                  <a:pt x="7379" y="2133"/>
                </a:lnTo>
                <a:cubicBezTo>
                  <a:pt x="7161" y="2230"/>
                  <a:pt x="6942" y="2303"/>
                  <a:pt x="6723" y="2376"/>
                </a:cubicBezTo>
                <a:cubicBezTo>
                  <a:pt x="6707" y="2376"/>
                  <a:pt x="6691" y="2365"/>
                  <a:pt x="6675" y="2365"/>
                </a:cubicBezTo>
                <a:cubicBezTo>
                  <a:pt x="6667" y="2365"/>
                  <a:pt x="6659" y="2368"/>
                  <a:pt x="6651" y="2376"/>
                </a:cubicBezTo>
                <a:cubicBezTo>
                  <a:pt x="6231" y="2416"/>
                  <a:pt x="5807" y="2426"/>
                  <a:pt x="5383" y="2426"/>
                </a:cubicBezTo>
                <a:cubicBezTo>
                  <a:pt x="4973" y="2426"/>
                  <a:pt x="4563" y="2417"/>
                  <a:pt x="4156" y="2417"/>
                </a:cubicBezTo>
                <a:cubicBezTo>
                  <a:pt x="2688" y="2417"/>
                  <a:pt x="1263" y="2536"/>
                  <a:pt x="67" y="3639"/>
                </a:cubicBezTo>
                <a:cubicBezTo>
                  <a:pt x="1" y="3705"/>
                  <a:pt x="76" y="3812"/>
                  <a:pt x="163" y="3812"/>
                </a:cubicBezTo>
                <a:cubicBezTo>
                  <a:pt x="172" y="3812"/>
                  <a:pt x="180" y="3811"/>
                  <a:pt x="189" y="3809"/>
                </a:cubicBezTo>
                <a:cubicBezTo>
                  <a:pt x="205" y="3809"/>
                  <a:pt x="221" y="3820"/>
                  <a:pt x="237" y="3820"/>
                </a:cubicBezTo>
                <a:cubicBezTo>
                  <a:pt x="245" y="3820"/>
                  <a:pt x="254" y="3817"/>
                  <a:pt x="262" y="3809"/>
                </a:cubicBezTo>
                <a:cubicBezTo>
                  <a:pt x="553" y="3906"/>
                  <a:pt x="869" y="3979"/>
                  <a:pt x="1185" y="4052"/>
                </a:cubicBezTo>
                <a:lnTo>
                  <a:pt x="1233" y="4052"/>
                </a:lnTo>
                <a:cubicBezTo>
                  <a:pt x="1670" y="4138"/>
                  <a:pt x="2116" y="4181"/>
                  <a:pt x="2562" y="4181"/>
                </a:cubicBezTo>
                <a:cubicBezTo>
                  <a:pt x="3379" y="4181"/>
                  <a:pt x="4195" y="4035"/>
                  <a:pt x="4950" y="3736"/>
                </a:cubicBezTo>
                <a:cubicBezTo>
                  <a:pt x="4974" y="3736"/>
                  <a:pt x="4999" y="3712"/>
                  <a:pt x="4999" y="3712"/>
                </a:cubicBezTo>
                <a:cubicBezTo>
                  <a:pt x="5169" y="3639"/>
                  <a:pt x="5339" y="3566"/>
                  <a:pt x="5509" y="3469"/>
                </a:cubicBezTo>
                <a:cubicBezTo>
                  <a:pt x="5522" y="3475"/>
                  <a:pt x="5533" y="3478"/>
                  <a:pt x="5543" y="3478"/>
                </a:cubicBezTo>
                <a:cubicBezTo>
                  <a:pt x="5570" y="3478"/>
                  <a:pt x="5588" y="3456"/>
                  <a:pt x="5606" y="3420"/>
                </a:cubicBezTo>
                <a:cubicBezTo>
                  <a:pt x="5995" y="3226"/>
                  <a:pt x="6383" y="2959"/>
                  <a:pt x="6723" y="2667"/>
                </a:cubicBezTo>
                <a:cubicBezTo>
                  <a:pt x="6748" y="2643"/>
                  <a:pt x="6748" y="2619"/>
                  <a:pt x="6748" y="2594"/>
                </a:cubicBezTo>
                <a:cubicBezTo>
                  <a:pt x="7039" y="2497"/>
                  <a:pt x="7355" y="2376"/>
                  <a:pt x="7647" y="2254"/>
                </a:cubicBezTo>
                <a:lnTo>
                  <a:pt x="7647" y="2254"/>
                </a:lnTo>
                <a:cubicBezTo>
                  <a:pt x="7306" y="2813"/>
                  <a:pt x="8084" y="3445"/>
                  <a:pt x="8788" y="3785"/>
                </a:cubicBezTo>
                <a:cubicBezTo>
                  <a:pt x="8580" y="3747"/>
                  <a:pt x="8364" y="3725"/>
                  <a:pt x="8155" y="3725"/>
                </a:cubicBezTo>
                <a:cubicBezTo>
                  <a:pt x="7558" y="3725"/>
                  <a:pt x="7019" y="3900"/>
                  <a:pt x="6893" y="4368"/>
                </a:cubicBezTo>
                <a:cubicBezTo>
                  <a:pt x="6748" y="4926"/>
                  <a:pt x="7258" y="5461"/>
                  <a:pt x="7792" y="5461"/>
                </a:cubicBezTo>
                <a:cubicBezTo>
                  <a:pt x="8375" y="5437"/>
                  <a:pt x="8958" y="5096"/>
                  <a:pt x="9420" y="4708"/>
                </a:cubicBezTo>
                <a:lnTo>
                  <a:pt x="9420" y="4708"/>
                </a:lnTo>
                <a:cubicBezTo>
                  <a:pt x="9323" y="5072"/>
                  <a:pt x="9274" y="5461"/>
                  <a:pt x="9250" y="5801"/>
                </a:cubicBezTo>
                <a:cubicBezTo>
                  <a:pt x="9201" y="6190"/>
                  <a:pt x="9177" y="6918"/>
                  <a:pt x="9638" y="7088"/>
                </a:cubicBezTo>
                <a:cubicBezTo>
                  <a:pt x="9705" y="7111"/>
                  <a:pt x="9772" y="7121"/>
                  <a:pt x="9839" y="7121"/>
                </a:cubicBezTo>
                <a:cubicBezTo>
                  <a:pt x="10285" y="7121"/>
                  <a:pt x="10714" y="6664"/>
                  <a:pt x="10756" y="6262"/>
                </a:cubicBezTo>
                <a:cubicBezTo>
                  <a:pt x="10804" y="5752"/>
                  <a:pt x="10610" y="5218"/>
                  <a:pt x="10343" y="4732"/>
                </a:cubicBezTo>
                <a:lnTo>
                  <a:pt x="10343" y="4732"/>
                </a:lnTo>
                <a:cubicBezTo>
                  <a:pt x="10562" y="4878"/>
                  <a:pt x="10829" y="4999"/>
                  <a:pt x="11072" y="5072"/>
                </a:cubicBezTo>
                <a:cubicBezTo>
                  <a:pt x="11234" y="5123"/>
                  <a:pt x="11455" y="5169"/>
                  <a:pt x="11668" y="5169"/>
                </a:cubicBezTo>
                <a:cubicBezTo>
                  <a:pt x="11966" y="5169"/>
                  <a:pt x="12250" y="5078"/>
                  <a:pt x="12335" y="4781"/>
                </a:cubicBezTo>
                <a:cubicBezTo>
                  <a:pt x="12456" y="4343"/>
                  <a:pt x="12019" y="3955"/>
                  <a:pt x="11630" y="3858"/>
                </a:cubicBezTo>
                <a:cubicBezTo>
                  <a:pt x="11480" y="3822"/>
                  <a:pt x="11330" y="3809"/>
                  <a:pt x="11180" y="3809"/>
                </a:cubicBezTo>
                <a:cubicBezTo>
                  <a:pt x="10820" y="3809"/>
                  <a:pt x="10460" y="3882"/>
                  <a:pt x="10100" y="3882"/>
                </a:cubicBezTo>
                <a:cubicBezTo>
                  <a:pt x="10416" y="3517"/>
                  <a:pt x="10780" y="3202"/>
                  <a:pt x="10975" y="2764"/>
                </a:cubicBezTo>
                <a:cubicBezTo>
                  <a:pt x="11169" y="2303"/>
                  <a:pt x="10999" y="1744"/>
                  <a:pt x="10513" y="1574"/>
                </a:cubicBezTo>
                <a:cubicBezTo>
                  <a:pt x="10413" y="1537"/>
                  <a:pt x="10313" y="1520"/>
                  <a:pt x="10216" y="1520"/>
                </a:cubicBezTo>
                <a:cubicBezTo>
                  <a:pt x="9867" y="1520"/>
                  <a:pt x="9564" y="1747"/>
                  <a:pt x="9468" y="2109"/>
                </a:cubicBezTo>
                <a:cubicBezTo>
                  <a:pt x="9420" y="2327"/>
                  <a:pt x="9396" y="2546"/>
                  <a:pt x="9420" y="2764"/>
                </a:cubicBezTo>
                <a:cubicBezTo>
                  <a:pt x="9323" y="2546"/>
                  <a:pt x="9201" y="2351"/>
                  <a:pt x="9055" y="2181"/>
                </a:cubicBezTo>
                <a:cubicBezTo>
                  <a:pt x="8885" y="2011"/>
                  <a:pt x="8667" y="1890"/>
                  <a:pt x="8448" y="1890"/>
                </a:cubicBezTo>
                <a:cubicBezTo>
                  <a:pt x="8472" y="1817"/>
                  <a:pt x="8448" y="1744"/>
                  <a:pt x="8375" y="1720"/>
                </a:cubicBezTo>
                <a:cubicBezTo>
                  <a:pt x="8375" y="1720"/>
                  <a:pt x="8351" y="1720"/>
                  <a:pt x="8351" y="1696"/>
                </a:cubicBezTo>
                <a:cubicBezTo>
                  <a:pt x="7598" y="806"/>
                  <a:pt x="6232" y="1"/>
                  <a:pt x="4971" y="1"/>
                </a:cubicBezTo>
                <a:close/>
              </a:path>
            </a:pathLst>
          </a:custGeom>
          <a:solidFill>
            <a:srgbClr val="5420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33"/>
          <p:cNvSpPr/>
          <p:nvPr/>
        </p:nvSpPr>
        <p:spPr>
          <a:xfrm>
            <a:off x="8104914" y="582233"/>
            <a:ext cx="651717" cy="650950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33"/>
          <p:cNvSpPr/>
          <p:nvPr/>
        </p:nvSpPr>
        <p:spPr>
          <a:xfrm>
            <a:off x="7132622" y="800327"/>
            <a:ext cx="1512640" cy="824881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33"/>
          <p:cNvSpPr/>
          <p:nvPr/>
        </p:nvSpPr>
        <p:spPr>
          <a:xfrm>
            <a:off x="7779050" y="148698"/>
            <a:ext cx="651727" cy="1125947"/>
          </a:xfrm>
          <a:custGeom>
            <a:avLst/>
            <a:gdLst/>
            <a:ahLst/>
            <a:cxnLst/>
            <a:rect l="l" t="t" r="r" b="b"/>
            <a:pathLst>
              <a:path w="9524" h="16454" extrusionOk="0">
                <a:moveTo>
                  <a:pt x="8770" y="10272"/>
                </a:moveTo>
                <a:cubicBezTo>
                  <a:pt x="8722" y="10539"/>
                  <a:pt x="8624" y="10807"/>
                  <a:pt x="8527" y="11074"/>
                </a:cubicBezTo>
                <a:cubicBezTo>
                  <a:pt x="8479" y="10928"/>
                  <a:pt x="8454" y="10782"/>
                  <a:pt x="8406" y="10637"/>
                </a:cubicBezTo>
                <a:cubicBezTo>
                  <a:pt x="8527" y="10515"/>
                  <a:pt x="8649" y="10394"/>
                  <a:pt x="8770" y="10272"/>
                </a:cubicBezTo>
                <a:close/>
                <a:moveTo>
                  <a:pt x="8940" y="10466"/>
                </a:moveTo>
                <a:cubicBezTo>
                  <a:pt x="8965" y="10612"/>
                  <a:pt x="8989" y="10758"/>
                  <a:pt x="8989" y="10904"/>
                </a:cubicBezTo>
                <a:cubicBezTo>
                  <a:pt x="8916" y="10952"/>
                  <a:pt x="8819" y="11001"/>
                  <a:pt x="8746" y="11074"/>
                </a:cubicBezTo>
                <a:cubicBezTo>
                  <a:pt x="8819" y="10855"/>
                  <a:pt x="8892" y="10661"/>
                  <a:pt x="8940" y="10466"/>
                </a:cubicBezTo>
                <a:close/>
                <a:moveTo>
                  <a:pt x="8236" y="10831"/>
                </a:moveTo>
                <a:cubicBezTo>
                  <a:pt x="8284" y="11025"/>
                  <a:pt x="8333" y="11220"/>
                  <a:pt x="8382" y="11414"/>
                </a:cubicBezTo>
                <a:cubicBezTo>
                  <a:pt x="8357" y="11487"/>
                  <a:pt x="8309" y="11560"/>
                  <a:pt x="8284" y="11632"/>
                </a:cubicBezTo>
                <a:cubicBezTo>
                  <a:pt x="8260" y="11414"/>
                  <a:pt x="8211" y="11171"/>
                  <a:pt x="8139" y="10952"/>
                </a:cubicBezTo>
                <a:cubicBezTo>
                  <a:pt x="8163" y="10928"/>
                  <a:pt x="8211" y="10879"/>
                  <a:pt x="8236" y="10831"/>
                </a:cubicBezTo>
                <a:close/>
                <a:moveTo>
                  <a:pt x="8989" y="11147"/>
                </a:moveTo>
                <a:cubicBezTo>
                  <a:pt x="8989" y="11341"/>
                  <a:pt x="8989" y="11560"/>
                  <a:pt x="8965" y="11754"/>
                </a:cubicBezTo>
                <a:cubicBezTo>
                  <a:pt x="8770" y="11754"/>
                  <a:pt x="8576" y="11803"/>
                  <a:pt x="8382" y="11851"/>
                </a:cubicBezTo>
                <a:cubicBezTo>
                  <a:pt x="8430" y="11754"/>
                  <a:pt x="8503" y="11632"/>
                  <a:pt x="8552" y="11511"/>
                </a:cubicBezTo>
                <a:cubicBezTo>
                  <a:pt x="8576" y="11511"/>
                  <a:pt x="8576" y="11511"/>
                  <a:pt x="8576" y="11487"/>
                </a:cubicBezTo>
                <a:cubicBezTo>
                  <a:pt x="8722" y="11365"/>
                  <a:pt x="8843" y="11268"/>
                  <a:pt x="8989" y="11147"/>
                </a:cubicBezTo>
                <a:close/>
                <a:moveTo>
                  <a:pt x="7969" y="11147"/>
                </a:moveTo>
                <a:cubicBezTo>
                  <a:pt x="8041" y="11414"/>
                  <a:pt x="8066" y="11681"/>
                  <a:pt x="8090" y="11948"/>
                </a:cubicBezTo>
                <a:cubicBezTo>
                  <a:pt x="8041" y="12021"/>
                  <a:pt x="7993" y="12094"/>
                  <a:pt x="7944" y="12167"/>
                </a:cubicBezTo>
                <a:cubicBezTo>
                  <a:pt x="7944" y="11875"/>
                  <a:pt x="7920" y="11560"/>
                  <a:pt x="7871" y="11268"/>
                </a:cubicBezTo>
                <a:cubicBezTo>
                  <a:pt x="7896" y="11220"/>
                  <a:pt x="7944" y="11195"/>
                  <a:pt x="7969" y="11147"/>
                </a:cubicBezTo>
                <a:close/>
                <a:moveTo>
                  <a:pt x="8940" y="11973"/>
                </a:moveTo>
                <a:cubicBezTo>
                  <a:pt x="8916" y="12094"/>
                  <a:pt x="8892" y="12191"/>
                  <a:pt x="8867" y="12313"/>
                </a:cubicBezTo>
                <a:cubicBezTo>
                  <a:pt x="8600" y="12337"/>
                  <a:pt x="8333" y="12313"/>
                  <a:pt x="8066" y="12386"/>
                </a:cubicBezTo>
                <a:cubicBezTo>
                  <a:pt x="8114" y="12313"/>
                  <a:pt x="8163" y="12240"/>
                  <a:pt x="8211" y="12143"/>
                </a:cubicBezTo>
                <a:cubicBezTo>
                  <a:pt x="8454" y="12045"/>
                  <a:pt x="8673" y="11997"/>
                  <a:pt x="8940" y="11973"/>
                </a:cubicBezTo>
                <a:close/>
                <a:moveTo>
                  <a:pt x="7677" y="11487"/>
                </a:moveTo>
                <a:cubicBezTo>
                  <a:pt x="7726" y="11827"/>
                  <a:pt x="7750" y="12167"/>
                  <a:pt x="7750" y="12483"/>
                </a:cubicBezTo>
                <a:cubicBezTo>
                  <a:pt x="7677" y="12604"/>
                  <a:pt x="7604" y="12701"/>
                  <a:pt x="7531" y="12823"/>
                </a:cubicBezTo>
                <a:cubicBezTo>
                  <a:pt x="7483" y="12507"/>
                  <a:pt x="7434" y="12215"/>
                  <a:pt x="7410" y="11900"/>
                </a:cubicBezTo>
                <a:cubicBezTo>
                  <a:pt x="7410" y="11875"/>
                  <a:pt x="7386" y="11875"/>
                  <a:pt x="7386" y="11851"/>
                </a:cubicBezTo>
                <a:cubicBezTo>
                  <a:pt x="7483" y="11730"/>
                  <a:pt x="7580" y="11608"/>
                  <a:pt x="7677" y="11487"/>
                </a:cubicBezTo>
                <a:close/>
                <a:moveTo>
                  <a:pt x="8819" y="12531"/>
                </a:moveTo>
                <a:cubicBezTo>
                  <a:pt x="8770" y="12677"/>
                  <a:pt x="8746" y="12799"/>
                  <a:pt x="8697" y="12944"/>
                </a:cubicBezTo>
                <a:cubicBezTo>
                  <a:pt x="8357" y="12944"/>
                  <a:pt x="8017" y="12920"/>
                  <a:pt x="7677" y="12920"/>
                </a:cubicBezTo>
                <a:cubicBezTo>
                  <a:pt x="7726" y="12847"/>
                  <a:pt x="7798" y="12750"/>
                  <a:pt x="7871" y="12677"/>
                </a:cubicBezTo>
                <a:lnTo>
                  <a:pt x="7896" y="12677"/>
                </a:lnTo>
                <a:cubicBezTo>
                  <a:pt x="7896" y="12677"/>
                  <a:pt x="7896" y="12653"/>
                  <a:pt x="7920" y="12653"/>
                </a:cubicBezTo>
                <a:cubicBezTo>
                  <a:pt x="8187" y="12531"/>
                  <a:pt x="8503" y="12531"/>
                  <a:pt x="8819" y="12531"/>
                </a:cubicBezTo>
                <a:close/>
                <a:moveTo>
                  <a:pt x="7215" y="12094"/>
                </a:moveTo>
                <a:cubicBezTo>
                  <a:pt x="7240" y="12410"/>
                  <a:pt x="7313" y="12726"/>
                  <a:pt x="7337" y="13041"/>
                </a:cubicBezTo>
                <a:cubicBezTo>
                  <a:pt x="7337" y="13041"/>
                  <a:pt x="7337" y="13066"/>
                  <a:pt x="7337" y="13066"/>
                </a:cubicBezTo>
                <a:cubicBezTo>
                  <a:pt x="7264" y="13163"/>
                  <a:pt x="7167" y="13260"/>
                  <a:pt x="7094" y="13357"/>
                </a:cubicBezTo>
                <a:cubicBezTo>
                  <a:pt x="7021" y="13090"/>
                  <a:pt x="6924" y="12823"/>
                  <a:pt x="6875" y="12556"/>
                </a:cubicBezTo>
                <a:cubicBezTo>
                  <a:pt x="6973" y="12410"/>
                  <a:pt x="7094" y="12240"/>
                  <a:pt x="7215" y="12094"/>
                </a:cubicBezTo>
                <a:close/>
                <a:moveTo>
                  <a:pt x="7507" y="13139"/>
                </a:moveTo>
                <a:cubicBezTo>
                  <a:pt x="7871" y="13139"/>
                  <a:pt x="8260" y="13163"/>
                  <a:pt x="8624" y="13163"/>
                </a:cubicBezTo>
                <a:cubicBezTo>
                  <a:pt x="8576" y="13284"/>
                  <a:pt x="8527" y="13406"/>
                  <a:pt x="8454" y="13527"/>
                </a:cubicBezTo>
                <a:cubicBezTo>
                  <a:pt x="8333" y="13534"/>
                  <a:pt x="8212" y="13537"/>
                  <a:pt x="8092" y="13537"/>
                </a:cubicBezTo>
                <a:cubicBezTo>
                  <a:pt x="7800" y="13537"/>
                  <a:pt x="7507" y="13520"/>
                  <a:pt x="7215" y="13503"/>
                </a:cubicBezTo>
                <a:cubicBezTo>
                  <a:pt x="7313" y="13406"/>
                  <a:pt x="7386" y="13309"/>
                  <a:pt x="7458" y="13211"/>
                </a:cubicBezTo>
                <a:cubicBezTo>
                  <a:pt x="7483" y="13187"/>
                  <a:pt x="7483" y="13163"/>
                  <a:pt x="7507" y="13139"/>
                </a:cubicBezTo>
                <a:close/>
                <a:moveTo>
                  <a:pt x="6705" y="12799"/>
                </a:moveTo>
                <a:cubicBezTo>
                  <a:pt x="6778" y="13041"/>
                  <a:pt x="6851" y="13309"/>
                  <a:pt x="6924" y="13552"/>
                </a:cubicBezTo>
                <a:cubicBezTo>
                  <a:pt x="6875" y="13624"/>
                  <a:pt x="6803" y="13697"/>
                  <a:pt x="6730" y="13770"/>
                </a:cubicBezTo>
                <a:cubicBezTo>
                  <a:pt x="6657" y="13552"/>
                  <a:pt x="6560" y="13333"/>
                  <a:pt x="6535" y="13090"/>
                </a:cubicBezTo>
                <a:cubicBezTo>
                  <a:pt x="6535" y="13090"/>
                  <a:pt x="6535" y="13090"/>
                  <a:pt x="6511" y="13066"/>
                </a:cubicBezTo>
                <a:cubicBezTo>
                  <a:pt x="6584" y="12993"/>
                  <a:pt x="6632" y="12896"/>
                  <a:pt x="6705" y="12799"/>
                </a:cubicBezTo>
                <a:close/>
                <a:moveTo>
                  <a:pt x="7070" y="13697"/>
                </a:moveTo>
                <a:cubicBezTo>
                  <a:pt x="7404" y="13717"/>
                  <a:pt x="7770" y="13753"/>
                  <a:pt x="8116" y="13753"/>
                </a:cubicBezTo>
                <a:cubicBezTo>
                  <a:pt x="8198" y="13753"/>
                  <a:pt x="8278" y="13751"/>
                  <a:pt x="8357" y="13746"/>
                </a:cubicBezTo>
                <a:lnTo>
                  <a:pt x="8357" y="13746"/>
                </a:lnTo>
                <a:cubicBezTo>
                  <a:pt x="8309" y="13843"/>
                  <a:pt x="8260" y="13940"/>
                  <a:pt x="8211" y="14037"/>
                </a:cubicBezTo>
                <a:lnTo>
                  <a:pt x="8187" y="14037"/>
                </a:lnTo>
                <a:cubicBezTo>
                  <a:pt x="7750" y="14037"/>
                  <a:pt x="7313" y="13989"/>
                  <a:pt x="6875" y="13940"/>
                </a:cubicBezTo>
                <a:cubicBezTo>
                  <a:pt x="6924" y="13867"/>
                  <a:pt x="6997" y="13770"/>
                  <a:pt x="7070" y="13697"/>
                </a:cubicBezTo>
                <a:close/>
                <a:moveTo>
                  <a:pt x="6365" y="13333"/>
                </a:moveTo>
                <a:cubicBezTo>
                  <a:pt x="6414" y="13552"/>
                  <a:pt x="6511" y="13746"/>
                  <a:pt x="6584" y="13965"/>
                </a:cubicBezTo>
                <a:lnTo>
                  <a:pt x="6365" y="14207"/>
                </a:lnTo>
                <a:cubicBezTo>
                  <a:pt x="6292" y="14013"/>
                  <a:pt x="6219" y="13819"/>
                  <a:pt x="6171" y="13624"/>
                </a:cubicBezTo>
                <a:cubicBezTo>
                  <a:pt x="6219" y="13527"/>
                  <a:pt x="6292" y="13430"/>
                  <a:pt x="6365" y="13333"/>
                </a:cubicBezTo>
                <a:close/>
                <a:moveTo>
                  <a:pt x="6025" y="13867"/>
                </a:moveTo>
                <a:cubicBezTo>
                  <a:pt x="6074" y="14062"/>
                  <a:pt x="6147" y="14232"/>
                  <a:pt x="6195" y="14402"/>
                </a:cubicBezTo>
                <a:lnTo>
                  <a:pt x="6025" y="14596"/>
                </a:lnTo>
                <a:cubicBezTo>
                  <a:pt x="5952" y="14475"/>
                  <a:pt x="5904" y="14353"/>
                  <a:pt x="5879" y="14232"/>
                </a:cubicBezTo>
                <a:cubicBezTo>
                  <a:pt x="5904" y="14159"/>
                  <a:pt x="5928" y="14062"/>
                  <a:pt x="5952" y="13989"/>
                </a:cubicBezTo>
                <a:cubicBezTo>
                  <a:pt x="5977" y="13940"/>
                  <a:pt x="6001" y="13916"/>
                  <a:pt x="6025" y="13867"/>
                </a:cubicBezTo>
                <a:close/>
                <a:moveTo>
                  <a:pt x="6705" y="14135"/>
                </a:moveTo>
                <a:cubicBezTo>
                  <a:pt x="7167" y="14183"/>
                  <a:pt x="7628" y="14232"/>
                  <a:pt x="8090" y="14256"/>
                </a:cubicBezTo>
                <a:cubicBezTo>
                  <a:pt x="8017" y="14378"/>
                  <a:pt x="7920" y="14499"/>
                  <a:pt x="7847" y="14620"/>
                </a:cubicBezTo>
                <a:cubicBezTo>
                  <a:pt x="7361" y="14620"/>
                  <a:pt x="6924" y="14548"/>
                  <a:pt x="6462" y="14378"/>
                </a:cubicBezTo>
                <a:cubicBezTo>
                  <a:pt x="6535" y="14305"/>
                  <a:pt x="6632" y="14207"/>
                  <a:pt x="6705" y="14135"/>
                </a:cubicBezTo>
                <a:close/>
                <a:moveTo>
                  <a:pt x="6317" y="14572"/>
                </a:moveTo>
                <a:cubicBezTo>
                  <a:pt x="6754" y="14718"/>
                  <a:pt x="7191" y="14815"/>
                  <a:pt x="7677" y="14839"/>
                </a:cubicBezTo>
                <a:cubicBezTo>
                  <a:pt x="7604" y="14912"/>
                  <a:pt x="7531" y="14985"/>
                  <a:pt x="7458" y="15058"/>
                </a:cubicBezTo>
                <a:cubicBezTo>
                  <a:pt x="6997" y="15033"/>
                  <a:pt x="6608" y="14863"/>
                  <a:pt x="6195" y="14693"/>
                </a:cubicBezTo>
                <a:cubicBezTo>
                  <a:pt x="6219" y="14669"/>
                  <a:pt x="6268" y="14620"/>
                  <a:pt x="6317" y="14572"/>
                </a:cubicBezTo>
                <a:close/>
                <a:moveTo>
                  <a:pt x="5758" y="14523"/>
                </a:moveTo>
                <a:cubicBezTo>
                  <a:pt x="5782" y="14620"/>
                  <a:pt x="5831" y="14693"/>
                  <a:pt x="5855" y="14766"/>
                </a:cubicBezTo>
                <a:cubicBezTo>
                  <a:pt x="5709" y="14936"/>
                  <a:pt x="5564" y="15082"/>
                  <a:pt x="5418" y="15252"/>
                </a:cubicBezTo>
                <a:cubicBezTo>
                  <a:pt x="5539" y="15033"/>
                  <a:pt x="5661" y="14790"/>
                  <a:pt x="5758" y="14523"/>
                </a:cubicBezTo>
                <a:close/>
                <a:moveTo>
                  <a:pt x="6049" y="14888"/>
                </a:moveTo>
                <a:cubicBezTo>
                  <a:pt x="6462" y="15009"/>
                  <a:pt x="6827" y="15203"/>
                  <a:pt x="7240" y="15252"/>
                </a:cubicBezTo>
                <a:cubicBezTo>
                  <a:pt x="7167" y="15325"/>
                  <a:pt x="7118" y="15373"/>
                  <a:pt x="7045" y="15446"/>
                </a:cubicBezTo>
                <a:lnTo>
                  <a:pt x="7021" y="15446"/>
                </a:lnTo>
                <a:cubicBezTo>
                  <a:pt x="6608" y="15422"/>
                  <a:pt x="6244" y="15203"/>
                  <a:pt x="5831" y="15106"/>
                </a:cubicBezTo>
                <a:cubicBezTo>
                  <a:pt x="5904" y="15033"/>
                  <a:pt x="5977" y="14961"/>
                  <a:pt x="6049" y="14888"/>
                </a:cubicBezTo>
                <a:close/>
                <a:moveTo>
                  <a:pt x="4883" y="3495"/>
                </a:moveTo>
                <a:lnTo>
                  <a:pt x="4883" y="3495"/>
                </a:lnTo>
                <a:cubicBezTo>
                  <a:pt x="5369" y="4248"/>
                  <a:pt x="5564" y="5146"/>
                  <a:pt x="5807" y="5972"/>
                </a:cubicBezTo>
                <a:cubicBezTo>
                  <a:pt x="6122" y="7114"/>
                  <a:pt x="6341" y="8232"/>
                  <a:pt x="6341" y="9422"/>
                </a:cubicBezTo>
                <a:cubicBezTo>
                  <a:pt x="6365" y="10855"/>
                  <a:pt x="6219" y="12483"/>
                  <a:pt x="5758" y="13916"/>
                </a:cubicBezTo>
                <a:cubicBezTo>
                  <a:pt x="5734" y="13965"/>
                  <a:pt x="5709" y="14013"/>
                  <a:pt x="5685" y="14037"/>
                </a:cubicBezTo>
                <a:cubicBezTo>
                  <a:pt x="5661" y="14062"/>
                  <a:pt x="5636" y="14086"/>
                  <a:pt x="5636" y="14135"/>
                </a:cubicBezTo>
                <a:cubicBezTo>
                  <a:pt x="5369" y="14596"/>
                  <a:pt x="5126" y="15106"/>
                  <a:pt x="4883" y="15592"/>
                </a:cubicBezTo>
                <a:cubicBezTo>
                  <a:pt x="4811" y="14888"/>
                  <a:pt x="4956" y="14159"/>
                  <a:pt x="5029" y="13454"/>
                </a:cubicBezTo>
                <a:cubicBezTo>
                  <a:pt x="5102" y="12701"/>
                  <a:pt x="5151" y="11948"/>
                  <a:pt x="5175" y="11195"/>
                </a:cubicBezTo>
                <a:cubicBezTo>
                  <a:pt x="5224" y="10272"/>
                  <a:pt x="5199" y="9325"/>
                  <a:pt x="5151" y="8377"/>
                </a:cubicBezTo>
                <a:cubicBezTo>
                  <a:pt x="5102" y="6774"/>
                  <a:pt x="5126" y="5098"/>
                  <a:pt x="4883" y="3495"/>
                </a:cubicBezTo>
                <a:close/>
                <a:moveTo>
                  <a:pt x="4713" y="3738"/>
                </a:moveTo>
                <a:cubicBezTo>
                  <a:pt x="4932" y="5389"/>
                  <a:pt x="4908" y="7090"/>
                  <a:pt x="4956" y="8717"/>
                </a:cubicBezTo>
                <a:cubicBezTo>
                  <a:pt x="4981" y="9689"/>
                  <a:pt x="5005" y="10661"/>
                  <a:pt x="4956" y="11632"/>
                </a:cubicBezTo>
                <a:cubicBezTo>
                  <a:pt x="4908" y="12361"/>
                  <a:pt x="4859" y="13114"/>
                  <a:pt x="4786" y="13843"/>
                </a:cubicBezTo>
                <a:cubicBezTo>
                  <a:pt x="4713" y="14475"/>
                  <a:pt x="4616" y="15058"/>
                  <a:pt x="4689" y="15689"/>
                </a:cubicBezTo>
                <a:cubicBezTo>
                  <a:pt x="3596" y="14232"/>
                  <a:pt x="3596" y="12070"/>
                  <a:pt x="3620" y="10345"/>
                </a:cubicBezTo>
                <a:cubicBezTo>
                  <a:pt x="3645" y="9106"/>
                  <a:pt x="3766" y="7867"/>
                  <a:pt x="4009" y="6653"/>
                </a:cubicBezTo>
                <a:cubicBezTo>
                  <a:pt x="4203" y="5681"/>
                  <a:pt x="4519" y="4709"/>
                  <a:pt x="4713" y="3738"/>
                </a:cubicBezTo>
                <a:close/>
                <a:moveTo>
                  <a:pt x="5685" y="15276"/>
                </a:moveTo>
                <a:cubicBezTo>
                  <a:pt x="6074" y="15373"/>
                  <a:pt x="6414" y="15568"/>
                  <a:pt x="6778" y="15641"/>
                </a:cubicBezTo>
                <a:cubicBezTo>
                  <a:pt x="6657" y="15738"/>
                  <a:pt x="6511" y="15859"/>
                  <a:pt x="6341" y="15957"/>
                </a:cubicBezTo>
                <a:cubicBezTo>
                  <a:pt x="6074" y="15786"/>
                  <a:pt x="5782" y="15641"/>
                  <a:pt x="5515" y="15471"/>
                </a:cubicBezTo>
                <a:cubicBezTo>
                  <a:pt x="5564" y="15398"/>
                  <a:pt x="5636" y="15349"/>
                  <a:pt x="5685" y="15276"/>
                </a:cubicBezTo>
                <a:close/>
                <a:moveTo>
                  <a:pt x="5369" y="15641"/>
                </a:moveTo>
                <a:lnTo>
                  <a:pt x="5369" y="15641"/>
                </a:lnTo>
                <a:cubicBezTo>
                  <a:pt x="5612" y="15786"/>
                  <a:pt x="5879" y="15932"/>
                  <a:pt x="6122" y="16078"/>
                </a:cubicBezTo>
                <a:cubicBezTo>
                  <a:pt x="5911" y="16184"/>
                  <a:pt x="5699" y="16253"/>
                  <a:pt x="5504" y="16253"/>
                </a:cubicBezTo>
                <a:cubicBezTo>
                  <a:pt x="5475" y="16253"/>
                  <a:pt x="5446" y="16251"/>
                  <a:pt x="5418" y="16248"/>
                </a:cubicBezTo>
                <a:cubicBezTo>
                  <a:pt x="4932" y="16127"/>
                  <a:pt x="5151" y="15859"/>
                  <a:pt x="5369" y="15641"/>
                </a:cubicBezTo>
                <a:close/>
                <a:moveTo>
                  <a:pt x="1834" y="1"/>
                </a:moveTo>
                <a:cubicBezTo>
                  <a:pt x="1794" y="1"/>
                  <a:pt x="1759" y="22"/>
                  <a:pt x="1750" y="69"/>
                </a:cubicBezTo>
                <a:cubicBezTo>
                  <a:pt x="1677" y="628"/>
                  <a:pt x="1580" y="1163"/>
                  <a:pt x="1531" y="1721"/>
                </a:cubicBezTo>
                <a:cubicBezTo>
                  <a:pt x="1434" y="1454"/>
                  <a:pt x="1288" y="1187"/>
                  <a:pt x="1167" y="920"/>
                </a:cubicBezTo>
                <a:cubicBezTo>
                  <a:pt x="1151" y="880"/>
                  <a:pt x="1120" y="864"/>
                  <a:pt x="1087" y="864"/>
                </a:cubicBezTo>
                <a:cubicBezTo>
                  <a:pt x="1020" y="864"/>
                  <a:pt x="947" y="935"/>
                  <a:pt x="997" y="1017"/>
                </a:cubicBezTo>
                <a:cubicBezTo>
                  <a:pt x="1167" y="1430"/>
                  <a:pt x="1385" y="1843"/>
                  <a:pt x="1458" y="2280"/>
                </a:cubicBezTo>
                <a:cubicBezTo>
                  <a:pt x="1410" y="2717"/>
                  <a:pt x="1385" y="3179"/>
                  <a:pt x="1361" y="3616"/>
                </a:cubicBezTo>
                <a:cubicBezTo>
                  <a:pt x="1094" y="3082"/>
                  <a:pt x="827" y="2523"/>
                  <a:pt x="535" y="1988"/>
                </a:cubicBezTo>
                <a:cubicBezTo>
                  <a:pt x="511" y="1949"/>
                  <a:pt x="478" y="1933"/>
                  <a:pt x="444" y="1933"/>
                </a:cubicBezTo>
                <a:cubicBezTo>
                  <a:pt x="375" y="1933"/>
                  <a:pt x="308" y="2004"/>
                  <a:pt x="341" y="2086"/>
                </a:cubicBezTo>
                <a:cubicBezTo>
                  <a:pt x="681" y="2742"/>
                  <a:pt x="997" y="3397"/>
                  <a:pt x="1337" y="4053"/>
                </a:cubicBezTo>
                <a:cubicBezTo>
                  <a:pt x="1312" y="4588"/>
                  <a:pt x="1312" y="5146"/>
                  <a:pt x="1312" y="5681"/>
                </a:cubicBezTo>
                <a:cubicBezTo>
                  <a:pt x="899" y="5171"/>
                  <a:pt x="632" y="4539"/>
                  <a:pt x="219" y="4029"/>
                </a:cubicBezTo>
                <a:cubicBezTo>
                  <a:pt x="195" y="3999"/>
                  <a:pt x="169" y="3987"/>
                  <a:pt x="143" y="3987"/>
                </a:cubicBezTo>
                <a:cubicBezTo>
                  <a:pt x="65" y="3987"/>
                  <a:pt x="0" y="4102"/>
                  <a:pt x="74" y="4175"/>
                </a:cubicBezTo>
                <a:cubicBezTo>
                  <a:pt x="511" y="4758"/>
                  <a:pt x="802" y="5462"/>
                  <a:pt x="1312" y="6021"/>
                </a:cubicBezTo>
                <a:cubicBezTo>
                  <a:pt x="1337" y="6555"/>
                  <a:pt x="1361" y="7090"/>
                  <a:pt x="1410" y="7624"/>
                </a:cubicBezTo>
                <a:cubicBezTo>
                  <a:pt x="997" y="7114"/>
                  <a:pt x="657" y="6555"/>
                  <a:pt x="268" y="6021"/>
                </a:cubicBezTo>
                <a:cubicBezTo>
                  <a:pt x="239" y="5985"/>
                  <a:pt x="203" y="5970"/>
                  <a:pt x="170" y="5970"/>
                </a:cubicBezTo>
                <a:cubicBezTo>
                  <a:pt x="91" y="5970"/>
                  <a:pt x="22" y="6050"/>
                  <a:pt x="74" y="6118"/>
                </a:cubicBezTo>
                <a:cubicBezTo>
                  <a:pt x="511" y="6750"/>
                  <a:pt x="899" y="7406"/>
                  <a:pt x="1410" y="7964"/>
                </a:cubicBezTo>
                <a:cubicBezTo>
                  <a:pt x="1434" y="7989"/>
                  <a:pt x="1434" y="7989"/>
                  <a:pt x="1458" y="7989"/>
                </a:cubicBezTo>
                <a:cubicBezTo>
                  <a:pt x="1507" y="8426"/>
                  <a:pt x="1555" y="8863"/>
                  <a:pt x="1628" y="9276"/>
                </a:cubicBezTo>
                <a:cubicBezTo>
                  <a:pt x="1240" y="8863"/>
                  <a:pt x="875" y="8426"/>
                  <a:pt x="438" y="8037"/>
                </a:cubicBezTo>
                <a:cubicBezTo>
                  <a:pt x="417" y="8017"/>
                  <a:pt x="393" y="8008"/>
                  <a:pt x="369" y="8008"/>
                </a:cubicBezTo>
                <a:cubicBezTo>
                  <a:pt x="281" y="8008"/>
                  <a:pt x="191" y="8126"/>
                  <a:pt x="268" y="8183"/>
                </a:cubicBezTo>
                <a:cubicBezTo>
                  <a:pt x="802" y="8645"/>
                  <a:pt x="1240" y="9179"/>
                  <a:pt x="1725" y="9665"/>
                </a:cubicBezTo>
                <a:cubicBezTo>
                  <a:pt x="1823" y="10272"/>
                  <a:pt x="1993" y="10855"/>
                  <a:pt x="2163" y="11438"/>
                </a:cubicBezTo>
                <a:cubicBezTo>
                  <a:pt x="1725" y="11098"/>
                  <a:pt x="1240" y="10831"/>
                  <a:pt x="851" y="10442"/>
                </a:cubicBezTo>
                <a:cubicBezTo>
                  <a:pt x="828" y="10420"/>
                  <a:pt x="803" y="10410"/>
                  <a:pt x="779" y="10410"/>
                </a:cubicBezTo>
                <a:cubicBezTo>
                  <a:pt x="699" y="10410"/>
                  <a:pt x="631" y="10513"/>
                  <a:pt x="705" y="10588"/>
                </a:cubicBezTo>
                <a:cubicBezTo>
                  <a:pt x="1167" y="11074"/>
                  <a:pt x="1823" y="11365"/>
                  <a:pt x="2308" y="11851"/>
                </a:cubicBezTo>
                <a:cubicBezTo>
                  <a:pt x="2843" y="13430"/>
                  <a:pt x="3645" y="14912"/>
                  <a:pt x="4786" y="16248"/>
                </a:cubicBezTo>
                <a:cubicBezTo>
                  <a:pt x="4811" y="16272"/>
                  <a:pt x="4835" y="16284"/>
                  <a:pt x="4859" y="16284"/>
                </a:cubicBezTo>
                <a:cubicBezTo>
                  <a:pt x="4883" y="16284"/>
                  <a:pt x="4908" y="16272"/>
                  <a:pt x="4932" y="16248"/>
                </a:cubicBezTo>
                <a:cubicBezTo>
                  <a:pt x="5097" y="16393"/>
                  <a:pt x="5290" y="16453"/>
                  <a:pt x="5498" y="16453"/>
                </a:cubicBezTo>
                <a:cubicBezTo>
                  <a:pt x="6302" y="16453"/>
                  <a:pt x="7325" y="15545"/>
                  <a:pt x="7750" y="15082"/>
                </a:cubicBezTo>
                <a:cubicBezTo>
                  <a:pt x="8965" y="13746"/>
                  <a:pt x="9523" y="11632"/>
                  <a:pt x="9062" y="9883"/>
                </a:cubicBezTo>
                <a:cubicBezTo>
                  <a:pt x="9037" y="9835"/>
                  <a:pt x="9013" y="9811"/>
                  <a:pt x="8965" y="9811"/>
                </a:cubicBezTo>
                <a:cubicBezTo>
                  <a:pt x="8916" y="9811"/>
                  <a:pt x="8892" y="9811"/>
                  <a:pt x="8867" y="9859"/>
                </a:cubicBezTo>
                <a:cubicBezTo>
                  <a:pt x="8649" y="10078"/>
                  <a:pt x="8430" y="10296"/>
                  <a:pt x="8211" y="10539"/>
                </a:cubicBezTo>
                <a:cubicBezTo>
                  <a:pt x="8211" y="10539"/>
                  <a:pt x="8211" y="10564"/>
                  <a:pt x="8187" y="10564"/>
                </a:cubicBezTo>
                <a:cubicBezTo>
                  <a:pt x="7458" y="11390"/>
                  <a:pt x="6778" y="12264"/>
                  <a:pt x="6195" y="13187"/>
                </a:cubicBezTo>
                <a:lnTo>
                  <a:pt x="6195" y="13187"/>
                </a:lnTo>
                <a:cubicBezTo>
                  <a:pt x="6511" y="11851"/>
                  <a:pt x="6608" y="10418"/>
                  <a:pt x="6560" y="9155"/>
                </a:cubicBezTo>
                <a:cubicBezTo>
                  <a:pt x="6511" y="7964"/>
                  <a:pt x="6268" y="6847"/>
                  <a:pt x="5952" y="5729"/>
                </a:cubicBezTo>
                <a:cubicBezTo>
                  <a:pt x="5685" y="4782"/>
                  <a:pt x="5442" y="3786"/>
                  <a:pt x="4811" y="3033"/>
                </a:cubicBezTo>
                <a:cubicBezTo>
                  <a:pt x="4811" y="2984"/>
                  <a:pt x="4786" y="2984"/>
                  <a:pt x="4762" y="2960"/>
                </a:cubicBezTo>
                <a:cubicBezTo>
                  <a:pt x="4738" y="2960"/>
                  <a:pt x="4689" y="2960"/>
                  <a:pt x="4665" y="2984"/>
                </a:cubicBezTo>
                <a:cubicBezTo>
                  <a:pt x="4640" y="3009"/>
                  <a:pt x="4640" y="3033"/>
                  <a:pt x="4616" y="3057"/>
                </a:cubicBezTo>
                <a:cubicBezTo>
                  <a:pt x="4616" y="3057"/>
                  <a:pt x="4616" y="3082"/>
                  <a:pt x="4616" y="3082"/>
                </a:cubicBezTo>
                <a:cubicBezTo>
                  <a:pt x="4398" y="4636"/>
                  <a:pt x="3815" y="6142"/>
                  <a:pt x="3596" y="7697"/>
                </a:cubicBezTo>
                <a:cubicBezTo>
                  <a:pt x="3450" y="8766"/>
                  <a:pt x="3402" y="9835"/>
                  <a:pt x="3402" y="10904"/>
                </a:cubicBezTo>
                <a:cubicBezTo>
                  <a:pt x="3402" y="12143"/>
                  <a:pt x="3474" y="13552"/>
                  <a:pt x="3936" y="14742"/>
                </a:cubicBezTo>
                <a:cubicBezTo>
                  <a:pt x="3329" y="13819"/>
                  <a:pt x="2867" y="12823"/>
                  <a:pt x="2503" y="11778"/>
                </a:cubicBezTo>
                <a:cubicBezTo>
                  <a:pt x="2478" y="11025"/>
                  <a:pt x="2454" y="10248"/>
                  <a:pt x="2697" y="9543"/>
                </a:cubicBezTo>
                <a:cubicBezTo>
                  <a:pt x="2727" y="9470"/>
                  <a:pt x="2667" y="9414"/>
                  <a:pt x="2604" y="9414"/>
                </a:cubicBezTo>
                <a:cubicBezTo>
                  <a:pt x="2564" y="9414"/>
                  <a:pt x="2522" y="9437"/>
                  <a:pt x="2503" y="9495"/>
                </a:cubicBezTo>
                <a:cubicBezTo>
                  <a:pt x="2308" y="9981"/>
                  <a:pt x="2260" y="10515"/>
                  <a:pt x="2260" y="11049"/>
                </a:cubicBezTo>
                <a:cubicBezTo>
                  <a:pt x="2138" y="10612"/>
                  <a:pt x="2017" y="10151"/>
                  <a:pt x="1920" y="9665"/>
                </a:cubicBezTo>
                <a:lnTo>
                  <a:pt x="1944" y="9665"/>
                </a:lnTo>
                <a:cubicBezTo>
                  <a:pt x="2090" y="8960"/>
                  <a:pt x="2333" y="8329"/>
                  <a:pt x="2649" y="7673"/>
                </a:cubicBezTo>
                <a:cubicBezTo>
                  <a:pt x="2681" y="7591"/>
                  <a:pt x="2603" y="7520"/>
                  <a:pt x="2534" y="7520"/>
                </a:cubicBezTo>
                <a:cubicBezTo>
                  <a:pt x="2501" y="7520"/>
                  <a:pt x="2470" y="7536"/>
                  <a:pt x="2454" y="7576"/>
                </a:cubicBezTo>
                <a:cubicBezTo>
                  <a:pt x="2211" y="8086"/>
                  <a:pt x="1993" y="8620"/>
                  <a:pt x="1847" y="9179"/>
                </a:cubicBezTo>
                <a:cubicBezTo>
                  <a:pt x="1750" y="8742"/>
                  <a:pt x="1701" y="8280"/>
                  <a:pt x="1653" y="7843"/>
                </a:cubicBezTo>
                <a:cubicBezTo>
                  <a:pt x="2017" y="7236"/>
                  <a:pt x="2284" y="6604"/>
                  <a:pt x="2527" y="5948"/>
                </a:cubicBezTo>
                <a:cubicBezTo>
                  <a:pt x="2557" y="5859"/>
                  <a:pt x="2487" y="5806"/>
                  <a:pt x="2417" y="5806"/>
                </a:cubicBezTo>
                <a:cubicBezTo>
                  <a:pt x="2372" y="5806"/>
                  <a:pt x="2327" y="5828"/>
                  <a:pt x="2308" y="5875"/>
                </a:cubicBezTo>
                <a:cubicBezTo>
                  <a:pt x="2114" y="6434"/>
                  <a:pt x="1895" y="6968"/>
                  <a:pt x="1604" y="7479"/>
                </a:cubicBezTo>
                <a:cubicBezTo>
                  <a:pt x="1580" y="6993"/>
                  <a:pt x="1555" y="6483"/>
                  <a:pt x="1531" y="5972"/>
                </a:cubicBezTo>
                <a:cubicBezTo>
                  <a:pt x="1823" y="5389"/>
                  <a:pt x="2138" y="4831"/>
                  <a:pt x="2454" y="4248"/>
                </a:cubicBezTo>
                <a:cubicBezTo>
                  <a:pt x="2506" y="4162"/>
                  <a:pt x="2424" y="4076"/>
                  <a:pt x="2345" y="4076"/>
                </a:cubicBezTo>
                <a:cubicBezTo>
                  <a:pt x="2313" y="4076"/>
                  <a:pt x="2281" y="4091"/>
                  <a:pt x="2260" y="4126"/>
                </a:cubicBezTo>
                <a:cubicBezTo>
                  <a:pt x="2017" y="4588"/>
                  <a:pt x="1774" y="5074"/>
                  <a:pt x="1531" y="5535"/>
                </a:cubicBezTo>
                <a:cubicBezTo>
                  <a:pt x="1507" y="5049"/>
                  <a:pt x="1531" y="4563"/>
                  <a:pt x="1555" y="4078"/>
                </a:cubicBezTo>
                <a:cubicBezTo>
                  <a:pt x="1798" y="3592"/>
                  <a:pt x="2090" y="3130"/>
                  <a:pt x="2381" y="2693"/>
                </a:cubicBezTo>
                <a:cubicBezTo>
                  <a:pt x="2433" y="2607"/>
                  <a:pt x="2351" y="2521"/>
                  <a:pt x="2273" y="2521"/>
                </a:cubicBezTo>
                <a:cubicBezTo>
                  <a:pt x="2240" y="2521"/>
                  <a:pt x="2208" y="2536"/>
                  <a:pt x="2187" y="2571"/>
                </a:cubicBezTo>
                <a:cubicBezTo>
                  <a:pt x="1968" y="2912"/>
                  <a:pt x="1774" y="3252"/>
                  <a:pt x="1580" y="3592"/>
                </a:cubicBezTo>
                <a:cubicBezTo>
                  <a:pt x="1604" y="3155"/>
                  <a:pt x="1628" y="2717"/>
                  <a:pt x="1677" y="2280"/>
                </a:cubicBezTo>
                <a:cubicBezTo>
                  <a:pt x="1871" y="1867"/>
                  <a:pt x="2114" y="1503"/>
                  <a:pt x="2381" y="1138"/>
                </a:cubicBezTo>
                <a:cubicBezTo>
                  <a:pt x="2455" y="1065"/>
                  <a:pt x="2390" y="950"/>
                  <a:pt x="2312" y="950"/>
                </a:cubicBezTo>
                <a:cubicBezTo>
                  <a:pt x="2286" y="950"/>
                  <a:pt x="2259" y="963"/>
                  <a:pt x="2236" y="992"/>
                </a:cubicBezTo>
                <a:cubicBezTo>
                  <a:pt x="2066" y="1211"/>
                  <a:pt x="1895" y="1454"/>
                  <a:pt x="1750" y="1697"/>
                </a:cubicBezTo>
                <a:cubicBezTo>
                  <a:pt x="1798" y="1187"/>
                  <a:pt x="1871" y="652"/>
                  <a:pt x="1968" y="142"/>
                </a:cubicBezTo>
                <a:cubicBezTo>
                  <a:pt x="1968" y="53"/>
                  <a:pt x="1896" y="1"/>
                  <a:pt x="18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33"/>
          <p:cNvSpPr/>
          <p:nvPr/>
        </p:nvSpPr>
        <p:spPr>
          <a:xfrm rot="10800000" flipH="1">
            <a:off x="8290326" y="4265542"/>
            <a:ext cx="727219" cy="726313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3"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34"/>
          <p:cNvSpPr/>
          <p:nvPr/>
        </p:nvSpPr>
        <p:spPr>
          <a:xfrm rot="10800000" flipH="1">
            <a:off x="521710" y="1647814"/>
            <a:ext cx="3208180" cy="3204356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34"/>
          <p:cNvSpPr/>
          <p:nvPr/>
        </p:nvSpPr>
        <p:spPr>
          <a:xfrm rot="10800000" flipH="1">
            <a:off x="4263777" y="330967"/>
            <a:ext cx="1417911" cy="1416192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34"/>
          <p:cNvSpPr/>
          <p:nvPr/>
        </p:nvSpPr>
        <p:spPr>
          <a:xfrm rot="10800000" flipH="1">
            <a:off x="4954080" y="394955"/>
            <a:ext cx="2554576" cy="2551521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34"/>
          <p:cNvSpPr/>
          <p:nvPr/>
        </p:nvSpPr>
        <p:spPr>
          <a:xfrm flipH="1">
            <a:off x="380948" y="3919633"/>
            <a:ext cx="651717" cy="650950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34"/>
          <p:cNvSpPr/>
          <p:nvPr/>
        </p:nvSpPr>
        <p:spPr>
          <a:xfrm flipH="1">
            <a:off x="7856533" y="356059"/>
            <a:ext cx="778132" cy="777217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34"/>
          <p:cNvSpPr/>
          <p:nvPr/>
        </p:nvSpPr>
        <p:spPr>
          <a:xfrm rot="10800000" flipH="1">
            <a:off x="7661067" y="4146737"/>
            <a:ext cx="778132" cy="777217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34"/>
          <p:cNvSpPr/>
          <p:nvPr/>
        </p:nvSpPr>
        <p:spPr>
          <a:xfrm rot="10800000" flipH="1">
            <a:off x="8328554" y="4455258"/>
            <a:ext cx="516731" cy="516123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34"/>
          <p:cNvSpPr/>
          <p:nvPr/>
        </p:nvSpPr>
        <p:spPr>
          <a:xfrm flipH="1">
            <a:off x="8297464" y="907088"/>
            <a:ext cx="397152" cy="396685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34"/>
          <p:cNvSpPr/>
          <p:nvPr/>
        </p:nvSpPr>
        <p:spPr>
          <a:xfrm flipH="1">
            <a:off x="1381951" y="3949582"/>
            <a:ext cx="925820" cy="924680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34"/>
          <p:cNvSpPr/>
          <p:nvPr/>
        </p:nvSpPr>
        <p:spPr>
          <a:xfrm flipH="1">
            <a:off x="1381949" y="3186199"/>
            <a:ext cx="1667986" cy="1665974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34"/>
          <p:cNvSpPr/>
          <p:nvPr/>
        </p:nvSpPr>
        <p:spPr>
          <a:xfrm flipH="1">
            <a:off x="8196015" y="399698"/>
            <a:ext cx="778274" cy="424156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34"/>
          <p:cNvSpPr/>
          <p:nvPr/>
        </p:nvSpPr>
        <p:spPr>
          <a:xfrm flipH="1">
            <a:off x="633637" y="4225977"/>
            <a:ext cx="1533640" cy="836398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34"/>
          <p:cNvSpPr/>
          <p:nvPr/>
        </p:nvSpPr>
        <p:spPr>
          <a:xfrm rot="-8099911" flipH="1">
            <a:off x="7978280" y="4496079"/>
            <a:ext cx="854308" cy="488349"/>
          </a:xfrm>
          <a:custGeom>
            <a:avLst/>
            <a:gdLst/>
            <a:ahLst/>
            <a:cxnLst/>
            <a:rect l="l" t="t" r="r" b="b"/>
            <a:pathLst>
              <a:path w="12457" h="7121" extrusionOk="0">
                <a:moveTo>
                  <a:pt x="4027" y="748"/>
                </a:moveTo>
                <a:cubicBezTo>
                  <a:pt x="4003" y="772"/>
                  <a:pt x="3978" y="772"/>
                  <a:pt x="3930" y="797"/>
                </a:cubicBezTo>
                <a:cubicBezTo>
                  <a:pt x="3930" y="772"/>
                  <a:pt x="3905" y="748"/>
                  <a:pt x="3905" y="748"/>
                </a:cubicBezTo>
                <a:close/>
                <a:moveTo>
                  <a:pt x="4367" y="821"/>
                </a:moveTo>
                <a:cubicBezTo>
                  <a:pt x="4391" y="821"/>
                  <a:pt x="4416" y="821"/>
                  <a:pt x="4416" y="845"/>
                </a:cubicBezTo>
                <a:lnTo>
                  <a:pt x="4148" y="991"/>
                </a:lnTo>
                <a:cubicBezTo>
                  <a:pt x="4124" y="967"/>
                  <a:pt x="4124" y="967"/>
                  <a:pt x="4100" y="967"/>
                </a:cubicBezTo>
                <a:cubicBezTo>
                  <a:pt x="4197" y="918"/>
                  <a:pt x="4270" y="870"/>
                  <a:pt x="4367" y="821"/>
                </a:cubicBezTo>
                <a:close/>
                <a:moveTo>
                  <a:pt x="4731" y="918"/>
                </a:moveTo>
                <a:cubicBezTo>
                  <a:pt x="4780" y="918"/>
                  <a:pt x="4829" y="942"/>
                  <a:pt x="4877" y="942"/>
                </a:cubicBezTo>
                <a:cubicBezTo>
                  <a:pt x="4731" y="1040"/>
                  <a:pt x="4561" y="1088"/>
                  <a:pt x="4416" y="1137"/>
                </a:cubicBezTo>
                <a:cubicBezTo>
                  <a:pt x="4391" y="1137"/>
                  <a:pt x="4367" y="1137"/>
                  <a:pt x="4343" y="1113"/>
                </a:cubicBezTo>
                <a:lnTo>
                  <a:pt x="4707" y="918"/>
                </a:lnTo>
                <a:close/>
                <a:moveTo>
                  <a:pt x="5169" y="1040"/>
                </a:moveTo>
                <a:cubicBezTo>
                  <a:pt x="5266" y="1088"/>
                  <a:pt x="5339" y="1113"/>
                  <a:pt x="5436" y="1137"/>
                </a:cubicBezTo>
                <a:cubicBezTo>
                  <a:pt x="5242" y="1210"/>
                  <a:pt x="5047" y="1307"/>
                  <a:pt x="4829" y="1355"/>
                </a:cubicBezTo>
                <a:cubicBezTo>
                  <a:pt x="4780" y="1331"/>
                  <a:pt x="4707" y="1307"/>
                  <a:pt x="4659" y="1283"/>
                </a:cubicBezTo>
                <a:cubicBezTo>
                  <a:pt x="4829" y="1210"/>
                  <a:pt x="4999" y="1137"/>
                  <a:pt x="5144" y="1064"/>
                </a:cubicBezTo>
                <a:cubicBezTo>
                  <a:pt x="5144" y="1064"/>
                  <a:pt x="5144" y="1040"/>
                  <a:pt x="5169" y="1040"/>
                </a:cubicBezTo>
                <a:close/>
                <a:moveTo>
                  <a:pt x="5703" y="1234"/>
                </a:moveTo>
                <a:cubicBezTo>
                  <a:pt x="5776" y="1258"/>
                  <a:pt x="5849" y="1283"/>
                  <a:pt x="5922" y="1307"/>
                </a:cubicBezTo>
                <a:cubicBezTo>
                  <a:pt x="5752" y="1404"/>
                  <a:pt x="5557" y="1501"/>
                  <a:pt x="5387" y="1598"/>
                </a:cubicBezTo>
                <a:cubicBezTo>
                  <a:pt x="5290" y="1550"/>
                  <a:pt x="5217" y="1525"/>
                  <a:pt x="5120" y="1477"/>
                </a:cubicBezTo>
                <a:cubicBezTo>
                  <a:pt x="5290" y="1428"/>
                  <a:pt x="5460" y="1355"/>
                  <a:pt x="5655" y="1283"/>
                </a:cubicBezTo>
                <a:cubicBezTo>
                  <a:pt x="5679" y="1283"/>
                  <a:pt x="5703" y="1258"/>
                  <a:pt x="5703" y="1234"/>
                </a:cubicBezTo>
                <a:close/>
                <a:moveTo>
                  <a:pt x="5006" y="217"/>
                </a:moveTo>
                <a:cubicBezTo>
                  <a:pt x="6101" y="217"/>
                  <a:pt x="7270" y="862"/>
                  <a:pt x="8011" y="1623"/>
                </a:cubicBezTo>
                <a:cubicBezTo>
                  <a:pt x="6748" y="1550"/>
                  <a:pt x="5655" y="894"/>
                  <a:pt x="4440" y="627"/>
                </a:cubicBezTo>
                <a:cubicBezTo>
                  <a:pt x="4423" y="610"/>
                  <a:pt x="4406" y="592"/>
                  <a:pt x="4380" y="592"/>
                </a:cubicBezTo>
                <a:cubicBezTo>
                  <a:pt x="4369" y="592"/>
                  <a:pt x="4357" y="595"/>
                  <a:pt x="4343" y="602"/>
                </a:cubicBezTo>
                <a:cubicBezTo>
                  <a:pt x="4197" y="578"/>
                  <a:pt x="4051" y="530"/>
                  <a:pt x="3905" y="530"/>
                </a:cubicBezTo>
                <a:cubicBezTo>
                  <a:pt x="3954" y="432"/>
                  <a:pt x="4076" y="359"/>
                  <a:pt x="4318" y="311"/>
                </a:cubicBezTo>
                <a:cubicBezTo>
                  <a:pt x="4541" y="247"/>
                  <a:pt x="4772" y="217"/>
                  <a:pt x="5006" y="217"/>
                </a:cubicBezTo>
                <a:close/>
                <a:moveTo>
                  <a:pt x="6165" y="1404"/>
                </a:moveTo>
                <a:lnTo>
                  <a:pt x="6383" y="1477"/>
                </a:lnTo>
                <a:cubicBezTo>
                  <a:pt x="6238" y="1574"/>
                  <a:pt x="6092" y="1671"/>
                  <a:pt x="5922" y="1744"/>
                </a:cubicBezTo>
                <a:cubicBezTo>
                  <a:pt x="5897" y="1744"/>
                  <a:pt x="5897" y="1744"/>
                  <a:pt x="5873" y="1768"/>
                </a:cubicBezTo>
                <a:cubicBezTo>
                  <a:pt x="5800" y="1744"/>
                  <a:pt x="5727" y="1720"/>
                  <a:pt x="5655" y="1696"/>
                </a:cubicBezTo>
                <a:cubicBezTo>
                  <a:pt x="5825" y="1623"/>
                  <a:pt x="5995" y="1525"/>
                  <a:pt x="6140" y="1428"/>
                </a:cubicBezTo>
                <a:cubicBezTo>
                  <a:pt x="6165" y="1428"/>
                  <a:pt x="6165" y="1404"/>
                  <a:pt x="6165" y="1404"/>
                </a:cubicBezTo>
                <a:close/>
                <a:moveTo>
                  <a:pt x="6626" y="1550"/>
                </a:moveTo>
                <a:cubicBezTo>
                  <a:pt x="6723" y="1598"/>
                  <a:pt x="6796" y="1623"/>
                  <a:pt x="6869" y="1647"/>
                </a:cubicBezTo>
                <a:cubicBezTo>
                  <a:pt x="6748" y="1720"/>
                  <a:pt x="6602" y="1817"/>
                  <a:pt x="6432" y="1890"/>
                </a:cubicBezTo>
                <a:cubicBezTo>
                  <a:pt x="6359" y="1890"/>
                  <a:pt x="6262" y="1866"/>
                  <a:pt x="6189" y="1841"/>
                </a:cubicBezTo>
                <a:cubicBezTo>
                  <a:pt x="6335" y="1768"/>
                  <a:pt x="6456" y="1671"/>
                  <a:pt x="6602" y="1598"/>
                </a:cubicBezTo>
                <a:cubicBezTo>
                  <a:pt x="6602" y="1574"/>
                  <a:pt x="6626" y="1574"/>
                  <a:pt x="6626" y="1550"/>
                </a:cubicBezTo>
                <a:close/>
                <a:moveTo>
                  <a:pt x="7695" y="1817"/>
                </a:moveTo>
                <a:cubicBezTo>
                  <a:pt x="7744" y="1817"/>
                  <a:pt x="7792" y="1841"/>
                  <a:pt x="7841" y="1841"/>
                </a:cubicBezTo>
                <a:cubicBezTo>
                  <a:pt x="7744" y="1866"/>
                  <a:pt x="7671" y="1890"/>
                  <a:pt x="7574" y="1890"/>
                </a:cubicBezTo>
                <a:cubicBezTo>
                  <a:pt x="7598" y="1866"/>
                  <a:pt x="7647" y="1841"/>
                  <a:pt x="7695" y="1817"/>
                </a:cubicBezTo>
                <a:close/>
                <a:moveTo>
                  <a:pt x="7161" y="1720"/>
                </a:moveTo>
                <a:cubicBezTo>
                  <a:pt x="7234" y="1720"/>
                  <a:pt x="7306" y="1744"/>
                  <a:pt x="7404" y="1768"/>
                </a:cubicBezTo>
                <a:cubicBezTo>
                  <a:pt x="7306" y="1817"/>
                  <a:pt x="7209" y="1866"/>
                  <a:pt x="7136" y="1914"/>
                </a:cubicBezTo>
                <a:cubicBezTo>
                  <a:pt x="7112" y="1938"/>
                  <a:pt x="7112" y="1938"/>
                  <a:pt x="7088" y="1938"/>
                </a:cubicBezTo>
                <a:lnTo>
                  <a:pt x="6796" y="1938"/>
                </a:lnTo>
                <a:cubicBezTo>
                  <a:pt x="6918" y="1866"/>
                  <a:pt x="7039" y="1793"/>
                  <a:pt x="7161" y="1720"/>
                </a:cubicBezTo>
                <a:close/>
                <a:moveTo>
                  <a:pt x="6262" y="2764"/>
                </a:moveTo>
                <a:lnTo>
                  <a:pt x="6262" y="2764"/>
                </a:lnTo>
                <a:cubicBezTo>
                  <a:pt x="6116" y="2862"/>
                  <a:pt x="5970" y="2983"/>
                  <a:pt x="5800" y="3080"/>
                </a:cubicBezTo>
                <a:cubicBezTo>
                  <a:pt x="5849" y="3007"/>
                  <a:pt x="5897" y="2934"/>
                  <a:pt x="5922" y="2862"/>
                </a:cubicBezTo>
                <a:cubicBezTo>
                  <a:pt x="6043" y="2813"/>
                  <a:pt x="6165" y="2789"/>
                  <a:pt x="6262" y="2764"/>
                </a:cubicBezTo>
                <a:close/>
                <a:moveTo>
                  <a:pt x="5630" y="2934"/>
                </a:moveTo>
                <a:lnTo>
                  <a:pt x="5630" y="2934"/>
                </a:lnTo>
                <a:cubicBezTo>
                  <a:pt x="5582" y="3056"/>
                  <a:pt x="5509" y="3153"/>
                  <a:pt x="5460" y="3275"/>
                </a:cubicBezTo>
                <a:cubicBezTo>
                  <a:pt x="5387" y="3323"/>
                  <a:pt x="5314" y="3347"/>
                  <a:pt x="5242" y="3396"/>
                </a:cubicBezTo>
                <a:cubicBezTo>
                  <a:pt x="5314" y="3250"/>
                  <a:pt x="5387" y="3129"/>
                  <a:pt x="5460" y="3007"/>
                </a:cubicBezTo>
                <a:cubicBezTo>
                  <a:pt x="5460" y="2983"/>
                  <a:pt x="5460" y="2983"/>
                  <a:pt x="5484" y="2983"/>
                </a:cubicBezTo>
                <a:cubicBezTo>
                  <a:pt x="5533" y="2959"/>
                  <a:pt x="5582" y="2959"/>
                  <a:pt x="5630" y="2934"/>
                </a:cubicBezTo>
                <a:close/>
                <a:moveTo>
                  <a:pt x="4177" y="2612"/>
                </a:moveTo>
                <a:cubicBezTo>
                  <a:pt x="4618" y="2612"/>
                  <a:pt x="5062" y="2624"/>
                  <a:pt x="5503" y="2624"/>
                </a:cubicBezTo>
                <a:cubicBezTo>
                  <a:pt x="5659" y="2624"/>
                  <a:pt x="5815" y="2623"/>
                  <a:pt x="5970" y="2619"/>
                </a:cubicBezTo>
                <a:lnTo>
                  <a:pt x="5970" y="2619"/>
                </a:lnTo>
                <a:cubicBezTo>
                  <a:pt x="5387" y="2789"/>
                  <a:pt x="4804" y="2934"/>
                  <a:pt x="4197" y="3032"/>
                </a:cubicBezTo>
                <a:cubicBezTo>
                  <a:pt x="3468" y="3177"/>
                  <a:pt x="2764" y="3275"/>
                  <a:pt x="2035" y="3299"/>
                </a:cubicBezTo>
                <a:cubicBezTo>
                  <a:pt x="1549" y="3323"/>
                  <a:pt x="1088" y="3347"/>
                  <a:pt x="626" y="3469"/>
                </a:cubicBezTo>
                <a:lnTo>
                  <a:pt x="626" y="3469"/>
                </a:lnTo>
                <a:cubicBezTo>
                  <a:pt x="1681" y="2710"/>
                  <a:pt x="2915" y="2612"/>
                  <a:pt x="4177" y="2612"/>
                </a:cubicBezTo>
                <a:close/>
                <a:moveTo>
                  <a:pt x="5193" y="3056"/>
                </a:moveTo>
                <a:cubicBezTo>
                  <a:pt x="5096" y="3202"/>
                  <a:pt x="4999" y="3372"/>
                  <a:pt x="4877" y="3542"/>
                </a:cubicBezTo>
                <a:cubicBezTo>
                  <a:pt x="4804" y="3566"/>
                  <a:pt x="4707" y="3590"/>
                  <a:pt x="4634" y="3615"/>
                </a:cubicBezTo>
                <a:cubicBezTo>
                  <a:pt x="4731" y="3469"/>
                  <a:pt x="4829" y="3299"/>
                  <a:pt x="4950" y="3153"/>
                </a:cubicBezTo>
                <a:cubicBezTo>
                  <a:pt x="4974" y="3153"/>
                  <a:pt x="4974" y="3129"/>
                  <a:pt x="4974" y="3104"/>
                </a:cubicBezTo>
                <a:cubicBezTo>
                  <a:pt x="5047" y="3080"/>
                  <a:pt x="5120" y="3056"/>
                  <a:pt x="5193" y="3056"/>
                </a:cubicBezTo>
                <a:close/>
                <a:moveTo>
                  <a:pt x="893" y="3639"/>
                </a:moveTo>
                <a:cubicBezTo>
                  <a:pt x="845" y="3663"/>
                  <a:pt x="796" y="3712"/>
                  <a:pt x="747" y="3736"/>
                </a:cubicBezTo>
                <a:cubicBezTo>
                  <a:pt x="699" y="3712"/>
                  <a:pt x="675" y="3712"/>
                  <a:pt x="626" y="3688"/>
                </a:cubicBezTo>
                <a:cubicBezTo>
                  <a:pt x="723" y="3663"/>
                  <a:pt x="796" y="3639"/>
                  <a:pt x="893" y="3639"/>
                </a:cubicBezTo>
                <a:close/>
                <a:moveTo>
                  <a:pt x="10218" y="1729"/>
                </a:moveTo>
                <a:cubicBezTo>
                  <a:pt x="10340" y="1729"/>
                  <a:pt x="10467" y="1772"/>
                  <a:pt x="10586" y="1866"/>
                </a:cubicBezTo>
                <a:cubicBezTo>
                  <a:pt x="11290" y="2376"/>
                  <a:pt x="10489" y="3153"/>
                  <a:pt x="9979" y="3712"/>
                </a:cubicBezTo>
                <a:cubicBezTo>
                  <a:pt x="10076" y="3420"/>
                  <a:pt x="10173" y="3104"/>
                  <a:pt x="10319" y="2813"/>
                </a:cubicBezTo>
                <a:cubicBezTo>
                  <a:pt x="10352" y="2713"/>
                  <a:pt x="10272" y="2637"/>
                  <a:pt x="10202" y="2637"/>
                </a:cubicBezTo>
                <a:cubicBezTo>
                  <a:pt x="10170" y="2637"/>
                  <a:pt x="10140" y="2653"/>
                  <a:pt x="10124" y="2692"/>
                </a:cubicBezTo>
                <a:cubicBezTo>
                  <a:pt x="9979" y="3032"/>
                  <a:pt x="9881" y="3372"/>
                  <a:pt x="9760" y="3736"/>
                </a:cubicBezTo>
                <a:cubicBezTo>
                  <a:pt x="9711" y="3420"/>
                  <a:pt x="9663" y="3129"/>
                  <a:pt x="9638" y="2813"/>
                </a:cubicBezTo>
                <a:cubicBezTo>
                  <a:pt x="9638" y="2619"/>
                  <a:pt x="9614" y="2327"/>
                  <a:pt x="9687" y="2133"/>
                </a:cubicBezTo>
                <a:cubicBezTo>
                  <a:pt x="9782" y="1880"/>
                  <a:pt x="9990" y="1729"/>
                  <a:pt x="10218" y="1729"/>
                </a:cubicBezTo>
                <a:close/>
                <a:moveTo>
                  <a:pt x="8304" y="2063"/>
                </a:moveTo>
                <a:cubicBezTo>
                  <a:pt x="8622" y="2063"/>
                  <a:pt x="8943" y="2353"/>
                  <a:pt x="9104" y="2643"/>
                </a:cubicBezTo>
                <a:cubicBezTo>
                  <a:pt x="9274" y="2959"/>
                  <a:pt x="9371" y="3275"/>
                  <a:pt x="9468" y="3615"/>
                </a:cubicBezTo>
                <a:cubicBezTo>
                  <a:pt x="9177" y="3250"/>
                  <a:pt x="8861" y="2910"/>
                  <a:pt x="8545" y="2570"/>
                </a:cubicBezTo>
                <a:cubicBezTo>
                  <a:pt x="8521" y="2540"/>
                  <a:pt x="8495" y="2528"/>
                  <a:pt x="8469" y="2528"/>
                </a:cubicBezTo>
                <a:cubicBezTo>
                  <a:pt x="8391" y="2528"/>
                  <a:pt x="8326" y="2643"/>
                  <a:pt x="8400" y="2716"/>
                </a:cubicBezTo>
                <a:cubicBezTo>
                  <a:pt x="8691" y="3056"/>
                  <a:pt x="9007" y="3396"/>
                  <a:pt x="9298" y="3760"/>
                </a:cubicBezTo>
                <a:cubicBezTo>
                  <a:pt x="8667" y="3566"/>
                  <a:pt x="7452" y="2862"/>
                  <a:pt x="7841" y="2327"/>
                </a:cubicBezTo>
                <a:cubicBezTo>
                  <a:pt x="7980" y="2139"/>
                  <a:pt x="8142" y="2063"/>
                  <a:pt x="8304" y="2063"/>
                </a:cubicBezTo>
                <a:close/>
                <a:moveTo>
                  <a:pt x="4707" y="3153"/>
                </a:moveTo>
                <a:lnTo>
                  <a:pt x="4707" y="3153"/>
                </a:lnTo>
                <a:cubicBezTo>
                  <a:pt x="4586" y="3323"/>
                  <a:pt x="4464" y="3493"/>
                  <a:pt x="4343" y="3663"/>
                </a:cubicBezTo>
                <a:cubicBezTo>
                  <a:pt x="4343" y="3688"/>
                  <a:pt x="4343" y="3712"/>
                  <a:pt x="4343" y="3736"/>
                </a:cubicBezTo>
                <a:cubicBezTo>
                  <a:pt x="4246" y="3736"/>
                  <a:pt x="4173" y="3760"/>
                  <a:pt x="4076" y="3785"/>
                </a:cubicBezTo>
                <a:cubicBezTo>
                  <a:pt x="4221" y="3615"/>
                  <a:pt x="4343" y="3445"/>
                  <a:pt x="4489" y="3275"/>
                </a:cubicBezTo>
                <a:cubicBezTo>
                  <a:pt x="4489" y="3250"/>
                  <a:pt x="4489" y="3226"/>
                  <a:pt x="4489" y="3202"/>
                </a:cubicBezTo>
                <a:lnTo>
                  <a:pt x="4513" y="3202"/>
                </a:lnTo>
                <a:cubicBezTo>
                  <a:pt x="4561" y="3177"/>
                  <a:pt x="4634" y="3177"/>
                  <a:pt x="4707" y="3153"/>
                </a:cubicBezTo>
                <a:close/>
                <a:moveTo>
                  <a:pt x="1622" y="3542"/>
                </a:moveTo>
                <a:cubicBezTo>
                  <a:pt x="1476" y="3639"/>
                  <a:pt x="1355" y="3736"/>
                  <a:pt x="1209" y="3833"/>
                </a:cubicBezTo>
                <a:cubicBezTo>
                  <a:pt x="1136" y="3833"/>
                  <a:pt x="1088" y="3809"/>
                  <a:pt x="1039" y="3809"/>
                </a:cubicBezTo>
                <a:cubicBezTo>
                  <a:pt x="1136" y="3736"/>
                  <a:pt x="1233" y="3639"/>
                  <a:pt x="1355" y="3566"/>
                </a:cubicBezTo>
                <a:cubicBezTo>
                  <a:pt x="1452" y="3566"/>
                  <a:pt x="1525" y="3542"/>
                  <a:pt x="1622" y="3542"/>
                </a:cubicBezTo>
                <a:close/>
                <a:moveTo>
                  <a:pt x="4221" y="3250"/>
                </a:moveTo>
                <a:cubicBezTo>
                  <a:pt x="4076" y="3445"/>
                  <a:pt x="3905" y="3639"/>
                  <a:pt x="3760" y="3858"/>
                </a:cubicBezTo>
                <a:cubicBezTo>
                  <a:pt x="3638" y="3882"/>
                  <a:pt x="3493" y="3906"/>
                  <a:pt x="3371" y="3906"/>
                </a:cubicBezTo>
                <a:cubicBezTo>
                  <a:pt x="3541" y="3760"/>
                  <a:pt x="3687" y="3566"/>
                  <a:pt x="3833" y="3372"/>
                </a:cubicBezTo>
                <a:cubicBezTo>
                  <a:pt x="3833" y="3347"/>
                  <a:pt x="3833" y="3347"/>
                  <a:pt x="3833" y="3323"/>
                </a:cubicBezTo>
                <a:cubicBezTo>
                  <a:pt x="3954" y="3299"/>
                  <a:pt x="4100" y="3275"/>
                  <a:pt x="4221" y="3250"/>
                </a:cubicBezTo>
                <a:close/>
                <a:moveTo>
                  <a:pt x="2424" y="3493"/>
                </a:moveTo>
                <a:cubicBezTo>
                  <a:pt x="2278" y="3663"/>
                  <a:pt x="2108" y="3809"/>
                  <a:pt x="1938" y="3955"/>
                </a:cubicBezTo>
                <a:cubicBezTo>
                  <a:pt x="1792" y="3930"/>
                  <a:pt x="1646" y="3906"/>
                  <a:pt x="1501" y="3882"/>
                </a:cubicBezTo>
                <a:cubicBezTo>
                  <a:pt x="1671" y="3785"/>
                  <a:pt x="1816" y="3663"/>
                  <a:pt x="1986" y="3542"/>
                </a:cubicBezTo>
                <a:cubicBezTo>
                  <a:pt x="2011" y="3542"/>
                  <a:pt x="2011" y="3517"/>
                  <a:pt x="2011" y="3517"/>
                </a:cubicBezTo>
                <a:cubicBezTo>
                  <a:pt x="2156" y="3517"/>
                  <a:pt x="2278" y="3517"/>
                  <a:pt x="2424" y="3493"/>
                </a:cubicBezTo>
                <a:close/>
                <a:moveTo>
                  <a:pt x="3541" y="3372"/>
                </a:moveTo>
                <a:cubicBezTo>
                  <a:pt x="3395" y="3566"/>
                  <a:pt x="3250" y="3760"/>
                  <a:pt x="3055" y="3930"/>
                </a:cubicBezTo>
                <a:cubicBezTo>
                  <a:pt x="3055" y="3930"/>
                  <a:pt x="3055" y="3930"/>
                  <a:pt x="3031" y="3955"/>
                </a:cubicBezTo>
                <a:lnTo>
                  <a:pt x="2788" y="3955"/>
                </a:lnTo>
                <a:cubicBezTo>
                  <a:pt x="2982" y="3785"/>
                  <a:pt x="3152" y="3615"/>
                  <a:pt x="3347" y="3445"/>
                </a:cubicBezTo>
                <a:cubicBezTo>
                  <a:pt x="3347" y="3445"/>
                  <a:pt x="3371" y="3420"/>
                  <a:pt x="3371" y="3396"/>
                </a:cubicBezTo>
                <a:lnTo>
                  <a:pt x="3541" y="3372"/>
                </a:lnTo>
                <a:close/>
                <a:moveTo>
                  <a:pt x="3031" y="3445"/>
                </a:moveTo>
                <a:lnTo>
                  <a:pt x="3031" y="3445"/>
                </a:lnTo>
                <a:cubicBezTo>
                  <a:pt x="2861" y="3639"/>
                  <a:pt x="2667" y="3809"/>
                  <a:pt x="2472" y="3979"/>
                </a:cubicBezTo>
                <a:cubicBezTo>
                  <a:pt x="2399" y="3979"/>
                  <a:pt x="2326" y="3955"/>
                  <a:pt x="2254" y="3955"/>
                </a:cubicBezTo>
                <a:cubicBezTo>
                  <a:pt x="2424" y="3809"/>
                  <a:pt x="2594" y="3639"/>
                  <a:pt x="2764" y="3469"/>
                </a:cubicBezTo>
                <a:cubicBezTo>
                  <a:pt x="2861" y="3469"/>
                  <a:pt x="2934" y="3469"/>
                  <a:pt x="3031" y="3445"/>
                </a:cubicBezTo>
                <a:close/>
                <a:moveTo>
                  <a:pt x="11143" y="4018"/>
                </a:moveTo>
                <a:cubicBezTo>
                  <a:pt x="11201" y="4018"/>
                  <a:pt x="11258" y="4020"/>
                  <a:pt x="11315" y="4028"/>
                </a:cubicBezTo>
                <a:cubicBezTo>
                  <a:pt x="11485" y="4052"/>
                  <a:pt x="11655" y="4076"/>
                  <a:pt x="11800" y="4149"/>
                </a:cubicBezTo>
                <a:cubicBezTo>
                  <a:pt x="12043" y="4295"/>
                  <a:pt x="12043" y="4392"/>
                  <a:pt x="11971" y="4659"/>
                </a:cubicBezTo>
                <a:cubicBezTo>
                  <a:pt x="11890" y="4920"/>
                  <a:pt x="11860" y="4982"/>
                  <a:pt x="11687" y="4982"/>
                </a:cubicBezTo>
                <a:cubicBezTo>
                  <a:pt x="11651" y="4982"/>
                  <a:pt x="11608" y="4979"/>
                  <a:pt x="11558" y="4975"/>
                </a:cubicBezTo>
                <a:cubicBezTo>
                  <a:pt x="11388" y="4975"/>
                  <a:pt x="11217" y="4902"/>
                  <a:pt x="11072" y="4854"/>
                </a:cubicBezTo>
                <a:cubicBezTo>
                  <a:pt x="10804" y="4756"/>
                  <a:pt x="10537" y="4635"/>
                  <a:pt x="10319" y="4441"/>
                </a:cubicBezTo>
                <a:cubicBezTo>
                  <a:pt x="10246" y="4368"/>
                  <a:pt x="10173" y="4295"/>
                  <a:pt x="10100" y="4222"/>
                </a:cubicBezTo>
                <a:lnTo>
                  <a:pt x="10100" y="4222"/>
                </a:lnTo>
                <a:cubicBezTo>
                  <a:pt x="10513" y="4319"/>
                  <a:pt x="10926" y="4489"/>
                  <a:pt x="11339" y="4562"/>
                </a:cubicBezTo>
                <a:cubicBezTo>
                  <a:pt x="11347" y="4563"/>
                  <a:pt x="11356" y="4564"/>
                  <a:pt x="11364" y="4564"/>
                </a:cubicBezTo>
                <a:cubicBezTo>
                  <a:pt x="11490" y="4564"/>
                  <a:pt x="11526" y="4391"/>
                  <a:pt x="11412" y="4368"/>
                </a:cubicBezTo>
                <a:cubicBezTo>
                  <a:pt x="11047" y="4295"/>
                  <a:pt x="10732" y="4173"/>
                  <a:pt x="10392" y="4076"/>
                </a:cubicBezTo>
                <a:cubicBezTo>
                  <a:pt x="10489" y="4076"/>
                  <a:pt x="10610" y="4052"/>
                  <a:pt x="10707" y="4052"/>
                </a:cubicBezTo>
                <a:cubicBezTo>
                  <a:pt x="10862" y="4035"/>
                  <a:pt x="11004" y="4018"/>
                  <a:pt x="11143" y="4018"/>
                </a:cubicBezTo>
                <a:close/>
                <a:moveTo>
                  <a:pt x="8201" y="3946"/>
                </a:moveTo>
                <a:cubicBezTo>
                  <a:pt x="8641" y="3946"/>
                  <a:pt x="9112" y="4050"/>
                  <a:pt x="9420" y="4198"/>
                </a:cubicBezTo>
                <a:cubicBezTo>
                  <a:pt x="8958" y="4246"/>
                  <a:pt x="8521" y="4295"/>
                  <a:pt x="8059" y="4368"/>
                </a:cubicBezTo>
                <a:cubicBezTo>
                  <a:pt x="7921" y="4391"/>
                  <a:pt x="7980" y="4588"/>
                  <a:pt x="8089" y="4588"/>
                </a:cubicBezTo>
                <a:cubicBezTo>
                  <a:pt x="8095" y="4588"/>
                  <a:pt x="8102" y="4588"/>
                  <a:pt x="8108" y="4586"/>
                </a:cubicBezTo>
                <a:cubicBezTo>
                  <a:pt x="8570" y="4489"/>
                  <a:pt x="9007" y="4441"/>
                  <a:pt x="9444" y="4416"/>
                </a:cubicBezTo>
                <a:lnTo>
                  <a:pt x="9444" y="4416"/>
                </a:lnTo>
                <a:cubicBezTo>
                  <a:pt x="9104" y="4732"/>
                  <a:pt x="8642" y="5024"/>
                  <a:pt x="8205" y="5169"/>
                </a:cubicBezTo>
                <a:cubicBezTo>
                  <a:pt x="8066" y="5216"/>
                  <a:pt x="7923" y="5245"/>
                  <a:pt x="7787" y="5245"/>
                </a:cubicBezTo>
                <a:cubicBezTo>
                  <a:pt x="7568" y="5245"/>
                  <a:pt x="7368" y="5170"/>
                  <a:pt x="7234" y="4975"/>
                </a:cubicBezTo>
                <a:cubicBezTo>
                  <a:pt x="7088" y="4756"/>
                  <a:pt x="7039" y="4489"/>
                  <a:pt x="7185" y="4295"/>
                </a:cubicBezTo>
                <a:cubicBezTo>
                  <a:pt x="7376" y="4044"/>
                  <a:pt x="7774" y="3946"/>
                  <a:pt x="8201" y="3946"/>
                </a:cubicBezTo>
                <a:close/>
                <a:moveTo>
                  <a:pt x="9881" y="4416"/>
                </a:moveTo>
                <a:cubicBezTo>
                  <a:pt x="10221" y="4878"/>
                  <a:pt x="10513" y="5485"/>
                  <a:pt x="10562" y="6044"/>
                </a:cubicBezTo>
                <a:cubicBezTo>
                  <a:pt x="10562" y="6408"/>
                  <a:pt x="10416" y="6675"/>
                  <a:pt x="10100" y="6821"/>
                </a:cubicBezTo>
                <a:cubicBezTo>
                  <a:pt x="9999" y="6872"/>
                  <a:pt x="9911" y="6901"/>
                  <a:pt x="9832" y="6901"/>
                </a:cubicBezTo>
                <a:cubicBezTo>
                  <a:pt x="9720" y="6901"/>
                  <a:pt x="9627" y="6842"/>
                  <a:pt x="9541" y="6700"/>
                </a:cubicBezTo>
                <a:cubicBezTo>
                  <a:pt x="9274" y="6190"/>
                  <a:pt x="9444" y="5242"/>
                  <a:pt x="9687" y="4611"/>
                </a:cubicBezTo>
                <a:cubicBezTo>
                  <a:pt x="9760" y="4951"/>
                  <a:pt x="9833" y="5315"/>
                  <a:pt x="9881" y="5655"/>
                </a:cubicBezTo>
                <a:cubicBezTo>
                  <a:pt x="9881" y="5728"/>
                  <a:pt x="9936" y="5764"/>
                  <a:pt x="9988" y="5764"/>
                </a:cubicBezTo>
                <a:cubicBezTo>
                  <a:pt x="10039" y="5764"/>
                  <a:pt x="10088" y="5728"/>
                  <a:pt x="10076" y="5655"/>
                </a:cubicBezTo>
                <a:cubicBezTo>
                  <a:pt x="10027" y="5242"/>
                  <a:pt x="9954" y="4829"/>
                  <a:pt x="9881" y="4416"/>
                </a:cubicBezTo>
                <a:close/>
                <a:moveTo>
                  <a:pt x="4971" y="1"/>
                </a:moveTo>
                <a:cubicBezTo>
                  <a:pt x="4442" y="1"/>
                  <a:pt x="3931" y="143"/>
                  <a:pt x="3493" y="481"/>
                </a:cubicBezTo>
                <a:cubicBezTo>
                  <a:pt x="3468" y="530"/>
                  <a:pt x="3444" y="578"/>
                  <a:pt x="3468" y="627"/>
                </a:cubicBezTo>
                <a:cubicBezTo>
                  <a:pt x="3857" y="1258"/>
                  <a:pt x="4707" y="1550"/>
                  <a:pt x="5363" y="1817"/>
                </a:cubicBezTo>
                <a:cubicBezTo>
                  <a:pt x="5880" y="2028"/>
                  <a:pt x="6413" y="2163"/>
                  <a:pt x="6949" y="2163"/>
                </a:cubicBezTo>
                <a:cubicBezTo>
                  <a:pt x="7092" y="2163"/>
                  <a:pt x="7236" y="2153"/>
                  <a:pt x="7379" y="2133"/>
                </a:cubicBezTo>
                <a:lnTo>
                  <a:pt x="7379" y="2133"/>
                </a:lnTo>
                <a:cubicBezTo>
                  <a:pt x="7161" y="2230"/>
                  <a:pt x="6942" y="2303"/>
                  <a:pt x="6723" y="2376"/>
                </a:cubicBezTo>
                <a:cubicBezTo>
                  <a:pt x="6707" y="2376"/>
                  <a:pt x="6691" y="2365"/>
                  <a:pt x="6675" y="2365"/>
                </a:cubicBezTo>
                <a:cubicBezTo>
                  <a:pt x="6667" y="2365"/>
                  <a:pt x="6659" y="2368"/>
                  <a:pt x="6651" y="2376"/>
                </a:cubicBezTo>
                <a:cubicBezTo>
                  <a:pt x="6231" y="2416"/>
                  <a:pt x="5807" y="2426"/>
                  <a:pt x="5383" y="2426"/>
                </a:cubicBezTo>
                <a:cubicBezTo>
                  <a:pt x="4973" y="2426"/>
                  <a:pt x="4563" y="2417"/>
                  <a:pt x="4156" y="2417"/>
                </a:cubicBezTo>
                <a:cubicBezTo>
                  <a:pt x="2688" y="2417"/>
                  <a:pt x="1263" y="2536"/>
                  <a:pt x="67" y="3639"/>
                </a:cubicBezTo>
                <a:cubicBezTo>
                  <a:pt x="1" y="3705"/>
                  <a:pt x="76" y="3812"/>
                  <a:pt x="163" y="3812"/>
                </a:cubicBezTo>
                <a:cubicBezTo>
                  <a:pt x="172" y="3812"/>
                  <a:pt x="180" y="3811"/>
                  <a:pt x="189" y="3809"/>
                </a:cubicBezTo>
                <a:cubicBezTo>
                  <a:pt x="205" y="3809"/>
                  <a:pt x="221" y="3820"/>
                  <a:pt x="237" y="3820"/>
                </a:cubicBezTo>
                <a:cubicBezTo>
                  <a:pt x="245" y="3820"/>
                  <a:pt x="254" y="3817"/>
                  <a:pt x="262" y="3809"/>
                </a:cubicBezTo>
                <a:cubicBezTo>
                  <a:pt x="553" y="3906"/>
                  <a:pt x="869" y="3979"/>
                  <a:pt x="1185" y="4052"/>
                </a:cubicBezTo>
                <a:lnTo>
                  <a:pt x="1233" y="4052"/>
                </a:lnTo>
                <a:cubicBezTo>
                  <a:pt x="1670" y="4138"/>
                  <a:pt x="2116" y="4181"/>
                  <a:pt x="2562" y="4181"/>
                </a:cubicBezTo>
                <a:cubicBezTo>
                  <a:pt x="3379" y="4181"/>
                  <a:pt x="4195" y="4035"/>
                  <a:pt x="4950" y="3736"/>
                </a:cubicBezTo>
                <a:cubicBezTo>
                  <a:pt x="4974" y="3736"/>
                  <a:pt x="4999" y="3712"/>
                  <a:pt x="4999" y="3712"/>
                </a:cubicBezTo>
                <a:cubicBezTo>
                  <a:pt x="5169" y="3639"/>
                  <a:pt x="5339" y="3566"/>
                  <a:pt x="5509" y="3469"/>
                </a:cubicBezTo>
                <a:cubicBezTo>
                  <a:pt x="5522" y="3475"/>
                  <a:pt x="5533" y="3478"/>
                  <a:pt x="5543" y="3478"/>
                </a:cubicBezTo>
                <a:cubicBezTo>
                  <a:pt x="5570" y="3478"/>
                  <a:pt x="5588" y="3456"/>
                  <a:pt x="5606" y="3420"/>
                </a:cubicBezTo>
                <a:cubicBezTo>
                  <a:pt x="5995" y="3226"/>
                  <a:pt x="6383" y="2959"/>
                  <a:pt x="6723" y="2667"/>
                </a:cubicBezTo>
                <a:cubicBezTo>
                  <a:pt x="6748" y="2643"/>
                  <a:pt x="6748" y="2619"/>
                  <a:pt x="6748" y="2594"/>
                </a:cubicBezTo>
                <a:cubicBezTo>
                  <a:pt x="7039" y="2497"/>
                  <a:pt x="7355" y="2376"/>
                  <a:pt x="7647" y="2254"/>
                </a:cubicBezTo>
                <a:lnTo>
                  <a:pt x="7647" y="2254"/>
                </a:lnTo>
                <a:cubicBezTo>
                  <a:pt x="7306" y="2813"/>
                  <a:pt x="8084" y="3445"/>
                  <a:pt x="8788" y="3785"/>
                </a:cubicBezTo>
                <a:cubicBezTo>
                  <a:pt x="8580" y="3747"/>
                  <a:pt x="8364" y="3725"/>
                  <a:pt x="8155" y="3725"/>
                </a:cubicBezTo>
                <a:cubicBezTo>
                  <a:pt x="7558" y="3725"/>
                  <a:pt x="7019" y="3900"/>
                  <a:pt x="6893" y="4368"/>
                </a:cubicBezTo>
                <a:cubicBezTo>
                  <a:pt x="6748" y="4926"/>
                  <a:pt x="7258" y="5461"/>
                  <a:pt x="7792" y="5461"/>
                </a:cubicBezTo>
                <a:cubicBezTo>
                  <a:pt x="8375" y="5437"/>
                  <a:pt x="8958" y="5096"/>
                  <a:pt x="9420" y="4708"/>
                </a:cubicBezTo>
                <a:lnTo>
                  <a:pt x="9420" y="4708"/>
                </a:lnTo>
                <a:cubicBezTo>
                  <a:pt x="9323" y="5072"/>
                  <a:pt x="9274" y="5461"/>
                  <a:pt x="9250" y="5801"/>
                </a:cubicBezTo>
                <a:cubicBezTo>
                  <a:pt x="9201" y="6190"/>
                  <a:pt x="9177" y="6918"/>
                  <a:pt x="9638" y="7088"/>
                </a:cubicBezTo>
                <a:cubicBezTo>
                  <a:pt x="9705" y="7111"/>
                  <a:pt x="9772" y="7121"/>
                  <a:pt x="9839" y="7121"/>
                </a:cubicBezTo>
                <a:cubicBezTo>
                  <a:pt x="10285" y="7121"/>
                  <a:pt x="10714" y="6664"/>
                  <a:pt x="10756" y="6262"/>
                </a:cubicBezTo>
                <a:cubicBezTo>
                  <a:pt x="10804" y="5752"/>
                  <a:pt x="10610" y="5218"/>
                  <a:pt x="10343" y="4732"/>
                </a:cubicBezTo>
                <a:lnTo>
                  <a:pt x="10343" y="4732"/>
                </a:lnTo>
                <a:cubicBezTo>
                  <a:pt x="10562" y="4878"/>
                  <a:pt x="10829" y="4999"/>
                  <a:pt x="11072" y="5072"/>
                </a:cubicBezTo>
                <a:cubicBezTo>
                  <a:pt x="11234" y="5123"/>
                  <a:pt x="11455" y="5169"/>
                  <a:pt x="11668" y="5169"/>
                </a:cubicBezTo>
                <a:cubicBezTo>
                  <a:pt x="11966" y="5169"/>
                  <a:pt x="12250" y="5078"/>
                  <a:pt x="12335" y="4781"/>
                </a:cubicBezTo>
                <a:cubicBezTo>
                  <a:pt x="12456" y="4343"/>
                  <a:pt x="12019" y="3955"/>
                  <a:pt x="11630" y="3858"/>
                </a:cubicBezTo>
                <a:cubicBezTo>
                  <a:pt x="11480" y="3822"/>
                  <a:pt x="11330" y="3809"/>
                  <a:pt x="11180" y="3809"/>
                </a:cubicBezTo>
                <a:cubicBezTo>
                  <a:pt x="10820" y="3809"/>
                  <a:pt x="10460" y="3882"/>
                  <a:pt x="10100" y="3882"/>
                </a:cubicBezTo>
                <a:cubicBezTo>
                  <a:pt x="10416" y="3517"/>
                  <a:pt x="10780" y="3202"/>
                  <a:pt x="10975" y="2764"/>
                </a:cubicBezTo>
                <a:cubicBezTo>
                  <a:pt x="11169" y="2303"/>
                  <a:pt x="10999" y="1744"/>
                  <a:pt x="10513" y="1574"/>
                </a:cubicBezTo>
                <a:cubicBezTo>
                  <a:pt x="10413" y="1537"/>
                  <a:pt x="10313" y="1520"/>
                  <a:pt x="10216" y="1520"/>
                </a:cubicBezTo>
                <a:cubicBezTo>
                  <a:pt x="9867" y="1520"/>
                  <a:pt x="9564" y="1747"/>
                  <a:pt x="9468" y="2109"/>
                </a:cubicBezTo>
                <a:cubicBezTo>
                  <a:pt x="9420" y="2327"/>
                  <a:pt x="9396" y="2546"/>
                  <a:pt x="9420" y="2764"/>
                </a:cubicBezTo>
                <a:cubicBezTo>
                  <a:pt x="9323" y="2546"/>
                  <a:pt x="9201" y="2351"/>
                  <a:pt x="9055" y="2181"/>
                </a:cubicBezTo>
                <a:cubicBezTo>
                  <a:pt x="8885" y="2011"/>
                  <a:pt x="8667" y="1890"/>
                  <a:pt x="8448" y="1890"/>
                </a:cubicBezTo>
                <a:cubicBezTo>
                  <a:pt x="8472" y="1817"/>
                  <a:pt x="8448" y="1744"/>
                  <a:pt x="8375" y="1720"/>
                </a:cubicBezTo>
                <a:cubicBezTo>
                  <a:pt x="8375" y="1720"/>
                  <a:pt x="8351" y="1720"/>
                  <a:pt x="8351" y="1696"/>
                </a:cubicBezTo>
                <a:cubicBezTo>
                  <a:pt x="7598" y="806"/>
                  <a:pt x="6232" y="1"/>
                  <a:pt x="4971" y="1"/>
                </a:cubicBezTo>
                <a:close/>
              </a:path>
            </a:pathLst>
          </a:custGeom>
          <a:solidFill>
            <a:srgbClr val="5420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34"/>
          <p:cNvSpPr/>
          <p:nvPr/>
        </p:nvSpPr>
        <p:spPr>
          <a:xfrm rot="6565073">
            <a:off x="7271477" y="-128541"/>
            <a:ext cx="2449111" cy="796679"/>
          </a:xfrm>
          <a:custGeom>
            <a:avLst/>
            <a:gdLst/>
            <a:ahLst/>
            <a:cxnLst/>
            <a:rect l="l" t="t" r="r" b="b"/>
            <a:pathLst>
              <a:path w="35571" h="11571" extrusionOk="0">
                <a:moveTo>
                  <a:pt x="28040" y="413"/>
                </a:moveTo>
                <a:cubicBezTo>
                  <a:pt x="28015" y="437"/>
                  <a:pt x="27991" y="486"/>
                  <a:pt x="27967" y="510"/>
                </a:cubicBezTo>
                <a:cubicBezTo>
                  <a:pt x="27967" y="510"/>
                  <a:pt x="27967" y="510"/>
                  <a:pt x="27967" y="486"/>
                </a:cubicBezTo>
                <a:cubicBezTo>
                  <a:pt x="27967" y="462"/>
                  <a:pt x="27967" y="462"/>
                  <a:pt x="27967" y="437"/>
                </a:cubicBezTo>
                <a:cubicBezTo>
                  <a:pt x="27991" y="437"/>
                  <a:pt x="28015" y="413"/>
                  <a:pt x="28040" y="413"/>
                </a:cubicBezTo>
                <a:close/>
                <a:moveTo>
                  <a:pt x="28356" y="389"/>
                </a:moveTo>
                <a:cubicBezTo>
                  <a:pt x="28356" y="486"/>
                  <a:pt x="28331" y="583"/>
                  <a:pt x="28307" y="680"/>
                </a:cubicBezTo>
                <a:lnTo>
                  <a:pt x="28088" y="680"/>
                </a:lnTo>
                <a:cubicBezTo>
                  <a:pt x="28185" y="583"/>
                  <a:pt x="28258" y="486"/>
                  <a:pt x="28356" y="389"/>
                </a:cubicBezTo>
                <a:close/>
                <a:moveTo>
                  <a:pt x="27724" y="583"/>
                </a:moveTo>
                <a:cubicBezTo>
                  <a:pt x="27700" y="656"/>
                  <a:pt x="27675" y="753"/>
                  <a:pt x="27700" y="850"/>
                </a:cubicBezTo>
                <a:cubicBezTo>
                  <a:pt x="27675" y="899"/>
                  <a:pt x="27627" y="948"/>
                  <a:pt x="27602" y="996"/>
                </a:cubicBezTo>
                <a:cubicBezTo>
                  <a:pt x="27602" y="875"/>
                  <a:pt x="27627" y="729"/>
                  <a:pt x="27651" y="608"/>
                </a:cubicBezTo>
                <a:cubicBezTo>
                  <a:pt x="27675" y="608"/>
                  <a:pt x="27700" y="583"/>
                  <a:pt x="27724" y="583"/>
                </a:cubicBezTo>
                <a:close/>
                <a:moveTo>
                  <a:pt x="28143" y="888"/>
                </a:moveTo>
                <a:cubicBezTo>
                  <a:pt x="28180" y="888"/>
                  <a:pt x="28218" y="891"/>
                  <a:pt x="28258" y="899"/>
                </a:cubicBezTo>
                <a:cubicBezTo>
                  <a:pt x="28234" y="972"/>
                  <a:pt x="28210" y="1045"/>
                  <a:pt x="28185" y="1118"/>
                </a:cubicBezTo>
                <a:cubicBezTo>
                  <a:pt x="28040" y="1142"/>
                  <a:pt x="27894" y="1166"/>
                  <a:pt x="27748" y="1166"/>
                </a:cubicBezTo>
                <a:cubicBezTo>
                  <a:pt x="27797" y="1069"/>
                  <a:pt x="27870" y="996"/>
                  <a:pt x="27918" y="899"/>
                </a:cubicBezTo>
                <a:cubicBezTo>
                  <a:pt x="27999" y="899"/>
                  <a:pt x="28069" y="888"/>
                  <a:pt x="28143" y="888"/>
                </a:cubicBezTo>
                <a:close/>
                <a:moveTo>
                  <a:pt x="34477" y="486"/>
                </a:moveTo>
                <a:cubicBezTo>
                  <a:pt x="34623" y="486"/>
                  <a:pt x="34769" y="486"/>
                  <a:pt x="34914" y="510"/>
                </a:cubicBezTo>
                <a:cubicBezTo>
                  <a:pt x="35084" y="510"/>
                  <a:pt x="35157" y="510"/>
                  <a:pt x="35182" y="535"/>
                </a:cubicBezTo>
                <a:cubicBezTo>
                  <a:pt x="34453" y="802"/>
                  <a:pt x="33700" y="1093"/>
                  <a:pt x="32971" y="1385"/>
                </a:cubicBezTo>
                <a:cubicBezTo>
                  <a:pt x="33190" y="1069"/>
                  <a:pt x="33505" y="753"/>
                  <a:pt x="33821" y="510"/>
                </a:cubicBezTo>
                <a:cubicBezTo>
                  <a:pt x="34040" y="486"/>
                  <a:pt x="34259" y="486"/>
                  <a:pt x="34477" y="486"/>
                </a:cubicBezTo>
                <a:close/>
                <a:moveTo>
                  <a:pt x="27408" y="778"/>
                </a:moveTo>
                <a:lnTo>
                  <a:pt x="27408" y="778"/>
                </a:lnTo>
                <a:cubicBezTo>
                  <a:pt x="27384" y="923"/>
                  <a:pt x="27360" y="1093"/>
                  <a:pt x="27408" y="1263"/>
                </a:cubicBezTo>
                <a:cubicBezTo>
                  <a:pt x="27360" y="1312"/>
                  <a:pt x="27287" y="1385"/>
                  <a:pt x="27238" y="1458"/>
                </a:cubicBezTo>
                <a:cubicBezTo>
                  <a:pt x="27238" y="1458"/>
                  <a:pt x="27238" y="1458"/>
                  <a:pt x="27214" y="1482"/>
                </a:cubicBezTo>
                <a:cubicBezTo>
                  <a:pt x="27238" y="1263"/>
                  <a:pt x="27311" y="1045"/>
                  <a:pt x="27335" y="826"/>
                </a:cubicBezTo>
                <a:lnTo>
                  <a:pt x="27408" y="778"/>
                </a:lnTo>
                <a:close/>
                <a:moveTo>
                  <a:pt x="28088" y="1336"/>
                </a:moveTo>
                <a:lnTo>
                  <a:pt x="28088" y="1336"/>
                </a:lnTo>
                <a:cubicBezTo>
                  <a:pt x="28064" y="1409"/>
                  <a:pt x="28040" y="1482"/>
                  <a:pt x="28015" y="1531"/>
                </a:cubicBezTo>
                <a:lnTo>
                  <a:pt x="27991" y="1531"/>
                </a:lnTo>
                <a:cubicBezTo>
                  <a:pt x="27797" y="1579"/>
                  <a:pt x="27602" y="1579"/>
                  <a:pt x="27408" y="1579"/>
                </a:cubicBezTo>
                <a:cubicBezTo>
                  <a:pt x="27432" y="1555"/>
                  <a:pt x="27457" y="1531"/>
                  <a:pt x="27481" y="1506"/>
                </a:cubicBezTo>
                <a:cubicBezTo>
                  <a:pt x="27505" y="1458"/>
                  <a:pt x="27554" y="1433"/>
                  <a:pt x="27578" y="1385"/>
                </a:cubicBezTo>
                <a:cubicBezTo>
                  <a:pt x="27748" y="1385"/>
                  <a:pt x="27918" y="1361"/>
                  <a:pt x="28088" y="1336"/>
                </a:cubicBezTo>
                <a:close/>
                <a:moveTo>
                  <a:pt x="35133" y="778"/>
                </a:moveTo>
                <a:cubicBezTo>
                  <a:pt x="34987" y="1166"/>
                  <a:pt x="34526" y="1555"/>
                  <a:pt x="34137" y="1871"/>
                </a:cubicBezTo>
                <a:cubicBezTo>
                  <a:pt x="33748" y="1798"/>
                  <a:pt x="33360" y="1725"/>
                  <a:pt x="32971" y="1628"/>
                </a:cubicBezTo>
                <a:cubicBezTo>
                  <a:pt x="33676" y="1336"/>
                  <a:pt x="34404" y="1045"/>
                  <a:pt x="35133" y="778"/>
                </a:cubicBezTo>
                <a:close/>
                <a:moveTo>
                  <a:pt x="27092" y="1020"/>
                </a:moveTo>
                <a:lnTo>
                  <a:pt x="27092" y="1020"/>
                </a:lnTo>
                <a:cubicBezTo>
                  <a:pt x="27044" y="1239"/>
                  <a:pt x="26971" y="1458"/>
                  <a:pt x="27019" y="1676"/>
                </a:cubicBezTo>
                <a:cubicBezTo>
                  <a:pt x="26947" y="1774"/>
                  <a:pt x="26898" y="1846"/>
                  <a:pt x="26825" y="1919"/>
                </a:cubicBezTo>
                <a:cubicBezTo>
                  <a:pt x="26801" y="1676"/>
                  <a:pt x="26922" y="1409"/>
                  <a:pt x="26971" y="1191"/>
                </a:cubicBezTo>
                <a:cubicBezTo>
                  <a:pt x="26971" y="1166"/>
                  <a:pt x="26971" y="1166"/>
                  <a:pt x="26971" y="1142"/>
                </a:cubicBezTo>
                <a:cubicBezTo>
                  <a:pt x="26995" y="1118"/>
                  <a:pt x="27044" y="1069"/>
                  <a:pt x="27092" y="1020"/>
                </a:cubicBezTo>
                <a:close/>
                <a:moveTo>
                  <a:pt x="33433" y="559"/>
                </a:moveTo>
                <a:cubicBezTo>
                  <a:pt x="33117" y="850"/>
                  <a:pt x="32825" y="1191"/>
                  <a:pt x="32631" y="1531"/>
                </a:cubicBezTo>
                <a:cubicBezTo>
                  <a:pt x="32218" y="1701"/>
                  <a:pt x="31829" y="1895"/>
                  <a:pt x="31416" y="2065"/>
                </a:cubicBezTo>
                <a:lnTo>
                  <a:pt x="31416" y="2065"/>
                </a:lnTo>
                <a:cubicBezTo>
                  <a:pt x="31538" y="1628"/>
                  <a:pt x="31781" y="1191"/>
                  <a:pt x="32072" y="850"/>
                </a:cubicBezTo>
                <a:cubicBezTo>
                  <a:pt x="32461" y="729"/>
                  <a:pt x="32850" y="632"/>
                  <a:pt x="33238" y="583"/>
                </a:cubicBezTo>
                <a:cubicBezTo>
                  <a:pt x="33311" y="583"/>
                  <a:pt x="33360" y="559"/>
                  <a:pt x="33433" y="559"/>
                </a:cubicBezTo>
                <a:close/>
                <a:moveTo>
                  <a:pt x="27894" y="1774"/>
                </a:moveTo>
                <a:lnTo>
                  <a:pt x="27894" y="1774"/>
                </a:lnTo>
                <a:cubicBezTo>
                  <a:pt x="27845" y="1846"/>
                  <a:pt x="27797" y="1919"/>
                  <a:pt x="27748" y="1992"/>
                </a:cubicBezTo>
                <a:cubicBezTo>
                  <a:pt x="27505" y="2016"/>
                  <a:pt x="27238" y="2041"/>
                  <a:pt x="26995" y="2065"/>
                </a:cubicBezTo>
                <a:cubicBezTo>
                  <a:pt x="27044" y="1968"/>
                  <a:pt x="27117" y="1895"/>
                  <a:pt x="27214" y="1822"/>
                </a:cubicBezTo>
                <a:cubicBezTo>
                  <a:pt x="27432" y="1798"/>
                  <a:pt x="27675" y="1798"/>
                  <a:pt x="27894" y="1774"/>
                </a:cubicBezTo>
                <a:close/>
                <a:moveTo>
                  <a:pt x="26655" y="1531"/>
                </a:moveTo>
                <a:lnTo>
                  <a:pt x="26655" y="1531"/>
                </a:lnTo>
                <a:cubicBezTo>
                  <a:pt x="26606" y="1725"/>
                  <a:pt x="26582" y="1944"/>
                  <a:pt x="26631" y="2138"/>
                </a:cubicBezTo>
                <a:cubicBezTo>
                  <a:pt x="26582" y="2211"/>
                  <a:pt x="26509" y="2284"/>
                  <a:pt x="26461" y="2381"/>
                </a:cubicBezTo>
                <a:cubicBezTo>
                  <a:pt x="26461" y="2211"/>
                  <a:pt x="26461" y="2016"/>
                  <a:pt x="26485" y="1871"/>
                </a:cubicBezTo>
                <a:cubicBezTo>
                  <a:pt x="26534" y="1749"/>
                  <a:pt x="26582" y="1628"/>
                  <a:pt x="26655" y="1531"/>
                </a:cubicBezTo>
                <a:close/>
                <a:moveTo>
                  <a:pt x="31708" y="948"/>
                </a:moveTo>
                <a:lnTo>
                  <a:pt x="31708" y="948"/>
                </a:lnTo>
                <a:cubicBezTo>
                  <a:pt x="31465" y="1312"/>
                  <a:pt x="31246" y="1749"/>
                  <a:pt x="31149" y="2187"/>
                </a:cubicBezTo>
                <a:cubicBezTo>
                  <a:pt x="30882" y="2308"/>
                  <a:pt x="30615" y="2429"/>
                  <a:pt x="30348" y="2551"/>
                </a:cubicBezTo>
                <a:cubicBezTo>
                  <a:pt x="30445" y="2089"/>
                  <a:pt x="30688" y="1676"/>
                  <a:pt x="30906" y="1263"/>
                </a:cubicBezTo>
                <a:cubicBezTo>
                  <a:pt x="31003" y="1215"/>
                  <a:pt x="31101" y="1166"/>
                  <a:pt x="31198" y="1142"/>
                </a:cubicBezTo>
                <a:cubicBezTo>
                  <a:pt x="31368" y="1069"/>
                  <a:pt x="31538" y="996"/>
                  <a:pt x="31708" y="948"/>
                </a:cubicBezTo>
                <a:close/>
                <a:moveTo>
                  <a:pt x="27578" y="2235"/>
                </a:moveTo>
                <a:cubicBezTo>
                  <a:pt x="27457" y="2357"/>
                  <a:pt x="27335" y="2478"/>
                  <a:pt x="27190" y="2599"/>
                </a:cubicBezTo>
                <a:cubicBezTo>
                  <a:pt x="26971" y="2624"/>
                  <a:pt x="26752" y="2624"/>
                  <a:pt x="26534" y="2624"/>
                </a:cubicBezTo>
                <a:cubicBezTo>
                  <a:pt x="26606" y="2502"/>
                  <a:pt x="26704" y="2381"/>
                  <a:pt x="26801" y="2259"/>
                </a:cubicBezTo>
                <a:cubicBezTo>
                  <a:pt x="26801" y="2259"/>
                  <a:pt x="26801" y="2284"/>
                  <a:pt x="26825" y="2284"/>
                </a:cubicBezTo>
                <a:cubicBezTo>
                  <a:pt x="27068" y="2284"/>
                  <a:pt x="27335" y="2259"/>
                  <a:pt x="27578" y="2235"/>
                </a:cubicBezTo>
                <a:close/>
                <a:moveTo>
                  <a:pt x="32655" y="1749"/>
                </a:moveTo>
                <a:cubicBezTo>
                  <a:pt x="32655" y="1749"/>
                  <a:pt x="32655" y="1774"/>
                  <a:pt x="32655" y="1774"/>
                </a:cubicBezTo>
                <a:cubicBezTo>
                  <a:pt x="33068" y="1895"/>
                  <a:pt x="33481" y="1968"/>
                  <a:pt x="33918" y="2041"/>
                </a:cubicBezTo>
                <a:cubicBezTo>
                  <a:pt x="33894" y="2065"/>
                  <a:pt x="33870" y="2065"/>
                  <a:pt x="33846" y="2089"/>
                </a:cubicBezTo>
                <a:cubicBezTo>
                  <a:pt x="33554" y="2332"/>
                  <a:pt x="33238" y="2527"/>
                  <a:pt x="32922" y="2721"/>
                </a:cubicBezTo>
                <a:cubicBezTo>
                  <a:pt x="32437" y="2624"/>
                  <a:pt x="31999" y="2405"/>
                  <a:pt x="31538" y="2259"/>
                </a:cubicBezTo>
                <a:cubicBezTo>
                  <a:pt x="31902" y="2089"/>
                  <a:pt x="32291" y="1919"/>
                  <a:pt x="32655" y="1749"/>
                </a:cubicBezTo>
                <a:close/>
                <a:moveTo>
                  <a:pt x="23959" y="2357"/>
                </a:moveTo>
                <a:cubicBezTo>
                  <a:pt x="23861" y="2527"/>
                  <a:pt x="23764" y="2672"/>
                  <a:pt x="23667" y="2818"/>
                </a:cubicBezTo>
                <a:cubicBezTo>
                  <a:pt x="23619" y="2721"/>
                  <a:pt x="23594" y="2624"/>
                  <a:pt x="23570" y="2527"/>
                </a:cubicBezTo>
                <a:cubicBezTo>
                  <a:pt x="23691" y="2478"/>
                  <a:pt x="23837" y="2405"/>
                  <a:pt x="23959" y="2357"/>
                </a:cubicBezTo>
                <a:close/>
                <a:moveTo>
                  <a:pt x="26752" y="2842"/>
                </a:moveTo>
                <a:cubicBezTo>
                  <a:pt x="26631" y="2891"/>
                  <a:pt x="26509" y="2915"/>
                  <a:pt x="26388" y="2940"/>
                </a:cubicBezTo>
                <a:cubicBezTo>
                  <a:pt x="26412" y="2915"/>
                  <a:pt x="26412" y="2891"/>
                  <a:pt x="26436" y="2842"/>
                </a:cubicBezTo>
                <a:close/>
                <a:moveTo>
                  <a:pt x="30566" y="1409"/>
                </a:moveTo>
                <a:lnTo>
                  <a:pt x="30566" y="1409"/>
                </a:lnTo>
                <a:cubicBezTo>
                  <a:pt x="30372" y="1822"/>
                  <a:pt x="30177" y="2211"/>
                  <a:pt x="30129" y="2672"/>
                </a:cubicBezTo>
                <a:cubicBezTo>
                  <a:pt x="29862" y="2794"/>
                  <a:pt x="29594" y="2915"/>
                  <a:pt x="29327" y="3037"/>
                </a:cubicBezTo>
                <a:cubicBezTo>
                  <a:pt x="29352" y="2721"/>
                  <a:pt x="29400" y="2405"/>
                  <a:pt x="29570" y="2114"/>
                </a:cubicBezTo>
                <a:cubicBezTo>
                  <a:pt x="29594" y="2089"/>
                  <a:pt x="29594" y="2041"/>
                  <a:pt x="29570" y="2016"/>
                </a:cubicBezTo>
                <a:cubicBezTo>
                  <a:pt x="29886" y="1774"/>
                  <a:pt x="30250" y="1579"/>
                  <a:pt x="30566" y="1409"/>
                </a:cubicBezTo>
                <a:close/>
                <a:moveTo>
                  <a:pt x="20898" y="2940"/>
                </a:moveTo>
                <a:lnTo>
                  <a:pt x="20898" y="2940"/>
                </a:lnTo>
                <a:cubicBezTo>
                  <a:pt x="20849" y="3012"/>
                  <a:pt x="20825" y="3085"/>
                  <a:pt x="20776" y="3158"/>
                </a:cubicBezTo>
                <a:cubicBezTo>
                  <a:pt x="20776" y="3085"/>
                  <a:pt x="20776" y="3037"/>
                  <a:pt x="20801" y="2988"/>
                </a:cubicBezTo>
                <a:cubicBezTo>
                  <a:pt x="20825" y="2964"/>
                  <a:pt x="20874" y="2964"/>
                  <a:pt x="20898" y="2940"/>
                </a:cubicBezTo>
                <a:close/>
                <a:moveTo>
                  <a:pt x="31222" y="2405"/>
                </a:moveTo>
                <a:cubicBezTo>
                  <a:pt x="31708" y="2527"/>
                  <a:pt x="32145" y="2745"/>
                  <a:pt x="32631" y="2891"/>
                </a:cubicBezTo>
                <a:cubicBezTo>
                  <a:pt x="32485" y="2964"/>
                  <a:pt x="32315" y="3037"/>
                  <a:pt x="32145" y="3134"/>
                </a:cubicBezTo>
                <a:cubicBezTo>
                  <a:pt x="32048" y="3182"/>
                  <a:pt x="31951" y="3207"/>
                  <a:pt x="31854" y="3255"/>
                </a:cubicBezTo>
                <a:cubicBezTo>
                  <a:pt x="31368" y="3134"/>
                  <a:pt x="30931" y="2915"/>
                  <a:pt x="30493" y="2721"/>
                </a:cubicBezTo>
                <a:cubicBezTo>
                  <a:pt x="30736" y="2624"/>
                  <a:pt x="30979" y="2502"/>
                  <a:pt x="31222" y="2405"/>
                </a:cubicBezTo>
                <a:close/>
                <a:moveTo>
                  <a:pt x="23910" y="3012"/>
                </a:moveTo>
                <a:cubicBezTo>
                  <a:pt x="23910" y="3061"/>
                  <a:pt x="23886" y="3110"/>
                  <a:pt x="23861" y="3158"/>
                </a:cubicBezTo>
                <a:cubicBezTo>
                  <a:pt x="23764" y="3231"/>
                  <a:pt x="23643" y="3280"/>
                  <a:pt x="23546" y="3353"/>
                </a:cubicBezTo>
                <a:cubicBezTo>
                  <a:pt x="23619" y="3255"/>
                  <a:pt x="23667" y="3158"/>
                  <a:pt x="23740" y="3061"/>
                </a:cubicBezTo>
                <a:cubicBezTo>
                  <a:pt x="23813" y="3037"/>
                  <a:pt x="23861" y="3037"/>
                  <a:pt x="23910" y="3012"/>
                </a:cubicBezTo>
                <a:close/>
                <a:moveTo>
                  <a:pt x="23376" y="2648"/>
                </a:moveTo>
                <a:cubicBezTo>
                  <a:pt x="23424" y="2770"/>
                  <a:pt x="23448" y="2915"/>
                  <a:pt x="23497" y="3037"/>
                </a:cubicBezTo>
                <a:cubicBezTo>
                  <a:pt x="23400" y="3182"/>
                  <a:pt x="23327" y="3304"/>
                  <a:pt x="23230" y="3450"/>
                </a:cubicBezTo>
                <a:cubicBezTo>
                  <a:pt x="23157" y="3255"/>
                  <a:pt x="23060" y="3085"/>
                  <a:pt x="23011" y="2915"/>
                </a:cubicBezTo>
                <a:cubicBezTo>
                  <a:pt x="23133" y="2818"/>
                  <a:pt x="23254" y="2721"/>
                  <a:pt x="23376" y="2648"/>
                </a:cubicBezTo>
                <a:close/>
                <a:moveTo>
                  <a:pt x="29279" y="2235"/>
                </a:moveTo>
                <a:cubicBezTo>
                  <a:pt x="29157" y="2527"/>
                  <a:pt x="29133" y="2842"/>
                  <a:pt x="29109" y="3134"/>
                </a:cubicBezTo>
                <a:cubicBezTo>
                  <a:pt x="28793" y="3280"/>
                  <a:pt x="28501" y="3425"/>
                  <a:pt x="28185" y="3571"/>
                </a:cubicBezTo>
                <a:cubicBezTo>
                  <a:pt x="28380" y="3061"/>
                  <a:pt x="28793" y="2624"/>
                  <a:pt x="29279" y="2235"/>
                </a:cubicBezTo>
                <a:close/>
                <a:moveTo>
                  <a:pt x="30226" y="2842"/>
                </a:moveTo>
                <a:cubicBezTo>
                  <a:pt x="30663" y="3012"/>
                  <a:pt x="31076" y="3231"/>
                  <a:pt x="31538" y="3377"/>
                </a:cubicBezTo>
                <a:cubicBezTo>
                  <a:pt x="31246" y="3474"/>
                  <a:pt x="30979" y="3571"/>
                  <a:pt x="30688" y="3644"/>
                </a:cubicBezTo>
                <a:cubicBezTo>
                  <a:pt x="30275" y="3547"/>
                  <a:pt x="29910" y="3353"/>
                  <a:pt x="29497" y="3207"/>
                </a:cubicBezTo>
                <a:cubicBezTo>
                  <a:pt x="29740" y="3085"/>
                  <a:pt x="29983" y="2964"/>
                  <a:pt x="30226" y="2842"/>
                </a:cubicBezTo>
                <a:close/>
                <a:moveTo>
                  <a:pt x="20582" y="3110"/>
                </a:moveTo>
                <a:cubicBezTo>
                  <a:pt x="20582" y="3182"/>
                  <a:pt x="20582" y="3280"/>
                  <a:pt x="20582" y="3377"/>
                </a:cubicBezTo>
                <a:cubicBezTo>
                  <a:pt x="20582" y="3401"/>
                  <a:pt x="20606" y="3401"/>
                  <a:pt x="20606" y="3425"/>
                </a:cubicBezTo>
                <a:cubicBezTo>
                  <a:pt x="20558" y="3523"/>
                  <a:pt x="20485" y="3595"/>
                  <a:pt x="20412" y="3693"/>
                </a:cubicBezTo>
                <a:cubicBezTo>
                  <a:pt x="20412" y="3523"/>
                  <a:pt x="20412" y="3353"/>
                  <a:pt x="20436" y="3182"/>
                </a:cubicBezTo>
                <a:cubicBezTo>
                  <a:pt x="20485" y="3158"/>
                  <a:pt x="20533" y="3134"/>
                  <a:pt x="20582" y="3110"/>
                </a:cubicBezTo>
                <a:close/>
                <a:moveTo>
                  <a:pt x="20971" y="3450"/>
                </a:moveTo>
                <a:cubicBezTo>
                  <a:pt x="20971" y="3523"/>
                  <a:pt x="20946" y="3620"/>
                  <a:pt x="20922" y="3693"/>
                </a:cubicBezTo>
                <a:cubicBezTo>
                  <a:pt x="20825" y="3765"/>
                  <a:pt x="20703" y="3790"/>
                  <a:pt x="20582" y="3838"/>
                </a:cubicBezTo>
                <a:cubicBezTo>
                  <a:pt x="20679" y="3717"/>
                  <a:pt x="20752" y="3595"/>
                  <a:pt x="20849" y="3450"/>
                </a:cubicBezTo>
                <a:close/>
                <a:moveTo>
                  <a:pt x="29206" y="3328"/>
                </a:moveTo>
                <a:cubicBezTo>
                  <a:pt x="29570" y="3425"/>
                  <a:pt x="29910" y="3620"/>
                  <a:pt x="30250" y="3741"/>
                </a:cubicBezTo>
                <a:cubicBezTo>
                  <a:pt x="29890" y="3808"/>
                  <a:pt x="29529" y="3845"/>
                  <a:pt x="29169" y="3845"/>
                </a:cubicBezTo>
                <a:cubicBezTo>
                  <a:pt x="28874" y="3845"/>
                  <a:pt x="28578" y="3820"/>
                  <a:pt x="28283" y="3765"/>
                </a:cubicBezTo>
                <a:lnTo>
                  <a:pt x="29206" y="3328"/>
                </a:lnTo>
                <a:close/>
                <a:moveTo>
                  <a:pt x="17594" y="3765"/>
                </a:moveTo>
                <a:cubicBezTo>
                  <a:pt x="17497" y="3838"/>
                  <a:pt x="17400" y="3911"/>
                  <a:pt x="17327" y="3984"/>
                </a:cubicBezTo>
                <a:lnTo>
                  <a:pt x="17351" y="3814"/>
                </a:lnTo>
                <a:lnTo>
                  <a:pt x="17351" y="3790"/>
                </a:lnTo>
                <a:cubicBezTo>
                  <a:pt x="17448" y="3790"/>
                  <a:pt x="17521" y="3765"/>
                  <a:pt x="17594" y="3765"/>
                </a:cubicBezTo>
                <a:close/>
                <a:moveTo>
                  <a:pt x="23764" y="3474"/>
                </a:moveTo>
                <a:cubicBezTo>
                  <a:pt x="23716" y="3595"/>
                  <a:pt x="23667" y="3717"/>
                  <a:pt x="23619" y="3863"/>
                </a:cubicBezTo>
                <a:cubicBezTo>
                  <a:pt x="23424" y="3936"/>
                  <a:pt x="23230" y="4008"/>
                  <a:pt x="23036" y="4057"/>
                </a:cubicBezTo>
                <a:cubicBezTo>
                  <a:pt x="23108" y="3960"/>
                  <a:pt x="23181" y="3863"/>
                  <a:pt x="23278" y="3741"/>
                </a:cubicBezTo>
                <a:cubicBezTo>
                  <a:pt x="23278" y="3741"/>
                  <a:pt x="23303" y="3741"/>
                  <a:pt x="23327" y="3717"/>
                </a:cubicBezTo>
                <a:cubicBezTo>
                  <a:pt x="23473" y="3644"/>
                  <a:pt x="23619" y="3547"/>
                  <a:pt x="23764" y="3474"/>
                </a:cubicBezTo>
                <a:close/>
                <a:moveTo>
                  <a:pt x="22841" y="3061"/>
                </a:moveTo>
                <a:cubicBezTo>
                  <a:pt x="22914" y="3255"/>
                  <a:pt x="23011" y="3450"/>
                  <a:pt x="23084" y="3644"/>
                </a:cubicBezTo>
                <a:cubicBezTo>
                  <a:pt x="22963" y="3790"/>
                  <a:pt x="22841" y="3936"/>
                  <a:pt x="22744" y="4106"/>
                </a:cubicBezTo>
                <a:cubicBezTo>
                  <a:pt x="22647" y="3887"/>
                  <a:pt x="22525" y="3693"/>
                  <a:pt x="22501" y="3474"/>
                </a:cubicBezTo>
                <a:cubicBezTo>
                  <a:pt x="22525" y="3450"/>
                  <a:pt x="22525" y="3401"/>
                  <a:pt x="22550" y="3377"/>
                </a:cubicBezTo>
                <a:cubicBezTo>
                  <a:pt x="22647" y="3280"/>
                  <a:pt x="22744" y="3158"/>
                  <a:pt x="22841" y="3061"/>
                </a:cubicBezTo>
                <a:close/>
                <a:moveTo>
                  <a:pt x="20193" y="3353"/>
                </a:moveTo>
                <a:cubicBezTo>
                  <a:pt x="20193" y="3547"/>
                  <a:pt x="20218" y="3741"/>
                  <a:pt x="20218" y="3960"/>
                </a:cubicBezTo>
                <a:cubicBezTo>
                  <a:pt x="20120" y="4057"/>
                  <a:pt x="20023" y="4178"/>
                  <a:pt x="19926" y="4300"/>
                </a:cubicBezTo>
                <a:cubicBezTo>
                  <a:pt x="19975" y="4008"/>
                  <a:pt x="20048" y="3741"/>
                  <a:pt x="20096" y="3450"/>
                </a:cubicBezTo>
                <a:lnTo>
                  <a:pt x="20096" y="3425"/>
                </a:lnTo>
                <a:cubicBezTo>
                  <a:pt x="20120" y="3401"/>
                  <a:pt x="20169" y="3377"/>
                  <a:pt x="20193" y="3353"/>
                </a:cubicBezTo>
                <a:close/>
                <a:moveTo>
                  <a:pt x="17740" y="3911"/>
                </a:moveTo>
                <a:lnTo>
                  <a:pt x="17740" y="3911"/>
                </a:lnTo>
                <a:cubicBezTo>
                  <a:pt x="17691" y="4057"/>
                  <a:pt x="17643" y="4227"/>
                  <a:pt x="17594" y="4397"/>
                </a:cubicBezTo>
                <a:cubicBezTo>
                  <a:pt x="17473" y="4373"/>
                  <a:pt x="17375" y="4349"/>
                  <a:pt x="17278" y="4324"/>
                </a:cubicBezTo>
                <a:cubicBezTo>
                  <a:pt x="17424" y="4178"/>
                  <a:pt x="17594" y="4033"/>
                  <a:pt x="17740" y="3911"/>
                </a:cubicBezTo>
                <a:close/>
                <a:moveTo>
                  <a:pt x="17133" y="3863"/>
                </a:moveTo>
                <a:lnTo>
                  <a:pt x="17133" y="3863"/>
                </a:lnTo>
                <a:cubicBezTo>
                  <a:pt x="17108" y="3984"/>
                  <a:pt x="17084" y="4106"/>
                  <a:pt x="17060" y="4227"/>
                </a:cubicBezTo>
                <a:cubicBezTo>
                  <a:pt x="16962" y="4324"/>
                  <a:pt x="16890" y="4397"/>
                  <a:pt x="16792" y="4494"/>
                </a:cubicBezTo>
                <a:cubicBezTo>
                  <a:pt x="16817" y="4324"/>
                  <a:pt x="16841" y="4130"/>
                  <a:pt x="16865" y="3960"/>
                </a:cubicBezTo>
                <a:lnTo>
                  <a:pt x="16865" y="3936"/>
                </a:lnTo>
                <a:cubicBezTo>
                  <a:pt x="16962" y="3911"/>
                  <a:pt x="17035" y="3887"/>
                  <a:pt x="17133" y="3863"/>
                </a:cubicBezTo>
                <a:close/>
                <a:moveTo>
                  <a:pt x="22331" y="3741"/>
                </a:moveTo>
                <a:cubicBezTo>
                  <a:pt x="22404" y="3936"/>
                  <a:pt x="22525" y="4106"/>
                  <a:pt x="22598" y="4300"/>
                </a:cubicBezTo>
                <a:cubicBezTo>
                  <a:pt x="22525" y="4373"/>
                  <a:pt x="22477" y="4446"/>
                  <a:pt x="22428" y="4494"/>
                </a:cubicBezTo>
                <a:cubicBezTo>
                  <a:pt x="22331" y="4300"/>
                  <a:pt x="22258" y="4057"/>
                  <a:pt x="22282" y="3838"/>
                </a:cubicBezTo>
                <a:cubicBezTo>
                  <a:pt x="22307" y="3814"/>
                  <a:pt x="22331" y="3765"/>
                  <a:pt x="22331" y="3741"/>
                </a:cubicBezTo>
                <a:close/>
                <a:moveTo>
                  <a:pt x="20874" y="3960"/>
                </a:moveTo>
                <a:cubicBezTo>
                  <a:pt x="20825" y="4081"/>
                  <a:pt x="20801" y="4203"/>
                  <a:pt x="20752" y="4324"/>
                </a:cubicBezTo>
                <a:cubicBezTo>
                  <a:pt x="20509" y="4421"/>
                  <a:pt x="20291" y="4494"/>
                  <a:pt x="20023" y="4519"/>
                </a:cubicBezTo>
                <a:cubicBezTo>
                  <a:pt x="20169" y="4373"/>
                  <a:pt x="20291" y="4227"/>
                  <a:pt x="20388" y="4081"/>
                </a:cubicBezTo>
                <a:cubicBezTo>
                  <a:pt x="20558" y="4057"/>
                  <a:pt x="20703" y="4033"/>
                  <a:pt x="20874" y="3960"/>
                </a:cubicBezTo>
                <a:close/>
                <a:moveTo>
                  <a:pt x="23473" y="4130"/>
                </a:moveTo>
                <a:lnTo>
                  <a:pt x="23473" y="4130"/>
                </a:lnTo>
                <a:cubicBezTo>
                  <a:pt x="23424" y="4227"/>
                  <a:pt x="23376" y="4300"/>
                  <a:pt x="23327" y="4373"/>
                </a:cubicBezTo>
                <a:cubicBezTo>
                  <a:pt x="23108" y="4421"/>
                  <a:pt x="22890" y="4470"/>
                  <a:pt x="22671" y="4543"/>
                </a:cubicBezTo>
                <a:cubicBezTo>
                  <a:pt x="22720" y="4494"/>
                  <a:pt x="22744" y="4421"/>
                  <a:pt x="22793" y="4373"/>
                </a:cubicBezTo>
                <a:cubicBezTo>
                  <a:pt x="23011" y="4300"/>
                  <a:pt x="23254" y="4227"/>
                  <a:pt x="23473" y="4130"/>
                </a:cubicBezTo>
                <a:close/>
                <a:moveTo>
                  <a:pt x="22137" y="4324"/>
                </a:moveTo>
                <a:lnTo>
                  <a:pt x="22137" y="4324"/>
                </a:lnTo>
                <a:cubicBezTo>
                  <a:pt x="22161" y="4446"/>
                  <a:pt x="22234" y="4591"/>
                  <a:pt x="22282" y="4689"/>
                </a:cubicBezTo>
                <a:cubicBezTo>
                  <a:pt x="22258" y="4761"/>
                  <a:pt x="22210" y="4810"/>
                  <a:pt x="22161" y="4859"/>
                </a:cubicBezTo>
                <a:cubicBezTo>
                  <a:pt x="22088" y="4713"/>
                  <a:pt x="22088" y="4519"/>
                  <a:pt x="22137" y="4324"/>
                </a:cubicBezTo>
                <a:close/>
                <a:moveTo>
                  <a:pt x="19829" y="3668"/>
                </a:moveTo>
                <a:lnTo>
                  <a:pt x="19829" y="3668"/>
                </a:lnTo>
                <a:cubicBezTo>
                  <a:pt x="19780" y="3984"/>
                  <a:pt x="19707" y="4300"/>
                  <a:pt x="19683" y="4616"/>
                </a:cubicBezTo>
                <a:cubicBezTo>
                  <a:pt x="19610" y="4689"/>
                  <a:pt x="19537" y="4786"/>
                  <a:pt x="19465" y="4883"/>
                </a:cubicBezTo>
                <a:cubicBezTo>
                  <a:pt x="19489" y="4543"/>
                  <a:pt x="19586" y="4227"/>
                  <a:pt x="19635" y="3911"/>
                </a:cubicBezTo>
                <a:cubicBezTo>
                  <a:pt x="19635" y="3911"/>
                  <a:pt x="19635" y="3887"/>
                  <a:pt x="19610" y="3887"/>
                </a:cubicBezTo>
                <a:cubicBezTo>
                  <a:pt x="19683" y="3814"/>
                  <a:pt x="19756" y="3741"/>
                  <a:pt x="19829" y="3668"/>
                </a:cubicBezTo>
                <a:close/>
                <a:moveTo>
                  <a:pt x="17084" y="4494"/>
                </a:moveTo>
                <a:cubicBezTo>
                  <a:pt x="17108" y="4519"/>
                  <a:pt x="17108" y="4519"/>
                  <a:pt x="17157" y="4543"/>
                </a:cubicBezTo>
                <a:cubicBezTo>
                  <a:pt x="17278" y="4567"/>
                  <a:pt x="17400" y="4567"/>
                  <a:pt x="17521" y="4591"/>
                </a:cubicBezTo>
                <a:cubicBezTo>
                  <a:pt x="17473" y="4713"/>
                  <a:pt x="17424" y="4859"/>
                  <a:pt x="17351" y="4980"/>
                </a:cubicBezTo>
                <a:cubicBezTo>
                  <a:pt x="17157" y="4932"/>
                  <a:pt x="16962" y="4883"/>
                  <a:pt x="16744" y="4834"/>
                </a:cubicBezTo>
                <a:cubicBezTo>
                  <a:pt x="16744" y="4834"/>
                  <a:pt x="16768" y="4810"/>
                  <a:pt x="16768" y="4810"/>
                </a:cubicBezTo>
                <a:cubicBezTo>
                  <a:pt x="16865" y="4689"/>
                  <a:pt x="16987" y="4591"/>
                  <a:pt x="17084" y="4494"/>
                </a:cubicBezTo>
                <a:close/>
                <a:moveTo>
                  <a:pt x="23108" y="4640"/>
                </a:moveTo>
                <a:lnTo>
                  <a:pt x="23108" y="4640"/>
                </a:lnTo>
                <a:cubicBezTo>
                  <a:pt x="22890" y="4859"/>
                  <a:pt x="22623" y="5004"/>
                  <a:pt x="22331" y="5004"/>
                </a:cubicBezTo>
                <a:cubicBezTo>
                  <a:pt x="22380" y="4956"/>
                  <a:pt x="22428" y="4883"/>
                  <a:pt x="22477" y="4834"/>
                </a:cubicBezTo>
                <a:cubicBezTo>
                  <a:pt x="22671" y="4761"/>
                  <a:pt x="22890" y="4689"/>
                  <a:pt x="23108" y="4640"/>
                </a:cubicBezTo>
                <a:close/>
                <a:moveTo>
                  <a:pt x="16647" y="4033"/>
                </a:moveTo>
                <a:cubicBezTo>
                  <a:pt x="16598" y="4251"/>
                  <a:pt x="16574" y="4494"/>
                  <a:pt x="16549" y="4737"/>
                </a:cubicBezTo>
                <a:cubicBezTo>
                  <a:pt x="16452" y="4834"/>
                  <a:pt x="16355" y="4932"/>
                  <a:pt x="16258" y="5029"/>
                </a:cubicBezTo>
                <a:cubicBezTo>
                  <a:pt x="16258" y="4761"/>
                  <a:pt x="16282" y="4470"/>
                  <a:pt x="16282" y="4178"/>
                </a:cubicBezTo>
                <a:cubicBezTo>
                  <a:pt x="16404" y="4130"/>
                  <a:pt x="16525" y="4057"/>
                  <a:pt x="16647" y="4033"/>
                </a:cubicBezTo>
                <a:close/>
                <a:moveTo>
                  <a:pt x="20631" y="4591"/>
                </a:moveTo>
                <a:cubicBezTo>
                  <a:pt x="20533" y="4786"/>
                  <a:pt x="20436" y="4956"/>
                  <a:pt x="20291" y="5102"/>
                </a:cubicBezTo>
                <a:cubicBezTo>
                  <a:pt x="20072" y="5077"/>
                  <a:pt x="19829" y="5053"/>
                  <a:pt x="19586" y="5053"/>
                </a:cubicBezTo>
                <a:cubicBezTo>
                  <a:pt x="19659" y="4956"/>
                  <a:pt x="19756" y="4859"/>
                  <a:pt x="19853" y="4761"/>
                </a:cubicBezTo>
                <a:cubicBezTo>
                  <a:pt x="20120" y="4761"/>
                  <a:pt x="20388" y="4689"/>
                  <a:pt x="20631" y="4591"/>
                </a:cubicBezTo>
                <a:close/>
                <a:moveTo>
                  <a:pt x="19343" y="4251"/>
                </a:moveTo>
                <a:cubicBezTo>
                  <a:pt x="19295" y="4543"/>
                  <a:pt x="19222" y="4834"/>
                  <a:pt x="19246" y="5150"/>
                </a:cubicBezTo>
                <a:cubicBezTo>
                  <a:pt x="19197" y="5199"/>
                  <a:pt x="19149" y="5223"/>
                  <a:pt x="19124" y="5272"/>
                </a:cubicBezTo>
                <a:cubicBezTo>
                  <a:pt x="19027" y="4956"/>
                  <a:pt x="19124" y="4591"/>
                  <a:pt x="19343" y="4251"/>
                </a:cubicBezTo>
                <a:close/>
                <a:moveTo>
                  <a:pt x="19392" y="5272"/>
                </a:moveTo>
                <a:cubicBezTo>
                  <a:pt x="19635" y="5272"/>
                  <a:pt x="19853" y="5296"/>
                  <a:pt x="20072" y="5296"/>
                </a:cubicBezTo>
                <a:cubicBezTo>
                  <a:pt x="19910" y="5422"/>
                  <a:pt x="19709" y="5494"/>
                  <a:pt x="19488" y="5494"/>
                </a:cubicBezTo>
                <a:cubicBezTo>
                  <a:pt x="19409" y="5494"/>
                  <a:pt x="19328" y="5485"/>
                  <a:pt x="19246" y="5466"/>
                </a:cubicBezTo>
                <a:cubicBezTo>
                  <a:pt x="19295" y="5393"/>
                  <a:pt x="19343" y="5344"/>
                  <a:pt x="19392" y="5272"/>
                </a:cubicBezTo>
                <a:close/>
                <a:moveTo>
                  <a:pt x="16549" y="5004"/>
                </a:moveTo>
                <a:cubicBezTo>
                  <a:pt x="16574" y="5004"/>
                  <a:pt x="16598" y="5029"/>
                  <a:pt x="16598" y="5029"/>
                </a:cubicBezTo>
                <a:cubicBezTo>
                  <a:pt x="16817" y="5053"/>
                  <a:pt x="17035" y="5126"/>
                  <a:pt x="17254" y="5174"/>
                </a:cubicBezTo>
                <a:cubicBezTo>
                  <a:pt x="17181" y="5296"/>
                  <a:pt x="17108" y="5417"/>
                  <a:pt x="17035" y="5539"/>
                </a:cubicBezTo>
                <a:cubicBezTo>
                  <a:pt x="16768" y="5466"/>
                  <a:pt x="16525" y="5393"/>
                  <a:pt x="16258" y="5320"/>
                </a:cubicBezTo>
                <a:cubicBezTo>
                  <a:pt x="16355" y="5199"/>
                  <a:pt x="16452" y="5102"/>
                  <a:pt x="16549" y="5004"/>
                </a:cubicBezTo>
                <a:close/>
                <a:moveTo>
                  <a:pt x="16088" y="4300"/>
                </a:moveTo>
                <a:lnTo>
                  <a:pt x="16088" y="4300"/>
                </a:lnTo>
                <a:cubicBezTo>
                  <a:pt x="16064" y="4616"/>
                  <a:pt x="16039" y="4932"/>
                  <a:pt x="16039" y="5247"/>
                </a:cubicBezTo>
                <a:cubicBezTo>
                  <a:pt x="15942" y="5369"/>
                  <a:pt x="15845" y="5466"/>
                  <a:pt x="15724" y="5563"/>
                </a:cubicBezTo>
                <a:cubicBezTo>
                  <a:pt x="15748" y="5223"/>
                  <a:pt x="15748" y="4907"/>
                  <a:pt x="15772" y="4567"/>
                </a:cubicBezTo>
                <a:cubicBezTo>
                  <a:pt x="15772" y="4567"/>
                  <a:pt x="15772" y="4543"/>
                  <a:pt x="15772" y="4543"/>
                </a:cubicBezTo>
                <a:cubicBezTo>
                  <a:pt x="15869" y="4446"/>
                  <a:pt x="15966" y="4373"/>
                  <a:pt x="16088" y="4300"/>
                </a:cubicBezTo>
                <a:close/>
                <a:moveTo>
                  <a:pt x="26971" y="5685"/>
                </a:moveTo>
                <a:lnTo>
                  <a:pt x="26971" y="5685"/>
                </a:lnTo>
                <a:cubicBezTo>
                  <a:pt x="26898" y="5733"/>
                  <a:pt x="26825" y="5782"/>
                  <a:pt x="26777" y="5855"/>
                </a:cubicBezTo>
                <a:lnTo>
                  <a:pt x="26606" y="5855"/>
                </a:lnTo>
                <a:cubicBezTo>
                  <a:pt x="26728" y="5782"/>
                  <a:pt x="26849" y="5709"/>
                  <a:pt x="26971" y="5685"/>
                </a:cubicBezTo>
                <a:close/>
                <a:moveTo>
                  <a:pt x="15554" y="4786"/>
                </a:moveTo>
                <a:cubicBezTo>
                  <a:pt x="15529" y="5126"/>
                  <a:pt x="15529" y="5442"/>
                  <a:pt x="15529" y="5782"/>
                </a:cubicBezTo>
                <a:cubicBezTo>
                  <a:pt x="15481" y="5830"/>
                  <a:pt x="15456" y="5855"/>
                  <a:pt x="15432" y="5879"/>
                </a:cubicBezTo>
                <a:cubicBezTo>
                  <a:pt x="15262" y="5442"/>
                  <a:pt x="15335" y="5077"/>
                  <a:pt x="15554" y="4786"/>
                </a:cubicBezTo>
                <a:close/>
                <a:moveTo>
                  <a:pt x="27845" y="5545"/>
                </a:moveTo>
                <a:cubicBezTo>
                  <a:pt x="27943" y="5545"/>
                  <a:pt x="28040" y="5551"/>
                  <a:pt x="28137" y="5563"/>
                </a:cubicBezTo>
                <a:cubicBezTo>
                  <a:pt x="27943" y="5685"/>
                  <a:pt x="27724" y="5757"/>
                  <a:pt x="27554" y="5928"/>
                </a:cubicBezTo>
                <a:cubicBezTo>
                  <a:pt x="27384" y="5903"/>
                  <a:pt x="27214" y="5879"/>
                  <a:pt x="27044" y="5879"/>
                </a:cubicBezTo>
                <a:cubicBezTo>
                  <a:pt x="27190" y="5757"/>
                  <a:pt x="27335" y="5660"/>
                  <a:pt x="27505" y="5587"/>
                </a:cubicBezTo>
                <a:cubicBezTo>
                  <a:pt x="27530" y="5563"/>
                  <a:pt x="27530" y="5563"/>
                  <a:pt x="27554" y="5563"/>
                </a:cubicBezTo>
                <a:cubicBezTo>
                  <a:pt x="27651" y="5551"/>
                  <a:pt x="27748" y="5545"/>
                  <a:pt x="27845" y="5545"/>
                </a:cubicBezTo>
                <a:close/>
                <a:moveTo>
                  <a:pt x="16064" y="5490"/>
                </a:moveTo>
                <a:cubicBezTo>
                  <a:pt x="16088" y="5515"/>
                  <a:pt x="16112" y="5515"/>
                  <a:pt x="16112" y="5515"/>
                </a:cubicBezTo>
                <a:cubicBezTo>
                  <a:pt x="16379" y="5563"/>
                  <a:pt x="16647" y="5660"/>
                  <a:pt x="16890" y="5709"/>
                </a:cubicBezTo>
                <a:cubicBezTo>
                  <a:pt x="16817" y="5806"/>
                  <a:pt x="16744" y="5903"/>
                  <a:pt x="16647" y="5976"/>
                </a:cubicBezTo>
                <a:cubicBezTo>
                  <a:pt x="16355" y="5928"/>
                  <a:pt x="16064" y="5879"/>
                  <a:pt x="15772" y="5806"/>
                </a:cubicBezTo>
                <a:cubicBezTo>
                  <a:pt x="15869" y="5709"/>
                  <a:pt x="15966" y="5587"/>
                  <a:pt x="16064" y="5490"/>
                </a:cubicBezTo>
                <a:close/>
                <a:moveTo>
                  <a:pt x="28453" y="5612"/>
                </a:moveTo>
                <a:cubicBezTo>
                  <a:pt x="28574" y="5636"/>
                  <a:pt x="28720" y="5660"/>
                  <a:pt x="28866" y="5709"/>
                </a:cubicBezTo>
                <a:cubicBezTo>
                  <a:pt x="28744" y="5806"/>
                  <a:pt x="28623" y="5903"/>
                  <a:pt x="28574" y="6025"/>
                </a:cubicBezTo>
                <a:cubicBezTo>
                  <a:pt x="28331" y="6000"/>
                  <a:pt x="28113" y="5976"/>
                  <a:pt x="27870" y="5952"/>
                </a:cubicBezTo>
                <a:cubicBezTo>
                  <a:pt x="28040" y="5855"/>
                  <a:pt x="28234" y="5782"/>
                  <a:pt x="28404" y="5660"/>
                </a:cubicBezTo>
                <a:cubicBezTo>
                  <a:pt x="28428" y="5636"/>
                  <a:pt x="28428" y="5636"/>
                  <a:pt x="28453" y="5612"/>
                </a:cubicBezTo>
                <a:close/>
                <a:moveTo>
                  <a:pt x="29109" y="5782"/>
                </a:moveTo>
                <a:cubicBezTo>
                  <a:pt x="29254" y="5830"/>
                  <a:pt x="29376" y="5879"/>
                  <a:pt x="29522" y="5952"/>
                </a:cubicBezTo>
                <a:cubicBezTo>
                  <a:pt x="29424" y="6000"/>
                  <a:pt x="29352" y="6049"/>
                  <a:pt x="29254" y="6098"/>
                </a:cubicBezTo>
                <a:cubicBezTo>
                  <a:pt x="29109" y="6098"/>
                  <a:pt x="28963" y="6073"/>
                  <a:pt x="28817" y="6049"/>
                </a:cubicBezTo>
                <a:cubicBezTo>
                  <a:pt x="28866" y="5952"/>
                  <a:pt x="29011" y="5855"/>
                  <a:pt x="29109" y="5782"/>
                </a:cubicBezTo>
                <a:close/>
                <a:moveTo>
                  <a:pt x="29789" y="6073"/>
                </a:moveTo>
                <a:cubicBezTo>
                  <a:pt x="29862" y="6098"/>
                  <a:pt x="29959" y="6146"/>
                  <a:pt x="30032" y="6195"/>
                </a:cubicBezTo>
                <a:cubicBezTo>
                  <a:pt x="29886" y="6170"/>
                  <a:pt x="29764" y="6170"/>
                  <a:pt x="29619" y="6146"/>
                </a:cubicBezTo>
                <a:cubicBezTo>
                  <a:pt x="29667" y="6122"/>
                  <a:pt x="29716" y="6098"/>
                  <a:pt x="29764" y="6073"/>
                </a:cubicBezTo>
                <a:close/>
                <a:moveTo>
                  <a:pt x="15651" y="5976"/>
                </a:moveTo>
                <a:cubicBezTo>
                  <a:pt x="15869" y="6073"/>
                  <a:pt x="16112" y="6098"/>
                  <a:pt x="16355" y="6146"/>
                </a:cubicBezTo>
                <a:cubicBezTo>
                  <a:pt x="16262" y="6184"/>
                  <a:pt x="16164" y="6203"/>
                  <a:pt x="16062" y="6203"/>
                </a:cubicBezTo>
                <a:cubicBezTo>
                  <a:pt x="15899" y="6203"/>
                  <a:pt x="15723" y="6154"/>
                  <a:pt x="15529" y="6049"/>
                </a:cubicBezTo>
                <a:lnTo>
                  <a:pt x="15602" y="5976"/>
                </a:lnTo>
                <a:close/>
                <a:moveTo>
                  <a:pt x="29522" y="6340"/>
                </a:moveTo>
                <a:lnTo>
                  <a:pt x="29522" y="6340"/>
                </a:lnTo>
                <a:cubicBezTo>
                  <a:pt x="29667" y="6365"/>
                  <a:pt x="29813" y="6389"/>
                  <a:pt x="29959" y="6389"/>
                </a:cubicBezTo>
                <a:cubicBezTo>
                  <a:pt x="29910" y="6438"/>
                  <a:pt x="29813" y="6462"/>
                  <a:pt x="29740" y="6486"/>
                </a:cubicBezTo>
                <a:cubicBezTo>
                  <a:pt x="29667" y="6438"/>
                  <a:pt x="29594" y="6389"/>
                  <a:pt x="29522" y="6340"/>
                </a:cubicBezTo>
                <a:close/>
                <a:moveTo>
                  <a:pt x="28793" y="6268"/>
                </a:moveTo>
                <a:lnTo>
                  <a:pt x="28793" y="6268"/>
                </a:lnTo>
                <a:cubicBezTo>
                  <a:pt x="28914" y="6292"/>
                  <a:pt x="29036" y="6292"/>
                  <a:pt x="29157" y="6316"/>
                </a:cubicBezTo>
                <a:cubicBezTo>
                  <a:pt x="29157" y="6316"/>
                  <a:pt x="29157" y="6316"/>
                  <a:pt x="29157" y="6340"/>
                </a:cubicBezTo>
                <a:cubicBezTo>
                  <a:pt x="29254" y="6438"/>
                  <a:pt x="29376" y="6511"/>
                  <a:pt x="29473" y="6583"/>
                </a:cubicBezTo>
                <a:cubicBezTo>
                  <a:pt x="29376" y="6608"/>
                  <a:pt x="29279" y="6632"/>
                  <a:pt x="29157" y="6656"/>
                </a:cubicBezTo>
                <a:cubicBezTo>
                  <a:pt x="29060" y="6583"/>
                  <a:pt x="28866" y="6413"/>
                  <a:pt x="28793" y="6268"/>
                </a:cubicBezTo>
                <a:close/>
                <a:moveTo>
                  <a:pt x="26534" y="6049"/>
                </a:moveTo>
                <a:cubicBezTo>
                  <a:pt x="26606" y="6049"/>
                  <a:pt x="26655" y="6049"/>
                  <a:pt x="26728" y="6073"/>
                </a:cubicBezTo>
                <a:cubicBezTo>
                  <a:pt x="26874" y="6292"/>
                  <a:pt x="27068" y="6486"/>
                  <a:pt x="27262" y="6705"/>
                </a:cubicBezTo>
                <a:cubicBezTo>
                  <a:pt x="26947" y="6583"/>
                  <a:pt x="26679" y="6389"/>
                  <a:pt x="26534" y="6049"/>
                </a:cubicBezTo>
                <a:close/>
                <a:moveTo>
                  <a:pt x="27845" y="6170"/>
                </a:moveTo>
                <a:lnTo>
                  <a:pt x="27845" y="6170"/>
                </a:lnTo>
                <a:cubicBezTo>
                  <a:pt x="28088" y="6195"/>
                  <a:pt x="28331" y="6219"/>
                  <a:pt x="28550" y="6243"/>
                </a:cubicBezTo>
                <a:cubicBezTo>
                  <a:pt x="28598" y="6413"/>
                  <a:pt x="28769" y="6583"/>
                  <a:pt x="28914" y="6729"/>
                </a:cubicBezTo>
                <a:cubicBezTo>
                  <a:pt x="28720" y="6753"/>
                  <a:pt x="28501" y="6802"/>
                  <a:pt x="28307" y="6802"/>
                </a:cubicBezTo>
                <a:cubicBezTo>
                  <a:pt x="28137" y="6583"/>
                  <a:pt x="28015" y="6365"/>
                  <a:pt x="27845" y="6170"/>
                </a:cubicBezTo>
                <a:close/>
                <a:moveTo>
                  <a:pt x="27019" y="6098"/>
                </a:moveTo>
                <a:cubicBezTo>
                  <a:pt x="27190" y="6098"/>
                  <a:pt x="27360" y="6122"/>
                  <a:pt x="27530" y="6122"/>
                </a:cubicBezTo>
                <a:cubicBezTo>
                  <a:pt x="27724" y="6340"/>
                  <a:pt x="27894" y="6583"/>
                  <a:pt x="28040" y="6826"/>
                </a:cubicBezTo>
                <a:cubicBezTo>
                  <a:pt x="27918" y="6826"/>
                  <a:pt x="27773" y="6802"/>
                  <a:pt x="27651" y="6778"/>
                </a:cubicBezTo>
                <a:lnTo>
                  <a:pt x="27627" y="6778"/>
                </a:lnTo>
                <a:cubicBezTo>
                  <a:pt x="27432" y="6559"/>
                  <a:pt x="27214" y="6340"/>
                  <a:pt x="27019" y="6098"/>
                </a:cubicBezTo>
                <a:close/>
                <a:moveTo>
                  <a:pt x="23036" y="7604"/>
                </a:moveTo>
                <a:cubicBezTo>
                  <a:pt x="23060" y="7604"/>
                  <a:pt x="23084" y="7628"/>
                  <a:pt x="23133" y="7628"/>
                </a:cubicBezTo>
                <a:cubicBezTo>
                  <a:pt x="22938" y="7701"/>
                  <a:pt x="22744" y="7749"/>
                  <a:pt x="22598" y="7895"/>
                </a:cubicBezTo>
                <a:lnTo>
                  <a:pt x="22550" y="7871"/>
                </a:lnTo>
                <a:cubicBezTo>
                  <a:pt x="22647" y="7725"/>
                  <a:pt x="22817" y="7628"/>
                  <a:pt x="23036" y="7604"/>
                </a:cubicBezTo>
                <a:close/>
                <a:moveTo>
                  <a:pt x="23497" y="7677"/>
                </a:moveTo>
                <a:cubicBezTo>
                  <a:pt x="23619" y="7701"/>
                  <a:pt x="23740" y="7749"/>
                  <a:pt x="23837" y="7798"/>
                </a:cubicBezTo>
                <a:cubicBezTo>
                  <a:pt x="23643" y="7895"/>
                  <a:pt x="23448" y="7992"/>
                  <a:pt x="23230" y="8090"/>
                </a:cubicBezTo>
                <a:cubicBezTo>
                  <a:pt x="23108" y="8041"/>
                  <a:pt x="22987" y="8017"/>
                  <a:pt x="22865" y="7968"/>
                </a:cubicBezTo>
                <a:cubicBezTo>
                  <a:pt x="23036" y="7847"/>
                  <a:pt x="23278" y="7798"/>
                  <a:pt x="23473" y="7701"/>
                </a:cubicBezTo>
                <a:lnTo>
                  <a:pt x="23497" y="7677"/>
                </a:lnTo>
                <a:close/>
                <a:moveTo>
                  <a:pt x="24104" y="7895"/>
                </a:moveTo>
                <a:cubicBezTo>
                  <a:pt x="24250" y="7944"/>
                  <a:pt x="24372" y="8017"/>
                  <a:pt x="24517" y="8065"/>
                </a:cubicBezTo>
                <a:cubicBezTo>
                  <a:pt x="24372" y="8138"/>
                  <a:pt x="24226" y="8211"/>
                  <a:pt x="24080" y="8308"/>
                </a:cubicBezTo>
                <a:cubicBezTo>
                  <a:pt x="23910" y="8260"/>
                  <a:pt x="23716" y="8211"/>
                  <a:pt x="23546" y="8162"/>
                </a:cubicBezTo>
                <a:cubicBezTo>
                  <a:pt x="23716" y="8090"/>
                  <a:pt x="23910" y="7992"/>
                  <a:pt x="24080" y="7919"/>
                </a:cubicBezTo>
                <a:cubicBezTo>
                  <a:pt x="24104" y="7895"/>
                  <a:pt x="24104" y="7895"/>
                  <a:pt x="24104" y="7895"/>
                </a:cubicBezTo>
                <a:close/>
                <a:moveTo>
                  <a:pt x="24736" y="8187"/>
                </a:moveTo>
                <a:cubicBezTo>
                  <a:pt x="24955" y="8284"/>
                  <a:pt x="25149" y="8405"/>
                  <a:pt x="25368" y="8527"/>
                </a:cubicBezTo>
                <a:cubicBezTo>
                  <a:pt x="25027" y="8502"/>
                  <a:pt x="24712" y="8454"/>
                  <a:pt x="24396" y="8381"/>
                </a:cubicBezTo>
                <a:cubicBezTo>
                  <a:pt x="24517" y="8308"/>
                  <a:pt x="24639" y="8260"/>
                  <a:pt x="24736" y="8187"/>
                </a:cubicBezTo>
                <a:close/>
                <a:moveTo>
                  <a:pt x="22477" y="8090"/>
                </a:moveTo>
                <a:cubicBezTo>
                  <a:pt x="22501" y="8090"/>
                  <a:pt x="22550" y="8114"/>
                  <a:pt x="22574" y="8114"/>
                </a:cubicBezTo>
                <a:cubicBezTo>
                  <a:pt x="22647" y="8260"/>
                  <a:pt x="22720" y="8405"/>
                  <a:pt x="22817" y="8551"/>
                </a:cubicBezTo>
                <a:cubicBezTo>
                  <a:pt x="22720" y="8502"/>
                  <a:pt x="22647" y="8454"/>
                  <a:pt x="22598" y="8381"/>
                </a:cubicBezTo>
                <a:cubicBezTo>
                  <a:pt x="22501" y="8284"/>
                  <a:pt x="22477" y="8187"/>
                  <a:pt x="22477" y="8090"/>
                </a:cubicBezTo>
                <a:close/>
                <a:moveTo>
                  <a:pt x="24566" y="8624"/>
                </a:moveTo>
                <a:cubicBezTo>
                  <a:pt x="24687" y="8648"/>
                  <a:pt x="24809" y="8673"/>
                  <a:pt x="24930" y="8697"/>
                </a:cubicBezTo>
                <a:lnTo>
                  <a:pt x="24736" y="8697"/>
                </a:lnTo>
                <a:cubicBezTo>
                  <a:pt x="24687" y="8673"/>
                  <a:pt x="24615" y="8648"/>
                  <a:pt x="24566" y="8624"/>
                </a:cubicBezTo>
                <a:close/>
                <a:moveTo>
                  <a:pt x="22865" y="8211"/>
                </a:moveTo>
                <a:lnTo>
                  <a:pt x="22865" y="8211"/>
                </a:lnTo>
                <a:cubicBezTo>
                  <a:pt x="22987" y="8235"/>
                  <a:pt x="23084" y="8260"/>
                  <a:pt x="23206" y="8308"/>
                </a:cubicBezTo>
                <a:cubicBezTo>
                  <a:pt x="23376" y="8454"/>
                  <a:pt x="23546" y="8600"/>
                  <a:pt x="23740" y="8721"/>
                </a:cubicBezTo>
                <a:cubicBezTo>
                  <a:pt x="23546" y="8721"/>
                  <a:pt x="23327" y="8697"/>
                  <a:pt x="23133" y="8673"/>
                </a:cubicBezTo>
                <a:cubicBezTo>
                  <a:pt x="23036" y="8527"/>
                  <a:pt x="22938" y="8357"/>
                  <a:pt x="22865" y="8211"/>
                </a:cubicBezTo>
                <a:close/>
                <a:moveTo>
                  <a:pt x="23691" y="8430"/>
                </a:moveTo>
                <a:lnTo>
                  <a:pt x="23691" y="8430"/>
                </a:lnTo>
                <a:cubicBezTo>
                  <a:pt x="23789" y="8454"/>
                  <a:pt x="23910" y="8478"/>
                  <a:pt x="24032" y="8502"/>
                </a:cubicBezTo>
                <a:cubicBezTo>
                  <a:pt x="24080" y="8600"/>
                  <a:pt x="24177" y="8673"/>
                  <a:pt x="24274" y="8721"/>
                </a:cubicBezTo>
                <a:lnTo>
                  <a:pt x="24104" y="8721"/>
                </a:lnTo>
                <a:cubicBezTo>
                  <a:pt x="24104" y="8721"/>
                  <a:pt x="24080" y="8697"/>
                  <a:pt x="24080" y="8697"/>
                </a:cubicBezTo>
                <a:cubicBezTo>
                  <a:pt x="23934" y="8624"/>
                  <a:pt x="23813" y="8527"/>
                  <a:pt x="23691" y="8430"/>
                </a:cubicBezTo>
                <a:close/>
                <a:moveTo>
                  <a:pt x="19055" y="9124"/>
                </a:moveTo>
                <a:cubicBezTo>
                  <a:pt x="19175" y="9124"/>
                  <a:pt x="19296" y="9141"/>
                  <a:pt x="19416" y="9158"/>
                </a:cubicBezTo>
                <a:cubicBezTo>
                  <a:pt x="19319" y="9207"/>
                  <a:pt x="19246" y="9231"/>
                  <a:pt x="19173" y="9280"/>
                </a:cubicBezTo>
                <a:cubicBezTo>
                  <a:pt x="19076" y="9231"/>
                  <a:pt x="19003" y="9183"/>
                  <a:pt x="18906" y="9134"/>
                </a:cubicBezTo>
                <a:cubicBezTo>
                  <a:pt x="18956" y="9127"/>
                  <a:pt x="19005" y="9124"/>
                  <a:pt x="19055" y="9124"/>
                </a:cubicBezTo>
                <a:close/>
                <a:moveTo>
                  <a:pt x="19780" y="9280"/>
                </a:moveTo>
                <a:cubicBezTo>
                  <a:pt x="19878" y="9328"/>
                  <a:pt x="19999" y="9377"/>
                  <a:pt x="20096" y="9426"/>
                </a:cubicBezTo>
                <a:cubicBezTo>
                  <a:pt x="19902" y="9450"/>
                  <a:pt x="19732" y="9474"/>
                  <a:pt x="19562" y="9523"/>
                </a:cubicBezTo>
                <a:cubicBezTo>
                  <a:pt x="19489" y="9498"/>
                  <a:pt x="19440" y="9450"/>
                  <a:pt x="19367" y="9401"/>
                </a:cubicBezTo>
                <a:cubicBezTo>
                  <a:pt x="19489" y="9353"/>
                  <a:pt x="19659" y="9304"/>
                  <a:pt x="19780" y="9280"/>
                </a:cubicBezTo>
                <a:close/>
                <a:moveTo>
                  <a:pt x="20363" y="9596"/>
                </a:moveTo>
                <a:cubicBezTo>
                  <a:pt x="20485" y="9693"/>
                  <a:pt x="20582" y="9766"/>
                  <a:pt x="20679" y="9863"/>
                </a:cubicBezTo>
                <a:cubicBezTo>
                  <a:pt x="20509" y="9887"/>
                  <a:pt x="20315" y="9887"/>
                  <a:pt x="20120" y="9911"/>
                </a:cubicBezTo>
                <a:cubicBezTo>
                  <a:pt x="20023" y="9839"/>
                  <a:pt x="19902" y="9766"/>
                  <a:pt x="19805" y="9693"/>
                </a:cubicBezTo>
                <a:cubicBezTo>
                  <a:pt x="19975" y="9669"/>
                  <a:pt x="20145" y="9644"/>
                  <a:pt x="20315" y="9620"/>
                </a:cubicBezTo>
                <a:cubicBezTo>
                  <a:pt x="20339" y="9620"/>
                  <a:pt x="20339" y="9596"/>
                  <a:pt x="20363" y="9596"/>
                </a:cubicBezTo>
                <a:close/>
                <a:moveTo>
                  <a:pt x="18760" y="9304"/>
                </a:moveTo>
                <a:lnTo>
                  <a:pt x="19003" y="9450"/>
                </a:lnTo>
                <a:cubicBezTo>
                  <a:pt x="18906" y="9620"/>
                  <a:pt x="18930" y="9887"/>
                  <a:pt x="18906" y="10106"/>
                </a:cubicBezTo>
                <a:cubicBezTo>
                  <a:pt x="18760" y="9887"/>
                  <a:pt x="18687" y="9620"/>
                  <a:pt x="18760" y="9304"/>
                </a:cubicBezTo>
                <a:close/>
                <a:moveTo>
                  <a:pt x="20874" y="10057"/>
                </a:moveTo>
                <a:cubicBezTo>
                  <a:pt x="20971" y="10154"/>
                  <a:pt x="21044" y="10252"/>
                  <a:pt x="21116" y="10349"/>
                </a:cubicBezTo>
                <a:cubicBezTo>
                  <a:pt x="21019" y="10349"/>
                  <a:pt x="20898" y="10373"/>
                  <a:pt x="20801" y="10397"/>
                </a:cubicBezTo>
                <a:cubicBezTo>
                  <a:pt x="20655" y="10300"/>
                  <a:pt x="20533" y="10203"/>
                  <a:pt x="20388" y="10106"/>
                </a:cubicBezTo>
                <a:cubicBezTo>
                  <a:pt x="20558" y="10106"/>
                  <a:pt x="20728" y="10081"/>
                  <a:pt x="20874" y="10057"/>
                </a:cubicBezTo>
                <a:close/>
                <a:moveTo>
                  <a:pt x="14873" y="10470"/>
                </a:moveTo>
                <a:cubicBezTo>
                  <a:pt x="15019" y="10470"/>
                  <a:pt x="15165" y="10494"/>
                  <a:pt x="15311" y="10543"/>
                </a:cubicBezTo>
                <a:cubicBezTo>
                  <a:pt x="15238" y="10543"/>
                  <a:pt x="15165" y="10567"/>
                  <a:pt x="15092" y="10567"/>
                </a:cubicBezTo>
                <a:cubicBezTo>
                  <a:pt x="15019" y="10543"/>
                  <a:pt x="14946" y="10494"/>
                  <a:pt x="14873" y="10470"/>
                </a:cubicBezTo>
                <a:close/>
                <a:moveTo>
                  <a:pt x="19197" y="9547"/>
                </a:moveTo>
                <a:cubicBezTo>
                  <a:pt x="19295" y="9620"/>
                  <a:pt x="19392" y="9669"/>
                  <a:pt x="19489" y="9741"/>
                </a:cubicBezTo>
                <a:cubicBezTo>
                  <a:pt x="19513" y="10033"/>
                  <a:pt x="19586" y="10324"/>
                  <a:pt x="19659" y="10616"/>
                </a:cubicBezTo>
                <a:cubicBezTo>
                  <a:pt x="19440" y="10519"/>
                  <a:pt x="19270" y="10422"/>
                  <a:pt x="19124" y="10300"/>
                </a:cubicBezTo>
                <a:cubicBezTo>
                  <a:pt x="19124" y="10300"/>
                  <a:pt x="19124" y="10276"/>
                  <a:pt x="19124" y="10276"/>
                </a:cubicBezTo>
                <a:cubicBezTo>
                  <a:pt x="19149" y="10057"/>
                  <a:pt x="19100" y="9766"/>
                  <a:pt x="19197" y="9571"/>
                </a:cubicBezTo>
                <a:cubicBezTo>
                  <a:pt x="19197" y="9571"/>
                  <a:pt x="19197" y="9571"/>
                  <a:pt x="19197" y="9547"/>
                </a:cubicBezTo>
                <a:close/>
                <a:moveTo>
                  <a:pt x="19732" y="9911"/>
                </a:moveTo>
                <a:lnTo>
                  <a:pt x="19732" y="9911"/>
                </a:lnTo>
                <a:cubicBezTo>
                  <a:pt x="19829" y="9960"/>
                  <a:pt x="19950" y="10033"/>
                  <a:pt x="20048" y="10106"/>
                </a:cubicBezTo>
                <a:cubicBezTo>
                  <a:pt x="20120" y="10349"/>
                  <a:pt x="20193" y="10567"/>
                  <a:pt x="20266" y="10786"/>
                </a:cubicBezTo>
                <a:cubicBezTo>
                  <a:pt x="20145" y="10762"/>
                  <a:pt x="20023" y="10737"/>
                  <a:pt x="19902" y="10689"/>
                </a:cubicBezTo>
                <a:cubicBezTo>
                  <a:pt x="19829" y="10422"/>
                  <a:pt x="19780" y="10154"/>
                  <a:pt x="19732" y="9911"/>
                </a:cubicBezTo>
                <a:close/>
                <a:moveTo>
                  <a:pt x="15675" y="10689"/>
                </a:moveTo>
                <a:cubicBezTo>
                  <a:pt x="15748" y="10713"/>
                  <a:pt x="15821" y="10762"/>
                  <a:pt x="15894" y="10810"/>
                </a:cubicBezTo>
                <a:lnTo>
                  <a:pt x="15529" y="10810"/>
                </a:lnTo>
                <a:cubicBezTo>
                  <a:pt x="15505" y="10786"/>
                  <a:pt x="15456" y="10762"/>
                  <a:pt x="15408" y="10737"/>
                </a:cubicBezTo>
                <a:cubicBezTo>
                  <a:pt x="15505" y="10713"/>
                  <a:pt x="15578" y="10689"/>
                  <a:pt x="15675" y="10689"/>
                </a:cubicBezTo>
                <a:close/>
                <a:moveTo>
                  <a:pt x="21238" y="10543"/>
                </a:moveTo>
                <a:cubicBezTo>
                  <a:pt x="21311" y="10640"/>
                  <a:pt x="21359" y="10737"/>
                  <a:pt x="21384" y="10835"/>
                </a:cubicBezTo>
                <a:cubicBezTo>
                  <a:pt x="21286" y="10737"/>
                  <a:pt x="21165" y="10664"/>
                  <a:pt x="21044" y="10567"/>
                </a:cubicBezTo>
                <a:cubicBezTo>
                  <a:pt x="21116" y="10567"/>
                  <a:pt x="21189" y="10543"/>
                  <a:pt x="21238" y="10543"/>
                </a:cubicBezTo>
                <a:close/>
                <a:moveTo>
                  <a:pt x="20339" y="10324"/>
                </a:moveTo>
                <a:cubicBezTo>
                  <a:pt x="20436" y="10397"/>
                  <a:pt x="20533" y="10470"/>
                  <a:pt x="20631" y="10519"/>
                </a:cubicBezTo>
                <a:lnTo>
                  <a:pt x="20631" y="10543"/>
                </a:lnTo>
                <a:cubicBezTo>
                  <a:pt x="20655" y="10664"/>
                  <a:pt x="20679" y="10786"/>
                  <a:pt x="20728" y="10907"/>
                </a:cubicBezTo>
                <a:cubicBezTo>
                  <a:pt x="20655" y="10883"/>
                  <a:pt x="20582" y="10883"/>
                  <a:pt x="20509" y="10859"/>
                </a:cubicBezTo>
                <a:cubicBezTo>
                  <a:pt x="20461" y="10689"/>
                  <a:pt x="20388" y="10494"/>
                  <a:pt x="20339" y="10324"/>
                </a:cubicBezTo>
                <a:close/>
                <a:moveTo>
                  <a:pt x="20898" y="10737"/>
                </a:moveTo>
                <a:lnTo>
                  <a:pt x="20898" y="10737"/>
                </a:lnTo>
                <a:cubicBezTo>
                  <a:pt x="20995" y="10810"/>
                  <a:pt x="21116" y="10907"/>
                  <a:pt x="21214" y="10980"/>
                </a:cubicBezTo>
                <a:cubicBezTo>
                  <a:pt x="21141" y="10956"/>
                  <a:pt x="21068" y="10956"/>
                  <a:pt x="20995" y="10956"/>
                </a:cubicBezTo>
                <a:cubicBezTo>
                  <a:pt x="20946" y="10883"/>
                  <a:pt x="20922" y="10810"/>
                  <a:pt x="20898" y="10737"/>
                </a:cubicBezTo>
                <a:close/>
                <a:moveTo>
                  <a:pt x="14630" y="10567"/>
                </a:moveTo>
                <a:lnTo>
                  <a:pt x="14630" y="10567"/>
                </a:lnTo>
                <a:cubicBezTo>
                  <a:pt x="14728" y="10616"/>
                  <a:pt x="14825" y="10664"/>
                  <a:pt x="14922" y="10737"/>
                </a:cubicBezTo>
                <a:cubicBezTo>
                  <a:pt x="14946" y="10810"/>
                  <a:pt x="14922" y="10907"/>
                  <a:pt x="14922" y="11005"/>
                </a:cubicBezTo>
                <a:cubicBezTo>
                  <a:pt x="14752" y="10907"/>
                  <a:pt x="14655" y="10762"/>
                  <a:pt x="14630" y="10567"/>
                </a:cubicBezTo>
                <a:close/>
                <a:moveTo>
                  <a:pt x="16161" y="11005"/>
                </a:moveTo>
                <a:cubicBezTo>
                  <a:pt x="16234" y="11053"/>
                  <a:pt x="16307" y="11126"/>
                  <a:pt x="16379" y="11199"/>
                </a:cubicBezTo>
                <a:cubicBezTo>
                  <a:pt x="16234" y="11150"/>
                  <a:pt x="16088" y="11077"/>
                  <a:pt x="15966" y="11005"/>
                </a:cubicBezTo>
                <a:close/>
                <a:moveTo>
                  <a:pt x="15141" y="10835"/>
                </a:moveTo>
                <a:lnTo>
                  <a:pt x="15141" y="10835"/>
                </a:lnTo>
                <a:cubicBezTo>
                  <a:pt x="15213" y="10883"/>
                  <a:pt x="15262" y="10907"/>
                  <a:pt x="15335" y="10932"/>
                </a:cubicBezTo>
                <a:cubicBezTo>
                  <a:pt x="15335" y="10932"/>
                  <a:pt x="15335" y="10956"/>
                  <a:pt x="15335" y="10956"/>
                </a:cubicBezTo>
                <a:cubicBezTo>
                  <a:pt x="15383" y="11053"/>
                  <a:pt x="15432" y="11150"/>
                  <a:pt x="15481" y="11223"/>
                </a:cubicBezTo>
                <a:cubicBezTo>
                  <a:pt x="15359" y="11199"/>
                  <a:pt x="15262" y="11175"/>
                  <a:pt x="15165" y="11126"/>
                </a:cubicBezTo>
                <a:cubicBezTo>
                  <a:pt x="15141" y="11029"/>
                  <a:pt x="15141" y="10932"/>
                  <a:pt x="15141" y="10835"/>
                </a:cubicBezTo>
                <a:close/>
                <a:moveTo>
                  <a:pt x="15651" y="11102"/>
                </a:moveTo>
                <a:lnTo>
                  <a:pt x="15651" y="11102"/>
                </a:lnTo>
                <a:cubicBezTo>
                  <a:pt x="15821" y="11175"/>
                  <a:pt x="15991" y="11272"/>
                  <a:pt x="16185" y="11345"/>
                </a:cubicBezTo>
                <a:cubicBezTo>
                  <a:pt x="16039" y="11345"/>
                  <a:pt x="15894" y="11320"/>
                  <a:pt x="15748" y="11296"/>
                </a:cubicBezTo>
                <a:cubicBezTo>
                  <a:pt x="15724" y="11296"/>
                  <a:pt x="15724" y="11296"/>
                  <a:pt x="15724" y="11272"/>
                </a:cubicBezTo>
                <a:cubicBezTo>
                  <a:pt x="15699" y="11223"/>
                  <a:pt x="15675" y="11150"/>
                  <a:pt x="15651" y="11102"/>
                </a:cubicBezTo>
                <a:close/>
                <a:moveTo>
                  <a:pt x="28477" y="0"/>
                </a:moveTo>
                <a:cubicBezTo>
                  <a:pt x="28015" y="146"/>
                  <a:pt x="27578" y="365"/>
                  <a:pt x="27214" y="656"/>
                </a:cubicBezTo>
                <a:cubicBezTo>
                  <a:pt x="27190" y="656"/>
                  <a:pt x="27141" y="680"/>
                  <a:pt x="27141" y="705"/>
                </a:cubicBezTo>
                <a:cubicBezTo>
                  <a:pt x="26801" y="972"/>
                  <a:pt x="26509" y="1312"/>
                  <a:pt x="26315" y="1676"/>
                </a:cubicBezTo>
                <a:cubicBezTo>
                  <a:pt x="26291" y="1701"/>
                  <a:pt x="26266" y="1725"/>
                  <a:pt x="26266" y="1774"/>
                </a:cubicBezTo>
                <a:cubicBezTo>
                  <a:pt x="26266" y="1798"/>
                  <a:pt x="26266" y="1798"/>
                  <a:pt x="26266" y="1822"/>
                </a:cubicBezTo>
                <a:cubicBezTo>
                  <a:pt x="26121" y="2187"/>
                  <a:pt x="26072" y="2599"/>
                  <a:pt x="26121" y="3037"/>
                </a:cubicBezTo>
                <a:cubicBezTo>
                  <a:pt x="26121" y="3037"/>
                  <a:pt x="26121" y="3037"/>
                  <a:pt x="26121" y="3061"/>
                </a:cubicBezTo>
                <a:cubicBezTo>
                  <a:pt x="25562" y="3936"/>
                  <a:pt x="24687" y="4737"/>
                  <a:pt x="24444" y="5782"/>
                </a:cubicBezTo>
                <a:cubicBezTo>
                  <a:pt x="23303" y="6292"/>
                  <a:pt x="22112" y="6705"/>
                  <a:pt x="20946" y="7069"/>
                </a:cubicBezTo>
                <a:cubicBezTo>
                  <a:pt x="20801" y="7118"/>
                  <a:pt x="20679" y="7142"/>
                  <a:pt x="20533" y="7191"/>
                </a:cubicBezTo>
                <a:cubicBezTo>
                  <a:pt x="21092" y="6559"/>
                  <a:pt x="21627" y="5879"/>
                  <a:pt x="22161" y="5223"/>
                </a:cubicBezTo>
                <a:cubicBezTo>
                  <a:pt x="22202" y="5227"/>
                  <a:pt x="22242" y="5228"/>
                  <a:pt x="22282" y="5228"/>
                </a:cubicBezTo>
                <a:cubicBezTo>
                  <a:pt x="23557" y="5228"/>
                  <a:pt x="24133" y="3368"/>
                  <a:pt x="24274" y="2308"/>
                </a:cubicBezTo>
                <a:lnTo>
                  <a:pt x="24274" y="2284"/>
                </a:lnTo>
                <a:cubicBezTo>
                  <a:pt x="24274" y="2259"/>
                  <a:pt x="24274" y="2235"/>
                  <a:pt x="24274" y="2187"/>
                </a:cubicBezTo>
                <a:cubicBezTo>
                  <a:pt x="24274" y="2127"/>
                  <a:pt x="24225" y="2083"/>
                  <a:pt x="24167" y="2083"/>
                </a:cubicBezTo>
                <a:cubicBezTo>
                  <a:pt x="24154" y="2083"/>
                  <a:pt x="24142" y="2085"/>
                  <a:pt x="24129" y="2089"/>
                </a:cubicBezTo>
                <a:cubicBezTo>
                  <a:pt x="23400" y="2284"/>
                  <a:pt x="22695" y="2745"/>
                  <a:pt x="22282" y="3377"/>
                </a:cubicBezTo>
                <a:cubicBezTo>
                  <a:pt x="22282" y="3401"/>
                  <a:pt x="22282" y="3401"/>
                  <a:pt x="22282" y="3425"/>
                </a:cubicBezTo>
                <a:cubicBezTo>
                  <a:pt x="22234" y="3498"/>
                  <a:pt x="22185" y="3547"/>
                  <a:pt x="22161" y="3620"/>
                </a:cubicBezTo>
                <a:cubicBezTo>
                  <a:pt x="21967" y="4033"/>
                  <a:pt x="21748" y="4640"/>
                  <a:pt x="22040" y="5029"/>
                </a:cubicBezTo>
                <a:cubicBezTo>
                  <a:pt x="21432" y="5782"/>
                  <a:pt x="20825" y="6535"/>
                  <a:pt x="20193" y="7264"/>
                </a:cubicBezTo>
                <a:cubicBezTo>
                  <a:pt x="20193" y="7264"/>
                  <a:pt x="20193" y="7288"/>
                  <a:pt x="20169" y="7288"/>
                </a:cubicBezTo>
                <a:cubicBezTo>
                  <a:pt x="19052" y="7628"/>
                  <a:pt x="17910" y="7895"/>
                  <a:pt x="16744" y="8114"/>
                </a:cubicBezTo>
                <a:cubicBezTo>
                  <a:pt x="17618" y="7385"/>
                  <a:pt x="18347" y="6559"/>
                  <a:pt x="19052" y="5685"/>
                </a:cubicBezTo>
                <a:cubicBezTo>
                  <a:pt x="19076" y="5660"/>
                  <a:pt x="19076" y="5660"/>
                  <a:pt x="19076" y="5636"/>
                </a:cubicBezTo>
                <a:lnTo>
                  <a:pt x="19124" y="5636"/>
                </a:lnTo>
                <a:cubicBezTo>
                  <a:pt x="19149" y="5660"/>
                  <a:pt x="19149" y="5660"/>
                  <a:pt x="19173" y="5660"/>
                </a:cubicBezTo>
                <a:cubicBezTo>
                  <a:pt x="19281" y="5685"/>
                  <a:pt x="19385" y="5697"/>
                  <a:pt x="19484" y="5697"/>
                </a:cubicBezTo>
                <a:cubicBezTo>
                  <a:pt x="20743" y="5697"/>
                  <a:pt x="21281" y="3805"/>
                  <a:pt x="21214" y="2770"/>
                </a:cubicBezTo>
                <a:cubicBezTo>
                  <a:pt x="21214" y="2721"/>
                  <a:pt x="21189" y="2697"/>
                  <a:pt x="21165" y="2672"/>
                </a:cubicBezTo>
                <a:lnTo>
                  <a:pt x="21116" y="2672"/>
                </a:lnTo>
                <a:cubicBezTo>
                  <a:pt x="21116" y="2660"/>
                  <a:pt x="21110" y="2654"/>
                  <a:pt x="21101" y="2654"/>
                </a:cubicBezTo>
                <a:cubicBezTo>
                  <a:pt x="21092" y="2654"/>
                  <a:pt x="21080" y="2660"/>
                  <a:pt x="21068" y="2672"/>
                </a:cubicBezTo>
                <a:cubicBezTo>
                  <a:pt x="20096" y="2842"/>
                  <a:pt x="18444" y="4397"/>
                  <a:pt x="18954" y="5466"/>
                </a:cubicBezTo>
                <a:cubicBezTo>
                  <a:pt x="18930" y="5490"/>
                  <a:pt x="18930" y="5490"/>
                  <a:pt x="18906" y="5539"/>
                </a:cubicBezTo>
                <a:cubicBezTo>
                  <a:pt x="18128" y="6486"/>
                  <a:pt x="17303" y="7434"/>
                  <a:pt x="16307" y="8187"/>
                </a:cubicBezTo>
                <a:cubicBezTo>
                  <a:pt x="15189" y="8357"/>
                  <a:pt x="14047" y="8478"/>
                  <a:pt x="12906" y="8527"/>
                </a:cubicBezTo>
                <a:cubicBezTo>
                  <a:pt x="12663" y="8527"/>
                  <a:pt x="12420" y="8551"/>
                  <a:pt x="12177" y="8551"/>
                </a:cubicBezTo>
                <a:cubicBezTo>
                  <a:pt x="12225" y="8502"/>
                  <a:pt x="12274" y="8478"/>
                  <a:pt x="12347" y="8405"/>
                </a:cubicBezTo>
                <a:cubicBezTo>
                  <a:pt x="12541" y="8260"/>
                  <a:pt x="12784" y="8187"/>
                  <a:pt x="13003" y="8065"/>
                </a:cubicBezTo>
                <a:cubicBezTo>
                  <a:pt x="13902" y="7579"/>
                  <a:pt x="14655" y="6899"/>
                  <a:pt x="15359" y="6195"/>
                </a:cubicBezTo>
                <a:cubicBezTo>
                  <a:pt x="15383" y="6219"/>
                  <a:pt x="15383" y="6219"/>
                  <a:pt x="15383" y="6219"/>
                </a:cubicBezTo>
                <a:cubicBezTo>
                  <a:pt x="15616" y="6358"/>
                  <a:pt x="15834" y="6419"/>
                  <a:pt x="16036" y="6419"/>
                </a:cubicBezTo>
                <a:cubicBezTo>
                  <a:pt x="17139" y="6419"/>
                  <a:pt x="17785" y="4592"/>
                  <a:pt x="18031" y="3668"/>
                </a:cubicBezTo>
                <a:cubicBezTo>
                  <a:pt x="18056" y="3620"/>
                  <a:pt x="18031" y="3595"/>
                  <a:pt x="18007" y="3571"/>
                </a:cubicBezTo>
                <a:cubicBezTo>
                  <a:pt x="18007" y="3523"/>
                  <a:pt x="17958" y="3498"/>
                  <a:pt x="17934" y="3498"/>
                </a:cubicBezTo>
                <a:cubicBezTo>
                  <a:pt x="16647" y="3571"/>
                  <a:pt x="14533" y="4446"/>
                  <a:pt x="15238" y="6049"/>
                </a:cubicBezTo>
                <a:cubicBezTo>
                  <a:pt x="15092" y="6195"/>
                  <a:pt x="14946" y="6316"/>
                  <a:pt x="14800" y="6462"/>
                </a:cubicBezTo>
                <a:cubicBezTo>
                  <a:pt x="14242" y="6948"/>
                  <a:pt x="13634" y="7434"/>
                  <a:pt x="12979" y="7822"/>
                </a:cubicBezTo>
                <a:cubicBezTo>
                  <a:pt x="12590" y="8065"/>
                  <a:pt x="12177" y="8235"/>
                  <a:pt x="11812" y="8551"/>
                </a:cubicBezTo>
                <a:cubicBezTo>
                  <a:pt x="11635" y="8553"/>
                  <a:pt x="11457" y="8554"/>
                  <a:pt x="11277" y="8554"/>
                </a:cubicBezTo>
                <a:cubicBezTo>
                  <a:pt x="7461" y="8554"/>
                  <a:pt x="3310" y="8031"/>
                  <a:pt x="201" y="5757"/>
                </a:cubicBezTo>
                <a:cubicBezTo>
                  <a:pt x="186" y="5746"/>
                  <a:pt x="170" y="5741"/>
                  <a:pt x="155" y="5741"/>
                </a:cubicBezTo>
                <a:cubicBezTo>
                  <a:pt x="72" y="5741"/>
                  <a:pt x="1" y="5890"/>
                  <a:pt x="104" y="5952"/>
                </a:cubicBezTo>
                <a:cubicBezTo>
                  <a:pt x="3213" y="8249"/>
                  <a:pt x="7386" y="8773"/>
                  <a:pt x="11247" y="8773"/>
                </a:cubicBezTo>
                <a:cubicBezTo>
                  <a:pt x="11428" y="8773"/>
                  <a:pt x="11609" y="8772"/>
                  <a:pt x="11788" y="8770"/>
                </a:cubicBezTo>
                <a:cubicBezTo>
                  <a:pt x="12614" y="9401"/>
                  <a:pt x="13489" y="9936"/>
                  <a:pt x="14412" y="10446"/>
                </a:cubicBezTo>
                <a:cubicBezTo>
                  <a:pt x="14346" y="11329"/>
                  <a:pt x="15725" y="11570"/>
                  <a:pt x="16487" y="11570"/>
                </a:cubicBezTo>
                <a:cubicBezTo>
                  <a:pt x="16563" y="11570"/>
                  <a:pt x="16633" y="11568"/>
                  <a:pt x="16695" y="11563"/>
                </a:cubicBezTo>
                <a:cubicBezTo>
                  <a:pt x="16744" y="11563"/>
                  <a:pt x="16768" y="11539"/>
                  <a:pt x="16792" y="11490"/>
                </a:cubicBezTo>
                <a:cubicBezTo>
                  <a:pt x="16792" y="11466"/>
                  <a:pt x="16792" y="11418"/>
                  <a:pt x="16768" y="11393"/>
                </a:cubicBezTo>
                <a:cubicBezTo>
                  <a:pt x="16427" y="10754"/>
                  <a:pt x="15599" y="10245"/>
                  <a:pt x="14844" y="10245"/>
                </a:cubicBezTo>
                <a:cubicBezTo>
                  <a:pt x="14738" y="10245"/>
                  <a:pt x="14634" y="10255"/>
                  <a:pt x="14533" y="10276"/>
                </a:cubicBezTo>
                <a:cubicBezTo>
                  <a:pt x="14290" y="10130"/>
                  <a:pt x="14023" y="9984"/>
                  <a:pt x="13780" y="9839"/>
                </a:cubicBezTo>
                <a:cubicBezTo>
                  <a:pt x="13319" y="9571"/>
                  <a:pt x="12638" y="9256"/>
                  <a:pt x="12274" y="8867"/>
                </a:cubicBezTo>
                <a:cubicBezTo>
                  <a:pt x="12250" y="8818"/>
                  <a:pt x="12201" y="8794"/>
                  <a:pt x="12177" y="8745"/>
                </a:cubicBezTo>
                <a:lnTo>
                  <a:pt x="12906" y="8745"/>
                </a:lnTo>
                <a:cubicBezTo>
                  <a:pt x="14047" y="8697"/>
                  <a:pt x="15189" y="8575"/>
                  <a:pt x="16331" y="8381"/>
                </a:cubicBezTo>
                <a:cubicBezTo>
                  <a:pt x="16331" y="8405"/>
                  <a:pt x="16355" y="8405"/>
                  <a:pt x="16379" y="8405"/>
                </a:cubicBezTo>
                <a:cubicBezTo>
                  <a:pt x="17157" y="8430"/>
                  <a:pt x="17837" y="8818"/>
                  <a:pt x="18517" y="9134"/>
                </a:cubicBezTo>
                <a:cubicBezTo>
                  <a:pt x="18517" y="9134"/>
                  <a:pt x="18541" y="9158"/>
                  <a:pt x="18541" y="9158"/>
                </a:cubicBezTo>
                <a:cubicBezTo>
                  <a:pt x="18128" y="10786"/>
                  <a:pt x="20485" y="11077"/>
                  <a:pt x="21602" y="11223"/>
                </a:cubicBezTo>
                <a:cubicBezTo>
                  <a:pt x="21607" y="11228"/>
                  <a:pt x="21612" y="11230"/>
                  <a:pt x="21618" y="11230"/>
                </a:cubicBezTo>
                <a:cubicBezTo>
                  <a:pt x="21643" y="11230"/>
                  <a:pt x="21675" y="11194"/>
                  <a:pt x="21675" y="11175"/>
                </a:cubicBezTo>
                <a:cubicBezTo>
                  <a:pt x="21699" y="11150"/>
                  <a:pt x="21724" y="11102"/>
                  <a:pt x="21699" y="11077"/>
                </a:cubicBezTo>
                <a:cubicBezTo>
                  <a:pt x="21651" y="10859"/>
                  <a:pt x="21554" y="10616"/>
                  <a:pt x="21408" y="10397"/>
                </a:cubicBezTo>
                <a:cubicBezTo>
                  <a:pt x="21408" y="10373"/>
                  <a:pt x="21384" y="10349"/>
                  <a:pt x="21359" y="10324"/>
                </a:cubicBezTo>
                <a:cubicBezTo>
                  <a:pt x="20873" y="9563"/>
                  <a:pt x="19908" y="8894"/>
                  <a:pt x="19041" y="8894"/>
                </a:cubicBezTo>
                <a:cubicBezTo>
                  <a:pt x="18912" y="8894"/>
                  <a:pt x="18785" y="8908"/>
                  <a:pt x="18663" y="8940"/>
                </a:cubicBezTo>
                <a:lnTo>
                  <a:pt x="18639" y="8940"/>
                </a:lnTo>
                <a:cubicBezTo>
                  <a:pt x="18104" y="8697"/>
                  <a:pt x="17545" y="8405"/>
                  <a:pt x="16987" y="8284"/>
                </a:cubicBezTo>
                <a:cubicBezTo>
                  <a:pt x="18056" y="8065"/>
                  <a:pt x="19124" y="7822"/>
                  <a:pt x="20193" y="7506"/>
                </a:cubicBezTo>
                <a:cubicBezTo>
                  <a:pt x="20193" y="7531"/>
                  <a:pt x="20218" y="7531"/>
                  <a:pt x="20218" y="7531"/>
                </a:cubicBezTo>
                <a:cubicBezTo>
                  <a:pt x="20922" y="7628"/>
                  <a:pt x="21578" y="7822"/>
                  <a:pt x="22258" y="8017"/>
                </a:cubicBezTo>
                <a:cubicBezTo>
                  <a:pt x="22258" y="8065"/>
                  <a:pt x="22258" y="8114"/>
                  <a:pt x="22258" y="8187"/>
                </a:cubicBezTo>
                <a:cubicBezTo>
                  <a:pt x="22348" y="8802"/>
                  <a:pt x="23135" y="8978"/>
                  <a:pt x="23965" y="8978"/>
                </a:cubicBezTo>
                <a:cubicBezTo>
                  <a:pt x="24708" y="8978"/>
                  <a:pt x="25485" y="8837"/>
                  <a:pt x="25829" y="8745"/>
                </a:cubicBezTo>
                <a:cubicBezTo>
                  <a:pt x="25853" y="8745"/>
                  <a:pt x="25853" y="8745"/>
                  <a:pt x="25878" y="8721"/>
                </a:cubicBezTo>
                <a:cubicBezTo>
                  <a:pt x="25878" y="8721"/>
                  <a:pt x="25878" y="8721"/>
                  <a:pt x="25878" y="8697"/>
                </a:cubicBezTo>
                <a:cubicBezTo>
                  <a:pt x="25902" y="8697"/>
                  <a:pt x="25902" y="8697"/>
                  <a:pt x="25902" y="8673"/>
                </a:cubicBezTo>
                <a:cubicBezTo>
                  <a:pt x="25902" y="8648"/>
                  <a:pt x="25902" y="8648"/>
                  <a:pt x="25902" y="8648"/>
                </a:cubicBezTo>
                <a:cubicBezTo>
                  <a:pt x="25926" y="8624"/>
                  <a:pt x="25902" y="8600"/>
                  <a:pt x="25878" y="8575"/>
                </a:cubicBezTo>
                <a:lnTo>
                  <a:pt x="25853" y="8551"/>
                </a:lnTo>
                <a:cubicBezTo>
                  <a:pt x="25708" y="8454"/>
                  <a:pt x="25270" y="8211"/>
                  <a:pt x="24760" y="7968"/>
                </a:cubicBezTo>
                <a:cubicBezTo>
                  <a:pt x="24760" y="7968"/>
                  <a:pt x="24736" y="7944"/>
                  <a:pt x="24712" y="7944"/>
                </a:cubicBezTo>
                <a:cubicBezTo>
                  <a:pt x="24122" y="7664"/>
                  <a:pt x="23425" y="7401"/>
                  <a:pt x="22925" y="7401"/>
                </a:cubicBezTo>
                <a:cubicBezTo>
                  <a:pt x="22600" y="7401"/>
                  <a:pt x="22359" y="7511"/>
                  <a:pt x="22282" y="7798"/>
                </a:cubicBezTo>
                <a:cubicBezTo>
                  <a:pt x="21724" y="7628"/>
                  <a:pt x="21189" y="7482"/>
                  <a:pt x="20631" y="7385"/>
                </a:cubicBezTo>
                <a:cubicBezTo>
                  <a:pt x="20752" y="7336"/>
                  <a:pt x="20874" y="7312"/>
                  <a:pt x="20995" y="7264"/>
                </a:cubicBezTo>
                <a:cubicBezTo>
                  <a:pt x="22185" y="6899"/>
                  <a:pt x="23351" y="6511"/>
                  <a:pt x="24469" y="6000"/>
                </a:cubicBezTo>
                <a:lnTo>
                  <a:pt x="24517" y="6000"/>
                </a:lnTo>
                <a:cubicBezTo>
                  <a:pt x="24809" y="6025"/>
                  <a:pt x="25106" y="6031"/>
                  <a:pt x="25404" y="6031"/>
                </a:cubicBezTo>
                <a:cubicBezTo>
                  <a:pt x="25702" y="6031"/>
                  <a:pt x="25999" y="6025"/>
                  <a:pt x="26291" y="6025"/>
                </a:cubicBezTo>
                <a:cubicBezTo>
                  <a:pt x="26533" y="6752"/>
                  <a:pt x="27259" y="7008"/>
                  <a:pt x="28063" y="7008"/>
                </a:cubicBezTo>
                <a:cubicBezTo>
                  <a:pt x="28950" y="7008"/>
                  <a:pt x="29934" y="6696"/>
                  <a:pt x="30469" y="6365"/>
                </a:cubicBezTo>
                <a:cubicBezTo>
                  <a:pt x="30542" y="6340"/>
                  <a:pt x="30542" y="6219"/>
                  <a:pt x="30469" y="6195"/>
                </a:cubicBezTo>
                <a:cubicBezTo>
                  <a:pt x="29746" y="5733"/>
                  <a:pt x="28730" y="5320"/>
                  <a:pt x="27787" y="5320"/>
                </a:cubicBezTo>
                <a:cubicBezTo>
                  <a:pt x="27240" y="5320"/>
                  <a:pt x="26718" y="5459"/>
                  <a:pt x="26291" y="5806"/>
                </a:cubicBezTo>
                <a:lnTo>
                  <a:pt x="26266" y="5806"/>
                </a:lnTo>
                <a:cubicBezTo>
                  <a:pt x="25959" y="5806"/>
                  <a:pt x="25651" y="5817"/>
                  <a:pt x="25336" y="5817"/>
                </a:cubicBezTo>
                <a:cubicBezTo>
                  <a:pt x="25179" y="5817"/>
                  <a:pt x="25019" y="5814"/>
                  <a:pt x="24857" y="5806"/>
                </a:cubicBezTo>
                <a:cubicBezTo>
                  <a:pt x="25951" y="5247"/>
                  <a:pt x="26898" y="4519"/>
                  <a:pt x="27967" y="3911"/>
                </a:cubicBezTo>
                <a:cubicBezTo>
                  <a:pt x="28366" y="4003"/>
                  <a:pt x="28780" y="4047"/>
                  <a:pt x="29200" y="4047"/>
                </a:cubicBezTo>
                <a:cubicBezTo>
                  <a:pt x="31666" y="4047"/>
                  <a:pt x="34342" y="2545"/>
                  <a:pt x="35546" y="510"/>
                </a:cubicBezTo>
                <a:cubicBezTo>
                  <a:pt x="35570" y="462"/>
                  <a:pt x="35546" y="365"/>
                  <a:pt x="35497" y="365"/>
                </a:cubicBezTo>
                <a:cubicBezTo>
                  <a:pt x="35125" y="300"/>
                  <a:pt x="34753" y="278"/>
                  <a:pt x="34373" y="278"/>
                </a:cubicBezTo>
                <a:cubicBezTo>
                  <a:pt x="34183" y="278"/>
                  <a:pt x="33991" y="284"/>
                  <a:pt x="33797" y="292"/>
                </a:cubicBezTo>
                <a:cubicBezTo>
                  <a:pt x="33797" y="292"/>
                  <a:pt x="33773" y="292"/>
                  <a:pt x="33748" y="316"/>
                </a:cubicBezTo>
                <a:cubicBezTo>
                  <a:pt x="33141" y="365"/>
                  <a:pt x="32558" y="462"/>
                  <a:pt x="31975" y="632"/>
                </a:cubicBezTo>
                <a:cubicBezTo>
                  <a:pt x="31562" y="753"/>
                  <a:pt x="31173" y="899"/>
                  <a:pt x="30809" y="1069"/>
                </a:cubicBezTo>
                <a:cubicBezTo>
                  <a:pt x="29764" y="1531"/>
                  <a:pt x="28210" y="2502"/>
                  <a:pt x="27918" y="3693"/>
                </a:cubicBezTo>
                <a:cubicBezTo>
                  <a:pt x="26849" y="4324"/>
                  <a:pt x="25853" y="5102"/>
                  <a:pt x="24736" y="5636"/>
                </a:cubicBezTo>
                <a:cubicBezTo>
                  <a:pt x="24712" y="5660"/>
                  <a:pt x="24712" y="5660"/>
                  <a:pt x="24687" y="5660"/>
                </a:cubicBezTo>
                <a:cubicBezTo>
                  <a:pt x="25003" y="4737"/>
                  <a:pt x="25805" y="3960"/>
                  <a:pt x="26315" y="3158"/>
                </a:cubicBezTo>
                <a:lnTo>
                  <a:pt x="26364" y="3158"/>
                </a:lnTo>
                <a:cubicBezTo>
                  <a:pt x="27044" y="3037"/>
                  <a:pt x="27530" y="2672"/>
                  <a:pt x="27894" y="2187"/>
                </a:cubicBezTo>
                <a:cubicBezTo>
                  <a:pt x="27894" y="2162"/>
                  <a:pt x="27918" y="2138"/>
                  <a:pt x="27918" y="2114"/>
                </a:cubicBezTo>
                <a:cubicBezTo>
                  <a:pt x="28088" y="1871"/>
                  <a:pt x="28234" y="1603"/>
                  <a:pt x="28331" y="1312"/>
                </a:cubicBezTo>
                <a:cubicBezTo>
                  <a:pt x="28380" y="1288"/>
                  <a:pt x="28380" y="1239"/>
                  <a:pt x="28380" y="1191"/>
                </a:cubicBezTo>
                <a:cubicBezTo>
                  <a:pt x="28501" y="826"/>
                  <a:pt x="28574" y="462"/>
                  <a:pt x="28623" y="122"/>
                </a:cubicBezTo>
                <a:cubicBezTo>
                  <a:pt x="28623" y="73"/>
                  <a:pt x="28598" y="49"/>
                  <a:pt x="28574" y="24"/>
                </a:cubicBezTo>
                <a:cubicBezTo>
                  <a:pt x="28550" y="0"/>
                  <a:pt x="28526" y="0"/>
                  <a:pt x="28477" y="0"/>
                </a:cubicBezTo>
                <a:close/>
              </a:path>
            </a:pathLst>
          </a:custGeom>
          <a:solidFill>
            <a:srgbClr val="5420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34"/>
          <p:cNvSpPr/>
          <p:nvPr/>
        </p:nvSpPr>
        <p:spPr>
          <a:xfrm rot="10800000" flipH="1">
            <a:off x="-220547" y="-240889"/>
            <a:ext cx="716353" cy="715510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34"/>
          <p:cNvSpPr/>
          <p:nvPr/>
        </p:nvSpPr>
        <p:spPr>
          <a:xfrm rot="10800000" flipH="1">
            <a:off x="-654121" y="252665"/>
            <a:ext cx="1344857" cy="1343276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34"/>
          <p:cNvSpPr/>
          <p:nvPr/>
        </p:nvSpPr>
        <p:spPr>
          <a:xfrm rot="10712617">
            <a:off x="625106" y="3633947"/>
            <a:ext cx="1137832" cy="1029719"/>
          </a:xfrm>
          <a:custGeom>
            <a:avLst/>
            <a:gdLst/>
            <a:ahLst/>
            <a:cxnLst/>
            <a:rect l="l" t="t" r="r" b="b"/>
            <a:pathLst>
              <a:path w="19057" h="17247" extrusionOk="0">
                <a:moveTo>
                  <a:pt x="9690" y="0"/>
                </a:moveTo>
                <a:cubicBezTo>
                  <a:pt x="9323" y="0"/>
                  <a:pt x="8968" y="47"/>
                  <a:pt x="8757" y="77"/>
                </a:cubicBezTo>
                <a:cubicBezTo>
                  <a:pt x="6522" y="247"/>
                  <a:pt x="4263" y="1121"/>
                  <a:pt x="2198" y="2069"/>
                </a:cubicBezTo>
                <a:cubicBezTo>
                  <a:pt x="1542" y="1850"/>
                  <a:pt x="886" y="1607"/>
                  <a:pt x="230" y="1364"/>
                </a:cubicBezTo>
                <a:cubicBezTo>
                  <a:pt x="217" y="1361"/>
                  <a:pt x="205" y="1359"/>
                  <a:pt x="193" y="1359"/>
                </a:cubicBezTo>
                <a:cubicBezTo>
                  <a:pt x="51" y="1359"/>
                  <a:pt x="1" y="1611"/>
                  <a:pt x="158" y="1656"/>
                </a:cubicBezTo>
                <a:cubicBezTo>
                  <a:pt x="814" y="1899"/>
                  <a:pt x="1494" y="2142"/>
                  <a:pt x="2150" y="2385"/>
                </a:cubicBezTo>
                <a:cubicBezTo>
                  <a:pt x="3753" y="4012"/>
                  <a:pt x="3461" y="6174"/>
                  <a:pt x="4360" y="8191"/>
                </a:cubicBezTo>
                <a:cubicBezTo>
                  <a:pt x="4571" y="8645"/>
                  <a:pt x="4737" y="8826"/>
                  <a:pt x="4866" y="8826"/>
                </a:cubicBezTo>
                <a:cubicBezTo>
                  <a:pt x="5287" y="8826"/>
                  <a:pt x="5305" y="6891"/>
                  <a:pt x="5138" y="6296"/>
                </a:cubicBezTo>
                <a:cubicBezTo>
                  <a:pt x="4846" y="5130"/>
                  <a:pt x="4384" y="3696"/>
                  <a:pt x="3437" y="2846"/>
                </a:cubicBezTo>
                <a:lnTo>
                  <a:pt x="3437" y="2846"/>
                </a:lnTo>
                <a:cubicBezTo>
                  <a:pt x="4239" y="3113"/>
                  <a:pt x="5040" y="3405"/>
                  <a:pt x="5866" y="3696"/>
                </a:cubicBezTo>
                <a:cubicBezTo>
                  <a:pt x="6717" y="6271"/>
                  <a:pt x="6668" y="9186"/>
                  <a:pt x="7105" y="11859"/>
                </a:cubicBezTo>
                <a:cubicBezTo>
                  <a:pt x="7181" y="12369"/>
                  <a:pt x="7212" y="13379"/>
                  <a:pt x="7612" y="13379"/>
                </a:cubicBezTo>
                <a:cubicBezTo>
                  <a:pt x="7725" y="13379"/>
                  <a:pt x="7869" y="13297"/>
                  <a:pt x="8053" y="13098"/>
                </a:cubicBezTo>
                <a:cubicBezTo>
                  <a:pt x="8927" y="12247"/>
                  <a:pt x="8563" y="9842"/>
                  <a:pt x="8417" y="8798"/>
                </a:cubicBezTo>
                <a:cubicBezTo>
                  <a:pt x="8247" y="7389"/>
                  <a:pt x="8077" y="5251"/>
                  <a:pt x="6984" y="4085"/>
                </a:cubicBezTo>
                <a:lnTo>
                  <a:pt x="6984" y="4085"/>
                </a:lnTo>
                <a:cubicBezTo>
                  <a:pt x="7397" y="4231"/>
                  <a:pt x="7810" y="4401"/>
                  <a:pt x="8198" y="4571"/>
                </a:cubicBezTo>
                <a:cubicBezTo>
                  <a:pt x="8393" y="4668"/>
                  <a:pt x="8563" y="4741"/>
                  <a:pt x="8757" y="4862"/>
                </a:cubicBezTo>
                <a:lnTo>
                  <a:pt x="9243" y="6320"/>
                </a:lnTo>
                <a:cubicBezTo>
                  <a:pt x="9777" y="8603"/>
                  <a:pt x="9656" y="11227"/>
                  <a:pt x="10215" y="13413"/>
                </a:cubicBezTo>
                <a:cubicBezTo>
                  <a:pt x="10361" y="13747"/>
                  <a:pt x="10506" y="14474"/>
                  <a:pt x="10913" y="14474"/>
                </a:cubicBezTo>
                <a:cubicBezTo>
                  <a:pt x="10981" y="14474"/>
                  <a:pt x="11055" y="14454"/>
                  <a:pt x="11138" y="14409"/>
                </a:cubicBezTo>
                <a:cubicBezTo>
                  <a:pt x="11818" y="14069"/>
                  <a:pt x="11599" y="11883"/>
                  <a:pt x="11551" y="11324"/>
                </a:cubicBezTo>
                <a:cubicBezTo>
                  <a:pt x="11308" y="9235"/>
                  <a:pt x="10579" y="6806"/>
                  <a:pt x="9194" y="5105"/>
                </a:cubicBezTo>
                <a:lnTo>
                  <a:pt x="9194" y="5105"/>
                </a:lnTo>
                <a:cubicBezTo>
                  <a:pt x="9462" y="5251"/>
                  <a:pt x="9729" y="5421"/>
                  <a:pt x="9972" y="5616"/>
                </a:cubicBezTo>
                <a:cubicBezTo>
                  <a:pt x="10773" y="6199"/>
                  <a:pt x="11502" y="6879"/>
                  <a:pt x="12134" y="7632"/>
                </a:cubicBezTo>
                <a:lnTo>
                  <a:pt x="12522" y="8191"/>
                </a:lnTo>
                <a:cubicBezTo>
                  <a:pt x="12862" y="8871"/>
                  <a:pt x="13203" y="9867"/>
                  <a:pt x="13956" y="11616"/>
                </a:cubicBezTo>
                <a:cubicBezTo>
                  <a:pt x="14830" y="13729"/>
                  <a:pt x="15219" y="14604"/>
                  <a:pt x="16458" y="16547"/>
                </a:cubicBezTo>
                <a:cubicBezTo>
                  <a:pt x="16772" y="17045"/>
                  <a:pt x="17004" y="17246"/>
                  <a:pt x="17170" y="17246"/>
                </a:cubicBezTo>
                <a:cubicBezTo>
                  <a:pt x="17775" y="17246"/>
                  <a:pt x="17510" y="14578"/>
                  <a:pt x="17186" y="13778"/>
                </a:cubicBezTo>
                <a:cubicBezTo>
                  <a:pt x="16288" y="11567"/>
                  <a:pt x="14393" y="8968"/>
                  <a:pt x="12377" y="7437"/>
                </a:cubicBezTo>
                <a:cubicBezTo>
                  <a:pt x="11502" y="6441"/>
                  <a:pt x="10530" y="5567"/>
                  <a:pt x="9413" y="4862"/>
                </a:cubicBezTo>
                <a:lnTo>
                  <a:pt x="9413" y="4862"/>
                </a:lnTo>
                <a:cubicBezTo>
                  <a:pt x="12474" y="5931"/>
                  <a:pt x="14976" y="8652"/>
                  <a:pt x="17186" y="10838"/>
                </a:cubicBezTo>
                <a:cubicBezTo>
                  <a:pt x="17499" y="11166"/>
                  <a:pt x="17968" y="11512"/>
                  <a:pt x="18328" y="11512"/>
                </a:cubicBezTo>
                <a:cubicBezTo>
                  <a:pt x="18555" y="11512"/>
                  <a:pt x="18739" y="11375"/>
                  <a:pt x="18814" y="11008"/>
                </a:cubicBezTo>
                <a:cubicBezTo>
                  <a:pt x="19057" y="10037"/>
                  <a:pt x="17915" y="8846"/>
                  <a:pt x="17357" y="8312"/>
                </a:cubicBezTo>
                <a:cubicBezTo>
                  <a:pt x="15024" y="6199"/>
                  <a:pt x="11939" y="5373"/>
                  <a:pt x="9000" y="4644"/>
                </a:cubicBezTo>
                <a:cubicBezTo>
                  <a:pt x="8854" y="4547"/>
                  <a:pt x="8708" y="4474"/>
                  <a:pt x="8538" y="4377"/>
                </a:cubicBezTo>
                <a:cubicBezTo>
                  <a:pt x="8077" y="4158"/>
                  <a:pt x="7591" y="3988"/>
                  <a:pt x="7105" y="3818"/>
                </a:cubicBezTo>
                <a:cubicBezTo>
                  <a:pt x="6668" y="3648"/>
                  <a:pt x="6206" y="3478"/>
                  <a:pt x="5745" y="3332"/>
                </a:cubicBezTo>
                <a:cubicBezTo>
                  <a:pt x="5210" y="3138"/>
                  <a:pt x="4700" y="2968"/>
                  <a:pt x="4166" y="2773"/>
                </a:cubicBezTo>
                <a:cubicBezTo>
                  <a:pt x="3680" y="2628"/>
                  <a:pt x="3218" y="2433"/>
                  <a:pt x="2733" y="2263"/>
                </a:cubicBezTo>
                <a:lnTo>
                  <a:pt x="2733" y="2263"/>
                </a:lnTo>
                <a:cubicBezTo>
                  <a:pt x="2822" y="2266"/>
                  <a:pt x="2912" y="2268"/>
                  <a:pt x="3002" y="2268"/>
                </a:cubicBezTo>
                <a:cubicBezTo>
                  <a:pt x="3597" y="2268"/>
                  <a:pt x="4200" y="2202"/>
                  <a:pt x="4749" y="2117"/>
                </a:cubicBezTo>
                <a:cubicBezTo>
                  <a:pt x="6449" y="1826"/>
                  <a:pt x="8198" y="2166"/>
                  <a:pt x="9875" y="1704"/>
                </a:cubicBezTo>
                <a:cubicBezTo>
                  <a:pt x="10360" y="1583"/>
                  <a:pt x="11308" y="1219"/>
                  <a:pt x="10943" y="466"/>
                </a:cubicBezTo>
                <a:cubicBezTo>
                  <a:pt x="10758" y="95"/>
                  <a:pt x="10212" y="0"/>
                  <a:pt x="9690" y="0"/>
                </a:cubicBezTo>
                <a:close/>
              </a:path>
            </a:pathLst>
          </a:custGeom>
          <a:solidFill>
            <a:srgbClr val="542053">
              <a:alpha val="352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34"/>
          <p:cNvSpPr/>
          <p:nvPr/>
        </p:nvSpPr>
        <p:spPr>
          <a:xfrm rot="3324298">
            <a:off x="472827" y="3763873"/>
            <a:ext cx="1380041" cy="755253"/>
          </a:xfrm>
          <a:custGeom>
            <a:avLst/>
            <a:gdLst/>
            <a:ahLst/>
            <a:cxnLst/>
            <a:rect l="l" t="t" r="r" b="b"/>
            <a:pathLst>
              <a:path w="14821" h="8111" extrusionOk="0">
                <a:moveTo>
                  <a:pt x="9402" y="534"/>
                </a:moveTo>
                <a:cubicBezTo>
                  <a:pt x="9842" y="534"/>
                  <a:pt x="11333" y="1091"/>
                  <a:pt x="11539" y="1174"/>
                </a:cubicBezTo>
                <a:cubicBezTo>
                  <a:pt x="12025" y="1320"/>
                  <a:pt x="12462" y="1417"/>
                  <a:pt x="12948" y="1417"/>
                </a:cubicBezTo>
                <a:cubicBezTo>
                  <a:pt x="12786" y="1453"/>
                  <a:pt x="12618" y="1468"/>
                  <a:pt x="12448" y="1468"/>
                </a:cubicBezTo>
                <a:cubicBezTo>
                  <a:pt x="11928" y="1468"/>
                  <a:pt x="11383" y="1326"/>
                  <a:pt x="10908" y="1198"/>
                </a:cubicBezTo>
                <a:cubicBezTo>
                  <a:pt x="10901" y="1197"/>
                  <a:pt x="10895" y="1196"/>
                  <a:pt x="10889" y="1196"/>
                </a:cubicBezTo>
                <a:cubicBezTo>
                  <a:pt x="10779" y="1196"/>
                  <a:pt x="10721" y="1394"/>
                  <a:pt x="10859" y="1417"/>
                </a:cubicBezTo>
                <a:cubicBezTo>
                  <a:pt x="11326" y="1539"/>
                  <a:pt x="11877" y="1677"/>
                  <a:pt x="12414" y="1677"/>
                </a:cubicBezTo>
                <a:cubicBezTo>
                  <a:pt x="12520" y="1677"/>
                  <a:pt x="12625" y="1672"/>
                  <a:pt x="12730" y="1660"/>
                </a:cubicBezTo>
                <a:lnTo>
                  <a:pt x="12730" y="1660"/>
                </a:lnTo>
                <a:cubicBezTo>
                  <a:pt x="12516" y="1719"/>
                  <a:pt x="12295" y="1744"/>
                  <a:pt x="12072" y="1744"/>
                </a:cubicBezTo>
                <a:cubicBezTo>
                  <a:pt x="11560" y="1744"/>
                  <a:pt x="11034" y="1610"/>
                  <a:pt x="10543" y="1441"/>
                </a:cubicBezTo>
                <a:cubicBezTo>
                  <a:pt x="10228" y="1344"/>
                  <a:pt x="9304" y="955"/>
                  <a:pt x="9280" y="591"/>
                </a:cubicBezTo>
                <a:cubicBezTo>
                  <a:pt x="9280" y="551"/>
                  <a:pt x="9325" y="534"/>
                  <a:pt x="9402" y="534"/>
                </a:cubicBezTo>
                <a:close/>
                <a:moveTo>
                  <a:pt x="6079" y="442"/>
                </a:moveTo>
                <a:cubicBezTo>
                  <a:pt x="6321" y="442"/>
                  <a:pt x="6714" y="692"/>
                  <a:pt x="6900" y="785"/>
                </a:cubicBezTo>
                <a:cubicBezTo>
                  <a:pt x="7458" y="1052"/>
                  <a:pt x="7993" y="1344"/>
                  <a:pt x="8527" y="1611"/>
                </a:cubicBezTo>
                <a:cubicBezTo>
                  <a:pt x="9377" y="2073"/>
                  <a:pt x="10228" y="2510"/>
                  <a:pt x="11151" y="2801"/>
                </a:cubicBezTo>
                <a:cubicBezTo>
                  <a:pt x="11112" y="2803"/>
                  <a:pt x="11074" y="2804"/>
                  <a:pt x="11035" y="2804"/>
                </a:cubicBezTo>
                <a:cubicBezTo>
                  <a:pt x="9719" y="2804"/>
                  <a:pt x="8493" y="2007"/>
                  <a:pt x="7337" y="1417"/>
                </a:cubicBezTo>
                <a:cubicBezTo>
                  <a:pt x="7322" y="1411"/>
                  <a:pt x="7308" y="1408"/>
                  <a:pt x="7294" y="1408"/>
                </a:cubicBezTo>
                <a:cubicBezTo>
                  <a:pt x="7195" y="1408"/>
                  <a:pt x="7133" y="1547"/>
                  <a:pt x="7240" y="1611"/>
                </a:cubicBezTo>
                <a:cubicBezTo>
                  <a:pt x="8404" y="2216"/>
                  <a:pt x="9657" y="3000"/>
                  <a:pt x="11000" y="3000"/>
                </a:cubicBezTo>
                <a:cubicBezTo>
                  <a:pt x="11058" y="3000"/>
                  <a:pt x="11116" y="2999"/>
                  <a:pt x="11175" y="2996"/>
                </a:cubicBezTo>
                <a:lnTo>
                  <a:pt x="11175" y="2996"/>
                </a:lnTo>
                <a:cubicBezTo>
                  <a:pt x="10939" y="3099"/>
                  <a:pt x="10693" y="3143"/>
                  <a:pt x="10443" y="3143"/>
                </a:cubicBezTo>
                <a:cubicBezTo>
                  <a:pt x="9640" y="3143"/>
                  <a:pt x="8794" y="2692"/>
                  <a:pt x="8090" y="2340"/>
                </a:cubicBezTo>
                <a:cubicBezTo>
                  <a:pt x="7507" y="2048"/>
                  <a:pt x="5976" y="1490"/>
                  <a:pt x="5879" y="761"/>
                </a:cubicBezTo>
                <a:cubicBezTo>
                  <a:pt x="5853" y="523"/>
                  <a:pt x="5941" y="442"/>
                  <a:pt x="6079" y="442"/>
                </a:cubicBezTo>
                <a:close/>
                <a:moveTo>
                  <a:pt x="4473" y="1649"/>
                </a:moveTo>
                <a:cubicBezTo>
                  <a:pt x="4542" y="1649"/>
                  <a:pt x="4629" y="1688"/>
                  <a:pt x="4762" y="1733"/>
                </a:cubicBezTo>
                <a:cubicBezTo>
                  <a:pt x="5102" y="1854"/>
                  <a:pt x="5418" y="2024"/>
                  <a:pt x="5733" y="2170"/>
                </a:cubicBezTo>
                <a:cubicBezTo>
                  <a:pt x="6195" y="2413"/>
                  <a:pt x="6632" y="2656"/>
                  <a:pt x="7094" y="2899"/>
                </a:cubicBezTo>
                <a:cubicBezTo>
                  <a:pt x="7750" y="3263"/>
                  <a:pt x="8430" y="3579"/>
                  <a:pt x="9134" y="3797"/>
                </a:cubicBezTo>
                <a:cubicBezTo>
                  <a:pt x="8746" y="3725"/>
                  <a:pt x="8357" y="3579"/>
                  <a:pt x="8017" y="3482"/>
                </a:cubicBezTo>
                <a:cubicBezTo>
                  <a:pt x="7312" y="3239"/>
                  <a:pt x="6608" y="3093"/>
                  <a:pt x="5976" y="2704"/>
                </a:cubicBezTo>
                <a:cubicBezTo>
                  <a:pt x="5962" y="2698"/>
                  <a:pt x="5947" y="2696"/>
                  <a:pt x="5932" y="2696"/>
                </a:cubicBezTo>
                <a:cubicBezTo>
                  <a:pt x="5829" y="2696"/>
                  <a:pt x="5748" y="2835"/>
                  <a:pt x="5855" y="2899"/>
                </a:cubicBezTo>
                <a:cubicBezTo>
                  <a:pt x="6559" y="3312"/>
                  <a:pt x="7361" y="3482"/>
                  <a:pt x="8138" y="3749"/>
                </a:cubicBezTo>
                <a:cubicBezTo>
                  <a:pt x="8236" y="3773"/>
                  <a:pt x="8357" y="3797"/>
                  <a:pt x="8454" y="3846"/>
                </a:cubicBezTo>
                <a:cubicBezTo>
                  <a:pt x="7701" y="3797"/>
                  <a:pt x="6948" y="3579"/>
                  <a:pt x="6244" y="3312"/>
                </a:cubicBezTo>
                <a:cubicBezTo>
                  <a:pt x="5831" y="3166"/>
                  <a:pt x="5442" y="2996"/>
                  <a:pt x="5053" y="2777"/>
                </a:cubicBezTo>
                <a:cubicBezTo>
                  <a:pt x="4908" y="2680"/>
                  <a:pt x="4762" y="2607"/>
                  <a:pt x="4616" y="2510"/>
                </a:cubicBezTo>
                <a:cubicBezTo>
                  <a:pt x="4300" y="2291"/>
                  <a:pt x="4033" y="2243"/>
                  <a:pt x="4252" y="1878"/>
                </a:cubicBezTo>
                <a:cubicBezTo>
                  <a:pt x="4331" y="1706"/>
                  <a:pt x="4389" y="1649"/>
                  <a:pt x="4473" y="1649"/>
                </a:cubicBezTo>
                <a:close/>
                <a:moveTo>
                  <a:pt x="1197" y="3987"/>
                </a:moveTo>
                <a:cubicBezTo>
                  <a:pt x="2628" y="3987"/>
                  <a:pt x="4056" y="4302"/>
                  <a:pt x="5442" y="4575"/>
                </a:cubicBezTo>
                <a:cubicBezTo>
                  <a:pt x="5733" y="4623"/>
                  <a:pt x="6025" y="4696"/>
                  <a:pt x="6316" y="4745"/>
                </a:cubicBezTo>
                <a:cubicBezTo>
                  <a:pt x="5841" y="4778"/>
                  <a:pt x="5363" y="4794"/>
                  <a:pt x="4884" y="4794"/>
                </a:cubicBezTo>
                <a:cubicBezTo>
                  <a:pt x="3968" y="4794"/>
                  <a:pt x="3048" y="4735"/>
                  <a:pt x="2138" y="4623"/>
                </a:cubicBezTo>
                <a:cubicBezTo>
                  <a:pt x="1992" y="4623"/>
                  <a:pt x="1992" y="4842"/>
                  <a:pt x="2138" y="4842"/>
                </a:cubicBezTo>
                <a:cubicBezTo>
                  <a:pt x="3062" y="4943"/>
                  <a:pt x="3977" y="5001"/>
                  <a:pt x="4894" y="5001"/>
                </a:cubicBezTo>
                <a:cubicBezTo>
                  <a:pt x="5520" y="5001"/>
                  <a:pt x="6147" y="4974"/>
                  <a:pt x="6778" y="4915"/>
                </a:cubicBezTo>
                <a:lnTo>
                  <a:pt x="6778" y="4915"/>
                </a:lnTo>
                <a:cubicBezTo>
                  <a:pt x="5905" y="5172"/>
                  <a:pt x="4997" y="5296"/>
                  <a:pt x="4094" y="5296"/>
                </a:cubicBezTo>
                <a:cubicBezTo>
                  <a:pt x="3715" y="5296"/>
                  <a:pt x="3338" y="5274"/>
                  <a:pt x="2964" y="5231"/>
                </a:cubicBezTo>
                <a:cubicBezTo>
                  <a:pt x="2357" y="5182"/>
                  <a:pt x="1871" y="5036"/>
                  <a:pt x="1337" y="4769"/>
                </a:cubicBezTo>
                <a:cubicBezTo>
                  <a:pt x="1021" y="4599"/>
                  <a:pt x="0" y="4016"/>
                  <a:pt x="899" y="3992"/>
                </a:cubicBezTo>
                <a:cubicBezTo>
                  <a:pt x="999" y="3989"/>
                  <a:pt x="1098" y="3987"/>
                  <a:pt x="1197" y="3987"/>
                </a:cubicBezTo>
                <a:close/>
                <a:moveTo>
                  <a:pt x="13240" y="1927"/>
                </a:moveTo>
                <a:cubicBezTo>
                  <a:pt x="12754" y="3190"/>
                  <a:pt x="12317" y="4478"/>
                  <a:pt x="11539" y="5571"/>
                </a:cubicBezTo>
                <a:cubicBezTo>
                  <a:pt x="11487" y="5658"/>
                  <a:pt x="11559" y="5732"/>
                  <a:pt x="11631" y="5732"/>
                </a:cubicBezTo>
                <a:cubicBezTo>
                  <a:pt x="11660" y="5732"/>
                  <a:pt x="11689" y="5720"/>
                  <a:pt x="11709" y="5692"/>
                </a:cubicBezTo>
                <a:cubicBezTo>
                  <a:pt x="12438" y="4672"/>
                  <a:pt x="12875" y="3482"/>
                  <a:pt x="13313" y="2316"/>
                </a:cubicBezTo>
                <a:lnTo>
                  <a:pt x="13313" y="2316"/>
                </a:lnTo>
                <a:cubicBezTo>
                  <a:pt x="13191" y="2899"/>
                  <a:pt x="13070" y="3506"/>
                  <a:pt x="12875" y="4089"/>
                </a:cubicBezTo>
                <a:cubicBezTo>
                  <a:pt x="12705" y="4575"/>
                  <a:pt x="12511" y="5036"/>
                  <a:pt x="12268" y="5498"/>
                </a:cubicBezTo>
                <a:cubicBezTo>
                  <a:pt x="12195" y="5644"/>
                  <a:pt x="12122" y="5789"/>
                  <a:pt x="12049" y="5911"/>
                </a:cubicBezTo>
                <a:cubicBezTo>
                  <a:pt x="11892" y="6155"/>
                  <a:pt x="11811" y="6349"/>
                  <a:pt x="11633" y="6349"/>
                </a:cubicBezTo>
                <a:cubicBezTo>
                  <a:pt x="11563" y="6349"/>
                  <a:pt x="11479" y="6319"/>
                  <a:pt x="11369" y="6251"/>
                </a:cubicBezTo>
                <a:cubicBezTo>
                  <a:pt x="11078" y="6057"/>
                  <a:pt x="11102" y="6032"/>
                  <a:pt x="11175" y="5717"/>
                </a:cubicBezTo>
                <a:cubicBezTo>
                  <a:pt x="11224" y="5474"/>
                  <a:pt x="11345" y="5255"/>
                  <a:pt x="11442" y="5061"/>
                </a:cubicBezTo>
                <a:cubicBezTo>
                  <a:pt x="11636" y="4648"/>
                  <a:pt x="11904" y="4259"/>
                  <a:pt x="12147" y="3870"/>
                </a:cubicBezTo>
                <a:cubicBezTo>
                  <a:pt x="12560" y="3239"/>
                  <a:pt x="12827" y="2559"/>
                  <a:pt x="13240" y="1927"/>
                </a:cubicBezTo>
                <a:close/>
                <a:moveTo>
                  <a:pt x="8673" y="4769"/>
                </a:moveTo>
                <a:lnTo>
                  <a:pt x="8673" y="4769"/>
                </a:lnTo>
                <a:cubicBezTo>
                  <a:pt x="7920" y="5401"/>
                  <a:pt x="7167" y="6008"/>
                  <a:pt x="6292" y="6494"/>
                </a:cubicBezTo>
                <a:cubicBezTo>
                  <a:pt x="5709" y="6810"/>
                  <a:pt x="5053" y="7077"/>
                  <a:pt x="4397" y="7198"/>
                </a:cubicBezTo>
                <a:cubicBezTo>
                  <a:pt x="4202" y="7234"/>
                  <a:pt x="3993" y="7256"/>
                  <a:pt x="3781" y="7256"/>
                </a:cubicBezTo>
                <a:cubicBezTo>
                  <a:pt x="3703" y="7256"/>
                  <a:pt x="3625" y="7253"/>
                  <a:pt x="3547" y="7247"/>
                </a:cubicBezTo>
                <a:cubicBezTo>
                  <a:pt x="3528" y="7248"/>
                  <a:pt x="3510" y="7249"/>
                  <a:pt x="3492" y="7249"/>
                </a:cubicBezTo>
                <a:cubicBezTo>
                  <a:pt x="3117" y="7249"/>
                  <a:pt x="2941" y="7005"/>
                  <a:pt x="2964" y="6518"/>
                </a:cubicBezTo>
                <a:cubicBezTo>
                  <a:pt x="3110" y="6470"/>
                  <a:pt x="3231" y="6421"/>
                  <a:pt x="3377" y="6372"/>
                </a:cubicBezTo>
                <a:cubicBezTo>
                  <a:pt x="4616" y="6032"/>
                  <a:pt x="5879" y="5838"/>
                  <a:pt x="7070" y="5449"/>
                </a:cubicBezTo>
                <a:lnTo>
                  <a:pt x="7070" y="5449"/>
                </a:lnTo>
                <a:cubicBezTo>
                  <a:pt x="6268" y="5911"/>
                  <a:pt x="5418" y="6300"/>
                  <a:pt x="4519" y="6615"/>
                </a:cubicBezTo>
                <a:cubicBezTo>
                  <a:pt x="4389" y="6659"/>
                  <a:pt x="4433" y="6817"/>
                  <a:pt x="4529" y="6817"/>
                </a:cubicBezTo>
                <a:cubicBezTo>
                  <a:pt x="4541" y="6817"/>
                  <a:pt x="4554" y="6815"/>
                  <a:pt x="4567" y="6810"/>
                </a:cubicBezTo>
                <a:cubicBezTo>
                  <a:pt x="5976" y="6324"/>
                  <a:pt x="7264" y="5644"/>
                  <a:pt x="8503" y="4866"/>
                </a:cubicBezTo>
                <a:cubicBezTo>
                  <a:pt x="8551" y="4818"/>
                  <a:pt x="8600" y="4793"/>
                  <a:pt x="8673" y="4769"/>
                </a:cubicBezTo>
                <a:close/>
                <a:moveTo>
                  <a:pt x="11539" y="3214"/>
                </a:moveTo>
                <a:lnTo>
                  <a:pt x="11539" y="3214"/>
                </a:lnTo>
                <a:cubicBezTo>
                  <a:pt x="11321" y="4332"/>
                  <a:pt x="10373" y="5425"/>
                  <a:pt x="9693" y="6227"/>
                </a:cubicBezTo>
                <a:cubicBezTo>
                  <a:pt x="9256" y="6713"/>
                  <a:pt x="8794" y="7223"/>
                  <a:pt x="8211" y="7514"/>
                </a:cubicBezTo>
                <a:cubicBezTo>
                  <a:pt x="8040" y="7600"/>
                  <a:pt x="7286" y="7829"/>
                  <a:pt x="6820" y="7829"/>
                </a:cubicBezTo>
                <a:cubicBezTo>
                  <a:pt x="6495" y="7829"/>
                  <a:pt x="6310" y="7718"/>
                  <a:pt x="6559" y="7368"/>
                </a:cubicBezTo>
                <a:cubicBezTo>
                  <a:pt x="6778" y="7053"/>
                  <a:pt x="7580" y="6858"/>
                  <a:pt x="7920" y="6688"/>
                </a:cubicBezTo>
                <a:cubicBezTo>
                  <a:pt x="8406" y="6397"/>
                  <a:pt x="8867" y="6057"/>
                  <a:pt x="9304" y="5717"/>
                </a:cubicBezTo>
                <a:cubicBezTo>
                  <a:pt x="9693" y="5376"/>
                  <a:pt x="10057" y="5012"/>
                  <a:pt x="10398" y="4648"/>
                </a:cubicBezTo>
                <a:lnTo>
                  <a:pt x="10398" y="4648"/>
                </a:lnTo>
                <a:cubicBezTo>
                  <a:pt x="9839" y="5376"/>
                  <a:pt x="9207" y="6057"/>
                  <a:pt x="8551" y="6688"/>
                </a:cubicBezTo>
                <a:cubicBezTo>
                  <a:pt x="8477" y="6763"/>
                  <a:pt x="8545" y="6866"/>
                  <a:pt x="8625" y="6866"/>
                </a:cubicBezTo>
                <a:cubicBezTo>
                  <a:pt x="8649" y="6866"/>
                  <a:pt x="8675" y="6857"/>
                  <a:pt x="8697" y="6834"/>
                </a:cubicBezTo>
                <a:cubicBezTo>
                  <a:pt x="9815" y="5789"/>
                  <a:pt x="10835" y="4575"/>
                  <a:pt x="11539" y="3214"/>
                </a:cubicBezTo>
                <a:close/>
                <a:moveTo>
                  <a:pt x="14661" y="0"/>
                </a:moveTo>
                <a:cubicBezTo>
                  <a:pt x="14634" y="0"/>
                  <a:pt x="14604" y="10"/>
                  <a:pt x="14576" y="32"/>
                </a:cubicBezTo>
                <a:cubicBezTo>
                  <a:pt x="14211" y="372"/>
                  <a:pt x="13896" y="761"/>
                  <a:pt x="13556" y="1150"/>
                </a:cubicBezTo>
                <a:cubicBezTo>
                  <a:pt x="13373" y="1183"/>
                  <a:pt x="13197" y="1198"/>
                  <a:pt x="13024" y="1198"/>
                </a:cubicBezTo>
                <a:cubicBezTo>
                  <a:pt x="11815" y="1198"/>
                  <a:pt x="10808" y="472"/>
                  <a:pt x="9596" y="324"/>
                </a:cubicBezTo>
                <a:cubicBezTo>
                  <a:pt x="9521" y="313"/>
                  <a:pt x="9441" y="306"/>
                  <a:pt x="9366" y="306"/>
                </a:cubicBezTo>
                <a:cubicBezTo>
                  <a:pt x="9097" y="306"/>
                  <a:pt x="8877" y="396"/>
                  <a:pt x="9086" y="737"/>
                </a:cubicBezTo>
                <a:cubicBezTo>
                  <a:pt x="9402" y="1271"/>
                  <a:pt x="10228" y="1587"/>
                  <a:pt x="10786" y="1733"/>
                </a:cubicBezTo>
                <a:cubicBezTo>
                  <a:pt x="11213" y="1865"/>
                  <a:pt x="11649" y="1953"/>
                  <a:pt x="12072" y="1953"/>
                </a:cubicBezTo>
                <a:cubicBezTo>
                  <a:pt x="12347" y="1953"/>
                  <a:pt x="12617" y="1916"/>
                  <a:pt x="12875" y="1830"/>
                </a:cubicBezTo>
                <a:lnTo>
                  <a:pt x="12875" y="1830"/>
                </a:lnTo>
                <a:cubicBezTo>
                  <a:pt x="12511" y="2170"/>
                  <a:pt x="12098" y="2437"/>
                  <a:pt x="11709" y="2704"/>
                </a:cubicBezTo>
                <a:cubicBezTo>
                  <a:pt x="9936" y="2267"/>
                  <a:pt x="8357" y="1247"/>
                  <a:pt x="6729" y="469"/>
                </a:cubicBezTo>
                <a:cubicBezTo>
                  <a:pt x="6496" y="347"/>
                  <a:pt x="6139" y="193"/>
                  <a:pt x="5890" y="193"/>
                </a:cubicBezTo>
                <a:cubicBezTo>
                  <a:pt x="5646" y="193"/>
                  <a:pt x="5505" y="341"/>
                  <a:pt x="5685" y="810"/>
                </a:cubicBezTo>
                <a:cubicBezTo>
                  <a:pt x="6025" y="1757"/>
                  <a:pt x="7361" y="2194"/>
                  <a:pt x="8163" y="2607"/>
                </a:cubicBezTo>
                <a:cubicBezTo>
                  <a:pt x="8865" y="2959"/>
                  <a:pt x="9687" y="3350"/>
                  <a:pt x="10467" y="3350"/>
                </a:cubicBezTo>
                <a:cubicBezTo>
                  <a:pt x="10550" y="3350"/>
                  <a:pt x="10632" y="3345"/>
                  <a:pt x="10713" y="3336"/>
                </a:cubicBezTo>
                <a:lnTo>
                  <a:pt x="10713" y="3336"/>
                </a:lnTo>
                <a:cubicBezTo>
                  <a:pt x="10470" y="3482"/>
                  <a:pt x="10228" y="3627"/>
                  <a:pt x="9960" y="3773"/>
                </a:cubicBezTo>
                <a:cubicBezTo>
                  <a:pt x="8284" y="3482"/>
                  <a:pt x="6924" y="2461"/>
                  <a:pt x="5393" y="1781"/>
                </a:cubicBezTo>
                <a:cubicBezTo>
                  <a:pt x="5213" y="1691"/>
                  <a:pt x="4567" y="1387"/>
                  <a:pt x="4136" y="1387"/>
                </a:cubicBezTo>
                <a:cubicBezTo>
                  <a:pt x="3870" y="1387"/>
                  <a:pt x="3686" y="1502"/>
                  <a:pt x="3742" y="1854"/>
                </a:cubicBezTo>
                <a:cubicBezTo>
                  <a:pt x="3839" y="2583"/>
                  <a:pt x="5223" y="3117"/>
                  <a:pt x="5806" y="3360"/>
                </a:cubicBezTo>
                <a:cubicBezTo>
                  <a:pt x="6809" y="3796"/>
                  <a:pt x="7871" y="4076"/>
                  <a:pt x="8939" y="4076"/>
                </a:cubicBezTo>
                <a:cubicBezTo>
                  <a:pt x="9061" y="4076"/>
                  <a:pt x="9182" y="4072"/>
                  <a:pt x="9304" y="4065"/>
                </a:cubicBezTo>
                <a:lnTo>
                  <a:pt x="9304" y="4065"/>
                </a:lnTo>
                <a:cubicBezTo>
                  <a:pt x="9256" y="4089"/>
                  <a:pt x="9207" y="4113"/>
                  <a:pt x="9159" y="4162"/>
                </a:cubicBezTo>
                <a:cubicBezTo>
                  <a:pt x="8673" y="4356"/>
                  <a:pt x="8187" y="4526"/>
                  <a:pt x="7677" y="4599"/>
                </a:cubicBezTo>
                <a:cubicBezTo>
                  <a:pt x="7645" y="4604"/>
                  <a:pt x="7605" y="4606"/>
                  <a:pt x="7557" y="4606"/>
                </a:cubicBezTo>
                <a:cubicBezTo>
                  <a:pt x="6644" y="4606"/>
                  <a:pt x="2961" y="3806"/>
                  <a:pt x="1206" y="3806"/>
                </a:cubicBezTo>
                <a:cubicBezTo>
                  <a:pt x="616" y="3806"/>
                  <a:pt x="244" y="3896"/>
                  <a:pt x="268" y="4138"/>
                </a:cubicBezTo>
                <a:cubicBezTo>
                  <a:pt x="292" y="4453"/>
                  <a:pt x="875" y="4745"/>
                  <a:pt x="1118" y="4866"/>
                </a:cubicBezTo>
                <a:cubicBezTo>
                  <a:pt x="1579" y="5134"/>
                  <a:pt x="2065" y="5328"/>
                  <a:pt x="2600" y="5401"/>
                </a:cubicBezTo>
                <a:cubicBezTo>
                  <a:pt x="3088" y="5470"/>
                  <a:pt x="3587" y="5506"/>
                  <a:pt x="4089" y="5506"/>
                </a:cubicBezTo>
                <a:cubicBezTo>
                  <a:pt x="5337" y="5506"/>
                  <a:pt x="6599" y="5285"/>
                  <a:pt x="7725" y="4818"/>
                </a:cubicBezTo>
                <a:cubicBezTo>
                  <a:pt x="7968" y="4769"/>
                  <a:pt x="8187" y="4721"/>
                  <a:pt x="8430" y="4648"/>
                </a:cubicBezTo>
                <a:lnTo>
                  <a:pt x="8430" y="4648"/>
                </a:lnTo>
                <a:cubicBezTo>
                  <a:pt x="8381" y="4672"/>
                  <a:pt x="8357" y="4696"/>
                  <a:pt x="8333" y="4721"/>
                </a:cubicBezTo>
                <a:cubicBezTo>
                  <a:pt x="7215" y="5304"/>
                  <a:pt x="5976" y="5619"/>
                  <a:pt x="4737" y="5887"/>
                </a:cubicBezTo>
                <a:cubicBezTo>
                  <a:pt x="4325" y="5959"/>
                  <a:pt x="1895" y="6178"/>
                  <a:pt x="2721" y="7125"/>
                </a:cubicBezTo>
                <a:cubicBezTo>
                  <a:pt x="2962" y="7402"/>
                  <a:pt x="3330" y="7501"/>
                  <a:pt x="3735" y="7501"/>
                </a:cubicBezTo>
                <a:cubicBezTo>
                  <a:pt x="4435" y="7501"/>
                  <a:pt x="5248" y="7204"/>
                  <a:pt x="5709" y="7004"/>
                </a:cubicBezTo>
                <a:cubicBezTo>
                  <a:pt x="7215" y="6372"/>
                  <a:pt x="8454" y="5279"/>
                  <a:pt x="9645" y="4186"/>
                </a:cubicBezTo>
                <a:cubicBezTo>
                  <a:pt x="10179" y="3919"/>
                  <a:pt x="10713" y="3603"/>
                  <a:pt x="11199" y="3287"/>
                </a:cubicBezTo>
                <a:lnTo>
                  <a:pt x="11199" y="3287"/>
                </a:lnTo>
                <a:cubicBezTo>
                  <a:pt x="10203" y="4721"/>
                  <a:pt x="8940" y="5911"/>
                  <a:pt x="7385" y="6713"/>
                </a:cubicBezTo>
                <a:cubicBezTo>
                  <a:pt x="7021" y="6907"/>
                  <a:pt x="5248" y="7708"/>
                  <a:pt x="6535" y="8049"/>
                </a:cubicBezTo>
                <a:cubicBezTo>
                  <a:pt x="6691" y="8091"/>
                  <a:pt x="6849" y="8110"/>
                  <a:pt x="7005" y="8110"/>
                </a:cubicBezTo>
                <a:cubicBezTo>
                  <a:pt x="8114" y="8110"/>
                  <a:pt x="9200" y="7139"/>
                  <a:pt x="9839" y="6372"/>
                </a:cubicBezTo>
                <a:cubicBezTo>
                  <a:pt x="10641" y="5425"/>
                  <a:pt x="11734" y="4210"/>
                  <a:pt x="11807" y="2899"/>
                </a:cubicBezTo>
                <a:cubicBezTo>
                  <a:pt x="12171" y="2680"/>
                  <a:pt x="12535" y="2413"/>
                  <a:pt x="12851" y="2146"/>
                </a:cubicBezTo>
                <a:lnTo>
                  <a:pt x="12851" y="2146"/>
                </a:lnTo>
                <a:cubicBezTo>
                  <a:pt x="12754" y="2364"/>
                  <a:pt x="12632" y="2583"/>
                  <a:pt x="12511" y="2801"/>
                </a:cubicBezTo>
                <a:cubicBezTo>
                  <a:pt x="12220" y="3433"/>
                  <a:pt x="11782" y="3992"/>
                  <a:pt x="11442" y="4599"/>
                </a:cubicBezTo>
                <a:cubicBezTo>
                  <a:pt x="11199" y="5036"/>
                  <a:pt x="10543" y="6154"/>
                  <a:pt x="11126" y="6567"/>
                </a:cubicBezTo>
                <a:cubicBezTo>
                  <a:pt x="11242" y="6649"/>
                  <a:pt x="11356" y="6687"/>
                  <a:pt x="11467" y="6687"/>
                </a:cubicBezTo>
                <a:cubicBezTo>
                  <a:pt x="12701" y="6687"/>
                  <a:pt x="13590" y="1986"/>
                  <a:pt x="13701" y="1295"/>
                </a:cubicBezTo>
                <a:cubicBezTo>
                  <a:pt x="14041" y="907"/>
                  <a:pt x="14357" y="518"/>
                  <a:pt x="14746" y="178"/>
                </a:cubicBezTo>
                <a:cubicBezTo>
                  <a:pt x="14820" y="103"/>
                  <a:pt x="14752" y="0"/>
                  <a:pt x="14661" y="0"/>
                </a:cubicBezTo>
                <a:close/>
              </a:path>
            </a:pathLst>
          </a:custGeom>
          <a:solidFill>
            <a:srgbClr val="573E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/>
          <p:nvPr/>
        </p:nvSpPr>
        <p:spPr>
          <a:xfrm>
            <a:off x="1480050" y="2460160"/>
            <a:ext cx="3130791" cy="3127057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498178" y="2745961"/>
            <a:ext cx="1825113" cy="1822966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718222" y="3582451"/>
            <a:ext cx="937044" cy="935941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/>
          <p:nvPr/>
        </p:nvSpPr>
        <p:spPr>
          <a:xfrm>
            <a:off x="254957" y="4140818"/>
            <a:ext cx="1461094" cy="796683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713225" y="2469313"/>
            <a:ext cx="3858900" cy="65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1420088"/>
            <a:ext cx="3858900" cy="9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6" name="Google Shape;26;p3"/>
          <p:cNvSpPr txBox="1">
            <a:spLocks noGrp="1"/>
          </p:cNvSpPr>
          <p:nvPr>
            <p:ph type="subTitle" idx="1"/>
          </p:nvPr>
        </p:nvSpPr>
        <p:spPr>
          <a:xfrm>
            <a:off x="1321325" y="3052613"/>
            <a:ext cx="2685900" cy="68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/>
          <p:nvPr/>
        </p:nvSpPr>
        <p:spPr>
          <a:xfrm rot="4900268">
            <a:off x="-439205" y="-562229"/>
            <a:ext cx="1274894" cy="1273395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3"/>
          <p:cNvSpPr/>
          <p:nvPr/>
        </p:nvSpPr>
        <p:spPr>
          <a:xfrm rot="3338106">
            <a:off x="-317409" y="-348941"/>
            <a:ext cx="1240471" cy="1014583"/>
          </a:xfrm>
          <a:custGeom>
            <a:avLst/>
            <a:gdLst/>
            <a:ahLst/>
            <a:cxnLst/>
            <a:rect l="l" t="t" r="r" b="b"/>
            <a:pathLst>
              <a:path w="13161" h="10764" extrusionOk="0">
                <a:moveTo>
                  <a:pt x="4197" y="535"/>
                </a:moveTo>
                <a:cubicBezTo>
                  <a:pt x="4197" y="681"/>
                  <a:pt x="4221" y="851"/>
                  <a:pt x="4221" y="997"/>
                </a:cubicBezTo>
                <a:cubicBezTo>
                  <a:pt x="4221" y="1118"/>
                  <a:pt x="4221" y="1240"/>
                  <a:pt x="4197" y="1361"/>
                </a:cubicBezTo>
                <a:cubicBezTo>
                  <a:pt x="4124" y="1191"/>
                  <a:pt x="4075" y="1021"/>
                  <a:pt x="4002" y="851"/>
                </a:cubicBezTo>
                <a:cubicBezTo>
                  <a:pt x="4051" y="729"/>
                  <a:pt x="4124" y="632"/>
                  <a:pt x="4197" y="535"/>
                </a:cubicBezTo>
                <a:close/>
                <a:moveTo>
                  <a:pt x="4391" y="487"/>
                </a:moveTo>
                <a:lnTo>
                  <a:pt x="4391" y="487"/>
                </a:lnTo>
                <a:cubicBezTo>
                  <a:pt x="4537" y="754"/>
                  <a:pt x="4610" y="1070"/>
                  <a:pt x="4658" y="1361"/>
                </a:cubicBezTo>
                <a:cubicBezTo>
                  <a:pt x="4658" y="1385"/>
                  <a:pt x="4634" y="1385"/>
                  <a:pt x="4634" y="1385"/>
                </a:cubicBezTo>
                <a:cubicBezTo>
                  <a:pt x="4610" y="1410"/>
                  <a:pt x="4610" y="1434"/>
                  <a:pt x="4585" y="1434"/>
                </a:cubicBezTo>
                <a:cubicBezTo>
                  <a:pt x="4561" y="1458"/>
                  <a:pt x="4561" y="1458"/>
                  <a:pt x="4537" y="1483"/>
                </a:cubicBezTo>
                <a:lnTo>
                  <a:pt x="4513" y="1483"/>
                </a:lnTo>
                <a:cubicBezTo>
                  <a:pt x="4488" y="1507"/>
                  <a:pt x="4464" y="1531"/>
                  <a:pt x="4440" y="1555"/>
                </a:cubicBezTo>
                <a:lnTo>
                  <a:pt x="4367" y="1604"/>
                </a:lnTo>
                <a:cubicBezTo>
                  <a:pt x="4391" y="1458"/>
                  <a:pt x="4415" y="1337"/>
                  <a:pt x="4440" y="1191"/>
                </a:cubicBezTo>
                <a:cubicBezTo>
                  <a:pt x="4440" y="948"/>
                  <a:pt x="4415" y="705"/>
                  <a:pt x="4391" y="487"/>
                </a:cubicBezTo>
                <a:close/>
                <a:moveTo>
                  <a:pt x="7525" y="802"/>
                </a:moveTo>
                <a:lnTo>
                  <a:pt x="7525" y="802"/>
                </a:lnTo>
                <a:cubicBezTo>
                  <a:pt x="7282" y="1142"/>
                  <a:pt x="7088" y="1507"/>
                  <a:pt x="6893" y="1920"/>
                </a:cubicBezTo>
                <a:cubicBezTo>
                  <a:pt x="6820" y="1774"/>
                  <a:pt x="6699" y="1653"/>
                  <a:pt x="6626" y="1531"/>
                </a:cubicBezTo>
                <a:cubicBezTo>
                  <a:pt x="6893" y="1240"/>
                  <a:pt x="7209" y="972"/>
                  <a:pt x="7525" y="802"/>
                </a:cubicBezTo>
                <a:close/>
                <a:moveTo>
                  <a:pt x="7816" y="778"/>
                </a:moveTo>
                <a:cubicBezTo>
                  <a:pt x="7816" y="1118"/>
                  <a:pt x="7768" y="1434"/>
                  <a:pt x="7695" y="1750"/>
                </a:cubicBezTo>
                <a:cubicBezTo>
                  <a:pt x="7695" y="1750"/>
                  <a:pt x="7671" y="1750"/>
                  <a:pt x="7671" y="1774"/>
                </a:cubicBezTo>
                <a:cubicBezTo>
                  <a:pt x="7476" y="1847"/>
                  <a:pt x="7282" y="1896"/>
                  <a:pt x="7112" y="1968"/>
                </a:cubicBezTo>
                <a:cubicBezTo>
                  <a:pt x="7282" y="1555"/>
                  <a:pt x="7500" y="1142"/>
                  <a:pt x="7816" y="778"/>
                </a:cubicBezTo>
                <a:close/>
                <a:moveTo>
                  <a:pt x="3857" y="1070"/>
                </a:moveTo>
                <a:cubicBezTo>
                  <a:pt x="3954" y="1337"/>
                  <a:pt x="4051" y="1580"/>
                  <a:pt x="4100" y="1847"/>
                </a:cubicBezTo>
                <a:cubicBezTo>
                  <a:pt x="4100" y="1920"/>
                  <a:pt x="4075" y="1993"/>
                  <a:pt x="4075" y="2066"/>
                </a:cubicBezTo>
                <a:cubicBezTo>
                  <a:pt x="4027" y="2187"/>
                  <a:pt x="4002" y="2308"/>
                  <a:pt x="3978" y="2430"/>
                </a:cubicBezTo>
                <a:cubicBezTo>
                  <a:pt x="3857" y="2138"/>
                  <a:pt x="3735" y="1871"/>
                  <a:pt x="3614" y="1580"/>
                </a:cubicBezTo>
                <a:cubicBezTo>
                  <a:pt x="3614" y="1555"/>
                  <a:pt x="3614" y="1555"/>
                  <a:pt x="3589" y="1531"/>
                </a:cubicBezTo>
                <a:cubicBezTo>
                  <a:pt x="3687" y="1385"/>
                  <a:pt x="3759" y="1240"/>
                  <a:pt x="3857" y="1070"/>
                </a:cubicBezTo>
                <a:close/>
                <a:moveTo>
                  <a:pt x="4683" y="1628"/>
                </a:moveTo>
                <a:cubicBezTo>
                  <a:pt x="4707" y="1847"/>
                  <a:pt x="4707" y="2066"/>
                  <a:pt x="4683" y="2284"/>
                </a:cubicBezTo>
                <a:cubicBezTo>
                  <a:pt x="4513" y="2381"/>
                  <a:pt x="4343" y="2479"/>
                  <a:pt x="4172" y="2576"/>
                </a:cubicBezTo>
                <a:cubicBezTo>
                  <a:pt x="4197" y="2454"/>
                  <a:pt x="4221" y="2308"/>
                  <a:pt x="4270" y="2187"/>
                </a:cubicBezTo>
                <a:cubicBezTo>
                  <a:pt x="4270" y="2090"/>
                  <a:pt x="4294" y="1993"/>
                  <a:pt x="4318" y="1896"/>
                </a:cubicBezTo>
                <a:cubicBezTo>
                  <a:pt x="4318" y="1896"/>
                  <a:pt x="4343" y="1896"/>
                  <a:pt x="4343" y="1871"/>
                </a:cubicBezTo>
                <a:lnTo>
                  <a:pt x="4367" y="1871"/>
                </a:lnTo>
                <a:lnTo>
                  <a:pt x="4415" y="1823"/>
                </a:lnTo>
                <a:cubicBezTo>
                  <a:pt x="4464" y="1798"/>
                  <a:pt x="4513" y="1750"/>
                  <a:pt x="4561" y="1725"/>
                </a:cubicBezTo>
                <a:cubicBezTo>
                  <a:pt x="4610" y="1701"/>
                  <a:pt x="4634" y="1653"/>
                  <a:pt x="4683" y="1628"/>
                </a:cubicBezTo>
                <a:close/>
                <a:moveTo>
                  <a:pt x="6480" y="1701"/>
                </a:moveTo>
                <a:cubicBezTo>
                  <a:pt x="6577" y="1847"/>
                  <a:pt x="6723" y="1993"/>
                  <a:pt x="6796" y="2138"/>
                </a:cubicBezTo>
                <a:cubicBezTo>
                  <a:pt x="6699" y="2381"/>
                  <a:pt x="6577" y="2649"/>
                  <a:pt x="6480" y="2891"/>
                </a:cubicBezTo>
                <a:cubicBezTo>
                  <a:pt x="6359" y="2673"/>
                  <a:pt x="6237" y="2479"/>
                  <a:pt x="6116" y="2284"/>
                </a:cubicBezTo>
                <a:cubicBezTo>
                  <a:pt x="6213" y="2066"/>
                  <a:pt x="6334" y="1871"/>
                  <a:pt x="6480" y="1701"/>
                </a:cubicBezTo>
                <a:close/>
                <a:moveTo>
                  <a:pt x="7622" y="1993"/>
                </a:moveTo>
                <a:cubicBezTo>
                  <a:pt x="7573" y="2236"/>
                  <a:pt x="7476" y="2454"/>
                  <a:pt x="7355" y="2673"/>
                </a:cubicBezTo>
                <a:lnTo>
                  <a:pt x="7330" y="2673"/>
                </a:lnTo>
                <a:cubicBezTo>
                  <a:pt x="7112" y="2746"/>
                  <a:pt x="6917" y="2819"/>
                  <a:pt x="6699" y="2891"/>
                </a:cubicBezTo>
                <a:cubicBezTo>
                  <a:pt x="6796" y="2673"/>
                  <a:pt x="6893" y="2454"/>
                  <a:pt x="6990" y="2236"/>
                </a:cubicBezTo>
                <a:cubicBezTo>
                  <a:pt x="7185" y="2163"/>
                  <a:pt x="7403" y="2090"/>
                  <a:pt x="7622" y="1993"/>
                </a:cubicBezTo>
                <a:close/>
                <a:moveTo>
                  <a:pt x="3468" y="1774"/>
                </a:moveTo>
                <a:cubicBezTo>
                  <a:pt x="3614" y="2114"/>
                  <a:pt x="3735" y="2430"/>
                  <a:pt x="3881" y="2770"/>
                </a:cubicBezTo>
                <a:cubicBezTo>
                  <a:pt x="3808" y="3013"/>
                  <a:pt x="3735" y="3256"/>
                  <a:pt x="3638" y="3474"/>
                </a:cubicBezTo>
                <a:cubicBezTo>
                  <a:pt x="3444" y="3183"/>
                  <a:pt x="3225" y="2916"/>
                  <a:pt x="3104" y="2576"/>
                </a:cubicBezTo>
                <a:cubicBezTo>
                  <a:pt x="3104" y="2551"/>
                  <a:pt x="3128" y="2527"/>
                  <a:pt x="3128" y="2479"/>
                </a:cubicBezTo>
                <a:cubicBezTo>
                  <a:pt x="3249" y="2236"/>
                  <a:pt x="3347" y="2017"/>
                  <a:pt x="3468" y="1774"/>
                </a:cubicBezTo>
                <a:close/>
                <a:moveTo>
                  <a:pt x="4658" y="2551"/>
                </a:moveTo>
                <a:cubicBezTo>
                  <a:pt x="4634" y="2746"/>
                  <a:pt x="4585" y="2964"/>
                  <a:pt x="4537" y="3159"/>
                </a:cubicBezTo>
                <a:cubicBezTo>
                  <a:pt x="4318" y="3304"/>
                  <a:pt x="4075" y="3402"/>
                  <a:pt x="3857" y="3499"/>
                </a:cubicBezTo>
                <a:cubicBezTo>
                  <a:pt x="3930" y="3304"/>
                  <a:pt x="4002" y="3086"/>
                  <a:pt x="4075" y="2891"/>
                </a:cubicBezTo>
                <a:cubicBezTo>
                  <a:pt x="4245" y="2746"/>
                  <a:pt x="4464" y="2649"/>
                  <a:pt x="4658" y="2551"/>
                </a:cubicBezTo>
                <a:close/>
                <a:moveTo>
                  <a:pt x="7160" y="2964"/>
                </a:moveTo>
                <a:lnTo>
                  <a:pt x="7160" y="2964"/>
                </a:lnTo>
                <a:cubicBezTo>
                  <a:pt x="6942" y="3256"/>
                  <a:pt x="6650" y="3474"/>
                  <a:pt x="6286" y="3645"/>
                </a:cubicBezTo>
                <a:cubicBezTo>
                  <a:pt x="6383" y="3499"/>
                  <a:pt x="6480" y="3329"/>
                  <a:pt x="6577" y="3159"/>
                </a:cubicBezTo>
                <a:cubicBezTo>
                  <a:pt x="6772" y="3086"/>
                  <a:pt x="6966" y="3037"/>
                  <a:pt x="7160" y="2964"/>
                </a:cubicBezTo>
                <a:close/>
                <a:moveTo>
                  <a:pt x="6019" y="2527"/>
                </a:moveTo>
                <a:cubicBezTo>
                  <a:pt x="6140" y="2721"/>
                  <a:pt x="6262" y="2916"/>
                  <a:pt x="6359" y="3110"/>
                </a:cubicBezTo>
                <a:cubicBezTo>
                  <a:pt x="6262" y="3304"/>
                  <a:pt x="6140" y="3499"/>
                  <a:pt x="6019" y="3669"/>
                </a:cubicBezTo>
                <a:cubicBezTo>
                  <a:pt x="5897" y="3280"/>
                  <a:pt x="5897" y="2891"/>
                  <a:pt x="6019" y="2527"/>
                </a:cubicBezTo>
                <a:close/>
                <a:moveTo>
                  <a:pt x="12480" y="3304"/>
                </a:moveTo>
                <a:cubicBezTo>
                  <a:pt x="12043" y="3474"/>
                  <a:pt x="11582" y="3669"/>
                  <a:pt x="11144" y="3839"/>
                </a:cubicBezTo>
                <a:cubicBezTo>
                  <a:pt x="11217" y="3693"/>
                  <a:pt x="11290" y="3547"/>
                  <a:pt x="11363" y="3402"/>
                </a:cubicBezTo>
                <a:cubicBezTo>
                  <a:pt x="11533" y="3353"/>
                  <a:pt x="11727" y="3329"/>
                  <a:pt x="11897" y="3329"/>
                </a:cubicBezTo>
                <a:cubicBezTo>
                  <a:pt x="12092" y="3304"/>
                  <a:pt x="12286" y="3304"/>
                  <a:pt x="12480" y="3304"/>
                </a:cubicBezTo>
                <a:close/>
                <a:moveTo>
                  <a:pt x="3006" y="2867"/>
                </a:moveTo>
                <a:cubicBezTo>
                  <a:pt x="3079" y="2989"/>
                  <a:pt x="3128" y="3110"/>
                  <a:pt x="3225" y="3232"/>
                </a:cubicBezTo>
                <a:cubicBezTo>
                  <a:pt x="3322" y="3402"/>
                  <a:pt x="3444" y="3547"/>
                  <a:pt x="3541" y="3742"/>
                </a:cubicBezTo>
                <a:cubicBezTo>
                  <a:pt x="3492" y="3839"/>
                  <a:pt x="3444" y="3960"/>
                  <a:pt x="3395" y="4082"/>
                </a:cubicBezTo>
                <a:lnTo>
                  <a:pt x="3371" y="4082"/>
                </a:lnTo>
                <a:cubicBezTo>
                  <a:pt x="2861" y="3887"/>
                  <a:pt x="2861" y="3353"/>
                  <a:pt x="3006" y="2867"/>
                </a:cubicBezTo>
                <a:close/>
                <a:moveTo>
                  <a:pt x="4391" y="3474"/>
                </a:moveTo>
                <a:lnTo>
                  <a:pt x="4391" y="3474"/>
                </a:lnTo>
                <a:cubicBezTo>
                  <a:pt x="4221" y="3815"/>
                  <a:pt x="3954" y="4082"/>
                  <a:pt x="3565" y="4179"/>
                </a:cubicBezTo>
                <a:cubicBezTo>
                  <a:pt x="3638" y="4058"/>
                  <a:pt x="3687" y="3936"/>
                  <a:pt x="3735" y="3815"/>
                </a:cubicBezTo>
                <a:cubicBezTo>
                  <a:pt x="3930" y="3669"/>
                  <a:pt x="4172" y="3596"/>
                  <a:pt x="4391" y="3474"/>
                </a:cubicBezTo>
                <a:close/>
                <a:moveTo>
                  <a:pt x="11096" y="3450"/>
                </a:moveTo>
                <a:cubicBezTo>
                  <a:pt x="11023" y="3620"/>
                  <a:pt x="10926" y="3790"/>
                  <a:pt x="10853" y="3960"/>
                </a:cubicBezTo>
                <a:cubicBezTo>
                  <a:pt x="10658" y="4033"/>
                  <a:pt x="10488" y="4106"/>
                  <a:pt x="10318" y="4179"/>
                </a:cubicBezTo>
                <a:cubicBezTo>
                  <a:pt x="10343" y="3985"/>
                  <a:pt x="10391" y="3815"/>
                  <a:pt x="10464" y="3620"/>
                </a:cubicBezTo>
                <a:cubicBezTo>
                  <a:pt x="10658" y="3547"/>
                  <a:pt x="10877" y="3499"/>
                  <a:pt x="11096" y="3450"/>
                </a:cubicBezTo>
                <a:close/>
                <a:moveTo>
                  <a:pt x="12456" y="3547"/>
                </a:moveTo>
                <a:cubicBezTo>
                  <a:pt x="12213" y="3790"/>
                  <a:pt x="11970" y="4009"/>
                  <a:pt x="11679" y="4228"/>
                </a:cubicBezTo>
                <a:cubicBezTo>
                  <a:pt x="11533" y="4155"/>
                  <a:pt x="11339" y="4106"/>
                  <a:pt x="11169" y="4058"/>
                </a:cubicBezTo>
                <a:cubicBezTo>
                  <a:pt x="11606" y="3887"/>
                  <a:pt x="12043" y="3717"/>
                  <a:pt x="12456" y="3547"/>
                </a:cubicBezTo>
                <a:close/>
                <a:moveTo>
                  <a:pt x="10197" y="3693"/>
                </a:moveTo>
                <a:lnTo>
                  <a:pt x="10197" y="3693"/>
                </a:lnTo>
                <a:cubicBezTo>
                  <a:pt x="10148" y="3887"/>
                  <a:pt x="10100" y="4082"/>
                  <a:pt x="10075" y="4276"/>
                </a:cubicBezTo>
                <a:cubicBezTo>
                  <a:pt x="9881" y="4373"/>
                  <a:pt x="9687" y="4446"/>
                  <a:pt x="9492" y="4543"/>
                </a:cubicBezTo>
                <a:cubicBezTo>
                  <a:pt x="9541" y="4349"/>
                  <a:pt x="9565" y="4130"/>
                  <a:pt x="9638" y="3936"/>
                </a:cubicBezTo>
                <a:cubicBezTo>
                  <a:pt x="9638" y="3936"/>
                  <a:pt x="9663" y="3936"/>
                  <a:pt x="9687" y="3912"/>
                </a:cubicBezTo>
                <a:cubicBezTo>
                  <a:pt x="9857" y="3839"/>
                  <a:pt x="10027" y="3766"/>
                  <a:pt x="10197" y="3693"/>
                </a:cubicBezTo>
                <a:close/>
                <a:moveTo>
                  <a:pt x="10877" y="4179"/>
                </a:moveTo>
                <a:cubicBezTo>
                  <a:pt x="10877" y="4203"/>
                  <a:pt x="10901" y="4203"/>
                  <a:pt x="10926" y="4203"/>
                </a:cubicBezTo>
                <a:cubicBezTo>
                  <a:pt x="11120" y="4252"/>
                  <a:pt x="11314" y="4325"/>
                  <a:pt x="11484" y="4373"/>
                </a:cubicBezTo>
                <a:cubicBezTo>
                  <a:pt x="11339" y="4495"/>
                  <a:pt x="11169" y="4592"/>
                  <a:pt x="10999" y="4713"/>
                </a:cubicBezTo>
                <a:cubicBezTo>
                  <a:pt x="10756" y="4616"/>
                  <a:pt x="10513" y="4543"/>
                  <a:pt x="10294" y="4422"/>
                </a:cubicBezTo>
                <a:cubicBezTo>
                  <a:pt x="10488" y="4349"/>
                  <a:pt x="10683" y="4276"/>
                  <a:pt x="10877" y="4179"/>
                </a:cubicBezTo>
                <a:close/>
                <a:moveTo>
                  <a:pt x="9371" y="4082"/>
                </a:moveTo>
                <a:lnTo>
                  <a:pt x="9371" y="4082"/>
                </a:lnTo>
                <a:cubicBezTo>
                  <a:pt x="9322" y="4276"/>
                  <a:pt x="9274" y="4446"/>
                  <a:pt x="9250" y="4641"/>
                </a:cubicBezTo>
                <a:cubicBezTo>
                  <a:pt x="8958" y="4786"/>
                  <a:pt x="8667" y="4908"/>
                  <a:pt x="8375" y="5053"/>
                </a:cubicBezTo>
                <a:cubicBezTo>
                  <a:pt x="8569" y="4616"/>
                  <a:pt x="8958" y="4300"/>
                  <a:pt x="9371" y="4082"/>
                </a:cubicBezTo>
                <a:close/>
                <a:moveTo>
                  <a:pt x="10027" y="4543"/>
                </a:moveTo>
                <a:cubicBezTo>
                  <a:pt x="10027" y="4568"/>
                  <a:pt x="10051" y="4568"/>
                  <a:pt x="10051" y="4568"/>
                </a:cubicBezTo>
                <a:cubicBezTo>
                  <a:pt x="10294" y="4665"/>
                  <a:pt x="10537" y="4762"/>
                  <a:pt x="10780" y="4859"/>
                </a:cubicBezTo>
                <a:cubicBezTo>
                  <a:pt x="10634" y="4932"/>
                  <a:pt x="10488" y="5029"/>
                  <a:pt x="10318" y="5102"/>
                </a:cubicBezTo>
                <a:cubicBezTo>
                  <a:pt x="10318" y="5078"/>
                  <a:pt x="10318" y="5078"/>
                  <a:pt x="10294" y="5078"/>
                </a:cubicBezTo>
                <a:cubicBezTo>
                  <a:pt x="10051" y="4981"/>
                  <a:pt x="9833" y="4835"/>
                  <a:pt x="9590" y="4738"/>
                </a:cubicBezTo>
                <a:cubicBezTo>
                  <a:pt x="9687" y="4689"/>
                  <a:pt x="9784" y="4641"/>
                  <a:pt x="9881" y="4616"/>
                </a:cubicBezTo>
                <a:cubicBezTo>
                  <a:pt x="9930" y="4592"/>
                  <a:pt x="9978" y="4568"/>
                  <a:pt x="10027" y="4543"/>
                </a:cubicBezTo>
                <a:close/>
                <a:moveTo>
                  <a:pt x="9322" y="4859"/>
                </a:moveTo>
                <a:cubicBezTo>
                  <a:pt x="9590" y="4932"/>
                  <a:pt x="9833" y="5078"/>
                  <a:pt x="10075" y="5199"/>
                </a:cubicBezTo>
                <a:cubicBezTo>
                  <a:pt x="9770" y="5310"/>
                  <a:pt x="9457" y="5382"/>
                  <a:pt x="9145" y="5382"/>
                </a:cubicBezTo>
                <a:cubicBezTo>
                  <a:pt x="8910" y="5382"/>
                  <a:pt x="8677" y="5342"/>
                  <a:pt x="8448" y="5248"/>
                </a:cubicBezTo>
                <a:cubicBezTo>
                  <a:pt x="8739" y="5102"/>
                  <a:pt x="9031" y="4981"/>
                  <a:pt x="9322" y="4859"/>
                </a:cubicBezTo>
                <a:close/>
                <a:moveTo>
                  <a:pt x="9456" y="6909"/>
                </a:moveTo>
                <a:cubicBezTo>
                  <a:pt x="9740" y="6909"/>
                  <a:pt x="10024" y="6933"/>
                  <a:pt x="10294" y="6973"/>
                </a:cubicBezTo>
                <a:cubicBezTo>
                  <a:pt x="10343" y="6973"/>
                  <a:pt x="10391" y="6973"/>
                  <a:pt x="10440" y="6997"/>
                </a:cubicBezTo>
                <a:cubicBezTo>
                  <a:pt x="10075" y="7167"/>
                  <a:pt x="9735" y="7337"/>
                  <a:pt x="9395" y="7531"/>
                </a:cubicBezTo>
                <a:lnTo>
                  <a:pt x="9371" y="7531"/>
                </a:lnTo>
                <a:cubicBezTo>
                  <a:pt x="9152" y="7507"/>
                  <a:pt x="8958" y="7483"/>
                  <a:pt x="8764" y="7458"/>
                </a:cubicBezTo>
                <a:cubicBezTo>
                  <a:pt x="8424" y="7410"/>
                  <a:pt x="8108" y="7361"/>
                  <a:pt x="7792" y="7288"/>
                </a:cubicBezTo>
                <a:cubicBezTo>
                  <a:pt x="8282" y="7011"/>
                  <a:pt x="8871" y="6909"/>
                  <a:pt x="9456" y="6909"/>
                </a:cubicBezTo>
                <a:close/>
                <a:moveTo>
                  <a:pt x="10804" y="7045"/>
                </a:moveTo>
                <a:cubicBezTo>
                  <a:pt x="11096" y="7118"/>
                  <a:pt x="11387" y="7191"/>
                  <a:pt x="11679" y="7288"/>
                </a:cubicBezTo>
                <a:cubicBezTo>
                  <a:pt x="11387" y="7410"/>
                  <a:pt x="11120" y="7531"/>
                  <a:pt x="10853" y="7653"/>
                </a:cubicBezTo>
                <a:cubicBezTo>
                  <a:pt x="10488" y="7628"/>
                  <a:pt x="10100" y="7604"/>
                  <a:pt x="9735" y="7580"/>
                </a:cubicBezTo>
                <a:cubicBezTo>
                  <a:pt x="10100" y="7386"/>
                  <a:pt x="10440" y="7215"/>
                  <a:pt x="10804" y="7045"/>
                </a:cubicBezTo>
                <a:close/>
                <a:moveTo>
                  <a:pt x="11946" y="7386"/>
                </a:moveTo>
                <a:cubicBezTo>
                  <a:pt x="12213" y="7507"/>
                  <a:pt x="12480" y="7628"/>
                  <a:pt x="12699" y="7799"/>
                </a:cubicBezTo>
                <a:cubicBezTo>
                  <a:pt x="12237" y="7750"/>
                  <a:pt x="11776" y="7726"/>
                  <a:pt x="11290" y="7701"/>
                </a:cubicBezTo>
                <a:cubicBezTo>
                  <a:pt x="11314" y="7677"/>
                  <a:pt x="11339" y="7677"/>
                  <a:pt x="11363" y="7653"/>
                </a:cubicBezTo>
                <a:cubicBezTo>
                  <a:pt x="11484" y="7604"/>
                  <a:pt x="11582" y="7556"/>
                  <a:pt x="11703" y="7507"/>
                </a:cubicBezTo>
                <a:cubicBezTo>
                  <a:pt x="11776" y="7483"/>
                  <a:pt x="11825" y="7434"/>
                  <a:pt x="11873" y="7434"/>
                </a:cubicBezTo>
                <a:cubicBezTo>
                  <a:pt x="11897" y="7410"/>
                  <a:pt x="11922" y="7410"/>
                  <a:pt x="11946" y="7386"/>
                </a:cubicBezTo>
                <a:close/>
                <a:moveTo>
                  <a:pt x="10974" y="7871"/>
                </a:moveTo>
                <a:lnTo>
                  <a:pt x="10974" y="7871"/>
                </a:lnTo>
                <a:cubicBezTo>
                  <a:pt x="11484" y="7920"/>
                  <a:pt x="11970" y="7944"/>
                  <a:pt x="12480" y="7993"/>
                </a:cubicBezTo>
                <a:cubicBezTo>
                  <a:pt x="12043" y="8139"/>
                  <a:pt x="11630" y="8284"/>
                  <a:pt x="11193" y="8406"/>
                </a:cubicBezTo>
                <a:cubicBezTo>
                  <a:pt x="11120" y="8236"/>
                  <a:pt x="11047" y="8066"/>
                  <a:pt x="10974" y="7871"/>
                </a:cubicBezTo>
                <a:close/>
                <a:moveTo>
                  <a:pt x="7768" y="7507"/>
                </a:moveTo>
                <a:lnTo>
                  <a:pt x="7768" y="7507"/>
                </a:lnTo>
                <a:cubicBezTo>
                  <a:pt x="8084" y="7580"/>
                  <a:pt x="8399" y="7628"/>
                  <a:pt x="8691" y="7677"/>
                </a:cubicBezTo>
                <a:cubicBezTo>
                  <a:pt x="8934" y="7701"/>
                  <a:pt x="9177" y="7726"/>
                  <a:pt x="9420" y="7750"/>
                </a:cubicBezTo>
                <a:cubicBezTo>
                  <a:pt x="9468" y="7920"/>
                  <a:pt x="9541" y="8066"/>
                  <a:pt x="9638" y="8211"/>
                </a:cubicBezTo>
                <a:cubicBezTo>
                  <a:pt x="9711" y="8333"/>
                  <a:pt x="9760" y="8454"/>
                  <a:pt x="9833" y="8576"/>
                </a:cubicBezTo>
                <a:cubicBezTo>
                  <a:pt x="9371" y="8552"/>
                  <a:pt x="8861" y="8430"/>
                  <a:pt x="8472" y="8187"/>
                </a:cubicBezTo>
                <a:cubicBezTo>
                  <a:pt x="8205" y="7993"/>
                  <a:pt x="7986" y="7774"/>
                  <a:pt x="7768" y="7507"/>
                </a:cubicBezTo>
                <a:close/>
                <a:moveTo>
                  <a:pt x="9663" y="7774"/>
                </a:moveTo>
                <a:lnTo>
                  <a:pt x="9663" y="7774"/>
                </a:lnTo>
                <a:cubicBezTo>
                  <a:pt x="10027" y="7823"/>
                  <a:pt x="10391" y="7847"/>
                  <a:pt x="10756" y="7871"/>
                </a:cubicBezTo>
                <a:cubicBezTo>
                  <a:pt x="10829" y="8066"/>
                  <a:pt x="10901" y="8260"/>
                  <a:pt x="10999" y="8454"/>
                </a:cubicBezTo>
                <a:cubicBezTo>
                  <a:pt x="10683" y="8527"/>
                  <a:pt x="10367" y="8576"/>
                  <a:pt x="10075" y="8576"/>
                </a:cubicBezTo>
                <a:cubicBezTo>
                  <a:pt x="9954" y="8309"/>
                  <a:pt x="9784" y="8066"/>
                  <a:pt x="9663" y="7774"/>
                </a:cubicBezTo>
                <a:close/>
                <a:moveTo>
                  <a:pt x="5685" y="8762"/>
                </a:moveTo>
                <a:cubicBezTo>
                  <a:pt x="5852" y="8762"/>
                  <a:pt x="6020" y="8781"/>
                  <a:pt x="6189" y="8819"/>
                </a:cubicBezTo>
                <a:cubicBezTo>
                  <a:pt x="5970" y="8892"/>
                  <a:pt x="5751" y="8989"/>
                  <a:pt x="5533" y="9086"/>
                </a:cubicBezTo>
                <a:lnTo>
                  <a:pt x="5509" y="9086"/>
                </a:lnTo>
                <a:cubicBezTo>
                  <a:pt x="5509" y="9086"/>
                  <a:pt x="5509" y="9110"/>
                  <a:pt x="5484" y="9110"/>
                </a:cubicBezTo>
                <a:cubicBezTo>
                  <a:pt x="5290" y="9037"/>
                  <a:pt x="5096" y="8989"/>
                  <a:pt x="4901" y="8916"/>
                </a:cubicBezTo>
                <a:cubicBezTo>
                  <a:pt x="5155" y="8811"/>
                  <a:pt x="5418" y="8762"/>
                  <a:pt x="5685" y="8762"/>
                </a:cubicBezTo>
                <a:close/>
                <a:moveTo>
                  <a:pt x="6529" y="8892"/>
                </a:moveTo>
                <a:cubicBezTo>
                  <a:pt x="6796" y="8965"/>
                  <a:pt x="7088" y="9086"/>
                  <a:pt x="7355" y="9232"/>
                </a:cubicBezTo>
                <a:cubicBezTo>
                  <a:pt x="7160" y="9305"/>
                  <a:pt x="6966" y="9378"/>
                  <a:pt x="6772" y="9450"/>
                </a:cubicBezTo>
                <a:cubicBezTo>
                  <a:pt x="6747" y="9475"/>
                  <a:pt x="6747" y="9475"/>
                  <a:pt x="6723" y="9499"/>
                </a:cubicBezTo>
                <a:cubicBezTo>
                  <a:pt x="6553" y="9426"/>
                  <a:pt x="6383" y="9378"/>
                  <a:pt x="6213" y="9329"/>
                </a:cubicBezTo>
                <a:cubicBezTo>
                  <a:pt x="6067" y="9280"/>
                  <a:pt x="5946" y="9232"/>
                  <a:pt x="5800" y="9207"/>
                </a:cubicBezTo>
                <a:cubicBezTo>
                  <a:pt x="6019" y="9110"/>
                  <a:pt x="6262" y="9013"/>
                  <a:pt x="6480" y="8916"/>
                </a:cubicBezTo>
                <a:cubicBezTo>
                  <a:pt x="6505" y="8916"/>
                  <a:pt x="6529" y="8892"/>
                  <a:pt x="6529" y="8892"/>
                </a:cubicBezTo>
                <a:close/>
                <a:moveTo>
                  <a:pt x="7598" y="9353"/>
                </a:moveTo>
                <a:cubicBezTo>
                  <a:pt x="7816" y="9475"/>
                  <a:pt x="8035" y="9596"/>
                  <a:pt x="8254" y="9742"/>
                </a:cubicBezTo>
                <a:cubicBezTo>
                  <a:pt x="8156" y="9766"/>
                  <a:pt x="8084" y="9815"/>
                  <a:pt x="8035" y="9888"/>
                </a:cubicBezTo>
                <a:cubicBezTo>
                  <a:pt x="8035" y="9936"/>
                  <a:pt x="8011" y="9961"/>
                  <a:pt x="8011" y="10009"/>
                </a:cubicBezTo>
                <a:cubicBezTo>
                  <a:pt x="7671" y="9888"/>
                  <a:pt x="7330" y="9742"/>
                  <a:pt x="6990" y="9596"/>
                </a:cubicBezTo>
                <a:cubicBezTo>
                  <a:pt x="7185" y="9523"/>
                  <a:pt x="7403" y="9426"/>
                  <a:pt x="7598" y="9353"/>
                </a:cubicBezTo>
                <a:close/>
                <a:moveTo>
                  <a:pt x="4998" y="9183"/>
                </a:moveTo>
                <a:cubicBezTo>
                  <a:pt x="5168" y="9232"/>
                  <a:pt x="5363" y="9280"/>
                  <a:pt x="5557" y="9353"/>
                </a:cubicBezTo>
                <a:cubicBezTo>
                  <a:pt x="5630" y="9475"/>
                  <a:pt x="5703" y="9596"/>
                  <a:pt x="5776" y="9718"/>
                </a:cubicBezTo>
                <a:cubicBezTo>
                  <a:pt x="5824" y="9815"/>
                  <a:pt x="5897" y="9936"/>
                  <a:pt x="5946" y="10033"/>
                </a:cubicBezTo>
                <a:cubicBezTo>
                  <a:pt x="5581" y="9815"/>
                  <a:pt x="5266" y="9523"/>
                  <a:pt x="4998" y="9183"/>
                </a:cubicBezTo>
                <a:close/>
                <a:moveTo>
                  <a:pt x="8496" y="9912"/>
                </a:moveTo>
                <a:cubicBezTo>
                  <a:pt x="8691" y="10009"/>
                  <a:pt x="8861" y="10131"/>
                  <a:pt x="9031" y="10228"/>
                </a:cubicBezTo>
                <a:cubicBezTo>
                  <a:pt x="8739" y="10203"/>
                  <a:pt x="8472" y="10155"/>
                  <a:pt x="8205" y="10058"/>
                </a:cubicBezTo>
                <a:lnTo>
                  <a:pt x="8205" y="10033"/>
                </a:lnTo>
                <a:cubicBezTo>
                  <a:pt x="8205" y="10033"/>
                  <a:pt x="8205" y="10009"/>
                  <a:pt x="8229" y="10009"/>
                </a:cubicBezTo>
                <a:cubicBezTo>
                  <a:pt x="8229" y="10009"/>
                  <a:pt x="8229" y="9985"/>
                  <a:pt x="8229" y="9985"/>
                </a:cubicBezTo>
                <a:cubicBezTo>
                  <a:pt x="8254" y="9985"/>
                  <a:pt x="8254" y="9985"/>
                  <a:pt x="8254" y="9961"/>
                </a:cubicBezTo>
                <a:lnTo>
                  <a:pt x="8278" y="9961"/>
                </a:lnTo>
                <a:cubicBezTo>
                  <a:pt x="8278" y="9961"/>
                  <a:pt x="8302" y="9961"/>
                  <a:pt x="8302" y="9936"/>
                </a:cubicBezTo>
                <a:lnTo>
                  <a:pt x="8375" y="9936"/>
                </a:lnTo>
                <a:cubicBezTo>
                  <a:pt x="8375" y="9912"/>
                  <a:pt x="8399" y="9912"/>
                  <a:pt x="8424" y="9912"/>
                </a:cubicBezTo>
                <a:close/>
                <a:moveTo>
                  <a:pt x="5873" y="9450"/>
                </a:moveTo>
                <a:cubicBezTo>
                  <a:pt x="5921" y="9475"/>
                  <a:pt x="5994" y="9475"/>
                  <a:pt x="6043" y="9499"/>
                </a:cubicBezTo>
                <a:cubicBezTo>
                  <a:pt x="6262" y="9548"/>
                  <a:pt x="6456" y="9620"/>
                  <a:pt x="6650" y="9693"/>
                </a:cubicBezTo>
                <a:cubicBezTo>
                  <a:pt x="6650" y="9718"/>
                  <a:pt x="6650" y="9718"/>
                  <a:pt x="6650" y="9718"/>
                </a:cubicBezTo>
                <a:cubicBezTo>
                  <a:pt x="6772" y="9985"/>
                  <a:pt x="6942" y="10228"/>
                  <a:pt x="7063" y="10495"/>
                </a:cubicBezTo>
                <a:cubicBezTo>
                  <a:pt x="6966" y="10471"/>
                  <a:pt x="6845" y="10446"/>
                  <a:pt x="6723" y="10398"/>
                </a:cubicBezTo>
                <a:cubicBezTo>
                  <a:pt x="6577" y="10349"/>
                  <a:pt x="6407" y="10276"/>
                  <a:pt x="6262" y="10203"/>
                </a:cubicBezTo>
                <a:cubicBezTo>
                  <a:pt x="6262" y="10203"/>
                  <a:pt x="6262" y="10179"/>
                  <a:pt x="6237" y="10179"/>
                </a:cubicBezTo>
                <a:cubicBezTo>
                  <a:pt x="6140" y="9936"/>
                  <a:pt x="6019" y="9693"/>
                  <a:pt x="5873" y="9450"/>
                </a:cubicBezTo>
                <a:close/>
                <a:moveTo>
                  <a:pt x="8278" y="10301"/>
                </a:moveTo>
                <a:cubicBezTo>
                  <a:pt x="8448" y="10349"/>
                  <a:pt x="8642" y="10398"/>
                  <a:pt x="8837" y="10422"/>
                </a:cubicBezTo>
                <a:cubicBezTo>
                  <a:pt x="8673" y="10469"/>
                  <a:pt x="8531" y="10493"/>
                  <a:pt x="8369" y="10517"/>
                </a:cubicBezTo>
                <a:lnTo>
                  <a:pt x="8369" y="10517"/>
                </a:lnTo>
                <a:cubicBezTo>
                  <a:pt x="8370" y="10514"/>
                  <a:pt x="8363" y="10508"/>
                  <a:pt x="8351" y="10495"/>
                </a:cubicBezTo>
                <a:cubicBezTo>
                  <a:pt x="8326" y="10446"/>
                  <a:pt x="8302" y="10373"/>
                  <a:pt x="8278" y="10301"/>
                </a:cubicBezTo>
                <a:close/>
                <a:moveTo>
                  <a:pt x="6942" y="9815"/>
                </a:moveTo>
                <a:lnTo>
                  <a:pt x="6942" y="9815"/>
                </a:lnTo>
                <a:cubicBezTo>
                  <a:pt x="7160" y="9888"/>
                  <a:pt x="7403" y="9985"/>
                  <a:pt x="7646" y="10082"/>
                </a:cubicBezTo>
                <a:cubicBezTo>
                  <a:pt x="7768" y="10131"/>
                  <a:pt x="7889" y="10179"/>
                  <a:pt x="8035" y="10228"/>
                </a:cubicBezTo>
                <a:cubicBezTo>
                  <a:pt x="8035" y="10252"/>
                  <a:pt x="8059" y="10276"/>
                  <a:pt x="8059" y="10301"/>
                </a:cubicBezTo>
                <a:cubicBezTo>
                  <a:pt x="8084" y="10398"/>
                  <a:pt x="8132" y="10471"/>
                  <a:pt x="8156" y="10544"/>
                </a:cubicBezTo>
                <a:cubicBezTo>
                  <a:pt x="8011" y="10556"/>
                  <a:pt x="7871" y="10562"/>
                  <a:pt x="7734" y="10562"/>
                </a:cubicBezTo>
                <a:cubicBezTo>
                  <a:pt x="7598" y="10562"/>
                  <a:pt x="7464" y="10556"/>
                  <a:pt x="7330" y="10544"/>
                </a:cubicBezTo>
                <a:lnTo>
                  <a:pt x="7330" y="10519"/>
                </a:lnTo>
                <a:cubicBezTo>
                  <a:pt x="7258" y="10373"/>
                  <a:pt x="7185" y="10228"/>
                  <a:pt x="7088" y="10082"/>
                </a:cubicBezTo>
                <a:cubicBezTo>
                  <a:pt x="7039" y="9985"/>
                  <a:pt x="6990" y="9888"/>
                  <a:pt x="6942" y="9815"/>
                </a:cubicBezTo>
                <a:close/>
                <a:moveTo>
                  <a:pt x="4318" y="1"/>
                </a:moveTo>
                <a:cubicBezTo>
                  <a:pt x="4270" y="1"/>
                  <a:pt x="4245" y="25"/>
                  <a:pt x="4221" y="49"/>
                </a:cubicBezTo>
                <a:cubicBezTo>
                  <a:pt x="3905" y="535"/>
                  <a:pt x="3614" y="1045"/>
                  <a:pt x="3347" y="1555"/>
                </a:cubicBezTo>
                <a:cubicBezTo>
                  <a:pt x="3176" y="1896"/>
                  <a:pt x="2982" y="2236"/>
                  <a:pt x="2861" y="2600"/>
                </a:cubicBezTo>
                <a:cubicBezTo>
                  <a:pt x="2739" y="2940"/>
                  <a:pt x="2642" y="3304"/>
                  <a:pt x="2715" y="3645"/>
                </a:cubicBezTo>
                <a:cubicBezTo>
                  <a:pt x="2788" y="3960"/>
                  <a:pt x="3006" y="4155"/>
                  <a:pt x="3274" y="4276"/>
                </a:cubicBezTo>
                <a:cubicBezTo>
                  <a:pt x="2739" y="5418"/>
                  <a:pt x="2010" y="6462"/>
                  <a:pt x="1209" y="7434"/>
                </a:cubicBezTo>
                <a:cubicBezTo>
                  <a:pt x="869" y="7434"/>
                  <a:pt x="529" y="7434"/>
                  <a:pt x="189" y="7386"/>
                </a:cubicBezTo>
                <a:cubicBezTo>
                  <a:pt x="181" y="7384"/>
                  <a:pt x="173" y="7384"/>
                  <a:pt x="166" y="7384"/>
                </a:cubicBezTo>
                <a:cubicBezTo>
                  <a:pt x="38" y="7384"/>
                  <a:pt x="1" y="7580"/>
                  <a:pt x="116" y="7580"/>
                </a:cubicBezTo>
                <a:cubicBezTo>
                  <a:pt x="382" y="7615"/>
                  <a:pt x="649" y="7638"/>
                  <a:pt x="916" y="7638"/>
                </a:cubicBezTo>
                <a:cubicBezTo>
                  <a:pt x="1014" y="7638"/>
                  <a:pt x="1111" y="7635"/>
                  <a:pt x="1209" y="7628"/>
                </a:cubicBezTo>
                <a:cubicBezTo>
                  <a:pt x="1233" y="7653"/>
                  <a:pt x="1282" y="7653"/>
                  <a:pt x="1306" y="7653"/>
                </a:cubicBezTo>
                <a:cubicBezTo>
                  <a:pt x="2399" y="7677"/>
                  <a:pt x="3249" y="8503"/>
                  <a:pt x="4221" y="8892"/>
                </a:cubicBezTo>
                <a:cubicBezTo>
                  <a:pt x="4367" y="8940"/>
                  <a:pt x="4488" y="8989"/>
                  <a:pt x="4634" y="9037"/>
                </a:cubicBezTo>
                <a:cubicBezTo>
                  <a:pt x="5120" y="9766"/>
                  <a:pt x="5824" y="10325"/>
                  <a:pt x="6675" y="10592"/>
                </a:cubicBezTo>
                <a:cubicBezTo>
                  <a:pt x="7034" y="10709"/>
                  <a:pt x="7405" y="10763"/>
                  <a:pt x="7777" y="10763"/>
                </a:cubicBezTo>
                <a:cubicBezTo>
                  <a:pt x="8335" y="10763"/>
                  <a:pt x="8895" y="10641"/>
                  <a:pt x="9420" y="10422"/>
                </a:cubicBezTo>
                <a:cubicBezTo>
                  <a:pt x="9444" y="10422"/>
                  <a:pt x="9444" y="10398"/>
                  <a:pt x="9444" y="10398"/>
                </a:cubicBezTo>
                <a:cubicBezTo>
                  <a:pt x="9492" y="10373"/>
                  <a:pt x="9517" y="10349"/>
                  <a:pt x="9492" y="10301"/>
                </a:cubicBezTo>
                <a:cubicBezTo>
                  <a:pt x="9492" y="10301"/>
                  <a:pt x="9492" y="10276"/>
                  <a:pt x="9492" y="10276"/>
                </a:cubicBezTo>
                <a:lnTo>
                  <a:pt x="9492" y="10252"/>
                </a:lnTo>
                <a:cubicBezTo>
                  <a:pt x="9468" y="10228"/>
                  <a:pt x="9468" y="10228"/>
                  <a:pt x="9444" y="10203"/>
                </a:cubicBezTo>
                <a:cubicBezTo>
                  <a:pt x="8885" y="9888"/>
                  <a:pt x="8302" y="9499"/>
                  <a:pt x="7695" y="9159"/>
                </a:cubicBezTo>
                <a:cubicBezTo>
                  <a:pt x="7671" y="9135"/>
                  <a:pt x="7646" y="9110"/>
                  <a:pt x="7598" y="9110"/>
                </a:cubicBezTo>
                <a:cubicBezTo>
                  <a:pt x="6984" y="8795"/>
                  <a:pt x="6339" y="8552"/>
                  <a:pt x="5683" y="8552"/>
                </a:cubicBezTo>
                <a:cubicBezTo>
                  <a:pt x="5328" y="8552"/>
                  <a:pt x="4969" y="8624"/>
                  <a:pt x="4610" y="8794"/>
                </a:cubicBezTo>
                <a:lnTo>
                  <a:pt x="4585" y="8794"/>
                </a:lnTo>
                <a:cubicBezTo>
                  <a:pt x="4513" y="8770"/>
                  <a:pt x="4464" y="8746"/>
                  <a:pt x="4391" y="8722"/>
                </a:cubicBezTo>
                <a:cubicBezTo>
                  <a:pt x="3857" y="8527"/>
                  <a:pt x="3395" y="8211"/>
                  <a:pt x="2885" y="7920"/>
                </a:cubicBezTo>
                <a:cubicBezTo>
                  <a:pt x="2642" y="7774"/>
                  <a:pt x="2375" y="7653"/>
                  <a:pt x="2083" y="7580"/>
                </a:cubicBezTo>
                <a:cubicBezTo>
                  <a:pt x="2205" y="7556"/>
                  <a:pt x="2326" y="7531"/>
                  <a:pt x="2448" y="7531"/>
                </a:cubicBezTo>
                <a:cubicBezTo>
                  <a:pt x="3249" y="7410"/>
                  <a:pt x="4075" y="7240"/>
                  <a:pt x="4853" y="6973"/>
                </a:cubicBezTo>
                <a:cubicBezTo>
                  <a:pt x="4974" y="6924"/>
                  <a:pt x="5120" y="6851"/>
                  <a:pt x="5241" y="6803"/>
                </a:cubicBezTo>
                <a:cubicBezTo>
                  <a:pt x="5751" y="7094"/>
                  <a:pt x="6310" y="7240"/>
                  <a:pt x="6869" y="7337"/>
                </a:cubicBezTo>
                <a:cubicBezTo>
                  <a:pt x="7063" y="7386"/>
                  <a:pt x="7258" y="7410"/>
                  <a:pt x="7452" y="7458"/>
                </a:cubicBezTo>
                <a:cubicBezTo>
                  <a:pt x="7719" y="7799"/>
                  <a:pt x="7986" y="8114"/>
                  <a:pt x="8375" y="8357"/>
                </a:cubicBezTo>
                <a:cubicBezTo>
                  <a:pt x="8764" y="8624"/>
                  <a:pt x="9274" y="8746"/>
                  <a:pt x="9735" y="8794"/>
                </a:cubicBezTo>
                <a:cubicBezTo>
                  <a:pt x="9808" y="8799"/>
                  <a:pt x="9881" y="8801"/>
                  <a:pt x="9954" y="8801"/>
                </a:cubicBezTo>
                <a:cubicBezTo>
                  <a:pt x="11038" y="8801"/>
                  <a:pt x="12062" y="8313"/>
                  <a:pt x="13063" y="8017"/>
                </a:cubicBezTo>
                <a:cubicBezTo>
                  <a:pt x="13112" y="8017"/>
                  <a:pt x="13136" y="7969"/>
                  <a:pt x="13136" y="7944"/>
                </a:cubicBezTo>
                <a:cubicBezTo>
                  <a:pt x="13161" y="7920"/>
                  <a:pt x="13161" y="7871"/>
                  <a:pt x="13112" y="7847"/>
                </a:cubicBezTo>
                <a:cubicBezTo>
                  <a:pt x="13112" y="7847"/>
                  <a:pt x="13112" y="7823"/>
                  <a:pt x="13112" y="7823"/>
                </a:cubicBezTo>
                <a:lnTo>
                  <a:pt x="13088" y="7823"/>
                </a:lnTo>
                <a:cubicBezTo>
                  <a:pt x="12796" y="7580"/>
                  <a:pt x="12432" y="7361"/>
                  <a:pt x="12067" y="7215"/>
                </a:cubicBezTo>
                <a:cubicBezTo>
                  <a:pt x="12050" y="7180"/>
                  <a:pt x="12019" y="7157"/>
                  <a:pt x="11985" y="7157"/>
                </a:cubicBezTo>
                <a:cubicBezTo>
                  <a:pt x="11972" y="7157"/>
                  <a:pt x="11959" y="7160"/>
                  <a:pt x="11946" y="7167"/>
                </a:cubicBezTo>
                <a:cubicBezTo>
                  <a:pt x="11654" y="7045"/>
                  <a:pt x="11363" y="6948"/>
                  <a:pt x="11047" y="6875"/>
                </a:cubicBezTo>
                <a:cubicBezTo>
                  <a:pt x="10999" y="6875"/>
                  <a:pt x="10926" y="6851"/>
                  <a:pt x="10877" y="6851"/>
                </a:cubicBezTo>
                <a:cubicBezTo>
                  <a:pt x="10853" y="6827"/>
                  <a:pt x="10829" y="6827"/>
                  <a:pt x="10804" y="6827"/>
                </a:cubicBezTo>
                <a:cubicBezTo>
                  <a:pt x="10381" y="6742"/>
                  <a:pt x="9941" y="6690"/>
                  <a:pt x="9504" y="6690"/>
                </a:cubicBezTo>
                <a:cubicBezTo>
                  <a:pt x="9188" y="6690"/>
                  <a:pt x="8875" y="6717"/>
                  <a:pt x="8569" y="6778"/>
                </a:cubicBezTo>
                <a:cubicBezTo>
                  <a:pt x="8181" y="6851"/>
                  <a:pt x="7792" y="6997"/>
                  <a:pt x="7476" y="7240"/>
                </a:cubicBezTo>
                <a:cubicBezTo>
                  <a:pt x="7306" y="7215"/>
                  <a:pt x="7160" y="7191"/>
                  <a:pt x="6990" y="7143"/>
                </a:cubicBezTo>
                <a:cubicBezTo>
                  <a:pt x="6480" y="7045"/>
                  <a:pt x="5970" y="6924"/>
                  <a:pt x="5509" y="6705"/>
                </a:cubicBezTo>
                <a:cubicBezTo>
                  <a:pt x="6116" y="6438"/>
                  <a:pt x="6699" y="6122"/>
                  <a:pt x="7282" y="5831"/>
                </a:cubicBezTo>
                <a:cubicBezTo>
                  <a:pt x="7598" y="5661"/>
                  <a:pt x="7889" y="5515"/>
                  <a:pt x="8205" y="5369"/>
                </a:cubicBezTo>
                <a:cubicBezTo>
                  <a:pt x="8510" y="5526"/>
                  <a:pt x="8829" y="5593"/>
                  <a:pt x="9147" y="5593"/>
                </a:cubicBezTo>
                <a:cubicBezTo>
                  <a:pt x="9714" y="5593"/>
                  <a:pt x="10282" y="5382"/>
                  <a:pt x="10780" y="5102"/>
                </a:cubicBezTo>
                <a:cubicBezTo>
                  <a:pt x="10877" y="5053"/>
                  <a:pt x="10950" y="5005"/>
                  <a:pt x="11023" y="4956"/>
                </a:cubicBezTo>
                <a:lnTo>
                  <a:pt x="11047" y="4956"/>
                </a:lnTo>
                <a:cubicBezTo>
                  <a:pt x="11056" y="4961"/>
                  <a:pt x="11065" y="4963"/>
                  <a:pt x="11074" y="4963"/>
                </a:cubicBezTo>
                <a:cubicBezTo>
                  <a:pt x="11113" y="4963"/>
                  <a:pt x="11149" y="4923"/>
                  <a:pt x="11169" y="4883"/>
                </a:cubicBezTo>
                <a:lnTo>
                  <a:pt x="11169" y="4859"/>
                </a:lnTo>
                <a:cubicBezTo>
                  <a:pt x="11363" y="4738"/>
                  <a:pt x="11557" y="4592"/>
                  <a:pt x="11752" y="4446"/>
                </a:cubicBezTo>
                <a:cubicBezTo>
                  <a:pt x="11776" y="4446"/>
                  <a:pt x="11800" y="4422"/>
                  <a:pt x="11800" y="4398"/>
                </a:cubicBezTo>
                <a:cubicBezTo>
                  <a:pt x="12237" y="4082"/>
                  <a:pt x="12626" y="3717"/>
                  <a:pt x="12991" y="3329"/>
                </a:cubicBezTo>
                <a:cubicBezTo>
                  <a:pt x="13015" y="3304"/>
                  <a:pt x="13015" y="3232"/>
                  <a:pt x="12991" y="3207"/>
                </a:cubicBezTo>
                <a:cubicBezTo>
                  <a:pt x="12991" y="3207"/>
                  <a:pt x="12991" y="3183"/>
                  <a:pt x="12991" y="3183"/>
                </a:cubicBezTo>
                <a:cubicBezTo>
                  <a:pt x="12966" y="3159"/>
                  <a:pt x="12942" y="3134"/>
                  <a:pt x="12918" y="3134"/>
                </a:cubicBezTo>
                <a:cubicBezTo>
                  <a:pt x="12713" y="3089"/>
                  <a:pt x="12498" y="3069"/>
                  <a:pt x="12280" y="3069"/>
                </a:cubicBezTo>
                <a:cubicBezTo>
                  <a:pt x="11803" y="3069"/>
                  <a:pt x="11311" y="3163"/>
                  <a:pt x="10877" y="3280"/>
                </a:cubicBezTo>
                <a:cubicBezTo>
                  <a:pt x="10100" y="3450"/>
                  <a:pt x="9298" y="3766"/>
                  <a:pt x="8691" y="4300"/>
                </a:cubicBezTo>
                <a:cubicBezTo>
                  <a:pt x="8424" y="4519"/>
                  <a:pt x="8205" y="4811"/>
                  <a:pt x="8108" y="5151"/>
                </a:cubicBezTo>
                <a:cubicBezTo>
                  <a:pt x="7962" y="5224"/>
                  <a:pt x="7841" y="5296"/>
                  <a:pt x="7695" y="5369"/>
                </a:cubicBezTo>
                <a:cubicBezTo>
                  <a:pt x="6917" y="5758"/>
                  <a:pt x="6140" y="6195"/>
                  <a:pt x="5338" y="6535"/>
                </a:cubicBezTo>
                <a:cubicBezTo>
                  <a:pt x="5509" y="6244"/>
                  <a:pt x="5606" y="5855"/>
                  <a:pt x="5654" y="5564"/>
                </a:cubicBezTo>
                <a:cubicBezTo>
                  <a:pt x="5727" y="5248"/>
                  <a:pt x="5776" y="4908"/>
                  <a:pt x="5849" y="4592"/>
                </a:cubicBezTo>
                <a:cubicBezTo>
                  <a:pt x="5873" y="4398"/>
                  <a:pt x="5921" y="4179"/>
                  <a:pt x="5994" y="3985"/>
                </a:cubicBezTo>
                <a:lnTo>
                  <a:pt x="6019" y="3985"/>
                </a:lnTo>
                <a:cubicBezTo>
                  <a:pt x="6723" y="3766"/>
                  <a:pt x="7306" y="3280"/>
                  <a:pt x="7622" y="2624"/>
                </a:cubicBezTo>
                <a:cubicBezTo>
                  <a:pt x="7962" y="1968"/>
                  <a:pt x="8059" y="1191"/>
                  <a:pt x="8011" y="462"/>
                </a:cubicBezTo>
                <a:cubicBezTo>
                  <a:pt x="8011" y="388"/>
                  <a:pt x="7968" y="356"/>
                  <a:pt x="7916" y="356"/>
                </a:cubicBezTo>
                <a:cubicBezTo>
                  <a:pt x="7899" y="356"/>
                  <a:pt x="7882" y="359"/>
                  <a:pt x="7865" y="365"/>
                </a:cubicBezTo>
                <a:cubicBezTo>
                  <a:pt x="6602" y="900"/>
                  <a:pt x="5290" y="2381"/>
                  <a:pt x="5849" y="3790"/>
                </a:cubicBezTo>
                <a:cubicBezTo>
                  <a:pt x="5751" y="4009"/>
                  <a:pt x="5703" y="4228"/>
                  <a:pt x="5654" y="4446"/>
                </a:cubicBezTo>
                <a:cubicBezTo>
                  <a:pt x="5581" y="4738"/>
                  <a:pt x="5533" y="5053"/>
                  <a:pt x="5484" y="5345"/>
                </a:cubicBezTo>
                <a:cubicBezTo>
                  <a:pt x="5436" y="5637"/>
                  <a:pt x="5363" y="5928"/>
                  <a:pt x="5266" y="6195"/>
                </a:cubicBezTo>
                <a:cubicBezTo>
                  <a:pt x="5193" y="6390"/>
                  <a:pt x="5071" y="6632"/>
                  <a:pt x="4853" y="6705"/>
                </a:cubicBezTo>
                <a:cubicBezTo>
                  <a:pt x="4828" y="6705"/>
                  <a:pt x="4804" y="6730"/>
                  <a:pt x="4804" y="6754"/>
                </a:cubicBezTo>
                <a:cubicBezTo>
                  <a:pt x="4197" y="6973"/>
                  <a:pt x="3565" y="7118"/>
                  <a:pt x="2934" y="7240"/>
                </a:cubicBezTo>
                <a:cubicBezTo>
                  <a:pt x="2472" y="7313"/>
                  <a:pt x="1986" y="7386"/>
                  <a:pt x="1500" y="7410"/>
                </a:cubicBezTo>
                <a:cubicBezTo>
                  <a:pt x="2253" y="6487"/>
                  <a:pt x="2934" y="5491"/>
                  <a:pt x="3468" y="4398"/>
                </a:cubicBezTo>
                <a:cubicBezTo>
                  <a:pt x="4124" y="4325"/>
                  <a:pt x="4513" y="3839"/>
                  <a:pt x="4731" y="3256"/>
                </a:cubicBezTo>
                <a:cubicBezTo>
                  <a:pt x="4731" y="3256"/>
                  <a:pt x="4731" y="3232"/>
                  <a:pt x="4731" y="3232"/>
                </a:cubicBezTo>
                <a:cubicBezTo>
                  <a:pt x="4926" y="2673"/>
                  <a:pt x="4926" y="1993"/>
                  <a:pt x="4877" y="1434"/>
                </a:cubicBezTo>
                <a:cubicBezTo>
                  <a:pt x="4901" y="1410"/>
                  <a:pt x="4877" y="1337"/>
                  <a:pt x="4853" y="1312"/>
                </a:cubicBezTo>
                <a:cubicBezTo>
                  <a:pt x="4828" y="1215"/>
                  <a:pt x="4828" y="1118"/>
                  <a:pt x="4804" y="1021"/>
                </a:cubicBezTo>
                <a:cubicBezTo>
                  <a:pt x="4731" y="681"/>
                  <a:pt x="4610" y="341"/>
                  <a:pt x="4415" y="49"/>
                </a:cubicBezTo>
                <a:cubicBezTo>
                  <a:pt x="4415" y="49"/>
                  <a:pt x="4391" y="49"/>
                  <a:pt x="4391" y="25"/>
                </a:cubicBezTo>
                <a:lnTo>
                  <a:pt x="4343" y="25"/>
                </a:lnTo>
                <a:cubicBezTo>
                  <a:pt x="4343" y="1"/>
                  <a:pt x="4343" y="1"/>
                  <a:pt x="4343" y="1"/>
                </a:cubicBezTo>
                <a:close/>
              </a:path>
            </a:pathLst>
          </a:custGeom>
          <a:solidFill>
            <a:srgbClr val="5420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3"/>
          <p:cNvSpPr/>
          <p:nvPr/>
        </p:nvSpPr>
        <p:spPr>
          <a:xfrm rot="-8100000">
            <a:off x="-1609062" y="3057647"/>
            <a:ext cx="3927176" cy="2369944"/>
          </a:xfrm>
          <a:custGeom>
            <a:avLst/>
            <a:gdLst/>
            <a:ahLst/>
            <a:cxnLst/>
            <a:rect l="l" t="t" r="r" b="b"/>
            <a:pathLst>
              <a:path w="248384" h="149893" extrusionOk="0">
                <a:moveTo>
                  <a:pt x="57964" y="12292"/>
                </a:moveTo>
                <a:cubicBezTo>
                  <a:pt x="46751" y="8949"/>
                  <a:pt x="8792" y="-8503"/>
                  <a:pt x="2676" y="5686"/>
                </a:cubicBezTo>
                <a:cubicBezTo>
                  <a:pt x="-3440" y="19875"/>
                  <a:pt x="516" y="79200"/>
                  <a:pt x="21269" y="97425"/>
                </a:cubicBezTo>
                <a:cubicBezTo>
                  <a:pt x="42023" y="115651"/>
                  <a:pt x="99839" y="106436"/>
                  <a:pt x="127197" y="115039"/>
                </a:cubicBezTo>
                <a:cubicBezTo>
                  <a:pt x="154556" y="123642"/>
                  <a:pt x="165278" y="155282"/>
                  <a:pt x="185420" y="149044"/>
                </a:cubicBezTo>
                <a:cubicBezTo>
                  <a:pt x="205562" y="142806"/>
                  <a:pt x="252329" y="102196"/>
                  <a:pt x="248048" y="77610"/>
                </a:cubicBezTo>
                <a:cubicBezTo>
                  <a:pt x="243767" y="53024"/>
                  <a:pt x="189417" y="10172"/>
                  <a:pt x="159734" y="1528"/>
                </a:cubicBezTo>
                <a:cubicBezTo>
                  <a:pt x="130051" y="-7116"/>
                  <a:pt x="86914" y="23953"/>
                  <a:pt x="69952" y="25747"/>
                </a:cubicBezTo>
                <a:cubicBezTo>
                  <a:pt x="52990" y="27541"/>
                  <a:pt x="69177" y="15636"/>
                  <a:pt x="57964" y="12292"/>
                </a:cubicBezTo>
                <a:close/>
              </a:path>
            </a:pathLst>
          </a:cu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/>
          <p:nvPr/>
        </p:nvSpPr>
        <p:spPr>
          <a:xfrm>
            <a:off x="-189423" y="4560234"/>
            <a:ext cx="778132" cy="777217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4"/>
          <p:cNvSpPr/>
          <p:nvPr/>
        </p:nvSpPr>
        <p:spPr>
          <a:xfrm>
            <a:off x="454863" y="4512818"/>
            <a:ext cx="516731" cy="516123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4"/>
          <p:cNvSpPr/>
          <p:nvPr/>
        </p:nvSpPr>
        <p:spPr>
          <a:xfrm rot="10800000" flipH="1">
            <a:off x="-2012586" y="-97489"/>
            <a:ext cx="2638175" cy="5955950"/>
          </a:xfrm>
          <a:custGeom>
            <a:avLst/>
            <a:gdLst/>
            <a:ahLst/>
            <a:cxnLst/>
            <a:rect l="l" t="t" r="r" b="b"/>
            <a:pathLst>
              <a:path w="105527" h="238238" extrusionOk="0">
                <a:moveTo>
                  <a:pt x="17393" y="21971"/>
                </a:moveTo>
                <a:cubicBezTo>
                  <a:pt x="6602" y="31132"/>
                  <a:pt x="-4670" y="50701"/>
                  <a:pt x="2141" y="57943"/>
                </a:cubicBezTo>
                <a:cubicBezTo>
                  <a:pt x="8952" y="65185"/>
                  <a:pt x="56866" y="45329"/>
                  <a:pt x="58257" y="65425"/>
                </a:cubicBezTo>
                <a:cubicBezTo>
                  <a:pt x="59648" y="85521"/>
                  <a:pt x="10247" y="150270"/>
                  <a:pt x="10487" y="178520"/>
                </a:cubicBezTo>
                <a:cubicBezTo>
                  <a:pt x="10727" y="206770"/>
                  <a:pt x="43869" y="250463"/>
                  <a:pt x="59696" y="234923"/>
                </a:cubicBezTo>
                <a:cubicBezTo>
                  <a:pt x="75524" y="219383"/>
                  <a:pt x="104253" y="123939"/>
                  <a:pt x="105452" y="85281"/>
                </a:cubicBezTo>
                <a:cubicBezTo>
                  <a:pt x="106651" y="46624"/>
                  <a:pt x="81567" y="13530"/>
                  <a:pt x="66890" y="2978"/>
                </a:cubicBezTo>
                <a:cubicBezTo>
                  <a:pt x="52214" y="-7574"/>
                  <a:pt x="28185" y="12810"/>
                  <a:pt x="17393" y="21971"/>
                </a:cubicBezTo>
                <a:close/>
              </a:path>
            </a:pathLst>
          </a:cu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" name="Google Shape;34;p4"/>
          <p:cNvSpPr/>
          <p:nvPr/>
        </p:nvSpPr>
        <p:spPr>
          <a:xfrm>
            <a:off x="-122202" y="-247408"/>
            <a:ext cx="3157726" cy="3154064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Oxygen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37" name="Google Shape;37;p4"/>
          <p:cNvSpPr/>
          <p:nvPr/>
        </p:nvSpPr>
        <p:spPr>
          <a:xfrm>
            <a:off x="6191655" y="2005106"/>
            <a:ext cx="3242258" cy="3238445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4"/>
          <p:cNvSpPr/>
          <p:nvPr/>
        </p:nvSpPr>
        <p:spPr>
          <a:xfrm>
            <a:off x="932674" y="103429"/>
            <a:ext cx="797620" cy="796681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4"/>
          <p:cNvSpPr/>
          <p:nvPr/>
        </p:nvSpPr>
        <p:spPr>
          <a:xfrm>
            <a:off x="7578699" y="4381423"/>
            <a:ext cx="665746" cy="664963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4"/>
          <p:cNvSpPr/>
          <p:nvPr/>
        </p:nvSpPr>
        <p:spPr>
          <a:xfrm>
            <a:off x="-295093" y="141155"/>
            <a:ext cx="1461094" cy="796683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4"/>
          <p:cNvSpPr/>
          <p:nvPr/>
        </p:nvSpPr>
        <p:spPr>
          <a:xfrm rot="9720203">
            <a:off x="6737561" y="3993151"/>
            <a:ext cx="3927214" cy="2369967"/>
          </a:xfrm>
          <a:custGeom>
            <a:avLst/>
            <a:gdLst/>
            <a:ahLst/>
            <a:cxnLst/>
            <a:rect l="l" t="t" r="r" b="b"/>
            <a:pathLst>
              <a:path w="248384" h="149893" extrusionOk="0">
                <a:moveTo>
                  <a:pt x="57964" y="12292"/>
                </a:moveTo>
                <a:cubicBezTo>
                  <a:pt x="46751" y="8949"/>
                  <a:pt x="8792" y="-8503"/>
                  <a:pt x="2676" y="5686"/>
                </a:cubicBezTo>
                <a:cubicBezTo>
                  <a:pt x="-3440" y="19875"/>
                  <a:pt x="516" y="79200"/>
                  <a:pt x="21269" y="97425"/>
                </a:cubicBezTo>
                <a:cubicBezTo>
                  <a:pt x="42023" y="115651"/>
                  <a:pt x="99839" y="106436"/>
                  <a:pt x="127197" y="115039"/>
                </a:cubicBezTo>
                <a:cubicBezTo>
                  <a:pt x="154556" y="123642"/>
                  <a:pt x="165278" y="155282"/>
                  <a:pt x="185420" y="149044"/>
                </a:cubicBezTo>
                <a:cubicBezTo>
                  <a:pt x="205562" y="142806"/>
                  <a:pt x="252329" y="102196"/>
                  <a:pt x="248048" y="77610"/>
                </a:cubicBezTo>
                <a:cubicBezTo>
                  <a:pt x="243767" y="53024"/>
                  <a:pt x="189417" y="10172"/>
                  <a:pt x="159734" y="1528"/>
                </a:cubicBezTo>
                <a:cubicBezTo>
                  <a:pt x="130051" y="-7116"/>
                  <a:pt x="86914" y="23953"/>
                  <a:pt x="69952" y="25747"/>
                </a:cubicBezTo>
                <a:cubicBezTo>
                  <a:pt x="52990" y="27541"/>
                  <a:pt x="69177" y="15636"/>
                  <a:pt x="57964" y="12292"/>
                </a:cubicBezTo>
                <a:close/>
              </a:path>
            </a:pathLst>
          </a:cu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2" name="Google Shape;42;p4"/>
          <p:cNvSpPr/>
          <p:nvPr/>
        </p:nvSpPr>
        <p:spPr>
          <a:xfrm rot="8583055" flipH="1">
            <a:off x="-715177" y="142591"/>
            <a:ext cx="2452298" cy="796655"/>
          </a:xfrm>
          <a:custGeom>
            <a:avLst/>
            <a:gdLst/>
            <a:ahLst/>
            <a:cxnLst/>
            <a:rect l="l" t="t" r="r" b="b"/>
            <a:pathLst>
              <a:path w="35486" h="11528" extrusionOk="0">
                <a:moveTo>
                  <a:pt x="28562" y="1"/>
                </a:moveTo>
                <a:lnTo>
                  <a:pt x="28562" y="1"/>
                </a:lnTo>
                <a:cubicBezTo>
                  <a:pt x="28101" y="122"/>
                  <a:pt x="27639" y="341"/>
                  <a:pt x="27275" y="633"/>
                </a:cubicBezTo>
                <a:cubicBezTo>
                  <a:pt x="26911" y="924"/>
                  <a:pt x="26595" y="1264"/>
                  <a:pt x="26400" y="1653"/>
                </a:cubicBezTo>
                <a:cubicBezTo>
                  <a:pt x="26255" y="2017"/>
                  <a:pt x="26182" y="2406"/>
                  <a:pt x="26255" y="2843"/>
                </a:cubicBezTo>
                <a:cubicBezTo>
                  <a:pt x="26206" y="2843"/>
                  <a:pt x="26157" y="2867"/>
                  <a:pt x="26133" y="2916"/>
                </a:cubicBezTo>
                <a:cubicBezTo>
                  <a:pt x="25817" y="3402"/>
                  <a:pt x="25453" y="3839"/>
                  <a:pt x="25113" y="4301"/>
                </a:cubicBezTo>
                <a:cubicBezTo>
                  <a:pt x="24846" y="4714"/>
                  <a:pt x="24554" y="5151"/>
                  <a:pt x="24433" y="5637"/>
                </a:cubicBezTo>
                <a:cubicBezTo>
                  <a:pt x="23801" y="5928"/>
                  <a:pt x="23170" y="6171"/>
                  <a:pt x="22514" y="6414"/>
                </a:cubicBezTo>
                <a:cubicBezTo>
                  <a:pt x="21906" y="6608"/>
                  <a:pt x="21299" y="6803"/>
                  <a:pt x="20692" y="6997"/>
                </a:cubicBezTo>
                <a:cubicBezTo>
                  <a:pt x="21250" y="6341"/>
                  <a:pt x="21809" y="5685"/>
                  <a:pt x="22319" y="5005"/>
                </a:cubicBezTo>
                <a:cubicBezTo>
                  <a:pt x="22337" y="5006"/>
                  <a:pt x="22354" y="5007"/>
                  <a:pt x="22371" y="5007"/>
                </a:cubicBezTo>
                <a:cubicBezTo>
                  <a:pt x="22763" y="5007"/>
                  <a:pt x="23108" y="4746"/>
                  <a:pt x="23364" y="4374"/>
                </a:cubicBezTo>
                <a:cubicBezTo>
                  <a:pt x="23485" y="4204"/>
                  <a:pt x="23583" y="4033"/>
                  <a:pt x="23680" y="3839"/>
                </a:cubicBezTo>
                <a:cubicBezTo>
                  <a:pt x="23801" y="3621"/>
                  <a:pt x="23898" y="3378"/>
                  <a:pt x="23971" y="3135"/>
                </a:cubicBezTo>
                <a:cubicBezTo>
                  <a:pt x="24044" y="2916"/>
                  <a:pt x="24093" y="2697"/>
                  <a:pt x="24141" y="2503"/>
                </a:cubicBezTo>
                <a:cubicBezTo>
                  <a:pt x="24214" y="2406"/>
                  <a:pt x="24263" y="2333"/>
                  <a:pt x="24336" y="2236"/>
                </a:cubicBezTo>
                <a:cubicBezTo>
                  <a:pt x="24404" y="2133"/>
                  <a:pt x="24292" y="2019"/>
                  <a:pt x="24186" y="2019"/>
                </a:cubicBezTo>
                <a:cubicBezTo>
                  <a:pt x="24141" y="2019"/>
                  <a:pt x="24097" y="2040"/>
                  <a:pt x="24068" y="2090"/>
                </a:cubicBezTo>
                <a:cubicBezTo>
                  <a:pt x="24044" y="2114"/>
                  <a:pt x="24044" y="2114"/>
                  <a:pt x="24044" y="2139"/>
                </a:cubicBezTo>
                <a:cubicBezTo>
                  <a:pt x="23412" y="2309"/>
                  <a:pt x="22757" y="2795"/>
                  <a:pt x="22416" y="3329"/>
                </a:cubicBezTo>
                <a:cubicBezTo>
                  <a:pt x="22344" y="3426"/>
                  <a:pt x="22271" y="3572"/>
                  <a:pt x="22222" y="3742"/>
                </a:cubicBezTo>
                <a:cubicBezTo>
                  <a:pt x="22076" y="4082"/>
                  <a:pt x="21955" y="4519"/>
                  <a:pt x="22101" y="4811"/>
                </a:cubicBezTo>
                <a:cubicBezTo>
                  <a:pt x="21493" y="5588"/>
                  <a:pt x="20862" y="6366"/>
                  <a:pt x="20206" y="7119"/>
                </a:cubicBezTo>
                <a:cubicBezTo>
                  <a:pt x="20206" y="7119"/>
                  <a:pt x="20206" y="7143"/>
                  <a:pt x="20182" y="7143"/>
                </a:cubicBezTo>
                <a:cubicBezTo>
                  <a:pt x="19113" y="7459"/>
                  <a:pt x="18044" y="7726"/>
                  <a:pt x="16951" y="7920"/>
                </a:cubicBezTo>
                <a:cubicBezTo>
                  <a:pt x="17752" y="7264"/>
                  <a:pt x="18433" y="6463"/>
                  <a:pt x="19088" y="5661"/>
                </a:cubicBezTo>
                <a:cubicBezTo>
                  <a:pt x="19137" y="5588"/>
                  <a:pt x="19186" y="5515"/>
                  <a:pt x="19258" y="5442"/>
                </a:cubicBezTo>
                <a:cubicBezTo>
                  <a:pt x="19362" y="5471"/>
                  <a:pt x="19460" y="5484"/>
                  <a:pt x="19555" y="5484"/>
                </a:cubicBezTo>
                <a:cubicBezTo>
                  <a:pt x="20355" y="5484"/>
                  <a:pt x="20861" y="4538"/>
                  <a:pt x="21056" y="3669"/>
                </a:cubicBezTo>
                <a:cubicBezTo>
                  <a:pt x="21105" y="3426"/>
                  <a:pt x="21153" y="3183"/>
                  <a:pt x="21153" y="2965"/>
                </a:cubicBezTo>
                <a:cubicBezTo>
                  <a:pt x="21202" y="2892"/>
                  <a:pt x="21250" y="2819"/>
                  <a:pt x="21275" y="2746"/>
                </a:cubicBezTo>
                <a:cubicBezTo>
                  <a:pt x="21325" y="2612"/>
                  <a:pt x="21225" y="2501"/>
                  <a:pt x="21126" y="2501"/>
                </a:cubicBezTo>
                <a:cubicBezTo>
                  <a:pt x="21082" y="2501"/>
                  <a:pt x="21038" y="2523"/>
                  <a:pt x="21008" y="2576"/>
                </a:cubicBezTo>
                <a:cubicBezTo>
                  <a:pt x="21008" y="2625"/>
                  <a:pt x="20983" y="2673"/>
                  <a:pt x="20959" y="2722"/>
                </a:cubicBezTo>
                <a:cubicBezTo>
                  <a:pt x="20765" y="2770"/>
                  <a:pt x="20570" y="2892"/>
                  <a:pt x="20376" y="3038"/>
                </a:cubicBezTo>
                <a:cubicBezTo>
                  <a:pt x="20254" y="3135"/>
                  <a:pt x="20133" y="3208"/>
                  <a:pt x="20036" y="3305"/>
                </a:cubicBezTo>
                <a:lnTo>
                  <a:pt x="20012" y="3305"/>
                </a:lnTo>
                <a:cubicBezTo>
                  <a:pt x="19842" y="3475"/>
                  <a:pt x="19696" y="3621"/>
                  <a:pt x="19550" y="3791"/>
                </a:cubicBezTo>
                <a:lnTo>
                  <a:pt x="19550" y="3815"/>
                </a:lnTo>
                <a:cubicBezTo>
                  <a:pt x="19161" y="4276"/>
                  <a:pt x="18918" y="4787"/>
                  <a:pt x="19064" y="5224"/>
                </a:cubicBezTo>
                <a:cubicBezTo>
                  <a:pt x="18991" y="5297"/>
                  <a:pt x="18943" y="5370"/>
                  <a:pt x="18870" y="5442"/>
                </a:cubicBezTo>
                <a:cubicBezTo>
                  <a:pt x="18117" y="6390"/>
                  <a:pt x="17315" y="7313"/>
                  <a:pt x="16319" y="8042"/>
                </a:cubicBezTo>
                <a:cubicBezTo>
                  <a:pt x="15007" y="8260"/>
                  <a:pt x="13671" y="8358"/>
                  <a:pt x="12335" y="8382"/>
                </a:cubicBezTo>
                <a:cubicBezTo>
                  <a:pt x="12675" y="8163"/>
                  <a:pt x="13088" y="8017"/>
                  <a:pt x="13404" y="7799"/>
                </a:cubicBezTo>
                <a:cubicBezTo>
                  <a:pt x="13963" y="7410"/>
                  <a:pt x="14497" y="6997"/>
                  <a:pt x="15007" y="6536"/>
                </a:cubicBezTo>
                <a:cubicBezTo>
                  <a:pt x="15202" y="6390"/>
                  <a:pt x="15372" y="6220"/>
                  <a:pt x="15542" y="6050"/>
                </a:cubicBezTo>
                <a:cubicBezTo>
                  <a:pt x="15729" y="6160"/>
                  <a:pt x="15907" y="6209"/>
                  <a:pt x="16076" y="6209"/>
                </a:cubicBezTo>
                <a:cubicBezTo>
                  <a:pt x="16653" y="6209"/>
                  <a:pt x="17117" y="5638"/>
                  <a:pt x="17437" y="4981"/>
                </a:cubicBezTo>
                <a:cubicBezTo>
                  <a:pt x="17655" y="4568"/>
                  <a:pt x="17801" y="4106"/>
                  <a:pt x="17898" y="3742"/>
                </a:cubicBezTo>
                <a:cubicBezTo>
                  <a:pt x="17947" y="3718"/>
                  <a:pt x="17995" y="3669"/>
                  <a:pt x="18044" y="3645"/>
                </a:cubicBezTo>
                <a:cubicBezTo>
                  <a:pt x="18187" y="3543"/>
                  <a:pt x="18107" y="3355"/>
                  <a:pt x="17977" y="3355"/>
                </a:cubicBezTo>
                <a:cubicBezTo>
                  <a:pt x="17952" y="3355"/>
                  <a:pt x="17925" y="3362"/>
                  <a:pt x="17898" y="3378"/>
                </a:cubicBezTo>
                <a:cubicBezTo>
                  <a:pt x="17825" y="3426"/>
                  <a:pt x="17752" y="3475"/>
                  <a:pt x="17704" y="3523"/>
                </a:cubicBezTo>
                <a:cubicBezTo>
                  <a:pt x="16489" y="3693"/>
                  <a:pt x="14789" y="4495"/>
                  <a:pt x="15347" y="5831"/>
                </a:cubicBezTo>
                <a:cubicBezTo>
                  <a:pt x="15177" y="5977"/>
                  <a:pt x="15032" y="6147"/>
                  <a:pt x="14862" y="6293"/>
                </a:cubicBezTo>
                <a:cubicBezTo>
                  <a:pt x="14327" y="6754"/>
                  <a:pt x="13793" y="7191"/>
                  <a:pt x="13185" y="7580"/>
                </a:cubicBezTo>
                <a:cubicBezTo>
                  <a:pt x="12748" y="7872"/>
                  <a:pt x="12238" y="8042"/>
                  <a:pt x="11849" y="8406"/>
                </a:cubicBezTo>
                <a:cubicBezTo>
                  <a:pt x="11436" y="8406"/>
                  <a:pt x="11023" y="8406"/>
                  <a:pt x="10610" y="8382"/>
                </a:cubicBezTo>
                <a:cubicBezTo>
                  <a:pt x="8886" y="8333"/>
                  <a:pt x="7161" y="8187"/>
                  <a:pt x="5460" y="7823"/>
                </a:cubicBezTo>
                <a:cubicBezTo>
                  <a:pt x="3614" y="7434"/>
                  <a:pt x="1792" y="6779"/>
                  <a:pt x="286" y="5637"/>
                </a:cubicBezTo>
                <a:cubicBezTo>
                  <a:pt x="256" y="5615"/>
                  <a:pt x="226" y="5606"/>
                  <a:pt x="199" y="5606"/>
                </a:cubicBezTo>
                <a:cubicBezTo>
                  <a:pt x="74" y="5606"/>
                  <a:pt x="1" y="5804"/>
                  <a:pt x="140" y="5904"/>
                </a:cubicBezTo>
                <a:cubicBezTo>
                  <a:pt x="1501" y="6924"/>
                  <a:pt x="3104" y="7556"/>
                  <a:pt x="4756" y="7969"/>
                </a:cubicBezTo>
                <a:cubicBezTo>
                  <a:pt x="6456" y="8382"/>
                  <a:pt x="8206" y="8600"/>
                  <a:pt x="9930" y="8673"/>
                </a:cubicBezTo>
                <a:cubicBezTo>
                  <a:pt x="10562" y="8698"/>
                  <a:pt x="11193" y="8698"/>
                  <a:pt x="11801" y="8698"/>
                </a:cubicBezTo>
                <a:lnTo>
                  <a:pt x="11825" y="8698"/>
                </a:lnTo>
                <a:cubicBezTo>
                  <a:pt x="12675" y="9378"/>
                  <a:pt x="13598" y="9961"/>
                  <a:pt x="14570" y="10471"/>
                </a:cubicBezTo>
                <a:cubicBezTo>
                  <a:pt x="14619" y="11054"/>
                  <a:pt x="15688" y="11321"/>
                  <a:pt x="16368" y="11370"/>
                </a:cubicBezTo>
                <a:cubicBezTo>
                  <a:pt x="16465" y="11418"/>
                  <a:pt x="16562" y="11467"/>
                  <a:pt x="16659" y="11515"/>
                </a:cubicBezTo>
                <a:cubicBezTo>
                  <a:pt x="16682" y="11524"/>
                  <a:pt x="16704" y="11528"/>
                  <a:pt x="16726" y="11528"/>
                </a:cubicBezTo>
                <a:cubicBezTo>
                  <a:pt x="16884" y="11528"/>
                  <a:pt x="16979" y="11313"/>
                  <a:pt x="16829" y="11248"/>
                </a:cubicBezTo>
                <a:cubicBezTo>
                  <a:pt x="16756" y="11200"/>
                  <a:pt x="16659" y="11175"/>
                  <a:pt x="16586" y="11151"/>
                </a:cubicBezTo>
                <a:cubicBezTo>
                  <a:pt x="16489" y="11030"/>
                  <a:pt x="16368" y="10908"/>
                  <a:pt x="16246" y="10787"/>
                </a:cubicBezTo>
                <a:lnTo>
                  <a:pt x="16222" y="10787"/>
                </a:lnTo>
                <a:cubicBezTo>
                  <a:pt x="16076" y="10665"/>
                  <a:pt x="15906" y="10568"/>
                  <a:pt x="15712" y="10471"/>
                </a:cubicBezTo>
                <a:cubicBezTo>
                  <a:pt x="15429" y="10340"/>
                  <a:pt x="15145" y="10249"/>
                  <a:pt x="14880" y="10249"/>
                </a:cubicBezTo>
                <a:cubicBezTo>
                  <a:pt x="14849" y="10249"/>
                  <a:pt x="14819" y="10250"/>
                  <a:pt x="14789" y="10252"/>
                </a:cubicBezTo>
                <a:cubicBezTo>
                  <a:pt x="13938" y="9791"/>
                  <a:pt x="13088" y="9281"/>
                  <a:pt x="12311" y="8698"/>
                </a:cubicBezTo>
                <a:cubicBezTo>
                  <a:pt x="13428" y="8673"/>
                  <a:pt x="14546" y="8600"/>
                  <a:pt x="15639" y="8455"/>
                </a:cubicBezTo>
                <a:cubicBezTo>
                  <a:pt x="15882" y="8406"/>
                  <a:pt x="16125" y="8382"/>
                  <a:pt x="16368" y="8333"/>
                </a:cubicBezTo>
                <a:cubicBezTo>
                  <a:pt x="16392" y="8358"/>
                  <a:pt x="16416" y="8358"/>
                  <a:pt x="16441" y="8358"/>
                </a:cubicBezTo>
                <a:cubicBezTo>
                  <a:pt x="17242" y="8358"/>
                  <a:pt x="17947" y="8819"/>
                  <a:pt x="18651" y="9135"/>
                </a:cubicBezTo>
                <a:lnTo>
                  <a:pt x="18700" y="9135"/>
                </a:lnTo>
                <a:cubicBezTo>
                  <a:pt x="18408" y="10155"/>
                  <a:pt x="19477" y="10617"/>
                  <a:pt x="20473" y="10835"/>
                </a:cubicBezTo>
                <a:cubicBezTo>
                  <a:pt x="20910" y="10932"/>
                  <a:pt x="21348" y="11005"/>
                  <a:pt x="21639" y="11030"/>
                </a:cubicBezTo>
                <a:cubicBezTo>
                  <a:pt x="21615" y="10811"/>
                  <a:pt x="21493" y="10592"/>
                  <a:pt x="21348" y="10349"/>
                </a:cubicBezTo>
                <a:lnTo>
                  <a:pt x="21348" y="10325"/>
                </a:lnTo>
                <a:cubicBezTo>
                  <a:pt x="21348" y="10325"/>
                  <a:pt x="21348" y="10349"/>
                  <a:pt x="21323" y="10349"/>
                </a:cubicBezTo>
                <a:cubicBezTo>
                  <a:pt x="20983" y="9815"/>
                  <a:pt x="20400" y="9329"/>
                  <a:pt x="19793" y="9062"/>
                </a:cubicBezTo>
                <a:cubicBezTo>
                  <a:pt x="19559" y="8972"/>
                  <a:pt x="19311" y="8922"/>
                  <a:pt x="19090" y="8922"/>
                </a:cubicBezTo>
                <a:cubicBezTo>
                  <a:pt x="19013" y="8922"/>
                  <a:pt x="18939" y="8928"/>
                  <a:pt x="18870" y="8941"/>
                </a:cubicBezTo>
                <a:cubicBezTo>
                  <a:pt x="18846" y="8892"/>
                  <a:pt x="18821" y="8868"/>
                  <a:pt x="18797" y="8868"/>
                </a:cubicBezTo>
                <a:cubicBezTo>
                  <a:pt x="18287" y="8649"/>
                  <a:pt x="17777" y="8358"/>
                  <a:pt x="17242" y="8187"/>
                </a:cubicBezTo>
                <a:cubicBezTo>
                  <a:pt x="18238" y="7993"/>
                  <a:pt x="19234" y="7750"/>
                  <a:pt x="20230" y="7459"/>
                </a:cubicBezTo>
                <a:cubicBezTo>
                  <a:pt x="20254" y="7483"/>
                  <a:pt x="20279" y="7483"/>
                  <a:pt x="20303" y="7483"/>
                </a:cubicBezTo>
                <a:cubicBezTo>
                  <a:pt x="21008" y="7580"/>
                  <a:pt x="21712" y="7799"/>
                  <a:pt x="22416" y="7993"/>
                </a:cubicBezTo>
                <a:cubicBezTo>
                  <a:pt x="22392" y="8333"/>
                  <a:pt x="22684" y="8528"/>
                  <a:pt x="23072" y="8625"/>
                </a:cubicBezTo>
                <a:lnTo>
                  <a:pt x="23097" y="8625"/>
                </a:lnTo>
                <a:cubicBezTo>
                  <a:pt x="23405" y="8702"/>
                  <a:pt x="23794" y="8731"/>
                  <a:pt x="24186" y="8731"/>
                </a:cubicBezTo>
                <a:cubicBezTo>
                  <a:pt x="24536" y="8731"/>
                  <a:pt x="24888" y="8708"/>
                  <a:pt x="25186" y="8673"/>
                </a:cubicBezTo>
                <a:cubicBezTo>
                  <a:pt x="25404" y="8698"/>
                  <a:pt x="25623" y="8722"/>
                  <a:pt x="25842" y="8722"/>
                </a:cubicBezTo>
                <a:cubicBezTo>
                  <a:pt x="26036" y="8722"/>
                  <a:pt x="26036" y="8406"/>
                  <a:pt x="25842" y="8406"/>
                </a:cubicBezTo>
                <a:lnTo>
                  <a:pt x="25574" y="8406"/>
                </a:lnTo>
                <a:cubicBezTo>
                  <a:pt x="24972" y="8052"/>
                  <a:pt x="23802" y="7414"/>
                  <a:pt x="23071" y="7414"/>
                </a:cubicBezTo>
                <a:cubicBezTo>
                  <a:pt x="22799" y="7414"/>
                  <a:pt x="22588" y="7502"/>
                  <a:pt x="22489" y="7726"/>
                </a:cubicBezTo>
                <a:cubicBezTo>
                  <a:pt x="21955" y="7556"/>
                  <a:pt x="21396" y="7410"/>
                  <a:pt x="20862" y="7289"/>
                </a:cubicBezTo>
                <a:cubicBezTo>
                  <a:pt x="21178" y="7191"/>
                  <a:pt x="21518" y="7094"/>
                  <a:pt x="21858" y="6973"/>
                </a:cubicBezTo>
                <a:cubicBezTo>
                  <a:pt x="22757" y="6681"/>
                  <a:pt x="23655" y="6341"/>
                  <a:pt x="24506" y="5953"/>
                </a:cubicBezTo>
                <a:lnTo>
                  <a:pt x="24554" y="5953"/>
                </a:lnTo>
                <a:cubicBezTo>
                  <a:pt x="25137" y="6001"/>
                  <a:pt x="25745" y="6001"/>
                  <a:pt x="26328" y="6001"/>
                </a:cubicBezTo>
                <a:cubicBezTo>
                  <a:pt x="26376" y="6001"/>
                  <a:pt x="26425" y="5977"/>
                  <a:pt x="26449" y="5953"/>
                </a:cubicBezTo>
                <a:cubicBezTo>
                  <a:pt x="26595" y="6438"/>
                  <a:pt x="27032" y="6681"/>
                  <a:pt x="27591" y="6754"/>
                </a:cubicBezTo>
                <a:cubicBezTo>
                  <a:pt x="27809" y="6803"/>
                  <a:pt x="28028" y="6803"/>
                  <a:pt x="28271" y="6803"/>
                </a:cubicBezTo>
                <a:cubicBezTo>
                  <a:pt x="28562" y="6779"/>
                  <a:pt x="28854" y="6730"/>
                  <a:pt x="29145" y="6681"/>
                </a:cubicBezTo>
                <a:cubicBezTo>
                  <a:pt x="29704" y="6560"/>
                  <a:pt x="30190" y="6390"/>
                  <a:pt x="30457" y="6196"/>
                </a:cubicBezTo>
                <a:cubicBezTo>
                  <a:pt x="29818" y="5780"/>
                  <a:pt x="28715" y="5375"/>
                  <a:pt x="27753" y="5375"/>
                </a:cubicBezTo>
                <a:cubicBezTo>
                  <a:pt x="27252" y="5375"/>
                  <a:pt x="26790" y="5484"/>
                  <a:pt x="26449" y="5758"/>
                </a:cubicBezTo>
                <a:cubicBezTo>
                  <a:pt x="26425" y="5710"/>
                  <a:pt x="26400" y="5685"/>
                  <a:pt x="26328" y="5685"/>
                </a:cubicBezTo>
                <a:cubicBezTo>
                  <a:pt x="26052" y="5685"/>
                  <a:pt x="25777" y="5696"/>
                  <a:pt x="25502" y="5696"/>
                </a:cubicBezTo>
                <a:cubicBezTo>
                  <a:pt x="25364" y="5696"/>
                  <a:pt x="25226" y="5693"/>
                  <a:pt x="25089" y="5685"/>
                </a:cubicBezTo>
                <a:lnTo>
                  <a:pt x="25113" y="5685"/>
                </a:lnTo>
                <a:cubicBezTo>
                  <a:pt x="26157" y="5127"/>
                  <a:pt x="27081" y="4374"/>
                  <a:pt x="28125" y="3815"/>
                </a:cubicBezTo>
                <a:cubicBezTo>
                  <a:pt x="28149" y="3815"/>
                  <a:pt x="28174" y="3791"/>
                  <a:pt x="28174" y="3766"/>
                </a:cubicBezTo>
                <a:cubicBezTo>
                  <a:pt x="28485" y="3834"/>
                  <a:pt x="28814" y="3866"/>
                  <a:pt x="29152" y="3866"/>
                </a:cubicBezTo>
                <a:cubicBezTo>
                  <a:pt x="30396" y="3866"/>
                  <a:pt x="31775" y="3434"/>
                  <a:pt x="32959" y="2746"/>
                </a:cubicBezTo>
                <a:cubicBezTo>
                  <a:pt x="34052" y="2090"/>
                  <a:pt x="34976" y="1264"/>
                  <a:pt x="35486" y="341"/>
                </a:cubicBezTo>
                <a:cubicBezTo>
                  <a:pt x="35187" y="284"/>
                  <a:pt x="34863" y="261"/>
                  <a:pt x="34529" y="261"/>
                </a:cubicBezTo>
                <a:cubicBezTo>
                  <a:pt x="34293" y="261"/>
                  <a:pt x="34051" y="272"/>
                  <a:pt x="33810" y="292"/>
                </a:cubicBezTo>
                <a:cubicBezTo>
                  <a:pt x="33227" y="341"/>
                  <a:pt x="32619" y="463"/>
                  <a:pt x="32036" y="633"/>
                </a:cubicBezTo>
                <a:cubicBezTo>
                  <a:pt x="31235" y="876"/>
                  <a:pt x="30457" y="1216"/>
                  <a:pt x="29850" y="1629"/>
                </a:cubicBezTo>
                <a:cubicBezTo>
                  <a:pt x="29291" y="2017"/>
                  <a:pt x="28295" y="2819"/>
                  <a:pt x="28077" y="3523"/>
                </a:cubicBezTo>
                <a:cubicBezTo>
                  <a:pt x="28064" y="3511"/>
                  <a:pt x="28046" y="3505"/>
                  <a:pt x="28028" y="3505"/>
                </a:cubicBezTo>
                <a:cubicBezTo>
                  <a:pt x="28010" y="3505"/>
                  <a:pt x="27992" y="3511"/>
                  <a:pt x="27979" y="3523"/>
                </a:cubicBezTo>
                <a:cubicBezTo>
                  <a:pt x="27081" y="4009"/>
                  <a:pt x="26279" y="4641"/>
                  <a:pt x="25380" y="5151"/>
                </a:cubicBezTo>
                <a:cubicBezTo>
                  <a:pt x="25186" y="5272"/>
                  <a:pt x="24991" y="5370"/>
                  <a:pt x="24797" y="5467"/>
                </a:cubicBezTo>
                <a:cubicBezTo>
                  <a:pt x="24943" y="5078"/>
                  <a:pt x="25186" y="4738"/>
                  <a:pt x="25404" y="4422"/>
                </a:cubicBezTo>
                <a:cubicBezTo>
                  <a:pt x="25745" y="3961"/>
                  <a:pt x="26109" y="3523"/>
                  <a:pt x="26400" y="3062"/>
                </a:cubicBezTo>
                <a:cubicBezTo>
                  <a:pt x="26425" y="3013"/>
                  <a:pt x="26425" y="2965"/>
                  <a:pt x="26425" y="2940"/>
                </a:cubicBezTo>
                <a:cubicBezTo>
                  <a:pt x="27056" y="2843"/>
                  <a:pt x="27518" y="2479"/>
                  <a:pt x="27858" y="1993"/>
                </a:cubicBezTo>
                <a:cubicBezTo>
                  <a:pt x="28052" y="1726"/>
                  <a:pt x="28198" y="1410"/>
                  <a:pt x="28295" y="1094"/>
                </a:cubicBezTo>
                <a:cubicBezTo>
                  <a:pt x="28417" y="730"/>
                  <a:pt x="28514" y="341"/>
                  <a:pt x="28562" y="1"/>
                </a:cubicBezTo>
                <a:close/>
              </a:path>
            </a:pathLst>
          </a:custGeom>
          <a:solidFill>
            <a:srgbClr val="542053">
              <a:alpha val="352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4"/>
          <p:cNvSpPr/>
          <p:nvPr/>
        </p:nvSpPr>
        <p:spPr>
          <a:xfrm rot="8388523" flipH="1">
            <a:off x="-656152" y="103429"/>
            <a:ext cx="2449104" cy="796677"/>
          </a:xfrm>
          <a:custGeom>
            <a:avLst/>
            <a:gdLst/>
            <a:ahLst/>
            <a:cxnLst/>
            <a:rect l="l" t="t" r="r" b="b"/>
            <a:pathLst>
              <a:path w="35571" h="11571" extrusionOk="0">
                <a:moveTo>
                  <a:pt x="28040" y="413"/>
                </a:moveTo>
                <a:cubicBezTo>
                  <a:pt x="28015" y="437"/>
                  <a:pt x="27991" y="486"/>
                  <a:pt x="27967" y="510"/>
                </a:cubicBezTo>
                <a:cubicBezTo>
                  <a:pt x="27967" y="510"/>
                  <a:pt x="27967" y="510"/>
                  <a:pt x="27967" y="486"/>
                </a:cubicBezTo>
                <a:cubicBezTo>
                  <a:pt x="27967" y="462"/>
                  <a:pt x="27967" y="462"/>
                  <a:pt x="27967" y="437"/>
                </a:cubicBezTo>
                <a:cubicBezTo>
                  <a:pt x="27991" y="437"/>
                  <a:pt x="28015" y="413"/>
                  <a:pt x="28040" y="413"/>
                </a:cubicBezTo>
                <a:close/>
                <a:moveTo>
                  <a:pt x="28356" y="389"/>
                </a:moveTo>
                <a:cubicBezTo>
                  <a:pt x="28356" y="486"/>
                  <a:pt x="28331" y="583"/>
                  <a:pt x="28307" y="680"/>
                </a:cubicBezTo>
                <a:lnTo>
                  <a:pt x="28088" y="680"/>
                </a:lnTo>
                <a:cubicBezTo>
                  <a:pt x="28185" y="583"/>
                  <a:pt x="28258" y="486"/>
                  <a:pt x="28356" y="389"/>
                </a:cubicBezTo>
                <a:close/>
                <a:moveTo>
                  <a:pt x="27724" y="583"/>
                </a:moveTo>
                <a:cubicBezTo>
                  <a:pt x="27700" y="656"/>
                  <a:pt x="27675" y="753"/>
                  <a:pt x="27700" y="850"/>
                </a:cubicBezTo>
                <a:cubicBezTo>
                  <a:pt x="27675" y="899"/>
                  <a:pt x="27627" y="948"/>
                  <a:pt x="27602" y="996"/>
                </a:cubicBezTo>
                <a:cubicBezTo>
                  <a:pt x="27602" y="875"/>
                  <a:pt x="27627" y="729"/>
                  <a:pt x="27651" y="608"/>
                </a:cubicBezTo>
                <a:cubicBezTo>
                  <a:pt x="27675" y="608"/>
                  <a:pt x="27700" y="583"/>
                  <a:pt x="27724" y="583"/>
                </a:cubicBezTo>
                <a:close/>
                <a:moveTo>
                  <a:pt x="28143" y="888"/>
                </a:moveTo>
                <a:cubicBezTo>
                  <a:pt x="28180" y="888"/>
                  <a:pt x="28218" y="891"/>
                  <a:pt x="28258" y="899"/>
                </a:cubicBezTo>
                <a:cubicBezTo>
                  <a:pt x="28234" y="972"/>
                  <a:pt x="28210" y="1045"/>
                  <a:pt x="28185" y="1118"/>
                </a:cubicBezTo>
                <a:cubicBezTo>
                  <a:pt x="28040" y="1142"/>
                  <a:pt x="27894" y="1166"/>
                  <a:pt x="27748" y="1166"/>
                </a:cubicBezTo>
                <a:cubicBezTo>
                  <a:pt x="27797" y="1069"/>
                  <a:pt x="27870" y="996"/>
                  <a:pt x="27918" y="899"/>
                </a:cubicBezTo>
                <a:cubicBezTo>
                  <a:pt x="27999" y="899"/>
                  <a:pt x="28069" y="888"/>
                  <a:pt x="28143" y="888"/>
                </a:cubicBezTo>
                <a:close/>
                <a:moveTo>
                  <a:pt x="34477" y="486"/>
                </a:moveTo>
                <a:cubicBezTo>
                  <a:pt x="34623" y="486"/>
                  <a:pt x="34769" y="486"/>
                  <a:pt x="34914" y="510"/>
                </a:cubicBezTo>
                <a:cubicBezTo>
                  <a:pt x="35084" y="510"/>
                  <a:pt x="35157" y="510"/>
                  <a:pt x="35182" y="535"/>
                </a:cubicBezTo>
                <a:cubicBezTo>
                  <a:pt x="34453" y="802"/>
                  <a:pt x="33700" y="1093"/>
                  <a:pt x="32971" y="1385"/>
                </a:cubicBezTo>
                <a:cubicBezTo>
                  <a:pt x="33190" y="1069"/>
                  <a:pt x="33505" y="753"/>
                  <a:pt x="33821" y="510"/>
                </a:cubicBezTo>
                <a:cubicBezTo>
                  <a:pt x="34040" y="486"/>
                  <a:pt x="34259" y="486"/>
                  <a:pt x="34477" y="486"/>
                </a:cubicBezTo>
                <a:close/>
                <a:moveTo>
                  <a:pt x="27408" y="778"/>
                </a:moveTo>
                <a:lnTo>
                  <a:pt x="27408" y="778"/>
                </a:lnTo>
                <a:cubicBezTo>
                  <a:pt x="27384" y="923"/>
                  <a:pt x="27360" y="1093"/>
                  <a:pt x="27408" y="1263"/>
                </a:cubicBezTo>
                <a:cubicBezTo>
                  <a:pt x="27360" y="1312"/>
                  <a:pt x="27287" y="1385"/>
                  <a:pt x="27238" y="1458"/>
                </a:cubicBezTo>
                <a:cubicBezTo>
                  <a:pt x="27238" y="1458"/>
                  <a:pt x="27238" y="1458"/>
                  <a:pt x="27214" y="1482"/>
                </a:cubicBezTo>
                <a:cubicBezTo>
                  <a:pt x="27238" y="1263"/>
                  <a:pt x="27311" y="1045"/>
                  <a:pt x="27335" y="826"/>
                </a:cubicBezTo>
                <a:lnTo>
                  <a:pt x="27408" y="778"/>
                </a:lnTo>
                <a:close/>
                <a:moveTo>
                  <a:pt x="28088" y="1336"/>
                </a:moveTo>
                <a:lnTo>
                  <a:pt x="28088" y="1336"/>
                </a:lnTo>
                <a:cubicBezTo>
                  <a:pt x="28064" y="1409"/>
                  <a:pt x="28040" y="1482"/>
                  <a:pt x="28015" y="1531"/>
                </a:cubicBezTo>
                <a:lnTo>
                  <a:pt x="27991" y="1531"/>
                </a:lnTo>
                <a:cubicBezTo>
                  <a:pt x="27797" y="1579"/>
                  <a:pt x="27602" y="1579"/>
                  <a:pt x="27408" y="1579"/>
                </a:cubicBezTo>
                <a:cubicBezTo>
                  <a:pt x="27432" y="1555"/>
                  <a:pt x="27457" y="1531"/>
                  <a:pt x="27481" y="1506"/>
                </a:cubicBezTo>
                <a:cubicBezTo>
                  <a:pt x="27505" y="1458"/>
                  <a:pt x="27554" y="1433"/>
                  <a:pt x="27578" y="1385"/>
                </a:cubicBezTo>
                <a:cubicBezTo>
                  <a:pt x="27748" y="1385"/>
                  <a:pt x="27918" y="1361"/>
                  <a:pt x="28088" y="1336"/>
                </a:cubicBezTo>
                <a:close/>
                <a:moveTo>
                  <a:pt x="35133" y="778"/>
                </a:moveTo>
                <a:cubicBezTo>
                  <a:pt x="34987" y="1166"/>
                  <a:pt x="34526" y="1555"/>
                  <a:pt x="34137" y="1871"/>
                </a:cubicBezTo>
                <a:cubicBezTo>
                  <a:pt x="33748" y="1798"/>
                  <a:pt x="33360" y="1725"/>
                  <a:pt x="32971" y="1628"/>
                </a:cubicBezTo>
                <a:cubicBezTo>
                  <a:pt x="33676" y="1336"/>
                  <a:pt x="34404" y="1045"/>
                  <a:pt x="35133" y="778"/>
                </a:cubicBezTo>
                <a:close/>
                <a:moveTo>
                  <a:pt x="27092" y="1020"/>
                </a:moveTo>
                <a:lnTo>
                  <a:pt x="27092" y="1020"/>
                </a:lnTo>
                <a:cubicBezTo>
                  <a:pt x="27044" y="1239"/>
                  <a:pt x="26971" y="1458"/>
                  <a:pt x="27019" y="1676"/>
                </a:cubicBezTo>
                <a:cubicBezTo>
                  <a:pt x="26947" y="1774"/>
                  <a:pt x="26898" y="1846"/>
                  <a:pt x="26825" y="1919"/>
                </a:cubicBezTo>
                <a:cubicBezTo>
                  <a:pt x="26801" y="1676"/>
                  <a:pt x="26922" y="1409"/>
                  <a:pt x="26971" y="1191"/>
                </a:cubicBezTo>
                <a:cubicBezTo>
                  <a:pt x="26971" y="1166"/>
                  <a:pt x="26971" y="1166"/>
                  <a:pt x="26971" y="1142"/>
                </a:cubicBezTo>
                <a:cubicBezTo>
                  <a:pt x="26995" y="1118"/>
                  <a:pt x="27044" y="1069"/>
                  <a:pt x="27092" y="1020"/>
                </a:cubicBezTo>
                <a:close/>
                <a:moveTo>
                  <a:pt x="33433" y="559"/>
                </a:moveTo>
                <a:cubicBezTo>
                  <a:pt x="33117" y="850"/>
                  <a:pt x="32825" y="1191"/>
                  <a:pt x="32631" y="1531"/>
                </a:cubicBezTo>
                <a:cubicBezTo>
                  <a:pt x="32218" y="1701"/>
                  <a:pt x="31829" y="1895"/>
                  <a:pt x="31416" y="2065"/>
                </a:cubicBezTo>
                <a:lnTo>
                  <a:pt x="31416" y="2065"/>
                </a:lnTo>
                <a:cubicBezTo>
                  <a:pt x="31538" y="1628"/>
                  <a:pt x="31781" y="1191"/>
                  <a:pt x="32072" y="850"/>
                </a:cubicBezTo>
                <a:cubicBezTo>
                  <a:pt x="32461" y="729"/>
                  <a:pt x="32850" y="632"/>
                  <a:pt x="33238" y="583"/>
                </a:cubicBezTo>
                <a:cubicBezTo>
                  <a:pt x="33311" y="583"/>
                  <a:pt x="33360" y="559"/>
                  <a:pt x="33433" y="559"/>
                </a:cubicBezTo>
                <a:close/>
                <a:moveTo>
                  <a:pt x="27894" y="1774"/>
                </a:moveTo>
                <a:lnTo>
                  <a:pt x="27894" y="1774"/>
                </a:lnTo>
                <a:cubicBezTo>
                  <a:pt x="27845" y="1846"/>
                  <a:pt x="27797" y="1919"/>
                  <a:pt x="27748" y="1992"/>
                </a:cubicBezTo>
                <a:cubicBezTo>
                  <a:pt x="27505" y="2016"/>
                  <a:pt x="27238" y="2041"/>
                  <a:pt x="26995" y="2065"/>
                </a:cubicBezTo>
                <a:cubicBezTo>
                  <a:pt x="27044" y="1968"/>
                  <a:pt x="27117" y="1895"/>
                  <a:pt x="27214" y="1822"/>
                </a:cubicBezTo>
                <a:cubicBezTo>
                  <a:pt x="27432" y="1798"/>
                  <a:pt x="27675" y="1798"/>
                  <a:pt x="27894" y="1774"/>
                </a:cubicBezTo>
                <a:close/>
                <a:moveTo>
                  <a:pt x="26655" y="1531"/>
                </a:moveTo>
                <a:lnTo>
                  <a:pt x="26655" y="1531"/>
                </a:lnTo>
                <a:cubicBezTo>
                  <a:pt x="26606" y="1725"/>
                  <a:pt x="26582" y="1944"/>
                  <a:pt x="26631" y="2138"/>
                </a:cubicBezTo>
                <a:cubicBezTo>
                  <a:pt x="26582" y="2211"/>
                  <a:pt x="26509" y="2284"/>
                  <a:pt x="26461" y="2381"/>
                </a:cubicBezTo>
                <a:cubicBezTo>
                  <a:pt x="26461" y="2211"/>
                  <a:pt x="26461" y="2016"/>
                  <a:pt x="26485" y="1871"/>
                </a:cubicBezTo>
                <a:cubicBezTo>
                  <a:pt x="26534" y="1749"/>
                  <a:pt x="26582" y="1628"/>
                  <a:pt x="26655" y="1531"/>
                </a:cubicBezTo>
                <a:close/>
                <a:moveTo>
                  <a:pt x="31708" y="948"/>
                </a:moveTo>
                <a:lnTo>
                  <a:pt x="31708" y="948"/>
                </a:lnTo>
                <a:cubicBezTo>
                  <a:pt x="31465" y="1312"/>
                  <a:pt x="31246" y="1749"/>
                  <a:pt x="31149" y="2187"/>
                </a:cubicBezTo>
                <a:cubicBezTo>
                  <a:pt x="30882" y="2308"/>
                  <a:pt x="30615" y="2429"/>
                  <a:pt x="30348" y="2551"/>
                </a:cubicBezTo>
                <a:cubicBezTo>
                  <a:pt x="30445" y="2089"/>
                  <a:pt x="30688" y="1676"/>
                  <a:pt x="30906" y="1263"/>
                </a:cubicBezTo>
                <a:cubicBezTo>
                  <a:pt x="31003" y="1215"/>
                  <a:pt x="31101" y="1166"/>
                  <a:pt x="31198" y="1142"/>
                </a:cubicBezTo>
                <a:cubicBezTo>
                  <a:pt x="31368" y="1069"/>
                  <a:pt x="31538" y="996"/>
                  <a:pt x="31708" y="948"/>
                </a:cubicBezTo>
                <a:close/>
                <a:moveTo>
                  <a:pt x="27578" y="2235"/>
                </a:moveTo>
                <a:cubicBezTo>
                  <a:pt x="27457" y="2357"/>
                  <a:pt x="27335" y="2478"/>
                  <a:pt x="27190" y="2599"/>
                </a:cubicBezTo>
                <a:cubicBezTo>
                  <a:pt x="26971" y="2624"/>
                  <a:pt x="26752" y="2624"/>
                  <a:pt x="26534" y="2624"/>
                </a:cubicBezTo>
                <a:cubicBezTo>
                  <a:pt x="26606" y="2502"/>
                  <a:pt x="26704" y="2381"/>
                  <a:pt x="26801" y="2259"/>
                </a:cubicBezTo>
                <a:cubicBezTo>
                  <a:pt x="26801" y="2259"/>
                  <a:pt x="26801" y="2284"/>
                  <a:pt x="26825" y="2284"/>
                </a:cubicBezTo>
                <a:cubicBezTo>
                  <a:pt x="27068" y="2284"/>
                  <a:pt x="27335" y="2259"/>
                  <a:pt x="27578" y="2235"/>
                </a:cubicBezTo>
                <a:close/>
                <a:moveTo>
                  <a:pt x="32655" y="1749"/>
                </a:moveTo>
                <a:cubicBezTo>
                  <a:pt x="32655" y="1749"/>
                  <a:pt x="32655" y="1774"/>
                  <a:pt x="32655" y="1774"/>
                </a:cubicBezTo>
                <a:cubicBezTo>
                  <a:pt x="33068" y="1895"/>
                  <a:pt x="33481" y="1968"/>
                  <a:pt x="33918" y="2041"/>
                </a:cubicBezTo>
                <a:cubicBezTo>
                  <a:pt x="33894" y="2065"/>
                  <a:pt x="33870" y="2065"/>
                  <a:pt x="33846" y="2089"/>
                </a:cubicBezTo>
                <a:cubicBezTo>
                  <a:pt x="33554" y="2332"/>
                  <a:pt x="33238" y="2527"/>
                  <a:pt x="32922" y="2721"/>
                </a:cubicBezTo>
                <a:cubicBezTo>
                  <a:pt x="32437" y="2624"/>
                  <a:pt x="31999" y="2405"/>
                  <a:pt x="31538" y="2259"/>
                </a:cubicBezTo>
                <a:cubicBezTo>
                  <a:pt x="31902" y="2089"/>
                  <a:pt x="32291" y="1919"/>
                  <a:pt x="32655" y="1749"/>
                </a:cubicBezTo>
                <a:close/>
                <a:moveTo>
                  <a:pt x="23959" y="2357"/>
                </a:moveTo>
                <a:cubicBezTo>
                  <a:pt x="23861" y="2527"/>
                  <a:pt x="23764" y="2672"/>
                  <a:pt x="23667" y="2818"/>
                </a:cubicBezTo>
                <a:cubicBezTo>
                  <a:pt x="23619" y="2721"/>
                  <a:pt x="23594" y="2624"/>
                  <a:pt x="23570" y="2527"/>
                </a:cubicBezTo>
                <a:cubicBezTo>
                  <a:pt x="23691" y="2478"/>
                  <a:pt x="23837" y="2405"/>
                  <a:pt x="23959" y="2357"/>
                </a:cubicBezTo>
                <a:close/>
                <a:moveTo>
                  <a:pt x="26752" y="2842"/>
                </a:moveTo>
                <a:cubicBezTo>
                  <a:pt x="26631" y="2891"/>
                  <a:pt x="26509" y="2915"/>
                  <a:pt x="26388" y="2940"/>
                </a:cubicBezTo>
                <a:cubicBezTo>
                  <a:pt x="26412" y="2915"/>
                  <a:pt x="26412" y="2891"/>
                  <a:pt x="26436" y="2842"/>
                </a:cubicBezTo>
                <a:close/>
                <a:moveTo>
                  <a:pt x="30566" y="1409"/>
                </a:moveTo>
                <a:lnTo>
                  <a:pt x="30566" y="1409"/>
                </a:lnTo>
                <a:cubicBezTo>
                  <a:pt x="30372" y="1822"/>
                  <a:pt x="30177" y="2211"/>
                  <a:pt x="30129" y="2672"/>
                </a:cubicBezTo>
                <a:cubicBezTo>
                  <a:pt x="29862" y="2794"/>
                  <a:pt x="29594" y="2915"/>
                  <a:pt x="29327" y="3037"/>
                </a:cubicBezTo>
                <a:cubicBezTo>
                  <a:pt x="29352" y="2721"/>
                  <a:pt x="29400" y="2405"/>
                  <a:pt x="29570" y="2114"/>
                </a:cubicBezTo>
                <a:cubicBezTo>
                  <a:pt x="29594" y="2089"/>
                  <a:pt x="29594" y="2041"/>
                  <a:pt x="29570" y="2016"/>
                </a:cubicBezTo>
                <a:cubicBezTo>
                  <a:pt x="29886" y="1774"/>
                  <a:pt x="30250" y="1579"/>
                  <a:pt x="30566" y="1409"/>
                </a:cubicBezTo>
                <a:close/>
                <a:moveTo>
                  <a:pt x="20898" y="2940"/>
                </a:moveTo>
                <a:lnTo>
                  <a:pt x="20898" y="2940"/>
                </a:lnTo>
                <a:cubicBezTo>
                  <a:pt x="20849" y="3012"/>
                  <a:pt x="20825" y="3085"/>
                  <a:pt x="20776" y="3158"/>
                </a:cubicBezTo>
                <a:cubicBezTo>
                  <a:pt x="20776" y="3085"/>
                  <a:pt x="20776" y="3037"/>
                  <a:pt x="20801" y="2988"/>
                </a:cubicBezTo>
                <a:cubicBezTo>
                  <a:pt x="20825" y="2964"/>
                  <a:pt x="20874" y="2964"/>
                  <a:pt x="20898" y="2940"/>
                </a:cubicBezTo>
                <a:close/>
                <a:moveTo>
                  <a:pt x="31222" y="2405"/>
                </a:moveTo>
                <a:cubicBezTo>
                  <a:pt x="31708" y="2527"/>
                  <a:pt x="32145" y="2745"/>
                  <a:pt x="32631" y="2891"/>
                </a:cubicBezTo>
                <a:cubicBezTo>
                  <a:pt x="32485" y="2964"/>
                  <a:pt x="32315" y="3037"/>
                  <a:pt x="32145" y="3134"/>
                </a:cubicBezTo>
                <a:cubicBezTo>
                  <a:pt x="32048" y="3182"/>
                  <a:pt x="31951" y="3207"/>
                  <a:pt x="31854" y="3255"/>
                </a:cubicBezTo>
                <a:cubicBezTo>
                  <a:pt x="31368" y="3134"/>
                  <a:pt x="30931" y="2915"/>
                  <a:pt x="30493" y="2721"/>
                </a:cubicBezTo>
                <a:cubicBezTo>
                  <a:pt x="30736" y="2624"/>
                  <a:pt x="30979" y="2502"/>
                  <a:pt x="31222" y="2405"/>
                </a:cubicBezTo>
                <a:close/>
                <a:moveTo>
                  <a:pt x="23910" y="3012"/>
                </a:moveTo>
                <a:cubicBezTo>
                  <a:pt x="23910" y="3061"/>
                  <a:pt x="23886" y="3110"/>
                  <a:pt x="23861" y="3158"/>
                </a:cubicBezTo>
                <a:cubicBezTo>
                  <a:pt x="23764" y="3231"/>
                  <a:pt x="23643" y="3280"/>
                  <a:pt x="23546" y="3353"/>
                </a:cubicBezTo>
                <a:cubicBezTo>
                  <a:pt x="23619" y="3255"/>
                  <a:pt x="23667" y="3158"/>
                  <a:pt x="23740" y="3061"/>
                </a:cubicBezTo>
                <a:cubicBezTo>
                  <a:pt x="23813" y="3037"/>
                  <a:pt x="23861" y="3037"/>
                  <a:pt x="23910" y="3012"/>
                </a:cubicBezTo>
                <a:close/>
                <a:moveTo>
                  <a:pt x="23376" y="2648"/>
                </a:moveTo>
                <a:cubicBezTo>
                  <a:pt x="23424" y="2770"/>
                  <a:pt x="23448" y="2915"/>
                  <a:pt x="23497" y="3037"/>
                </a:cubicBezTo>
                <a:cubicBezTo>
                  <a:pt x="23400" y="3182"/>
                  <a:pt x="23327" y="3304"/>
                  <a:pt x="23230" y="3450"/>
                </a:cubicBezTo>
                <a:cubicBezTo>
                  <a:pt x="23157" y="3255"/>
                  <a:pt x="23060" y="3085"/>
                  <a:pt x="23011" y="2915"/>
                </a:cubicBezTo>
                <a:cubicBezTo>
                  <a:pt x="23133" y="2818"/>
                  <a:pt x="23254" y="2721"/>
                  <a:pt x="23376" y="2648"/>
                </a:cubicBezTo>
                <a:close/>
                <a:moveTo>
                  <a:pt x="29279" y="2235"/>
                </a:moveTo>
                <a:cubicBezTo>
                  <a:pt x="29157" y="2527"/>
                  <a:pt x="29133" y="2842"/>
                  <a:pt x="29109" y="3134"/>
                </a:cubicBezTo>
                <a:cubicBezTo>
                  <a:pt x="28793" y="3280"/>
                  <a:pt x="28501" y="3425"/>
                  <a:pt x="28185" y="3571"/>
                </a:cubicBezTo>
                <a:cubicBezTo>
                  <a:pt x="28380" y="3061"/>
                  <a:pt x="28793" y="2624"/>
                  <a:pt x="29279" y="2235"/>
                </a:cubicBezTo>
                <a:close/>
                <a:moveTo>
                  <a:pt x="30226" y="2842"/>
                </a:moveTo>
                <a:cubicBezTo>
                  <a:pt x="30663" y="3012"/>
                  <a:pt x="31076" y="3231"/>
                  <a:pt x="31538" y="3377"/>
                </a:cubicBezTo>
                <a:cubicBezTo>
                  <a:pt x="31246" y="3474"/>
                  <a:pt x="30979" y="3571"/>
                  <a:pt x="30688" y="3644"/>
                </a:cubicBezTo>
                <a:cubicBezTo>
                  <a:pt x="30275" y="3547"/>
                  <a:pt x="29910" y="3353"/>
                  <a:pt x="29497" y="3207"/>
                </a:cubicBezTo>
                <a:cubicBezTo>
                  <a:pt x="29740" y="3085"/>
                  <a:pt x="29983" y="2964"/>
                  <a:pt x="30226" y="2842"/>
                </a:cubicBezTo>
                <a:close/>
                <a:moveTo>
                  <a:pt x="20582" y="3110"/>
                </a:moveTo>
                <a:cubicBezTo>
                  <a:pt x="20582" y="3182"/>
                  <a:pt x="20582" y="3280"/>
                  <a:pt x="20582" y="3377"/>
                </a:cubicBezTo>
                <a:cubicBezTo>
                  <a:pt x="20582" y="3401"/>
                  <a:pt x="20606" y="3401"/>
                  <a:pt x="20606" y="3425"/>
                </a:cubicBezTo>
                <a:cubicBezTo>
                  <a:pt x="20558" y="3523"/>
                  <a:pt x="20485" y="3595"/>
                  <a:pt x="20412" y="3693"/>
                </a:cubicBezTo>
                <a:cubicBezTo>
                  <a:pt x="20412" y="3523"/>
                  <a:pt x="20412" y="3353"/>
                  <a:pt x="20436" y="3182"/>
                </a:cubicBezTo>
                <a:cubicBezTo>
                  <a:pt x="20485" y="3158"/>
                  <a:pt x="20533" y="3134"/>
                  <a:pt x="20582" y="3110"/>
                </a:cubicBezTo>
                <a:close/>
                <a:moveTo>
                  <a:pt x="20971" y="3450"/>
                </a:moveTo>
                <a:cubicBezTo>
                  <a:pt x="20971" y="3523"/>
                  <a:pt x="20946" y="3620"/>
                  <a:pt x="20922" y="3693"/>
                </a:cubicBezTo>
                <a:cubicBezTo>
                  <a:pt x="20825" y="3765"/>
                  <a:pt x="20703" y="3790"/>
                  <a:pt x="20582" y="3838"/>
                </a:cubicBezTo>
                <a:cubicBezTo>
                  <a:pt x="20679" y="3717"/>
                  <a:pt x="20752" y="3595"/>
                  <a:pt x="20849" y="3450"/>
                </a:cubicBezTo>
                <a:close/>
                <a:moveTo>
                  <a:pt x="29206" y="3328"/>
                </a:moveTo>
                <a:cubicBezTo>
                  <a:pt x="29570" y="3425"/>
                  <a:pt x="29910" y="3620"/>
                  <a:pt x="30250" y="3741"/>
                </a:cubicBezTo>
                <a:cubicBezTo>
                  <a:pt x="29890" y="3808"/>
                  <a:pt x="29529" y="3845"/>
                  <a:pt x="29169" y="3845"/>
                </a:cubicBezTo>
                <a:cubicBezTo>
                  <a:pt x="28874" y="3845"/>
                  <a:pt x="28578" y="3820"/>
                  <a:pt x="28283" y="3765"/>
                </a:cubicBezTo>
                <a:lnTo>
                  <a:pt x="29206" y="3328"/>
                </a:lnTo>
                <a:close/>
                <a:moveTo>
                  <a:pt x="17594" y="3765"/>
                </a:moveTo>
                <a:cubicBezTo>
                  <a:pt x="17497" y="3838"/>
                  <a:pt x="17400" y="3911"/>
                  <a:pt x="17327" y="3984"/>
                </a:cubicBezTo>
                <a:lnTo>
                  <a:pt x="17351" y="3814"/>
                </a:lnTo>
                <a:lnTo>
                  <a:pt x="17351" y="3790"/>
                </a:lnTo>
                <a:cubicBezTo>
                  <a:pt x="17448" y="3790"/>
                  <a:pt x="17521" y="3765"/>
                  <a:pt x="17594" y="3765"/>
                </a:cubicBezTo>
                <a:close/>
                <a:moveTo>
                  <a:pt x="23764" y="3474"/>
                </a:moveTo>
                <a:cubicBezTo>
                  <a:pt x="23716" y="3595"/>
                  <a:pt x="23667" y="3717"/>
                  <a:pt x="23619" y="3863"/>
                </a:cubicBezTo>
                <a:cubicBezTo>
                  <a:pt x="23424" y="3936"/>
                  <a:pt x="23230" y="4008"/>
                  <a:pt x="23036" y="4057"/>
                </a:cubicBezTo>
                <a:cubicBezTo>
                  <a:pt x="23108" y="3960"/>
                  <a:pt x="23181" y="3863"/>
                  <a:pt x="23278" y="3741"/>
                </a:cubicBezTo>
                <a:cubicBezTo>
                  <a:pt x="23278" y="3741"/>
                  <a:pt x="23303" y="3741"/>
                  <a:pt x="23327" y="3717"/>
                </a:cubicBezTo>
                <a:cubicBezTo>
                  <a:pt x="23473" y="3644"/>
                  <a:pt x="23619" y="3547"/>
                  <a:pt x="23764" y="3474"/>
                </a:cubicBezTo>
                <a:close/>
                <a:moveTo>
                  <a:pt x="22841" y="3061"/>
                </a:moveTo>
                <a:cubicBezTo>
                  <a:pt x="22914" y="3255"/>
                  <a:pt x="23011" y="3450"/>
                  <a:pt x="23084" y="3644"/>
                </a:cubicBezTo>
                <a:cubicBezTo>
                  <a:pt x="22963" y="3790"/>
                  <a:pt x="22841" y="3936"/>
                  <a:pt x="22744" y="4106"/>
                </a:cubicBezTo>
                <a:cubicBezTo>
                  <a:pt x="22647" y="3887"/>
                  <a:pt x="22525" y="3693"/>
                  <a:pt x="22501" y="3474"/>
                </a:cubicBezTo>
                <a:cubicBezTo>
                  <a:pt x="22525" y="3450"/>
                  <a:pt x="22525" y="3401"/>
                  <a:pt x="22550" y="3377"/>
                </a:cubicBezTo>
                <a:cubicBezTo>
                  <a:pt x="22647" y="3280"/>
                  <a:pt x="22744" y="3158"/>
                  <a:pt x="22841" y="3061"/>
                </a:cubicBezTo>
                <a:close/>
                <a:moveTo>
                  <a:pt x="20193" y="3353"/>
                </a:moveTo>
                <a:cubicBezTo>
                  <a:pt x="20193" y="3547"/>
                  <a:pt x="20218" y="3741"/>
                  <a:pt x="20218" y="3960"/>
                </a:cubicBezTo>
                <a:cubicBezTo>
                  <a:pt x="20120" y="4057"/>
                  <a:pt x="20023" y="4178"/>
                  <a:pt x="19926" y="4300"/>
                </a:cubicBezTo>
                <a:cubicBezTo>
                  <a:pt x="19975" y="4008"/>
                  <a:pt x="20048" y="3741"/>
                  <a:pt x="20096" y="3450"/>
                </a:cubicBezTo>
                <a:lnTo>
                  <a:pt x="20096" y="3425"/>
                </a:lnTo>
                <a:cubicBezTo>
                  <a:pt x="20120" y="3401"/>
                  <a:pt x="20169" y="3377"/>
                  <a:pt x="20193" y="3353"/>
                </a:cubicBezTo>
                <a:close/>
                <a:moveTo>
                  <a:pt x="17740" y="3911"/>
                </a:moveTo>
                <a:lnTo>
                  <a:pt x="17740" y="3911"/>
                </a:lnTo>
                <a:cubicBezTo>
                  <a:pt x="17691" y="4057"/>
                  <a:pt x="17643" y="4227"/>
                  <a:pt x="17594" y="4397"/>
                </a:cubicBezTo>
                <a:cubicBezTo>
                  <a:pt x="17473" y="4373"/>
                  <a:pt x="17375" y="4349"/>
                  <a:pt x="17278" y="4324"/>
                </a:cubicBezTo>
                <a:cubicBezTo>
                  <a:pt x="17424" y="4178"/>
                  <a:pt x="17594" y="4033"/>
                  <a:pt x="17740" y="3911"/>
                </a:cubicBezTo>
                <a:close/>
                <a:moveTo>
                  <a:pt x="17133" y="3863"/>
                </a:moveTo>
                <a:lnTo>
                  <a:pt x="17133" y="3863"/>
                </a:lnTo>
                <a:cubicBezTo>
                  <a:pt x="17108" y="3984"/>
                  <a:pt x="17084" y="4106"/>
                  <a:pt x="17060" y="4227"/>
                </a:cubicBezTo>
                <a:cubicBezTo>
                  <a:pt x="16962" y="4324"/>
                  <a:pt x="16890" y="4397"/>
                  <a:pt x="16792" y="4494"/>
                </a:cubicBezTo>
                <a:cubicBezTo>
                  <a:pt x="16817" y="4324"/>
                  <a:pt x="16841" y="4130"/>
                  <a:pt x="16865" y="3960"/>
                </a:cubicBezTo>
                <a:lnTo>
                  <a:pt x="16865" y="3936"/>
                </a:lnTo>
                <a:cubicBezTo>
                  <a:pt x="16962" y="3911"/>
                  <a:pt x="17035" y="3887"/>
                  <a:pt x="17133" y="3863"/>
                </a:cubicBezTo>
                <a:close/>
                <a:moveTo>
                  <a:pt x="22331" y="3741"/>
                </a:moveTo>
                <a:cubicBezTo>
                  <a:pt x="22404" y="3936"/>
                  <a:pt x="22525" y="4106"/>
                  <a:pt x="22598" y="4300"/>
                </a:cubicBezTo>
                <a:cubicBezTo>
                  <a:pt x="22525" y="4373"/>
                  <a:pt x="22477" y="4446"/>
                  <a:pt x="22428" y="4494"/>
                </a:cubicBezTo>
                <a:cubicBezTo>
                  <a:pt x="22331" y="4300"/>
                  <a:pt x="22258" y="4057"/>
                  <a:pt x="22282" y="3838"/>
                </a:cubicBezTo>
                <a:cubicBezTo>
                  <a:pt x="22307" y="3814"/>
                  <a:pt x="22331" y="3765"/>
                  <a:pt x="22331" y="3741"/>
                </a:cubicBezTo>
                <a:close/>
                <a:moveTo>
                  <a:pt x="20874" y="3960"/>
                </a:moveTo>
                <a:cubicBezTo>
                  <a:pt x="20825" y="4081"/>
                  <a:pt x="20801" y="4203"/>
                  <a:pt x="20752" y="4324"/>
                </a:cubicBezTo>
                <a:cubicBezTo>
                  <a:pt x="20509" y="4421"/>
                  <a:pt x="20291" y="4494"/>
                  <a:pt x="20023" y="4519"/>
                </a:cubicBezTo>
                <a:cubicBezTo>
                  <a:pt x="20169" y="4373"/>
                  <a:pt x="20291" y="4227"/>
                  <a:pt x="20388" y="4081"/>
                </a:cubicBezTo>
                <a:cubicBezTo>
                  <a:pt x="20558" y="4057"/>
                  <a:pt x="20703" y="4033"/>
                  <a:pt x="20874" y="3960"/>
                </a:cubicBezTo>
                <a:close/>
                <a:moveTo>
                  <a:pt x="23473" y="4130"/>
                </a:moveTo>
                <a:lnTo>
                  <a:pt x="23473" y="4130"/>
                </a:lnTo>
                <a:cubicBezTo>
                  <a:pt x="23424" y="4227"/>
                  <a:pt x="23376" y="4300"/>
                  <a:pt x="23327" y="4373"/>
                </a:cubicBezTo>
                <a:cubicBezTo>
                  <a:pt x="23108" y="4421"/>
                  <a:pt x="22890" y="4470"/>
                  <a:pt x="22671" y="4543"/>
                </a:cubicBezTo>
                <a:cubicBezTo>
                  <a:pt x="22720" y="4494"/>
                  <a:pt x="22744" y="4421"/>
                  <a:pt x="22793" y="4373"/>
                </a:cubicBezTo>
                <a:cubicBezTo>
                  <a:pt x="23011" y="4300"/>
                  <a:pt x="23254" y="4227"/>
                  <a:pt x="23473" y="4130"/>
                </a:cubicBezTo>
                <a:close/>
                <a:moveTo>
                  <a:pt x="22137" y="4324"/>
                </a:moveTo>
                <a:lnTo>
                  <a:pt x="22137" y="4324"/>
                </a:lnTo>
                <a:cubicBezTo>
                  <a:pt x="22161" y="4446"/>
                  <a:pt x="22234" y="4591"/>
                  <a:pt x="22282" y="4689"/>
                </a:cubicBezTo>
                <a:cubicBezTo>
                  <a:pt x="22258" y="4761"/>
                  <a:pt x="22210" y="4810"/>
                  <a:pt x="22161" y="4859"/>
                </a:cubicBezTo>
                <a:cubicBezTo>
                  <a:pt x="22088" y="4713"/>
                  <a:pt x="22088" y="4519"/>
                  <a:pt x="22137" y="4324"/>
                </a:cubicBezTo>
                <a:close/>
                <a:moveTo>
                  <a:pt x="19829" y="3668"/>
                </a:moveTo>
                <a:lnTo>
                  <a:pt x="19829" y="3668"/>
                </a:lnTo>
                <a:cubicBezTo>
                  <a:pt x="19780" y="3984"/>
                  <a:pt x="19707" y="4300"/>
                  <a:pt x="19683" y="4616"/>
                </a:cubicBezTo>
                <a:cubicBezTo>
                  <a:pt x="19610" y="4689"/>
                  <a:pt x="19537" y="4786"/>
                  <a:pt x="19465" y="4883"/>
                </a:cubicBezTo>
                <a:cubicBezTo>
                  <a:pt x="19489" y="4543"/>
                  <a:pt x="19586" y="4227"/>
                  <a:pt x="19635" y="3911"/>
                </a:cubicBezTo>
                <a:cubicBezTo>
                  <a:pt x="19635" y="3911"/>
                  <a:pt x="19635" y="3887"/>
                  <a:pt x="19610" y="3887"/>
                </a:cubicBezTo>
                <a:cubicBezTo>
                  <a:pt x="19683" y="3814"/>
                  <a:pt x="19756" y="3741"/>
                  <a:pt x="19829" y="3668"/>
                </a:cubicBezTo>
                <a:close/>
                <a:moveTo>
                  <a:pt x="17084" y="4494"/>
                </a:moveTo>
                <a:cubicBezTo>
                  <a:pt x="17108" y="4519"/>
                  <a:pt x="17108" y="4519"/>
                  <a:pt x="17157" y="4543"/>
                </a:cubicBezTo>
                <a:cubicBezTo>
                  <a:pt x="17278" y="4567"/>
                  <a:pt x="17400" y="4567"/>
                  <a:pt x="17521" y="4591"/>
                </a:cubicBezTo>
                <a:cubicBezTo>
                  <a:pt x="17473" y="4713"/>
                  <a:pt x="17424" y="4859"/>
                  <a:pt x="17351" y="4980"/>
                </a:cubicBezTo>
                <a:cubicBezTo>
                  <a:pt x="17157" y="4932"/>
                  <a:pt x="16962" y="4883"/>
                  <a:pt x="16744" y="4834"/>
                </a:cubicBezTo>
                <a:cubicBezTo>
                  <a:pt x="16744" y="4834"/>
                  <a:pt x="16768" y="4810"/>
                  <a:pt x="16768" y="4810"/>
                </a:cubicBezTo>
                <a:cubicBezTo>
                  <a:pt x="16865" y="4689"/>
                  <a:pt x="16987" y="4591"/>
                  <a:pt x="17084" y="4494"/>
                </a:cubicBezTo>
                <a:close/>
                <a:moveTo>
                  <a:pt x="23108" y="4640"/>
                </a:moveTo>
                <a:lnTo>
                  <a:pt x="23108" y="4640"/>
                </a:lnTo>
                <a:cubicBezTo>
                  <a:pt x="22890" y="4859"/>
                  <a:pt x="22623" y="5004"/>
                  <a:pt x="22331" y="5004"/>
                </a:cubicBezTo>
                <a:cubicBezTo>
                  <a:pt x="22380" y="4956"/>
                  <a:pt x="22428" y="4883"/>
                  <a:pt x="22477" y="4834"/>
                </a:cubicBezTo>
                <a:cubicBezTo>
                  <a:pt x="22671" y="4761"/>
                  <a:pt x="22890" y="4689"/>
                  <a:pt x="23108" y="4640"/>
                </a:cubicBezTo>
                <a:close/>
                <a:moveTo>
                  <a:pt x="16647" y="4033"/>
                </a:moveTo>
                <a:cubicBezTo>
                  <a:pt x="16598" y="4251"/>
                  <a:pt x="16574" y="4494"/>
                  <a:pt x="16549" y="4737"/>
                </a:cubicBezTo>
                <a:cubicBezTo>
                  <a:pt x="16452" y="4834"/>
                  <a:pt x="16355" y="4932"/>
                  <a:pt x="16258" y="5029"/>
                </a:cubicBezTo>
                <a:cubicBezTo>
                  <a:pt x="16258" y="4761"/>
                  <a:pt x="16282" y="4470"/>
                  <a:pt x="16282" y="4178"/>
                </a:cubicBezTo>
                <a:cubicBezTo>
                  <a:pt x="16404" y="4130"/>
                  <a:pt x="16525" y="4057"/>
                  <a:pt x="16647" y="4033"/>
                </a:cubicBezTo>
                <a:close/>
                <a:moveTo>
                  <a:pt x="20631" y="4591"/>
                </a:moveTo>
                <a:cubicBezTo>
                  <a:pt x="20533" y="4786"/>
                  <a:pt x="20436" y="4956"/>
                  <a:pt x="20291" y="5102"/>
                </a:cubicBezTo>
                <a:cubicBezTo>
                  <a:pt x="20072" y="5077"/>
                  <a:pt x="19829" y="5053"/>
                  <a:pt x="19586" y="5053"/>
                </a:cubicBezTo>
                <a:cubicBezTo>
                  <a:pt x="19659" y="4956"/>
                  <a:pt x="19756" y="4859"/>
                  <a:pt x="19853" y="4761"/>
                </a:cubicBezTo>
                <a:cubicBezTo>
                  <a:pt x="20120" y="4761"/>
                  <a:pt x="20388" y="4689"/>
                  <a:pt x="20631" y="4591"/>
                </a:cubicBezTo>
                <a:close/>
                <a:moveTo>
                  <a:pt x="19343" y="4251"/>
                </a:moveTo>
                <a:cubicBezTo>
                  <a:pt x="19295" y="4543"/>
                  <a:pt x="19222" y="4834"/>
                  <a:pt x="19246" y="5150"/>
                </a:cubicBezTo>
                <a:cubicBezTo>
                  <a:pt x="19197" y="5199"/>
                  <a:pt x="19149" y="5223"/>
                  <a:pt x="19124" y="5272"/>
                </a:cubicBezTo>
                <a:cubicBezTo>
                  <a:pt x="19027" y="4956"/>
                  <a:pt x="19124" y="4591"/>
                  <a:pt x="19343" y="4251"/>
                </a:cubicBezTo>
                <a:close/>
                <a:moveTo>
                  <a:pt x="19392" y="5272"/>
                </a:moveTo>
                <a:cubicBezTo>
                  <a:pt x="19635" y="5272"/>
                  <a:pt x="19853" y="5296"/>
                  <a:pt x="20072" y="5296"/>
                </a:cubicBezTo>
                <a:cubicBezTo>
                  <a:pt x="19910" y="5422"/>
                  <a:pt x="19709" y="5494"/>
                  <a:pt x="19488" y="5494"/>
                </a:cubicBezTo>
                <a:cubicBezTo>
                  <a:pt x="19409" y="5494"/>
                  <a:pt x="19328" y="5485"/>
                  <a:pt x="19246" y="5466"/>
                </a:cubicBezTo>
                <a:cubicBezTo>
                  <a:pt x="19295" y="5393"/>
                  <a:pt x="19343" y="5344"/>
                  <a:pt x="19392" y="5272"/>
                </a:cubicBezTo>
                <a:close/>
                <a:moveTo>
                  <a:pt x="16549" y="5004"/>
                </a:moveTo>
                <a:cubicBezTo>
                  <a:pt x="16574" y="5004"/>
                  <a:pt x="16598" y="5029"/>
                  <a:pt x="16598" y="5029"/>
                </a:cubicBezTo>
                <a:cubicBezTo>
                  <a:pt x="16817" y="5053"/>
                  <a:pt x="17035" y="5126"/>
                  <a:pt x="17254" y="5174"/>
                </a:cubicBezTo>
                <a:cubicBezTo>
                  <a:pt x="17181" y="5296"/>
                  <a:pt x="17108" y="5417"/>
                  <a:pt x="17035" y="5539"/>
                </a:cubicBezTo>
                <a:cubicBezTo>
                  <a:pt x="16768" y="5466"/>
                  <a:pt x="16525" y="5393"/>
                  <a:pt x="16258" y="5320"/>
                </a:cubicBezTo>
                <a:cubicBezTo>
                  <a:pt x="16355" y="5199"/>
                  <a:pt x="16452" y="5102"/>
                  <a:pt x="16549" y="5004"/>
                </a:cubicBezTo>
                <a:close/>
                <a:moveTo>
                  <a:pt x="16088" y="4300"/>
                </a:moveTo>
                <a:lnTo>
                  <a:pt x="16088" y="4300"/>
                </a:lnTo>
                <a:cubicBezTo>
                  <a:pt x="16064" y="4616"/>
                  <a:pt x="16039" y="4932"/>
                  <a:pt x="16039" y="5247"/>
                </a:cubicBezTo>
                <a:cubicBezTo>
                  <a:pt x="15942" y="5369"/>
                  <a:pt x="15845" y="5466"/>
                  <a:pt x="15724" y="5563"/>
                </a:cubicBezTo>
                <a:cubicBezTo>
                  <a:pt x="15748" y="5223"/>
                  <a:pt x="15748" y="4907"/>
                  <a:pt x="15772" y="4567"/>
                </a:cubicBezTo>
                <a:cubicBezTo>
                  <a:pt x="15772" y="4567"/>
                  <a:pt x="15772" y="4543"/>
                  <a:pt x="15772" y="4543"/>
                </a:cubicBezTo>
                <a:cubicBezTo>
                  <a:pt x="15869" y="4446"/>
                  <a:pt x="15966" y="4373"/>
                  <a:pt x="16088" y="4300"/>
                </a:cubicBezTo>
                <a:close/>
                <a:moveTo>
                  <a:pt x="26971" y="5685"/>
                </a:moveTo>
                <a:lnTo>
                  <a:pt x="26971" y="5685"/>
                </a:lnTo>
                <a:cubicBezTo>
                  <a:pt x="26898" y="5733"/>
                  <a:pt x="26825" y="5782"/>
                  <a:pt x="26777" y="5855"/>
                </a:cubicBezTo>
                <a:lnTo>
                  <a:pt x="26606" y="5855"/>
                </a:lnTo>
                <a:cubicBezTo>
                  <a:pt x="26728" y="5782"/>
                  <a:pt x="26849" y="5709"/>
                  <a:pt x="26971" y="5685"/>
                </a:cubicBezTo>
                <a:close/>
                <a:moveTo>
                  <a:pt x="15554" y="4786"/>
                </a:moveTo>
                <a:cubicBezTo>
                  <a:pt x="15529" y="5126"/>
                  <a:pt x="15529" y="5442"/>
                  <a:pt x="15529" y="5782"/>
                </a:cubicBezTo>
                <a:cubicBezTo>
                  <a:pt x="15481" y="5830"/>
                  <a:pt x="15456" y="5855"/>
                  <a:pt x="15432" y="5879"/>
                </a:cubicBezTo>
                <a:cubicBezTo>
                  <a:pt x="15262" y="5442"/>
                  <a:pt x="15335" y="5077"/>
                  <a:pt x="15554" y="4786"/>
                </a:cubicBezTo>
                <a:close/>
                <a:moveTo>
                  <a:pt x="27845" y="5545"/>
                </a:moveTo>
                <a:cubicBezTo>
                  <a:pt x="27943" y="5545"/>
                  <a:pt x="28040" y="5551"/>
                  <a:pt x="28137" y="5563"/>
                </a:cubicBezTo>
                <a:cubicBezTo>
                  <a:pt x="27943" y="5685"/>
                  <a:pt x="27724" y="5757"/>
                  <a:pt x="27554" y="5928"/>
                </a:cubicBezTo>
                <a:cubicBezTo>
                  <a:pt x="27384" y="5903"/>
                  <a:pt x="27214" y="5879"/>
                  <a:pt x="27044" y="5879"/>
                </a:cubicBezTo>
                <a:cubicBezTo>
                  <a:pt x="27190" y="5757"/>
                  <a:pt x="27335" y="5660"/>
                  <a:pt x="27505" y="5587"/>
                </a:cubicBezTo>
                <a:cubicBezTo>
                  <a:pt x="27530" y="5563"/>
                  <a:pt x="27530" y="5563"/>
                  <a:pt x="27554" y="5563"/>
                </a:cubicBezTo>
                <a:cubicBezTo>
                  <a:pt x="27651" y="5551"/>
                  <a:pt x="27748" y="5545"/>
                  <a:pt x="27845" y="5545"/>
                </a:cubicBezTo>
                <a:close/>
                <a:moveTo>
                  <a:pt x="16064" y="5490"/>
                </a:moveTo>
                <a:cubicBezTo>
                  <a:pt x="16088" y="5515"/>
                  <a:pt x="16112" y="5515"/>
                  <a:pt x="16112" y="5515"/>
                </a:cubicBezTo>
                <a:cubicBezTo>
                  <a:pt x="16379" y="5563"/>
                  <a:pt x="16647" y="5660"/>
                  <a:pt x="16890" y="5709"/>
                </a:cubicBezTo>
                <a:cubicBezTo>
                  <a:pt x="16817" y="5806"/>
                  <a:pt x="16744" y="5903"/>
                  <a:pt x="16647" y="5976"/>
                </a:cubicBezTo>
                <a:cubicBezTo>
                  <a:pt x="16355" y="5928"/>
                  <a:pt x="16064" y="5879"/>
                  <a:pt x="15772" y="5806"/>
                </a:cubicBezTo>
                <a:cubicBezTo>
                  <a:pt x="15869" y="5709"/>
                  <a:pt x="15966" y="5587"/>
                  <a:pt x="16064" y="5490"/>
                </a:cubicBezTo>
                <a:close/>
                <a:moveTo>
                  <a:pt x="28453" y="5612"/>
                </a:moveTo>
                <a:cubicBezTo>
                  <a:pt x="28574" y="5636"/>
                  <a:pt x="28720" y="5660"/>
                  <a:pt x="28866" y="5709"/>
                </a:cubicBezTo>
                <a:cubicBezTo>
                  <a:pt x="28744" y="5806"/>
                  <a:pt x="28623" y="5903"/>
                  <a:pt x="28574" y="6025"/>
                </a:cubicBezTo>
                <a:cubicBezTo>
                  <a:pt x="28331" y="6000"/>
                  <a:pt x="28113" y="5976"/>
                  <a:pt x="27870" y="5952"/>
                </a:cubicBezTo>
                <a:cubicBezTo>
                  <a:pt x="28040" y="5855"/>
                  <a:pt x="28234" y="5782"/>
                  <a:pt x="28404" y="5660"/>
                </a:cubicBezTo>
                <a:cubicBezTo>
                  <a:pt x="28428" y="5636"/>
                  <a:pt x="28428" y="5636"/>
                  <a:pt x="28453" y="5612"/>
                </a:cubicBezTo>
                <a:close/>
                <a:moveTo>
                  <a:pt x="29109" y="5782"/>
                </a:moveTo>
                <a:cubicBezTo>
                  <a:pt x="29254" y="5830"/>
                  <a:pt x="29376" y="5879"/>
                  <a:pt x="29522" y="5952"/>
                </a:cubicBezTo>
                <a:cubicBezTo>
                  <a:pt x="29424" y="6000"/>
                  <a:pt x="29352" y="6049"/>
                  <a:pt x="29254" y="6098"/>
                </a:cubicBezTo>
                <a:cubicBezTo>
                  <a:pt x="29109" y="6098"/>
                  <a:pt x="28963" y="6073"/>
                  <a:pt x="28817" y="6049"/>
                </a:cubicBezTo>
                <a:cubicBezTo>
                  <a:pt x="28866" y="5952"/>
                  <a:pt x="29011" y="5855"/>
                  <a:pt x="29109" y="5782"/>
                </a:cubicBezTo>
                <a:close/>
                <a:moveTo>
                  <a:pt x="29789" y="6073"/>
                </a:moveTo>
                <a:cubicBezTo>
                  <a:pt x="29862" y="6098"/>
                  <a:pt x="29959" y="6146"/>
                  <a:pt x="30032" y="6195"/>
                </a:cubicBezTo>
                <a:cubicBezTo>
                  <a:pt x="29886" y="6170"/>
                  <a:pt x="29764" y="6170"/>
                  <a:pt x="29619" y="6146"/>
                </a:cubicBezTo>
                <a:cubicBezTo>
                  <a:pt x="29667" y="6122"/>
                  <a:pt x="29716" y="6098"/>
                  <a:pt x="29764" y="6073"/>
                </a:cubicBezTo>
                <a:close/>
                <a:moveTo>
                  <a:pt x="15651" y="5976"/>
                </a:moveTo>
                <a:cubicBezTo>
                  <a:pt x="15869" y="6073"/>
                  <a:pt x="16112" y="6098"/>
                  <a:pt x="16355" y="6146"/>
                </a:cubicBezTo>
                <a:cubicBezTo>
                  <a:pt x="16262" y="6184"/>
                  <a:pt x="16164" y="6203"/>
                  <a:pt x="16062" y="6203"/>
                </a:cubicBezTo>
                <a:cubicBezTo>
                  <a:pt x="15899" y="6203"/>
                  <a:pt x="15723" y="6154"/>
                  <a:pt x="15529" y="6049"/>
                </a:cubicBezTo>
                <a:lnTo>
                  <a:pt x="15602" y="5976"/>
                </a:lnTo>
                <a:close/>
                <a:moveTo>
                  <a:pt x="29522" y="6340"/>
                </a:moveTo>
                <a:lnTo>
                  <a:pt x="29522" y="6340"/>
                </a:lnTo>
                <a:cubicBezTo>
                  <a:pt x="29667" y="6365"/>
                  <a:pt x="29813" y="6389"/>
                  <a:pt x="29959" y="6389"/>
                </a:cubicBezTo>
                <a:cubicBezTo>
                  <a:pt x="29910" y="6438"/>
                  <a:pt x="29813" y="6462"/>
                  <a:pt x="29740" y="6486"/>
                </a:cubicBezTo>
                <a:cubicBezTo>
                  <a:pt x="29667" y="6438"/>
                  <a:pt x="29594" y="6389"/>
                  <a:pt x="29522" y="6340"/>
                </a:cubicBezTo>
                <a:close/>
                <a:moveTo>
                  <a:pt x="28793" y="6268"/>
                </a:moveTo>
                <a:lnTo>
                  <a:pt x="28793" y="6268"/>
                </a:lnTo>
                <a:cubicBezTo>
                  <a:pt x="28914" y="6292"/>
                  <a:pt x="29036" y="6292"/>
                  <a:pt x="29157" y="6316"/>
                </a:cubicBezTo>
                <a:cubicBezTo>
                  <a:pt x="29157" y="6316"/>
                  <a:pt x="29157" y="6316"/>
                  <a:pt x="29157" y="6340"/>
                </a:cubicBezTo>
                <a:cubicBezTo>
                  <a:pt x="29254" y="6438"/>
                  <a:pt x="29376" y="6511"/>
                  <a:pt x="29473" y="6583"/>
                </a:cubicBezTo>
                <a:cubicBezTo>
                  <a:pt x="29376" y="6608"/>
                  <a:pt x="29279" y="6632"/>
                  <a:pt x="29157" y="6656"/>
                </a:cubicBezTo>
                <a:cubicBezTo>
                  <a:pt x="29060" y="6583"/>
                  <a:pt x="28866" y="6413"/>
                  <a:pt x="28793" y="6268"/>
                </a:cubicBezTo>
                <a:close/>
                <a:moveTo>
                  <a:pt x="26534" y="6049"/>
                </a:moveTo>
                <a:cubicBezTo>
                  <a:pt x="26606" y="6049"/>
                  <a:pt x="26655" y="6049"/>
                  <a:pt x="26728" y="6073"/>
                </a:cubicBezTo>
                <a:cubicBezTo>
                  <a:pt x="26874" y="6292"/>
                  <a:pt x="27068" y="6486"/>
                  <a:pt x="27262" y="6705"/>
                </a:cubicBezTo>
                <a:cubicBezTo>
                  <a:pt x="26947" y="6583"/>
                  <a:pt x="26679" y="6389"/>
                  <a:pt x="26534" y="6049"/>
                </a:cubicBezTo>
                <a:close/>
                <a:moveTo>
                  <a:pt x="27845" y="6170"/>
                </a:moveTo>
                <a:lnTo>
                  <a:pt x="27845" y="6170"/>
                </a:lnTo>
                <a:cubicBezTo>
                  <a:pt x="28088" y="6195"/>
                  <a:pt x="28331" y="6219"/>
                  <a:pt x="28550" y="6243"/>
                </a:cubicBezTo>
                <a:cubicBezTo>
                  <a:pt x="28598" y="6413"/>
                  <a:pt x="28769" y="6583"/>
                  <a:pt x="28914" y="6729"/>
                </a:cubicBezTo>
                <a:cubicBezTo>
                  <a:pt x="28720" y="6753"/>
                  <a:pt x="28501" y="6802"/>
                  <a:pt x="28307" y="6802"/>
                </a:cubicBezTo>
                <a:cubicBezTo>
                  <a:pt x="28137" y="6583"/>
                  <a:pt x="28015" y="6365"/>
                  <a:pt x="27845" y="6170"/>
                </a:cubicBezTo>
                <a:close/>
                <a:moveTo>
                  <a:pt x="27019" y="6098"/>
                </a:moveTo>
                <a:cubicBezTo>
                  <a:pt x="27190" y="6098"/>
                  <a:pt x="27360" y="6122"/>
                  <a:pt x="27530" y="6122"/>
                </a:cubicBezTo>
                <a:cubicBezTo>
                  <a:pt x="27724" y="6340"/>
                  <a:pt x="27894" y="6583"/>
                  <a:pt x="28040" y="6826"/>
                </a:cubicBezTo>
                <a:cubicBezTo>
                  <a:pt x="27918" y="6826"/>
                  <a:pt x="27773" y="6802"/>
                  <a:pt x="27651" y="6778"/>
                </a:cubicBezTo>
                <a:lnTo>
                  <a:pt x="27627" y="6778"/>
                </a:lnTo>
                <a:cubicBezTo>
                  <a:pt x="27432" y="6559"/>
                  <a:pt x="27214" y="6340"/>
                  <a:pt x="27019" y="6098"/>
                </a:cubicBezTo>
                <a:close/>
                <a:moveTo>
                  <a:pt x="23036" y="7604"/>
                </a:moveTo>
                <a:cubicBezTo>
                  <a:pt x="23060" y="7604"/>
                  <a:pt x="23084" y="7628"/>
                  <a:pt x="23133" y="7628"/>
                </a:cubicBezTo>
                <a:cubicBezTo>
                  <a:pt x="22938" y="7701"/>
                  <a:pt x="22744" y="7749"/>
                  <a:pt x="22598" y="7895"/>
                </a:cubicBezTo>
                <a:lnTo>
                  <a:pt x="22550" y="7871"/>
                </a:lnTo>
                <a:cubicBezTo>
                  <a:pt x="22647" y="7725"/>
                  <a:pt x="22817" y="7628"/>
                  <a:pt x="23036" y="7604"/>
                </a:cubicBezTo>
                <a:close/>
                <a:moveTo>
                  <a:pt x="23497" y="7677"/>
                </a:moveTo>
                <a:cubicBezTo>
                  <a:pt x="23619" y="7701"/>
                  <a:pt x="23740" y="7749"/>
                  <a:pt x="23837" y="7798"/>
                </a:cubicBezTo>
                <a:cubicBezTo>
                  <a:pt x="23643" y="7895"/>
                  <a:pt x="23448" y="7992"/>
                  <a:pt x="23230" y="8090"/>
                </a:cubicBezTo>
                <a:cubicBezTo>
                  <a:pt x="23108" y="8041"/>
                  <a:pt x="22987" y="8017"/>
                  <a:pt x="22865" y="7968"/>
                </a:cubicBezTo>
                <a:cubicBezTo>
                  <a:pt x="23036" y="7847"/>
                  <a:pt x="23278" y="7798"/>
                  <a:pt x="23473" y="7701"/>
                </a:cubicBezTo>
                <a:lnTo>
                  <a:pt x="23497" y="7677"/>
                </a:lnTo>
                <a:close/>
                <a:moveTo>
                  <a:pt x="24104" y="7895"/>
                </a:moveTo>
                <a:cubicBezTo>
                  <a:pt x="24250" y="7944"/>
                  <a:pt x="24372" y="8017"/>
                  <a:pt x="24517" y="8065"/>
                </a:cubicBezTo>
                <a:cubicBezTo>
                  <a:pt x="24372" y="8138"/>
                  <a:pt x="24226" y="8211"/>
                  <a:pt x="24080" y="8308"/>
                </a:cubicBezTo>
                <a:cubicBezTo>
                  <a:pt x="23910" y="8260"/>
                  <a:pt x="23716" y="8211"/>
                  <a:pt x="23546" y="8162"/>
                </a:cubicBezTo>
                <a:cubicBezTo>
                  <a:pt x="23716" y="8090"/>
                  <a:pt x="23910" y="7992"/>
                  <a:pt x="24080" y="7919"/>
                </a:cubicBezTo>
                <a:cubicBezTo>
                  <a:pt x="24104" y="7895"/>
                  <a:pt x="24104" y="7895"/>
                  <a:pt x="24104" y="7895"/>
                </a:cubicBezTo>
                <a:close/>
                <a:moveTo>
                  <a:pt x="24736" y="8187"/>
                </a:moveTo>
                <a:cubicBezTo>
                  <a:pt x="24955" y="8284"/>
                  <a:pt x="25149" y="8405"/>
                  <a:pt x="25368" y="8527"/>
                </a:cubicBezTo>
                <a:cubicBezTo>
                  <a:pt x="25027" y="8502"/>
                  <a:pt x="24712" y="8454"/>
                  <a:pt x="24396" y="8381"/>
                </a:cubicBezTo>
                <a:cubicBezTo>
                  <a:pt x="24517" y="8308"/>
                  <a:pt x="24639" y="8260"/>
                  <a:pt x="24736" y="8187"/>
                </a:cubicBezTo>
                <a:close/>
                <a:moveTo>
                  <a:pt x="22477" y="8090"/>
                </a:moveTo>
                <a:cubicBezTo>
                  <a:pt x="22501" y="8090"/>
                  <a:pt x="22550" y="8114"/>
                  <a:pt x="22574" y="8114"/>
                </a:cubicBezTo>
                <a:cubicBezTo>
                  <a:pt x="22647" y="8260"/>
                  <a:pt x="22720" y="8405"/>
                  <a:pt x="22817" y="8551"/>
                </a:cubicBezTo>
                <a:cubicBezTo>
                  <a:pt x="22720" y="8502"/>
                  <a:pt x="22647" y="8454"/>
                  <a:pt x="22598" y="8381"/>
                </a:cubicBezTo>
                <a:cubicBezTo>
                  <a:pt x="22501" y="8284"/>
                  <a:pt x="22477" y="8187"/>
                  <a:pt x="22477" y="8090"/>
                </a:cubicBezTo>
                <a:close/>
                <a:moveTo>
                  <a:pt x="24566" y="8624"/>
                </a:moveTo>
                <a:cubicBezTo>
                  <a:pt x="24687" y="8648"/>
                  <a:pt x="24809" y="8673"/>
                  <a:pt x="24930" y="8697"/>
                </a:cubicBezTo>
                <a:lnTo>
                  <a:pt x="24736" y="8697"/>
                </a:lnTo>
                <a:cubicBezTo>
                  <a:pt x="24687" y="8673"/>
                  <a:pt x="24615" y="8648"/>
                  <a:pt x="24566" y="8624"/>
                </a:cubicBezTo>
                <a:close/>
                <a:moveTo>
                  <a:pt x="22865" y="8211"/>
                </a:moveTo>
                <a:lnTo>
                  <a:pt x="22865" y="8211"/>
                </a:lnTo>
                <a:cubicBezTo>
                  <a:pt x="22987" y="8235"/>
                  <a:pt x="23084" y="8260"/>
                  <a:pt x="23206" y="8308"/>
                </a:cubicBezTo>
                <a:cubicBezTo>
                  <a:pt x="23376" y="8454"/>
                  <a:pt x="23546" y="8600"/>
                  <a:pt x="23740" y="8721"/>
                </a:cubicBezTo>
                <a:cubicBezTo>
                  <a:pt x="23546" y="8721"/>
                  <a:pt x="23327" y="8697"/>
                  <a:pt x="23133" y="8673"/>
                </a:cubicBezTo>
                <a:cubicBezTo>
                  <a:pt x="23036" y="8527"/>
                  <a:pt x="22938" y="8357"/>
                  <a:pt x="22865" y="8211"/>
                </a:cubicBezTo>
                <a:close/>
                <a:moveTo>
                  <a:pt x="23691" y="8430"/>
                </a:moveTo>
                <a:lnTo>
                  <a:pt x="23691" y="8430"/>
                </a:lnTo>
                <a:cubicBezTo>
                  <a:pt x="23789" y="8454"/>
                  <a:pt x="23910" y="8478"/>
                  <a:pt x="24032" y="8502"/>
                </a:cubicBezTo>
                <a:cubicBezTo>
                  <a:pt x="24080" y="8600"/>
                  <a:pt x="24177" y="8673"/>
                  <a:pt x="24274" y="8721"/>
                </a:cubicBezTo>
                <a:lnTo>
                  <a:pt x="24104" y="8721"/>
                </a:lnTo>
                <a:cubicBezTo>
                  <a:pt x="24104" y="8721"/>
                  <a:pt x="24080" y="8697"/>
                  <a:pt x="24080" y="8697"/>
                </a:cubicBezTo>
                <a:cubicBezTo>
                  <a:pt x="23934" y="8624"/>
                  <a:pt x="23813" y="8527"/>
                  <a:pt x="23691" y="8430"/>
                </a:cubicBezTo>
                <a:close/>
                <a:moveTo>
                  <a:pt x="19055" y="9124"/>
                </a:moveTo>
                <a:cubicBezTo>
                  <a:pt x="19175" y="9124"/>
                  <a:pt x="19296" y="9141"/>
                  <a:pt x="19416" y="9158"/>
                </a:cubicBezTo>
                <a:cubicBezTo>
                  <a:pt x="19319" y="9207"/>
                  <a:pt x="19246" y="9231"/>
                  <a:pt x="19173" y="9280"/>
                </a:cubicBezTo>
                <a:cubicBezTo>
                  <a:pt x="19076" y="9231"/>
                  <a:pt x="19003" y="9183"/>
                  <a:pt x="18906" y="9134"/>
                </a:cubicBezTo>
                <a:cubicBezTo>
                  <a:pt x="18956" y="9127"/>
                  <a:pt x="19005" y="9124"/>
                  <a:pt x="19055" y="9124"/>
                </a:cubicBezTo>
                <a:close/>
                <a:moveTo>
                  <a:pt x="19780" y="9280"/>
                </a:moveTo>
                <a:cubicBezTo>
                  <a:pt x="19878" y="9328"/>
                  <a:pt x="19999" y="9377"/>
                  <a:pt x="20096" y="9426"/>
                </a:cubicBezTo>
                <a:cubicBezTo>
                  <a:pt x="19902" y="9450"/>
                  <a:pt x="19732" y="9474"/>
                  <a:pt x="19562" y="9523"/>
                </a:cubicBezTo>
                <a:cubicBezTo>
                  <a:pt x="19489" y="9498"/>
                  <a:pt x="19440" y="9450"/>
                  <a:pt x="19367" y="9401"/>
                </a:cubicBezTo>
                <a:cubicBezTo>
                  <a:pt x="19489" y="9353"/>
                  <a:pt x="19659" y="9304"/>
                  <a:pt x="19780" y="9280"/>
                </a:cubicBezTo>
                <a:close/>
                <a:moveTo>
                  <a:pt x="20363" y="9596"/>
                </a:moveTo>
                <a:cubicBezTo>
                  <a:pt x="20485" y="9693"/>
                  <a:pt x="20582" y="9766"/>
                  <a:pt x="20679" y="9863"/>
                </a:cubicBezTo>
                <a:cubicBezTo>
                  <a:pt x="20509" y="9887"/>
                  <a:pt x="20315" y="9887"/>
                  <a:pt x="20120" y="9911"/>
                </a:cubicBezTo>
                <a:cubicBezTo>
                  <a:pt x="20023" y="9839"/>
                  <a:pt x="19902" y="9766"/>
                  <a:pt x="19805" y="9693"/>
                </a:cubicBezTo>
                <a:cubicBezTo>
                  <a:pt x="19975" y="9669"/>
                  <a:pt x="20145" y="9644"/>
                  <a:pt x="20315" y="9620"/>
                </a:cubicBezTo>
                <a:cubicBezTo>
                  <a:pt x="20339" y="9620"/>
                  <a:pt x="20339" y="9596"/>
                  <a:pt x="20363" y="9596"/>
                </a:cubicBezTo>
                <a:close/>
                <a:moveTo>
                  <a:pt x="18760" y="9304"/>
                </a:moveTo>
                <a:lnTo>
                  <a:pt x="19003" y="9450"/>
                </a:lnTo>
                <a:cubicBezTo>
                  <a:pt x="18906" y="9620"/>
                  <a:pt x="18930" y="9887"/>
                  <a:pt x="18906" y="10106"/>
                </a:cubicBezTo>
                <a:cubicBezTo>
                  <a:pt x="18760" y="9887"/>
                  <a:pt x="18687" y="9620"/>
                  <a:pt x="18760" y="9304"/>
                </a:cubicBezTo>
                <a:close/>
                <a:moveTo>
                  <a:pt x="20874" y="10057"/>
                </a:moveTo>
                <a:cubicBezTo>
                  <a:pt x="20971" y="10154"/>
                  <a:pt x="21044" y="10252"/>
                  <a:pt x="21116" y="10349"/>
                </a:cubicBezTo>
                <a:cubicBezTo>
                  <a:pt x="21019" y="10349"/>
                  <a:pt x="20898" y="10373"/>
                  <a:pt x="20801" y="10397"/>
                </a:cubicBezTo>
                <a:cubicBezTo>
                  <a:pt x="20655" y="10300"/>
                  <a:pt x="20533" y="10203"/>
                  <a:pt x="20388" y="10106"/>
                </a:cubicBezTo>
                <a:cubicBezTo>
                  <a:pt x="20558" y="10106"/>
                  <a:pt x="20728" y="10081"/>
                  <a:pt x="20874" y="10057"/>
                </a:cubicBezTo>
                <a:close/>
                <a:moveTo>
                  <a:pt x="14873" y="10470"/>
                </a:moveTo>
                <a:cubicBezTo>
                  <a:pt x="15019" y="10470"/>
                  <a:pt x="15165" y="10494"/>
                  <a:pt x="15311" y="10543"/>
                </a:cubicBezTo>
                <a:cubicBezTo>
                  <a:pt x="15238" y="10543"/>
                  <a:pt x="15165" y="10567"/>
                  <a:pt x="15092" y="10567"/>
                </a:cubicBezTo>
                <a:cubicBezTo>
                  <a:pt x="15019" y="10543"/>
                  <a:pt x="14946" y="10494"/>
                  <a:pt x="14873" y="10470"/>
                </a:cubicBezTo>
                <a:close/>
                <a:moveTo>
                  <a:pt x="19197" y="9547"/>
                </a:moveTo>
                <a:cubicBezTo>
                  <a:pt x="19295" y="9620"/>
                  <a:pt x="19392" y="9669"/>
                  <a:pt x="19489" y="9741"/>
                </a:cubicBezTo>
                <a:cubicBezTo>
                  <a:pt x="19513" y="10033"/>
                  <a:pt x="19586" y="10324"/>
                  <a:pt x="19659" y="10616"/>
                </a:cubicBezTo>
                <a:cubicBezTo>
                  <a:pt x="19440" y="10519"/>
                  <a:pt x="19270" y="10422"/>
                  <a:pt x="19124" y="10300"/>
                </a:cubicBezTo>
                <a:cubicBezTo>
                  <a:pt x="19124" y="10300"/>
                  <a:pt x="19124" y="10276"/>
                  <a:pt x="19124" y="10276"/>
                </a:cubicBezTo>
                <a:cubicBezTo>
                  <a:pt x="19149" y="10057"/>
                  <a:pt x="19100" y="9766"/>
                  <a:pt x="19197" y="9571"/>
                </a:cubicBezTo>
                <a:cubicBezTo>
                  <a:pt x="19197" y="9571"/>
                  <a:pt x="19197" y="9571"/>
                  <a:pt x="19197" y="9547"/>
                </a:cubicBezTo>
                <a:close/>
                <a:moveTo>
                  <a:pt x="19732" y="9911"/>
                </a:moveTo>
                <a:lnTo>
                  <a:pt x="19732" y="9911"/>
                </a:lnTo>
                <a:cubicBezTo>
                  <a:pt x="19829" y="9960"/>
                  <a:pt x="19950" y="10033"/>
                  <a:pt x="20048" y="10106"/>
                </a:cubicBezTo>
                <a:cubicBezTo>
                  <a:pt x="20120" y="10349"/>
                  <a:pt x="20193" y="10567"/>
                  <a:pt x="20266" y="10786"/>
                </a:cubicBezTo>
                <a:cubicBezTo>
                  <a:pt x="20145" y="10762"/>
                  <a:pt x="20023" y="10737"/>
                  <a:pt x="19902" y="10689"/>
                </a:cubicBezTo>
                <a:cubicBezTo>
                  <a:pt x="19829" y="10422"/>
                  <a:pt x="19780" y="10154"/>
                  <a:pt x="19732" y="9911"/>
                </a:cubicBezTo>
                <a:close/>
                <a:moveTo>
                  <a:pt x="15675" y="10689"/>
                </a:moveTo>
                <a:cubicBezTo>
                  <a:pt x="15748" y="10713"/>
                  <a:pt x="15821" y="10762"/>
                  <a:pt x="15894" y="10810"/>
                </a:cubicBezTo>
                <a:lnTo>
                  <a:pt x="15529" y="10810"/>
                </a:lnTo>
                <a:cubicBezTo>
                  <a:pt x="15505" y="10786"/>
                  <a:pt x="15456" y="10762"/>
                  <a:pt x="15408" y="10737"/>
                </a:cubicBezTo>
                <a:cubicBezTo>
                  <a:pt x="15505" y="10713"/>
                  <a:pt x="15578" y="10689"/>
                  <a:pt x="15675" y="10689"/>
                </a:cubicBezTo>
                <a:close/>
                <a:moveTo>
                  <a:pt x="21238" y="10543"/>
                </a:moveTo>
                <a:cubicBezTo>
                  <a:pt x="21311" y="10640"/>
                  <a:pt x="21359" y="10737"/>
                  <a:pt x="21384" y="10835"/>
                </a:cubicBezTo>
                <a:cubicBezTo>
                  <a:pt x="21286" y="10737"/>
                  <a:pt x="21165" y="10664"/>
                  <a:pt x="21044" y="10567"/>
                </a:cubicBezTo>
                <a:cubicBezTo>
                  <a:pt x="21116" y="10567"/>
                  <a:pt x="21189" y="10543"/>
                  <a:pt x="21238" y="10543"/>
                </a:cubicBezTo>
                <a:close/>
                <a:moveTo>
                  <a:pt x="20339" y="10324"/>
                </a:moveTo>
                <a:cubicBezTo>
                  <a:pt x="20436" y="10397"/>
                  <a:pt x="20533" y="10470"/>
                  <a:pt x="20631" y="10519"/>
                </a:cubicBezTo>
                <a:lnTo>
                  <a:pt x="20631" y="10543"/>
                </a:lnTo>
                <a:cubicBezTo>
                  <a:pt x="20655" y="10664"/>
                  <a:pt x="20679" y="10786"/>
                  <a:pt x="20728" y="10907"/>
                </a:cubicBezTo>
                <a:cubicBezTo>
                  <a:pt x="20655" y="10883"/>
                  <a:pt x="20582" y="10883"/>
                  <a:pt x="20509" y="10859"/>
                </a:cubicBezTo>
                <a:cubicBezTo>
                  <a:pt x="20461" y="10689"/>
                  <a:pt x="20388" y="10494"/>
                  <a:pt x="20339" y="10324"/>
                </a:cubicBezTo>
                <a:close/>
                <a:moveTo>
                  <a:pt x="20898" y="10737"/>
                </a:moveTo>
                <a:lnTo>
                  <a:pt x="20898" y="10737"/>
                </a:lnTo>
                <a:cubicBezTo>
                  <a:pt x="20995" y="10810"/>
                  <a:pt x="21116" y="10907"/>
                  <a:pt x="21214" y="10980"/>
                </a:cubicBezTo>
                <a:cubicBezTo>
                  <a:pt x="21141" y="10956"/>
                  <a:pt x="21068" y="10956"/>
                  <a:pt x="20995" y="10956"/>
                </a:cubicBezTo>
                <a:cubicBezTo>
                  <a:pt x="20946" y="10883"/>
                  <a:pt x="20922" y="10810"/>
                  <a:pt x="20898" y="10737"/>
                </a:cubicBezTo>
                <a:close/>
                <a:moveTo>
                  <a:pt x="14630" y="10567"/>
                </a:moveTo>
                <a:lnTo>
                  <a:pt x="14630" y="10567"/>
                </a:lnTo>
                <a:cubicBezTo>
                  <a:pt x="14728" y="10616"/>
                  <a:pt x="14825" y="10664"/>
                  <a:pt x="14922" y="10737"/>
                </a:cubicBezTo>
                <a:cubicBezTo>
                  <a:pt x="14946" y="10810"/>
                  <a:pt x="14922" y="10907"/>
                  <a:pt x="14922" y="11005"/>
                </a:cubicBezTo>
                <a:cubicBezTo>
                  <a:pt x="14752" y="10907"/>
                  <a:pt x="14655" y="10762"/>
                  <a:pt x="14630" y="10567"/>
                </a:cubicBezTo>
                <a:close/>
                <a:moveTo>
                  <a:pt x="16161" y="11005"/>
                </a:moveTo>
                <a:cubicBezTo>
                  <a:pt x="16234" y="11053"/>
                  <a:pt x="16307" y="11126"/>
                  <a:pt x="16379" y="11199"/>
                </a:cubicBezTo>
                <a:cubicBezTo>
                  <a:pt x="16234" y="11150"/>
                  <a:pt x="16088" y="11077"/>
                  <a:pt x="15966" y="11005"/>
                </a:cubicBezTo>
                <a:close/>
                <a:moveTo>
                  <a:pt x="15141" y="10835"/>
                </a:moveTo>
                <a:lnTo>
                  <a:pt x="15141" y="10835"/>
                </a:lnTo>
                <a:cubicBezTo>
                  <a:pt x="15213" y="10883"/>
                  <a:pt x="15262" y="10907"/>
                  <a:pt x="15335" y="10932"/>
                </a:cubicBezTo>
                <a:cubicBezTo>
                  <a:pt x="15335" y="10932"/>
                  <a:pt x="15335" y="10956"/>
                  <a:pt x="15335" y="10956"/>
                </a:cubicBezTo>
                <a:cubicBezTo>
                  <a:pt x="15383" y="11053"/>
                  <a:pt x="15432" y="11150"/>
                  <a:pt x="15481" y="11223"/>
                </a:cubicBezTo>
                <a:cubicBezTo>
                  <a:pt x="15359" y="11199"/>
                  <a:pt x="15262" y="11175"/>
                  <a:pt x="15165" y="11126"/>
                </a:cubicBezTo>
                <a:cubicBezTo>
                  <a:pt x="15141" y="11029"/>
                  <a:pt x="15141" y="10932"/>
                  <a:pt x="15141" y="10835"/>
                </a:cubicBezTo>
                <a:close/>
                <a:moveTo>
                  <a:pt x="15651" y="11102"/>
                </a:moveTo>
                <a:lnTo>
                  <a:pt x="15651" y="11102"/>
                </a:lnTo>
                <a:cubicBezTo>
                  <a:pt x="15821" y="11175"/>
                  <a:pt x="15991" y="11272"/>
                  <a:pt x="16185" y="11345"/>
                </a:cubicBezTo>
                <a:cubicBezTo>
                  <a:pt x="16039" y="11345"/>
                  <a:pt x="15894" y="11320"/>
                  <a:pt x="15748" y="11296"/>
                </a:cubicBezTo>
                <a:cubicBezTo>
                  <a:pt x="15724" y="11296"/>
                  <a:pt x="15724" y="11296"/>
                  <a:pt x="15724" y="11272"/>
                </a:cubicBezTo>
                <a:cubicBezTo>
                  <a:pt x="15699" y="11223"/>
                  <a:pt x="15675" y="11150"/>
                  <a:pt x="15651" y="11102"/>
                </a:cubicBezTo>
                <a:close/>
                <a:moveTo>
                  <a:pt x="28477" y="0"/>
                </a:moveTo>
                <a:cubicBezTo>
                  <a:pt x="28015" y="146"/>
                  <a:pt x="27578" y="365"/>
                  <a:pt x="27214" y="656"/>
                </a:cubicBezTo>
                <a:cubicBezTo>
                  <a:pt x="27190" y="656"/>
                  <a:pt x="27141" y="680"/>
                  <a:pt x="27141" y="705"/>
                </a:cubicBezTo>
                <a:cubicBezTo>
                  <a:pt x="26801" y="972"/>
                  <a:pt x="26509" y="1312"/>
                  <a:pt x="26315" y="1676"/>
                </a:cubicBezTo>
                <a:cubicBezTo>
                  <a:pt x="26291" y="1701"/>
                  <a:pt x="26266" y="1725"/>
                  <a:pt x="26266" y="1774"/>
                </a:cubicBezTo>
                <a:cubicBezTo>
                  <a:pt x="26266" y="1798"/>
                  <a:pt x="26266" y="1798"/>
                  <a:pt x="26266" y="1822"/>
                </a:cubicBezTo>
                <a:cubicBezTo>
                  <a:pt x="26121" y="2187"/>
                  <a:pt x="26072" y="2599"/>
                  <a:pt x="26121" y="3037"/>
                </a:cubicBezTo>
                <a:cubicBezTo>
                  <a:pt x="26121" y="3037"/>
                  <a:pt x="26121" y="3037"/>
                  <a:pt x="26121" y="3061"/>
                </a:cubicBezTo>
                <a:cubicBezTo>
                  <a:pt x="25562" y="3936"/>
                  <a:pt x="24687" y="4737"/>
                  <a:pt x="24444" y="5782"/>
                </a:cubicBezTo>
                <a:cubicBezTo>
                  <a:pt x="23303" y="6292"/>
                  <a:pt x="22112" y="6705"/>
                  <a:pt x="20946" y="7069"/>
                </a:cubicBezTo>
                <a:cubicBezTo>
                  <a:pt x="20801" y="7118"/>
                  <a:pt x="20679" y="7142"/>
                  <a:pt x="20533" y="7191"/>
                </a:cubicBezTo>
                <a:cubicBezTo>
                  <a:pt x="21092" y="6559"/>
                  <a:pt x="21627" y="5879"/>
                  <a:pt x="22161" y="5223"/>
                </a:cubicBezTo>
                <a:cubicBezTo>
                  <a:pt x="22202" y="5227"/>
                  <a:pt x="22242" y="5228"/>
                  <a:pt x="22282" y="5228"/>
                </a:cubicBezTo>
                <a:cubicBezTo>
                  <a:pt x="23557" y="5228"/>
                  <a:pt x="24133" y="3368"/>
                  <a:pt x="24274" y="2308"/>
                </a:cubicBezTo>
                <a:lnTo>
                  <a:pt x="24274" y="2284"/>
                </a:lnTo>
                <a:cubicBezTo>
                  <a:pt x="24274" y="2259"/>
                  <a:pt x="24274" y="2235"/>
                  <a:pt x="24274" y="2187"/>
                </a:cubicBezTo>
                <a:cubicBezTo>
                  <a:pt x="24274" y="2127"/>
                  <a:pt x="24225" y="2083"/>
                  <a:pt x="24167" y="2083"/>
                </a:cubicBezTo>
                <a:cubicBezTo>
                  <a:pt x="24154" y="2083"/>
                  <a:pt x="24142" y="2085"/>
                  <a:pt x="24129" y="2089"/>
                </a:cubicBezTo>
                <a:cubicBezTo>
                  <a:pt x="23400" y="2284"/>
                  <a:pt x="22695" y="2745"/>
                  <a:pt x="22282" y="3377"/>
                </a:cubicBezTo>
                <a:cubicBezTo>
                  <a:pt x="22282" y="3401"/>
                  <a:pt x="22282" y="3401"/>
                  <a:pt x="22282" y="3425"/>
                </a:cubicBezTo>
                <a:cubicBezTo>
                  <a:pt x="22234" y="3498"/>
                  <a:pt x="22185" y="3547"/>
                  <a:pt x="22161" y="3620"/>
                </a:cubicBezTo>
                <a:cubicBezTo>
                  <a:pt x="21967" y="4033"/>
                  <a:pt x="21748" y="4640"/>
                  <a:pt x="22040" y="5029"/>
                </a:cubicBezTo>
                <a:cubicBezTo>
                  <a:pt x="21432" y="5782"/>
                  <a:pt x="20825" y="6535"/>
                  <a:pt x="20193" y="7264"/>
                </a:cubicBezTo>
                <a:cubicBezTo>
                  <a:pt x="20193" y="7264"/>
                  <a:pt x="20193" y="7288"/>
                  <a:pt x="20169" y="7288"/>
                </a:cubicBezTo>
                <a:cubicBezTo>
                  <a:pt x="19052" y="7628"/>
                  <a:pt x="17910" y="7895"/>
                  <a:pt x="16744" y="8114"/>
                </a:cubicBezTo>
                <a:cubicBezTo>
                  <a:pt x="17618" y="7385"/>
                  <a:pt x="18347" y="6559"/>
                  <a:pt x="19052" y="5685"/>
                </a:cubicBezTo>
                <a:cubicBezTo>
                  <a:pt x="19076" y="5660"/>
                  <a:pt x="19076" y="5660"/>
                  <a:pt x="19076" y="5636"/>
                </a:cubicBezTo>
                <a:lnTo>
                  <a:pt x="19124" y="5636"/>
                </a:lnTo>
                <a:cubicBezTo>
                  <a:pt x="19149" y="5660"/>
                  <a:pt x="19149" y="5660"/>
                  <a:pt x="19173" y="5660"/>
                </a:cubicBezTo>
                <a:cubicBezTo>
                  <a:pt x="19281" y="5685"/>
                  <a:pt x="19385" y="5697"/>
                  <a:pt x="19484" y="5697"/>
                </a:cubicBezTo>
                <a:cubicBezTo>
                  <a:pt x="20743" y="5697"/>
                  <a:pt x="21281" y="3805"/>
                  <a:pt x="21214" y="2770"/>
                </a:cubicBezTo>
                <a:cubicBezTo>
                  <a:pt x="21214" y="2721"/>
                  <a:pt x="21189" y="2697"/>
                  <a:pt x="21165" y="2672"/>
                </a:cubicBezTo>
                <a:lnTo>
                  <a:pt x="21116" y="2672"/>
                </a:lnTo>
                <a:cubicBezTo>
                  <a:pt x="21116" y="2660"/>
                  <a:pt x="21110" y="2654"/>
                  <a:pt x="21101" y="2654"/>
                </a:cubicBezTo>
                <a:cubicBezTo>
                  <a:pt x="21092" y="2654"/>
                  <a:pt x="21080" y="2660"/>
                  <a:pt x="21068" y="2672"/>
                </a:cubicBezTo>
                <a:cubicBezTo>
                  <a:pt x="20096" y="2842"/>
                  <a:pt x="18444" y="4397"/>
                  <a:pt x="18954" y="5466"/>
                </a:cubicBezTo>
                <a:cubicBezTo>
                  <a:pt x="18930" y="5490"/>
                  <a:pt x="18930" y="5490"/>
                  <a:pt x="18906" y="5539"/>
                </a:cubicBezTo>
                <a:cubicBezTo>
                  <a:pt x="18128" y="6486"/>
                  <a:pt x="17303" y="7434"/>
                  <a:pt x="16307" y="8187"/>
                </a:cubicBezTo>
                <a:cubicBezTo>
                  <a:pt x="15189" y="8357"/>
                  <a:pt x="14047" y="8478"/>
                  <a:pt x="12906" y="8527"/>
                </a:cubicBezTo>
                <a:cubicBezTo>
                  <a:pt x="12663" y="8527"/>
                  <a:pt x="12420" y="8551"/>
                  <a:pt x="12177" y="8551"/>
                </a:cubicBezTo>
                <a:cubicBezTo>
                  <a:pt x="12225" y="8502"/>
                  <a:pt x="12274" y="8478"/>
                  <a:pt x="12347" y="8405"/>
                </a:cubicBezTo>
                <a:cubicBezTo>
                  <a:pt x="12541" y="8260"/>
                  <a:pt x="12784" y="8187"/>
                  <a:pt x="13003" y="8065"/>
                </a:cubicBezTo>
                <a:cubicBezTo>
                  <a:pt x="13902" y="7579"/>
                  <a:pt x="14655" y="6899"/>
                  <a:pt x="15359" y="6195"/>
                </a:cubicBezTo>
                <a:cubicBezTo>
                  <a:pt x="15383" y="6219"/>
                  <a:pt x="15383" y="6219"/>
                  <a:pt x="15383" y="6219"/>
                </a:cubicBezTo>
                <a:cubicBezTo>
                  <a:pt x="15616" y="6358"/>
                  <a:pt x="15834" y="6419"/>
                  <a:pt x="16036" y="6419"/>
                </a:cubicBezTo>
                <a:cubicBezTo>
                  <a:pt x="17139" y="6419"/>
                  <a:pt x="17785" y="4592"/>
                  <a:pt x="18031" y="3668"/>
                </a:cubicBezTo>
                <a:cubicBezTo>
                  <a:pt x="18056" y="3620"/>
                  <a:pt x="18031" y="3595"/>
                  <a:pt x="18007" y="3571"/>
                </a:cubicBezTo>
                <a:cubicBezTo>
                  <a:pt x="18007" y="3523"/>
                  <a:pt x="17958" y="3498"/>
                  <a:pt x="17934" y="3498"/>
                </a:cubicBezTo>
                <a:cubicBezTo>
                  <a:pt x="16647" y="3571"/>
                  <a:pt x="14533" y="4446"/>
                  <a:pt x="15238" y="6049"/>
                </a:cubicBezTo>
                <a:cubicBezTo>
                  <a:pt x="15092" y="6195"/>
                  <a:pt x="14946" y="6316"/>
                  <a:pt x="14800" y="6462"/>
                </a:cubicBezTo>
                <a:cubicBezTo>
                  <a:pt x="14242" y="6948"/>
                  <a:pt x="13634" y="7434"/>
                  <a:pt x="12979" y="7822"/>
                </a:cubicBezTo>
                <a:cubicBezTo>
                  <a:pt x="12590" y="8065"/>
                  <a:pt x="12177" y="8235"/>
                  <a:pt x="11812" y="8551"/>
                </a:cubicBezTo>
                <a:cubicBezTo>
                  <a:pt x="11635" y="8553"/>
                  <a:pt x="11457" y="8554"/>
                  <a:pt x="11277" y="8554"/>
                </a:cubicBezTo>
                <a:cubicBezTo>
                  <a:pt x="7461" y="8554"/>
                  <a:pt x="3310" y="8031"/>
                  <a:pt x="201" y="5757"/>
                </a:cubicBezTo>
                <a:cubicBezTo>
                  <a:pt x="186" y="5746"/>
                  <a:pt x="170" y="5741"/>
                  <a:pt x="155" y="5741"/>
                </a:cubicBezTo>
                <a:cubicBezTo>
                  <a:pt x="72" y="5741"/>
                  <a:pt x="1" y="5890"/>
                  <a:pt x="104" y="5952"/>
                </a:cubicBezTo>
                <a:cubicBezTo>
                  <a:pt x="3213" y="8249"/>
                  <a:pt x="7386" y="8773"/>
                  <a:pt x="11247" y="8773"/>
                </a:cubicBezTo>
                <a:cubicBezTo>
                  <a:pt x="11428" y="8773"/>
                  <a:pt x="11609" y="8772"/>
                  <a:pt x="11788" y="8770"/>
                </a:cubicBezTo>
                <a:cubicBezTo>
                  <a:pt x="12614" y="9401"/>
                  <a:pt x="13489" y="9936"/>
                  <a:pt x="14412" y="10446"/>
                </a:cubicBezTo>
                <a:cubicBezTo>
                  <a:pt x="14346" y="11329"/>
                  <a:pt x="15725" y="11570"/>
                  <a:pt x="16487" y="11570"/>
                </a:cubicBezTo>
                <a:cubicBezTo>
                  <a:pt x="16563" y="11570"/>
                  <a:pt x="16633" y="11568"/>
                  <a:pt x="16695" y="11563"/>
                </a:cubicBezTo>
                <a:cubicBezTo>
                  <a:pt x="16744" y="11563"/>
                  <a:pt x="16768" y="11539"/>
                  <a:pt x="16792" y="11490"/>
                </a:cubicBezTo>
                <a:cubicBezTo>
                  <a:pt x="16792" y="11466"/>
                  <a:pt x="16792" y="11418"/>
                  <a:pt x="16768" y="11393"/>
                </a:cubicBezTo>
                <a:cubicBezTo>
                  <a:pt x="16427" y="10754"/>
                  <a:pt x="15599" y="10245"/>
                  <a:pt x="14844" y="10245"/>
                </a:cubicBezTo>
                <a:cubicBezTo>
                  <a:pt x="14738" y="10245"/>
                  <a:pt x="14634" y="10255"/>
                  <a:pt x="14533" y="10276"/>
                </a:cubicBezTo>
                <a:cubicBezTo>
                  <a:pt x="14290" y="10130"/>
                  <a:pt x="14023" y="9984"/>
                  <a:pt x="13780" y="9839"/>
                </a:cubicBezTo>
                <a:cubicBezTo>
                  <a:pt x="13319" y="9571"/>
                  <a:pt x="12638" y="9256"/>
                  <a:pt x="12274" y="8867"/>
                </a:cubicBezTo>
                <a:cubicBezTo>
                  <a:pt x="12250" y="8818"/>
                  <a:pt x="12201" y="8794"/>
                  <a:pt x="12177" y="8745"/>
                </a:cubicBezTo>
                <a:lnTo>
                  <a:pt x="12906" y="8745"/>
                </a:lnTo>
                <a:cubicBezTo>
                  <a:pt x="14047" y="8697"/>
                  <a:pt x="15189" y="8575"/>
                  <a:pt x="16331" y="8381"/>
                </a:cubicBezTo>
                <a:cubicBezTo>
                  <a:pt x="16331" y="8405"/>
                  <a:pt x="16355" y="8405"/>
                  <a:pt x="16379" y="8405"/>
                </a:cubicBezTo>
                <a:cubicBezTo>
                  <a:pt x="17157" y="8430"/>
                  <a:pt x="17837" y="8818"/>
                  <a:pt x="18517" y="9134"/>
                </a:cubicBezTo>
                <a:cubicBezTo>
                  <a:pt x="18517" y="9134"/>
                  <a:pt x="18541" y="9158"/>
                  <a:pt x="18541" y="9158"/>
                </a:cubicBezTo>
                <a:cubicBezTo>
                  <a:pt x="18128" y="10786"/>
                  <a:pt x="20485" y="11077"/>
                  <a:pt x="21602" y="11223"/>
                </a:cubicBezTo>
                <a:cubicBezTo>
                  <a:pt x="21607" y="11228"/>
                  <a:pt x="21612" y="11230"/>
                  <a:pt x="21618" y="11230"/>
                </a:cubicBezTo>
                <a:cubicBezTo>
                  <a:pt x="21643" y="11230"/>
                  <a:pt x="21675" y="11194"/>
                  <a:pt x="21675" y="11175"/>
                </a:cubicBezTo>
                <a:cubicBezTo>
                  <a:pt x="21699" y="11150"/>
                  <a:pt x="21724" y="11102"/>
                  <a:pt x="21699" y="11077"/>
                </a:cubicBezTo>
                <a:cubicBezTo>
                  <a:pt x="21651" y="10859"/>
                  <a:pt x="21554" y="10616"/>
                  <a:pt x="21408" y="10397"/>
                </a:cubicBezTo>
                <a:cubicBezTo>
                  <a:pt x="21408" y="10373"/>
                  <a:pt x="21384" y="10349"/>
                  <a:pt x="21359" y="10324"/>
                </a:cubicBezTo>
                <a:cubicBezTo>
                  <a:pt x="20873" y="9563"/>
                  <a:pt x="19908" y="8894"/>
                  <a:pt x="19041" y="8894"/>
                </a:cubicBezTo>
                <a:cubicBezTo>
                  <a:pt x="18912" y="8894"/>
                  <a:pt x="18785" y="8908"/>
                  <a:pt x="18663" y="8940"/>
                </a:cubicBezTo>
                <a:lnTo>
                  <a:pt x="18639" y="8940"/>
                </a:lnTo>
                <a:cubicBezTo>
                  <a:pt x="18104" y="8697"/>
                  <a:pt x="17545" y="8405"/>
                  <a:pt x="16987" y="8284"/>
                </a:cubicBezTo>
                <a:cubicBezTo>
                  <a:pt x="18056" y="8065"/>
                  <a:pt x="19124" y="7822"/>
                  <a:pt x="20193" y="7506"/>
                </a:cubicBezTo>
                <a:cubicBezTo>
                  <a:pt x="20193" y="7531"/>
                  <a:pt x="20218" y="7531"/>
                  <a:pt x="20218" y="7531"/>
                </a:cubicBezTo>
                <a:cubicBezTo>
                  <a:pt x="20922" y="7628"/>
                  <a:pt x="21578" y="7822"/>
                  <a:pt x="22258" y="8017"/>
                </a:cubicBezTo>
                <a:cubicBezTo>
                  <a:pt x="22258" y="8065"/>
                  <a:pt x="22258" y="8114"/>
                  <a:pt x="22258" y="8187"/>
                </a:cubicBezTo>
                <a:cubicBezTo>
                  <a:pt x="22348" y="8802"/>
                  <a:pt x="23135" y="8978"/>
                  <a:pt x="23965" y="8978"/>
                </a:cubicBezTo>
                <a:cubicBezTo>
                  <a:pt x="24708" y="8978"/>
                  <a:pt x="25485" y="8837"/>
                  <a:pt x="25829" y="8745"/>
                </a:cubicBezTo>
                <a:cubicBezTo>
                  <a:pt x="25853" y="8745"/>
                  <a:pt x="25853" y="8745"/>
                  <a:pt x="25878" y="8721"/>
                </a:cubicBezTo>
                <a:cubicBezTo>
                  <a:pt x="25878" y="8721"/>
                  <a:pt x="25878" y="8721"/>
                  <a:pt x="25878" y="8697"/>
                </a:cubicBezTo>
                <a:cubicBezTo>
                  <a:pt x="25902" y="8697"/>
                  <a:pt x="25902" y="8697"/>
                  <a:pt x="25902" y="8673"/>
                </a:cubicBezTo>
                <a:cubicBezTo>
                  <a:pt x="25902" y="8648"/>
                  <a:pt x="25902" y="8648"/>
                  <a:pt x="25902" y="8648"/>
                </a:cubicBezTo>
                <a:cubicBezTo>
                  <a:pt x="25926" y="8624"/>
                  <a:pt x="25902" y="8600"/>
                  <a:pt x="25878" y="8575"/>
                </a:cubicBezTo>
                <a:lnTo>
                  <a:pt x="25853" y="8551"/>
                </a:lnTo>
                <a:cubicBezTo>
                  <a:pt x="25708" y="8454"/>
                  <a:pt x="25270" y="8211"/>
                  <a:pt x="24760" y="7968"/>
                </a:cubicBezTo>
                <a:cubicBezTo>
                  <a:pt x="24760" y="7968"/>
                  <a:pt x="24736" y="7944"/>
                  <a:pt x="24712" y="7944"/>
                </a:cubicBezTo>
                <a:cubicBezTo>
                  <a:pt x="24122" y="7664"/>
                  <a:pt x="23425" y="7401"/>
                  <a:pt x="22925" y="7401"/>
                </a:cubicBezTo>
                <a:cubicBezTo>
                  <a:pt x="22600" y="7401"/>
                  <a:pt x="22359" y="7511"/>
                  <a:pt x="22282" y="7798"/>
                </a:cubicBezTo>
                <a:cubicBezTo>
                  <a:pt x="21724" y="7628"/>
                  <a:pt x="21189" y="7482"/>
                  <a:pt x="20631" y="7385"/>
                </a:cubicBezTo>
                <a:cubicBezTo>
                  <a:pt x="20752" y="7336"/>
                  <a:pt x="20874" y="7312"/>
                  <a:pt x="20995" y="7264"/>
                </a:cubicBezTo>
                <a:cubicBezTo>
                  <a:pt x="22185" y="6899"/>
                  <a:pt x="23351" y="6511"/>
                  <a:pt x="24469" y="6000"/>
                </a:cubicBezTo>
                <a:lnTo>
                  <a:pt x="24517" y="6000"/>
                </a:lnTo>
                <a:cubicBezTo>
                  <a:pt x="24809" y="6025"/>
                  <a:pt x="25106" y="6031"/>
                  <a:pt x="25404" y="6031"/>
                </a:cubicBezTo>
                <a:cubicBezTo>
                  <a:pt x="25702" y="6031"/>
                  <a:pt x="25999" y="6025"/>
                  <a:pt x="26291" y="6025"/>
                </a:cubicBezTo>
                <a:cubicBezTo>
                  <a:pt x="26533" y="6752"/>
                  <a:pt x="27259" y="7008"/>
                  <a:pt x="28063" y="7008"/>
                </a:cubicBezTo>
                <a:cubicBezTo>
                  <a:pt x="28950" y="7008"/>
                  <a:pt x="29934" y="6696"/>
                  <a:pt x="30469" y="6365"/>
                </a:cubicBezTo>
                <a:cubicBezTo>
                  <a:pt x="30542" y="6340"/>
                  <a:pt x="30542" y="6219"/>
                  <a:pt x="30469" y="6195"/>
                </a:cubicBezTo>
                <a:cubicBezTo>
                  <a:pt x="29746" y="5733"/>
                  <a:pt x="28730" y="5320"/>
                  <a:pt x="27787" y="5320"/>
                </a:cubicBezTo>
                <a:cubicBezTo>
                  <a:pt x="27240" y="5320"/>
                  <a:pt x="26718" y="5459"/>
                  <a:pt x="26291" y="5806"/>
                </a:cubicBezTo>
                <a:lnTo>
                  <a:pt x="26266" y="5806"/>
                </a:lnTo>
                <a:cubicBezTo>
                  <a:pt x="25959" y="5806"/>
                  <a:pt x="25651" y="5817"/>
                  <a:pt x="25336" y="5817"/>
                </a:cubicBezTo>
                <a:cubicBezTo>
                  <a:pt x="25179" y="5817"/>
                  <a:pt x="25019" y="5814"/>
                  <a:pt x="24857" y="5806"/>
                </a:cubicBezTo>
                <a:cubicBezTo>
                  <a:pt x="25951" y="5247"/>
                  <a:pt x="26898" y="4519"/>
                  <a:pt x="27967" y="3911"/>
                </a:cubicBezTo>
                <a:cubicBezTo>
                  <a:pt x="28366" y="4003"/>
                  <a:pt x="28780" y="4047"/>
                  <a:pt x="29200" y="4047"/>
                </a:cubicBezTo>
                <a:cubicBezTo>
                  <a:pt x="31666" y="4047"/>
                  <a:pt x="34342" y="2545"/>
                  <a:pt x="35546" y="510"/>
                </a:cubicBezTo>
                <a:cubicBezTo>
                  <a:pt x="35570" y="462"/>
                  <a:pt x="35546" y="365"/>
                  <a:pt x="35497" y="365"/>
                </a:cubicBezTo>
                <a:cubicBezTo>
                  <a:pt x="35125" y="300"/>
                  <a:pt x="34753" y="278"/>
                  <a:pt x="34373" y="278"/>
                </a:cubicBezTo>
                <a:cubicBezTo>
                  <a:pt x="34183" y="278"/>
                  <a:pt x="33991" y="284"/>
                  <a:pt x="33797" y="292"/>
                </a:cubicBezTo>
                <a:cubicBezTo>
                  <a:pt x="33797" y="292"/>
                  <a:pt x="33773" y="292"/>
                  <a:pt x="33748" y="316"/>
                </a:cubicBezTo>
                <a:cubicBezTo>
                  <a:pt x="33141" y="365"/>
                  <a:pt x="32558" y="462"/>
                  <a:pt x="31975" y="632"/>
                </a:cubicBezTo>
                <a:cubicBezTo>
                  <a:pt x="31562" y="753"/>
                  <a:pt x="31173" y="899"/>
                  <a:pt x="30809" y="1069"/>
                </a:cubicBezTo>
                <a:cubicBezTo>
                  <a:pt x="29764" y="1531"/>
                  <a:pt x="28210" y="2502"/>
                  <a:pt x="27918" y="3693"/>
                </a:cubicBezTo>
                <a:cubicBezTo>
                  <a:pt x="26849" y="4324"/>
                  <a:pt x="25853" y="5102"/>
                  <a:pt x="24736" y="5636"/>
                </a:cubicBezTo>
                <a:cubicBezTo>
                  <a:pt x="24712" y="5660"/>
                  <a:pt x="24712" y="5660"/>
                  <a:pt x="24687" y="5660"/>
                </a:cubicBezTo>
                <a:cubicBezTo>
                  <a:pt x="25003" y="4737"/>
                  <a:pt x="25805" y="3960"/>
                  <a:pt x="26315" y="3158"/>
                </a:cubicBezTo>
                <a:lnTo>
                  <a:pt x="26364" y="3158"/>
                </a:lnTo>
                <a:cubicBezTo>
                  <a:pt x="27044" y="3037"/>
                  <a:pt x="27530" y="2672"/>
                  <a:pt x="27894" y="2187"/>
                </a:cubicBezTo>
                <a:cubicBezTo>
                  <a:pt x="27894" y="2162"/>
                  <a:pt x="27918" y="2138"/>
                  <a:pt x="27918" y="2114"/>
                </a:cubicBezTo>
                <a:cubicBezTo>
                  <a:pt x="28088" y="1871"/>
                  <a:pt x="28234" y="1603"/>
                  <a:pt x="28331" y="1312"/>
                </a:cubicBezTo>
                <a:cubicBezTo>
                  <a:pt x="28380" y="1288"/>
                  <a:pt x="28380" y="1239"/>
                  <a:pt x="28380" y="1191"/>
                </a:cubicBezTo>
                <a:cubicBezTo>
                  <a:pt x="28501" y="826"/>
                  <a:pt x="28574" y="462"/>
                  <a:pt x="28623" y="122"/>
                </a:cubicBezTo>
                <a:cubicBezTo>
                  <a:pt x="28623" y="73"/>
                  <a:pt x="28598" y="49"/>
                  <a:pt x="28574" y="24"/>
                </a:cubicBezTo>
                <a:cubicBezTo>
                  <a:pt x="28550" y="0"/>
                  <a:pt x="28526" y="0"/>
                  <a:pt x="28477" y="0"/>
                </a:cubicBezTo>
                <a:close/>
              </a:path>
            </a:pathLst>
          </a:custGeom>
          <a:solidFill>
            <a:srgbClr val="5420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4"/>
          <p:cNvSpPr/>
          <p:nvPr/>
        </p:nvSpPr>
        <p:spPr>
          <a:xfrm>
            <a:off x="8427649" y="3733901"/>
            <a:ext cx="487397" cy="486824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4"/>
          <p:cNvSpPr/>
          <p:nvPr/>
        </p:nvSpPr>
        <p:spPr>
          <a:xfrm>
            <a:off x="7699325" y="4046931"/>
            <a:ext cx="1296912" cy="706927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4"/>
          <p:cNvSpPr/>
          <p:nvPr/>
        </p:nvSpPr>
        <p:spPr>
          <a:xfrm>
            <a:off x="8270747" y="3494844"/>
            <a:ext cx="558583" cy="964945"/>
          </a:xfrm>
          <a:custGeom>
            <a:avLst/>
            <a:gdLst/>
            <a:ahLst/>
            <a:cxnLst/>
            <a:rect l="l" t="t" r="r" b="b"/>
            <a:pathLst>
              <a:path w="9524" h="16454" extrusionOk="0">
                <a:moveTo>
                  <a:pt x="8770" y="10272"/>
                </a:moveTo>
                <a:cubicBezTo>
                  <a:pt x="8722" y="10539"/>
                  <a:pt x="8624" y="10807"/>
                  <a:pt x="8527" y="11074"/>
                </a:cubicBezTo>
                <a:cubicBezTo>
                  <a:pt x="8479" y="10928"/>
                  <a:pt x="8454" y="10782"/>
                  <a:pt x="8406" y="10637"/>
                </a:cubicBezTo>
                <a:cubicBezTo>
                  <a:pt x="8527" y="10515"/>
                  <a:pt x="8649" y="10394"/>
                  <a:pt x="8770" y="10272"/>
                </a:cubicBezTo>
                <a:close/>
                <a:moveTo>
                  <a:pt x="8940" y="10466"/>
                </a:moveTo>
                <a:cubicBezTo>
                  <a:pt x="8965" y="10612"/>
                  <a:pt x="8989" y="10758"/>
                  <a:pt x="8989" y="10904"/>
                </a:cubicBezTo>
                <a:cubicBezTo>
                  <a:pt x="8916" y="10952"/>
                  <a:pt x="8819" y="11001"/>
                  <a:pt x="8746" y="11074"/>
                </a:cubicBezTo>
                <a:cubicBezTo>
                  <a:pt x="8819" y="10855"/>
                  <a:pt x="8892" y="10661"/>
                  <a:pt x="8940" y="10466"/>
                </a:cubicBezTo>
                <a:close/>
                <a:moveTo>
                  <a:pt x="8236" y="10831"/>
                </a:moveTo>
                <a:cubicBezTo>
                  <a:pt x="8284" y="11025"/>
                  <a:pt x="8333" y="11220"/>
                  <a:pt x="8382" y="11414"/>
                </a:cubicBezTo>
                <a:cubicBezTo>
                  <a:pt x="8357" y="11487"/>
                  <a:pt x="8309" y="11560"/>
                  <a:pt x="8284" y="11632"/>
                </a:cubicBezTo>
                <a:cubicBezTo>
                  <a:pt x="8260" y="11414"/>
                  <a:pt x="8211" y="11171"/>
                  <a:pt x="8139" y="10952"/>
                </a:cubicBezTo>
                <a:cubicBezTo>
                  <a:pt x="8163" y="10928"/>
                  <a:pt x="8211" y="10879"/>
                  <a:pt x="8236" y="10831"/>
                </a:cubicBezTo>
                <a:close/>
                <a:moveTo>
                  <a:pt x="8989" y="11147"/>
                </a:moveTo>
                <a:cubicBezTo>
                  <a:pt x="8989" y="11341"/>
                  <a:pt x="8989" y="11560"/>
                  <a:pt x="8965" y="11754"/>
                </a:cubicBezTo>
                <a:cubicBezTo>
                  <a:pt x="8770" y="11754"/>
                  <a:pt x="8576" y="11803"/>
                  <a:pt x="8382" y="11851"/>
                </a:cubicBezTo>
                <a:cubicBezTo>
                  <a:pt x="8430" y="11754"/>
                  <a:pt x="8503" y="11632"/>
                  <a:pt x="8552" y="11511"/>
                </a:cubicBezTo>
                <a:cubicBezTo>
                  <a:pt x="8576" y="11511"/>
                  <a:pt x="8576" y="11511"/>
                  <a:pt x="8576" y="11487"/>
                </a:cubicBezTo>
                <a:cubicBezTo>
                  <a:pt x="8722" y="11365"/>
                  <a:pt x="8843" y="11268"/>
                  <a:pt x="8989" y="11147"/>
                </a:cubicBezTo>
                <a:close/>
                <a:moveTo>
                  <a:pt x="7969" y="11147"/>
                </a:moveTo>
                <a:cubicBezTo>
                  <a:pt x="8041" y="11414"/>
                  <a:pt x="8066" y="11681"/>
                  <a:pt x="8090" y="11948"/>
                </a:cubicBezTo>
                <a:cubicBezTo>
                  <a:pt x="8041" y="12021"/>
                  <a:pt x="7993" y="12094"/>
                  <a:pt x="7944" y="12167"/>
                </a:cubicBezTo>
                <a:cubicBezTo>
                  <a:pt x="7944" y="11875"/>
                  <a:pt x="7920" y="11560"/>
                  <a:pt x="7871" y="11268"/>
                </a:cubicBezTo>
                <a:cubicBezTo>
                  <a:pt x="7896" y="11220"/>
                  <a:pt x="7944" y="11195"/>
                  <a:pt x="7969" y="11147"/>
                </a:cubicBezTo>
                <a:close/>
                <a:moveTo>
                  <a:pt x="8940" y="11973"/>
                </a:moveTo>
                <a:cubicBezTo>
                  <a:pt x="8916" y="12094"/>
                  <a:pt x="8892" y="12191"/>
                  <a:pt x="8867" y="12313"/>
                </a:cubicBezTo>
                <a:cubicBezTo>
                  <a:pt x="8600" y="12337"/>
                  <a:pt x="8333" y="12313"/>
                  <a:pt x="8066" y="12386"/>
                </a:cubicBezTo>
                <a:cubicBezTo>
                  <a:pt x="8114" y="12313"/>
                  <a:pt x="8163" y="12240"/>
                  <a:pt x="8211" y="12143"/>
                </a:cubicBezTo>
                <a:cubicBezTo>
                  <a:pt x="8454" y="12045"/>
                  <a:pt x="8673" y="11997"/>
                  <a:pt x="8940" y="11973"/>
                </a:cubicBezTo>
                <a:close/>
                <a:moveTo>
                  <a:pt x="7677" y="11487"/>
                </a:moveTo>
                <a:cubicBezTo>
                  <a:pt x="7726" y="11827"/>
                  <a:pt x="7750" y="12167"/>
                  <a:pt x="7750" y="12483"/>
                </a:cubicBezTo>
                <a:cubicBezTo>
                  <a:pt x="7677" y="12604"/>
                  <a:pt x="7604" y="12701"/>
                  <a:pt x="7531" y="12823"/>
                </a:cubicBezTo>
                <a:cubicBezTo>
                  <a:pt x="7483" y="12507"/>
                  <a:pt x="7434" y="12215"/>
                  <a:pt x="7410" y="11900"/>
                </a:cubicBezTo>
                <a:cubicBezTo>
                  <a:pt x="7410" y="11875"/>
                  <a:pt x="7386" y="11875"/>
                  <a:pt x="7386" y="11851"/>
                </a:cubicBezTo>
                <a:cubicBezTo>
                  <a:pt x="7483" y="11730"/>
                  <a:pt x="7580" y="11608"/>
                  <a:pt x="7677" y="11487"/>
                </a:cubicBezTo>
                <a:close/>
                <a:moveTo>
                  <a:pt x="8819" y="12531"/>
                </a:moveTo>
                <a:cubicBezTo>
                  <a:pt x="8770" y="12677"/>
                  <a:pt x="8746" y="12799"/>
                  <a:pt x="8697" y="12944"/>
                </a:cubicBezTo>
                <a:cubicBezTo>
                  <a:pt x="8357" y="12944"/>
                  <a:pt x="8017" y="12920"/>
                  <a:pt x="7677" y="12920"/>
                </a:cubicBezTo>
                <a:cubicBezTo>
                  <a:pt x="7726" y="12847"/>
                  <a:pt x="7798" y="12750"/>
                  <a:pt x="7871" y="12677"/>
                </a:cubicBezTo>
                <a:lnTo>
                  <a:pt x="7896" y="12677"/>
                </a:lnTo>
                <a:cubicBezTo>
                  <a:pt x="7896" y="12677"/>
                  <a:pt x="7896" y="12653"/>
                  <a:pt x="7920" y="12653"/>
                </a:cubicBezTo>
                <a:cubicBezTo>
                  <a:pt x="8187" y="12531"/>
                  <a:pt x="8503" y="12531"/>
                  <a:pt x="8819" y="12531"/>
                </a:cubicBezTo>
                <a:close/>
                <a:moveTo>
                  <a:pt x="7215" y="12094"/>
                </a:moveTo>
                <a:cubicBezTo>
                  <a:pt x="7240" y="12410"/>
                  <a:pt x="7313" y="12726"/>
                  <a:pt x="7337" y="13041"/>
                </a:cubicBezTo>
                <a:cubicBezTo>
                  <a:pt x="7337" y="13041"/>
                  <a:pt x="7337" y="13066"/>
                  <a:pt x="7337" y="13066"/>
                </a:cubicBezTo>
                <a:cubicBezTo>
                  <a:pt x="7264" y="13163"/>
                  <a:pt x="7167" y="13260"/>
                  <a:pt x="7094" y="13357"/>
                </a:cubicBezTo>
                <a:cubicBezTo>
                  <a:pt x="7021" y="13090"/>
                  <a:pt x="6924" y="12823"/>
                  <a:pt x="6875" y="12556"/>
                </a:cubicBezTo>
                <a:cubicBezTo>
                  <a:pt x="6973" y="12410"/>
                  <a:pt x="7094" y="12240"/>
                  <a:pt x="7215" y="12094"/>
                </a:cubicBezTo>
                <a:close/>
                <a:moveTo>
                  <a:pt x="7507" y="13139"/>
                </a:moveTo>
                <a:cubicBezTo>
                  <a:pt x="7871" y="13139"/>
                  <a:pt x="8260" y="13163"/>
                  <a:pt x="8624" y="13163"/>
                </a:cubicBezTo>
                <a:cubicBezTo>
                  <a:pt x="8576" y="13284"/>
                  <a:pt x="8527" y="13406"/>
                  <a:pt x="8454" y="13527"/>
                </a:cubicBezTo>
                <a:cubicBezTo>
                  <a:pt x="8333" y="13534"/>
                  <a:pt x="8212" y="13537"/>
                  <a:pt x="8092" y="13537"/>
                </a:cubicBezTo>
                <a:cubicBezTo>
                  <a:pt x="7800" y="13537"/>
                  <a:pt x="7507" y="13520"/>
                  <a:pt x="7215" y="13503"/>
                </a:cubicBezTo>
                <a:cubicBezTo>
                  <a:pt x="7313" y="13406"/>
                  <a:pt x="7386" y="13309"/>
                  <a:pt x="7458" y="13211"/>
                </a:cubicBezTo>
                <a:cubicBezTo>
                  <a:pt x="7483" y="13187"/>
                  <a:pt x="7483" y="13163"/>
                  <a:pt x="7507" y="13139"/>
                </a:cubicBezTo>
                <a:close/>
                <a:moveTo>
                  <a:pt x="6705" y="12799"/>
                </a:moveTo>
                <a:cubicBezTo>
                  <a:pt x="6778" y="13041"/>
                  <a:pt x="6851" y="13309"/>
                  <a:pt x="6924" y="13552"/>
                </a:cubicBezTo>
                <a:cubicBezTo>
                  <a:pt x="6875" y="13624"/>
                  <a:pt x="6803" y="13697"/>
                  <a:pt x="6730" y="13770"/>
                </a:cubicBezTo>
                <a:cubicBezTo>
                  <a:pt x="6657" y="13552"/>
                  <a:pt x="6560" y="13333"/>
                  <a:pt x="6535" y="13090"/>
                </a:cubicBezTo>
                <a:cubicBezTo>
                  <a:pt x="6535" y="13090"/>
                  <a:pt x="6535" y="13090"/>
                  <a:pt x="6511" y="13066"/>
                </a:cubicBezTo>
                <a:cubicBezTo>
                  <a:pt x="6584" y="12993"/>
                  <a:pt x="6632" y="12896"/>
                  <a:pt x="6705" y="12799"/>
                </a:cubicBezTo>
                <a:close/>
                <a:moveTo>
                  <a:pt x="7070" y="13697"/>
                </a:moveTo>
                <a:cubicBezTo>
                  <a:pt x="7404" y="13717"/>
                  <a:pt x="7770" y="13753"/>
                  <a:pt x="8116" y="13753"/>
                </a:cubicBezTo>
                <a:cubicBezTo>
                  <a:pt x="8198" y="13753"/>
                  <a:pt x="8278" y="13751"/>
                  <a:pt x="8357" y="13746"/>
                </a:cubicBezTo>
                <a:lnTo>
                  <a:pt x="8357" y="13746"/>
                </a:lnTo>
                <a:cubicBezTo>
                  <a:pt x="8309" y="13843"/>
                  <a:pt x="8260" y="13940"/>
                  <a:pt x="8211" y="14037"/>
                </a:cubicBezTo>
                <a:lnTo>
                  <a:pt x="8187" y="14037"/>
                </a:lnTo>
                <a:cubicBezTo>
                  <a:pt x="7750" y="14037"/>
                  <a:pt x="7313" y="13989"/>
                  <a:pt x="6875" y="13940"/>
                </a:cubicBezTo>
                <a:cubicBezTo>
                  <a:pt x="6924" y="13867"/>
                  <a:pt x="6997" y="13770"/>
                  <a:pt x="7070" y="13697"/>
                </a:cubicBezTo>
                <a:close/>
                <a:moveTo>
                  <a:pt x="6365" y="13333"/>
                </a:moveTo>
                <a:cubicBezTo>
                  <a:pt x="6414" y="13552"/>
                  <a:pt x="6511" y="13746"/>
                  <a:pt x="6584" y="13965"/>
                </a:cubicBezTo>
                <a:lnTo>
                  <a:pt x="6365" y="14207"/>
                </a:lnTo>
                <a:cubicBezTo>
                  <a:pt x="6292" y="14013"/>
                  <a:pt x="6219" y="13819"/>
                  <a:pt x="6171" y="13624"/>
                </a:cubicBezTo>
                <a:cubicBezTo>
                  <a:pt x="6219" y="13527"/>
                  <a:pt x="6292" y="13430"/>
                  <a:pt x="6365" y="13333"/>
                </a:cubicBezTo>
                <a:close/>
                <a:moveTo>
                  <a:pt x="6025" y="13867"/>
                </a:moveTo>
                <a:cubicBezTo>
                  <a:pt x="6074" y="14062"/>
                  <a:pt x="6147" y="14232"/>
                  <a:pt x="6195" y="14402"/>
                </a:cubicBezTo>
                <a:lnTo>
                  <a:pt x="6025" y="14596"/>
                </a:lnTo>
                <a:cubicBezTo>
                  <a:pt x="5952" y="14475"/>
                  <a:pt x="5904" y="14353"/>
                  <a:pt x="5879" y="14232"/>
                </a:cubicBezTo>
                <a:cubicBezTo>
                  <a:pt x="5904" y="14159"/>
                  <a:pt x="5928" y="14062"/>
                  <a:pt x="5952" y="13989"/>
                </a:cubicBezTo>
                <a:cubicBezTo>
                  <a:pt x="5977" y="13940"/>
                  <a:pt x="6001" y="13916"/>
                  <a:pt x="6025" y="13867"/>
                </a:cubicBezTo>
                <a:close/>
                <a:moveTo>
                  <a:pt x="6705" y="14135"/>
                </a:moveTo>
                <a:cubicBezTo>
                  <a:pt x="7167" y="14183"/>
                  <a:pt x="7628" y="14232"/>
                  <a:pt x="8090" y="14256"/>
                </a:cubicBezTo>
                <a:cubicBezTo>
                  <a:pt x="8017" y="14378"/>
                  <a:pt x="7920" y="14499"/>
                  <a:pt x="7847" y="14620"/>
                </a:cubicBezTo>
                <a:cubicBezTo>
                  <a:pt x="7361" y="14620"/>
                  <a:pt x="6924" y="14548"/>
                  <a:pt x="6462" y="14378"/>
                </a:cubicBezTo>
                <a:cubicBezTo>
                  <a:pt x="6535" y="14305"/>
                  <a:pt x="6632" y="14207"/>
                  <a:pt x="6705" y="14135"/>
                </a:cubicBezTo>
                <a:close/>
                <a:moveTo>
                  <a:pt x="6317" y="14572"/>
                </a:moveTo>
                <a:cubicBezTo>
                  <a:pt x="6754" y="14718"/>
                  <a:pt x="7191" y="14815"/>
                  <a:pt x="7677" y="14839"/>
                </a:cubicBezTo>
                <a:cubicBezTo>
                  <a:pt x="7604" y="14912"/>
                  <a:pt x="7531" y="14985"/>
                  <a:pt x="7458" y="15058"/>
                </a:cubicBezTo>
                <a:cubicBezTo>
                  <a:pt x="6997" y="15033"/>
                  <a:pt x="6608" y="14863"/>
                  <a:pt x="6195" y="14693"/>
                </a:cubicBezTo>
                <a:cubicBezTo>
                  <a:pt x="6219" y="14669"/>
                  <a:pt x="6268" y="14620"/>
                  <a:pt x="6317" y="14572"/>
                </a:cubicBezTo>
                <a:close/>
                <a:moveTo>
                  <a:pt x="5758" y="14523"/>
                </a:moveTo>
                <a:cubicBezTo>
                  <a:pt x="5782" y="14620"/>
                  <a:pt x="5831" y="14693"/>
                  <a:pt x="5855" y="14766"/>
                </a:cubicBezTo>
                <a:cubicBezTo>
                  <a:pt x="5709" y="14936"/>
                  <a:pt x="5564" y="15082"/>
                  <a:pt x="5418" y="15252"/>
                </a:cubicBezTo>
                <a:cubicBezTo>
                  <a:pt x="5539" y="15033"/>
                  <a:pt x="5661" y="14790"/>
                  <a:pt x="5758" y="14523"/>
                </a:cubicBezTo>
                <a:close/>
                <a:moveTo>
                  <a:pt x="6049" y="14888"/>
                </a:moveTo>
                <a:cubicBezTo>
                  <a:pt x="6462" y="15009"/>
                  <a:pt x="6827" y="15203"/>
                  <a:pt x="7240" y="15252"/>
                </a:cubicBezTo>
                <a:cubicBezTo>
                  <a:pt x="7167" y="15325"/>
                  <a:pt x="7118" y="15373"/>
                  <a:pt x="7045" y="15446"/>
                </a:cubicBezTo>
                <a:lnTo>
                  <a:pt x="7021" y="15446"/>
                </a:lnTo>
                <a:cubicBezTo>
                  <a:pt x="6608" y="15422"/>
                  <a:pt x="6244" y="15203"/>
                  <a:pt x="5831" y="15106"/>
                </a:cubicBezTo>
                <a:cubicBezTo>
                  <a:pt x="5904" y="15033"/>
                  <a:pt x="5977" y="14961"/>
                  <a:pt x="6049" y="14888"/>
                </a:cubicBezTo>
                <a:close/>
                <a:moveTo>
                  <a:pt x="4883" y="3495"/>
                </a:moveTo>
                <a:lnTo>
                  <a:pt x="4883" y="3495"/>
                </a:lnTo>
                <a:cubicBezTo>
                  <a:pt x="5369" y="4248"/>
                  <a:pt x="5564" y="5146"/>
                  <a:pt x="5807" y="5972"/>
                </a:cubicBezTo>
                <a:cubicBezTo>
                  <a:pt x="6122" y="7114"/>
                  <a:pt x="6341" y="8232"/>
                  <a:pt x="6341" y="9422"/>
                </a:cubicBezTo>
                <a:cubicBezTo>
                  <a:pt x="6365" y="10855"/>
                  <a:pt x="6219" y="12483"/>
                  <a:pt x="5758" y="13916"/>
                </a:cubicBezTo>
                <a:cubicBezTo>
                  <a:pt x="5734" y="13965"/>
                  <a:pt x="5709" y="14013"/>
                  <a:pt x="5685" y="14037"/>
                </a:cubicBezTo>
                <a:cubicBezTo>
                  <a:pt x="5661" y="14062"/>
                  <a:pt x="5636" y="14086"/>
                  <a:pt x="5636" y="14135"/>
                </a:cubicBezTo>
                <a:cubicBezTo>
                  <a:pt x="5369" y="14596"/>
                  <a:pt x="5126" y="15106"/>
                  <a:pt x="4883" y="15592"/>
                </a:cubicBezTo>
                <a:cubicBezTo>
                  <a:pt x="4811" y="14888"/>
                  <a:pt x="4956" y="14159"/>
                  <a:pt x="5029" y="13454"/>
                </a:cubicBezTo>
                <a:cubicBezTo>
                  <a:pt x="5102" y="12701"/>
                  <a:pt x="5151" y="11948"/>
                  <a:pt x="5175" y="11195"/>
                </a:cubicBezTo>
                <a:cubicBezTo>
                  <a:pt x="5224" y="10272"/>
                  <a:pt x="5199" y="9325"/>
                  <a:pt x="5151" y="8377"/>
                </a:cubicBezTo>
                <a:cubicBezTo>
                  <a:pt x="5102" y="6774"/>
                  <a:pt x="5126" y="5098"/>
                  <a:pt x="4883" y="3495"/>
                </a:cubicBezTo>
                <a:close/>
                <a:moveTo>
                  <a:pt x="4713" y="3738"/>
                </a:moveTo>
                <a:cubicBezTo>
                  <a:pt x="4932" y="5389"/>
                  <a:pt x="4908" y="7090"/>
                  <a:pt x="4956" y="8717"/>
                </a:cubicBezTo>
                <a:cubicBezTo>
                  <a:pt x="4981" y="9689"/>
                  <a:pt x="5005" y="10661"/>
                  <a:pt x="4956" y="11632"/>
                </a:cubicBezTo>
                <a:cubicBezTo>
                  <a:pt x="4908" y="12361"/>
                  <a:pt x="4859" y="13114"/>
                  <a:pt x="4786" y="13843"/>
                </a:cubicBezTo>
                <a:cubicBezTo>
                  <a:pt x="4713" y="14475"/>
                  <a:pt x="4616" y="15058"/>
                  <a:pt x="4689" y="15689"/>
                </a:cubicBezTo>
                <a:cubicBezTo>
                  <a:pt x="3596" y="14232"/>
                  <a:pt x="3596" y="12070"/>
                  <a:pt x="3620" y="10345"/>
                </a:cubicBezTo>
                <a:cubicBezTo>
                  <a:pt x="3645" y="9106"/>
                  <a:pt x="3766" y="7867"/>
                  <a:pt x="4009" y="6653"/>
                </a:cubicBezTo>
                <a:cubicBezTo>
                  <a:pt x="4203" y="5681"/>
                  <a:pt x="4519" y="4709"/>
                  <a:pt x="4713" y="3738"/>
                </a:cubicBezTo>
                <a:close/>
                <a:moveTo>
                  <a:pt x="5685" y="15276"/>
                </a:moveTo>
                <a:cubicBezTo>
                  <a:pt x="6074" y="15373"/>
                  <a:pt x="6414" y="15568"/>
                  <a:pt x="6778" y="15641"/>
                </a:cubicBezTo>
                <a:cubicBezTo>
                  <a:pt x="6657" y="15738"/>
                  <a:pt x="6511" y="15859"/>
                  <a:pt x="6341" y="15957"/>
                </a:cubicBezTo>
                <a:cubicBezTo>
                  <a:pt x="6074" y="15786"/>
                  <a:pt x="5782" y="15641"/>
                  <a:pt x="5515" y="15471"/>
                </a:cubicBezTo>
                <a:cubicBezTo>
                  <a:pt x="5564" y="15398"/>
                  <a:pt x="5636" y="15349"/>
                  <a:pt x="5685" y="15276"/>
                </a:cubicBezTo>
                <a:close/>
                <a:moveTo>
                  <a:pt x="5369" y="15641"/>
                </a:moveTo>
                <a:lnTo>
                  <a:pt x="5369" y="15641"/>
                </a:lnTo>
                <a:cubicBezTo>
                  <a:pt x="5612" y="15786"/>
                  <a:pt x="5879" y="15932"/>
                  <a:pt x="6122" y="16078"/>
                </a:cubicBezTo>
                <a:cubicBezTo>
                  <a:pt x="5911" y="16184"/>
                  <a:pt x="5699" y="16253"/>
                  <a:pt x="5504" y="16253"/>
                </a:cubicBezTo>
                <a:cubicBezTo>
                  <a:pt x="5475" y="16253"/>
                  <a:pt x="5446" y="16251"/>
                  <a:pt x="5418" y="16248"/>
                </a:cubicBezTo>
                <a:cubicBezTo>
                  <a:pt x="4932" y="16127"/>
                  <a:pt x="5151" y="15859"/>
                  <a:pt x="5369" y="15641"/>
                </a:cubicBezTo>
                <a:close/>
                <a:moveTo>
                  <a:pt x="1834" y="1"/>
                </a:moveTo>
                <a:cubicBezTo>
                  <a:pt x="1794" y="1"/>
                  <a:pt x="1759" y="22"/>
                  <a:pt x="1750" y="69"/>
                </a:cubicBezTo>
                <a:cubicBezTo>
                  <a:pt x="1677" y="628"/>
                  <a:pt x="1580" y="1163"/>
                  <a:pt x="1531" y="1721"/>
                </a:cubicBezTo>
                <a:cubicBezTo>
                  <a:pt x="1434" y="1454"/>
                  <a:pt x="1288" y="1187"/>
                  <a:pt x="1167" y="920"/>
                </a:cubicBezTo>
                <a:cubicBezTo>
                  <a:pt x="1151" y="880"/>
                  <a:pt x="1120" y="864"/>
                  <a:pt x="1087" y="864"/>
                </a:cubicBezTo>
                <a:cubicBezTo>
                  <a:pt x="1020" y="864"/>
                  <a:pt x="947" y="935"/>
                  <a:pt x="997" y="1017"/>
                </a:cubicBezTo>
                <a:cubicBezTo>
                  <a:pt x="1167" y="1430"/>
                  <a:pt x="1385" y="1843"/>
                  <a:pt x="1458" y="2280"/>
                </a:cubicBezTo>
                <a:cubicBezTo>
                  <a:pt x="1410" y="2717"/>
                  <a:pt x="1385" y="3179"/>
                  <a:pt x="1361" y="3616"/>
                </a:cubicBezTo>
                <a:cubicBezTo>
                  <a:pt x="1094" y="3082"/>
                  <a:pt x="827" y="2523"/>
                  <a:pt x="535" y="1988"/>
                </a:cubicBezTo>
                <a:cubicBezTo>
                  <a:pt x="511" y="1949"/>
                  <a:pt x="478" y="1933"/>
                  <a:pt x="444" y="1933"/>
                </a:cubicBezTo>
                <a:cubicBezTo>
                  <a:pt x="375" y="1933"/>
                  <a:pt x="308" y="2004"/>
                  <a:pt x="341" y="2086"/>
                </a:cubicBezTo>
                <a:cubicBezTo>
                  <a:pt x="681" y="2742"/>
                  <a:pt x="997" y="3397"/>
                  <a:pt x="1337" y="4053"/>
                </a:cubicBezTo>
                <a:cubicBezTo>
                  <a:pt x="1312" y="4588"/>
                  <a:pt x="1312" y="5146"/>
                  <a:pt x="1312" y="5681"/>
                </a:cubicBezTo>
                <a:cubicBezTo>
                  <a:pt x="899" y="5171"/>
                  <a:pt x="632" y="4539"/>
                  <a:pt x="219" y="4029"/>
                </a:cubicBezTo>
                <a:cubicBezTo>
                  <a:pt x="195" y="3999"/>
                  <a:pt x="169" y="3987"/>
                  <a:pt x="143" y="3987"/>
                </a:cubicBezTo>
                <a:cubicBezTo>
                  <a:pt x="65" y="3987"/>
                  <a:pt x="0" y="4102"/>
                  <a:pt x="74" y="4175"/>
                </a:cubicBezTo>
                <a:cubicBezTo>
                  <a:pt x="511" y="4758"/>
                  <a:pt x="802" y="5462"/>
                  <a:pt x="1312" y="6021"/>
                </a:cubicBezTo>
                <a:cubicBezTo>
                  <a:pt x="1337" y="6555"/>
                  <a:pt x="1361" y="7090"/>
                  <a:pt x="1410" y="7624"/>
                </a:cubicBezTo>
                <a:cubicBezTo>
                  <a:pt x="997" y="7114"/>
                  <a:pt x="657" y="6555"/>
                  <a:pt x="268" y="6021"/>
                </a:cubicBezTo>
                <a:cubicBezTo>
                  <a:pt x="239" y="5985"/>
                  <a:pt x="203" y="5970"/>
                  <a:pt x="170" y="5970"/>
                </a:cubicBezTo>
                <a:cubicBezTo>
                  <a:pt x="91" y="5970"/>
                  <a:pt x="22" y="6050"/>
                  <a:pt x="74" y="6118"/>
                </a:cubicBezTo>
                <a:cubicBezTo>
                  <a:pt x="511" y="6750"/>
                  <a:pt x="899" y="7406"/>
                  <a:pt x="1410" y="7964"/>
                </a:cubicBezTo>
                <a:cubicBezTo>
                  <a:pt x="1434" y="7989"/>
                  <a:pt x="1434" y="7989"/>
                  <a:pt x="1458" y="7989"/>
                </a:cubicBezTo>
                <a:cubicBezTo>
                  <a:pt x="1507" y="8426"/>
                  <a:pt x="1555" y="8863"/>
                  <a:pt x="1628" y="9276"/>
                </a:cubicBezTo>
                <a:cubicBezTo>
                  <a:pt x="1240" y="8863"/>
                  <a:pt x="875" y="8426"/>
                  <a:pt x="438" y="8037"/>
                </a:cubicBezTo>
                <a:cubicBezTo>
                  <a:pt x="417" y="8017"/>
                  <a:pt x="393" y="8008"/>
                  <a:pt x="369" y="8008"/>
                </a:cubicBezTo>
                <a:cubicBezTo>
                  <a:pt x="281" y="8008"/>
                  <a:pt x="191" y="8126"/>
                  <a:pt x="268" y="8183"/>
                </a:cubicBezTo>
                <a:cubicBezTo>
                  <a:pt x="802" y="8645"/>
                  <a:pt x="1240" y="9179"/>
                  <a:pt x="1725" y="9665"/>
                </a:cubicBezTo>
                <a:cubicBezTo>
                  <a:pt x="1823" y="10272"/>
                  <a:pt x="1993" y="10855"/>
                  <a:pt x="2163" y="11438"/>
                </a:cubicBezTo>
                <a:cubicBezTo>
                  <a:pt x="1725" y="11098"/>
                  <a:pt x="1240" y="10831"/>
                  <a:pt x="851" y="10442"/>
                </a:cubicBezTo>
                <a:cubicBezTo>
                  <a:pt x="828" y="10420"/>
                  <a:pt x="803" y="10410"/>
                  <a:pt x="779" y="10410"/>
                </a:cubicBezTo>
                <a:cubicBezTo>
                  <a:pt x="699" y="10410"/>
                  <a:pt x="631" y="10513"/>
                  <a:pt x="705" y="10588"/>
                </a:cubicBezTo>
                <a:cubicBezTo>
                  <a:pt x="1167" y="11074"/>
                  <a:pt x="1823" y="11365"/>
                  <a:pt x="2308" y="11851"/>
                </a:cubicBezTo>
                <a:cubicBezTo>
                  <a:pt x="2843" y="13430"/>
                  <a:pt x="3645" y="14912"/>
                  <a:pt x="4786" y="16248"/>
                </a:cubicBezTo>
                <a:cubicBezTo>
                  <a:pt x="4811" y="16272"/>
                  <a:pt x="4835" y="16284"/>
                  <a:pt x="4859" y="16284"/>
                </a:cubicBezTo>
                <a:cubicBezTo>
                  <a:pt x="4883" y="16284"/>
                  <a:pt x="4908" y="16272"/>
                  <a:pt x="4932" y="16248"/>
                </a:cubicBezTo>
                <a:cubicBezTo>
                  <a:pt x="5097" y="16393"/>
                  <a:pt x="5290" y="16453"/>
                  <a:pt x="5498" y="16453"/>
                </a:cubicBezTo>
                <a:cubicBezTo>
                  <a:pt x="6302" y="16453"/>
                  <a:pt x="7325" y="15545"/>
                  <a:pt x="7750" y="15082"/>
                </a:cubicBezTo>
                <a:cubicBezTo>
                  <a:pt x="8965" y="13746"/>
                  <a:pt x="9523" y="11632"/>
                  <a:pt x="9062" y="9883"/>
                </a:cubicBezTo>
                <a:cubicBezTo>
                  <a:pt x="9037" y="9835"/>
                  <a:pt x="9013" y="9811"/>
                  <a:pt x="8965" y="9811"/>
                </a:cubicBezTo>
                <a:cubicBezTo>
                  <a:pt x="8916" y="9811"/>
                  <a:pt x="8892" y="9811"/>
                  <a:pt x="8867" y="9859"/>
                </a:cubicBezTo>
                <a:cubicBezTo>
                  <a:pt x="8649" y="10078"/>
                  <a:pt x="8430" y="10296"/>
                  <a:pt x="8211" y="10539"/>
                </a:cubicBezTo>
                <a:cubicBezTo>
                  <a:pt x="8211" y="10539"/>
                  <a:pt x="8211" y="10564"/>
                  <a:pt x="8187" y="10564"/>
                </a:cubicBezTo>
                <a:cubicBezTo>
                  <a:pt x="7458" y="11390"/>
                  <a:pt x="6778" y="12264"/>
                  <a:pt x="6195" y="13187"/>
                </a:cubicBezTo>
                <a:lnTo>
                  <a:pt x="6195" y="13187"/>
                </a:lnTo>
                <a:cubicBezTo>
                  <a:pt x="6511" y="11851"/>
                  <a:pt x="6608" y="10418"/>
                  <a:pt x="6560" y="9155"/>
                </a:cubicBezTo>
                <a:cubicBezTo>
                  <a:pt x="6511" y="7964"/>
                  <a:pt x="6268" y="6847"/>
                  <a:pt x="5952" y="5729"/>
                </a:cubicBezTo>
                <a:cubicBezTo>
                  <a:pt x="5685" y="4782"/>
                  <a:pt x="5442" y="3786"/>
                  <a:pt x="4811" y="3033"/>
                </a:cubicBezTo>
                <a:cubicBezTo>
                  <a:pt x="4811" y="2984"/>
                  <a:pt x="4786" y="2984"/>
                  <a:pt x="4762" y="2960"/>
                </a:cubicBezTo>
                <a:cubicBezTo>
                  <a:pt x="4738" y="2960"/>
                  <a:pt x="4689" y="2960"/>
                  <a:pt x="4665" y="2984"/>
                </a:cubicBezTo>
                <a:cubicBezTo>
                  <a:pt x="4640" y="3009"/>
                  <a:pt x="4640" y="3033"/>
                  <a:pt x="4616" y="3057"/>
                </a:cubicBezTo>
                <a:cubicBezTo>
                  <a:pt x="4616" y="3057"/>
                  <a:pt x="4616" y="3082"/>
                  <a:pt x="4616" y="3082"/>
                </a:cubicBezTo>
                <a:cubicBezTo>
                  <a:pt x="4398" y="4636"/>
                  <a:pt x="3815" y="6142"/>
                  <a:pt x="3596" y="7697"/>
                </a:cubicBezTo>
                <a:cubicBezTo>
                  <a:pt x="3450" y="8766"/>
                  <a:pt x="3402" y="9835"/>
                  <a:pt x="3402" y="10904"/>
                </a:cubicBezTo>
                <a:cubicBezTo>
                  <a:pt x="3402" y="12143"/>
                  <a:pt x="3474" y="13552"/>
                  <a:pt x="3936" y="14742"/>
                </a:cubicBezTo>
                <a:cubicBezTo>
                  <a:pt x="3329" y="13819"/>
                  <a:pt x="2867" y="12823"/>
                  <a:pt x="2503" y="11778"/>
                </a:cubicBezTo>
                <a:cubicBezTo>
                  <a:pt x="2478" y="11025"/>
                  <a:pt x="2454" y="10248"/>
                  <a:pt x="2697" y="9543"/>
                </a:cubicBezTo>
                <a:cubicBezTo>
                  <a:pt x="2727" y="9470"/>
                  <a:pt x="2667" y="9414"/>
                  <a:pt x="2604" y="9414"/>
                </a:cubicBezTo>
                <a:cubicBezTo>
                  <a:pt x="2564" y="9414"/>
                  <a:pt x="2522" y="9437"/>
                  <a:pt x="2503" y="9495"/>
                </a:cubicBezTo>
                <a:cubicBezTo>
                  <a:pt x="2308" y="9981"/>
                  <a:pt x="2260" y="10515"/>
                  <a:pt x="2260" y="11049"/>
                </a:cubicBezTo>
                <a:cubicBezTo>
                  <a:pt x="2138" y="10612"/>
                  <a:pt x="2017" y="10151"/>
                  <a:pt x="1920" y="9665"/>
                </a:cubicBezTo>
                <a:lnTo>
                  <a:pt x="1944" y="9665"/>
                </a:lnTo>
                <a:cubicBezTo>
                  <a:pt x="2090" y="8960"/>
                  <a:pt x="2333" y="8329"/>
                  <a:pt x="2649" y="7673"/>
                </a:cubicBezTo>
                <a:cubicBezTo>
                  <a:pt x="2681" y="7591"/>
                  <a:pt x="2603" y="7520"/>
                  <a:pt x="2534" y="7520"/>
                </a:cubicBezTo>
                <a:cubicBezTo>
                  <a:pt x="2501" y="7520"/>
                  <a:pt x="2470" y="7536"/>
                  <a:pt x="2454" y="7576"/>
                </a:cubicBezTo>
                <a:cubicBezTo>
                  <a:pt x="2211" y="8086"/>
                  <a:pt x="1993" y="8620"/>
                  <a:pt x="1847" y="9179"/>
                </a:cubicBezTo>
                <a:cubicBezTo>
                  <a:pt x="1750" y="8742"/>
                  <a:pt x="1701" y="8280"/>
                  <a:pt x="1653" y="7843"/>
                </a:cubicBezTo>
                <a:cubicBezTo>
                  <a:pt x="2017" y="7236"/>
                  <a:pt x="2284" y="6604"/>
                  <a:pt x="2527" y="5948"/>
                </a:cubicBezTo>
                <a:cubicBezTo>
                  <a:pt x="2557" y="5859"/>
                  <a:pt x="2487" y="5806"/>
                  <a:pt x="2417" y="5806"/>
                </a:cubicBezTo>
                <a:cubicBezTo>
                  <a:pt x="2372" y="5806"/>
                  <a:pt x="2327" y="5828"/>
                  <a:pt x="2308" y="5875"/>
                </a:cubicBezTo>
                <a:cubicBezTo>
                  <a:pt x="2114" y="6434"/>
                  <a:pt x="1895" y="6968"/>
                  <a:pt x="1604" y="7479"/>
                </a:cubicBezTo>
                <a:cubicBezTo>
                  <a:pt x="1580" y="6993"/>
                  <a:pt x="1555" y="6483"/>
                  <a:pt x="1531" y="5972"/>
                </a:cubicBezTo>
                <a:cubicBezTo>
                  <a:pt x="1823" y="5389"/>
                  <a:pt x="2138" y="4831"/>
                  <a:pt x="2454" y="4248"/>
                </a:cubicBezTo>
                <a:cubicBezTo>
                  <a:pt x="2506" y="4162"/>
                  <a:pt x="2424" y="4076"/>
                  <a:pt x="2345" y="4076"/>
                </a:cubicBezTo>
                <a:cubicBezTo>
                  <a:pt x="2313" y="4076"/>
                  <a:pt x="2281" y="4091"/>
                  <a:pt x="2260" y="4126"/>
                </a:cubicBezTo>
                <a:cubicBezTo>
                  <a:pt x="2017" y="4588"/>
                  <a:pt x="1774" y="5074"/>
                  <a:pt x="1531" y="5535"/>
                </a:cubicBezTo>
                <a:cubicBezTo>
                  <a:pt x="1507" y="5049"/>
                  <a:pt x="1531" y="4563"/>
                  <a:pt x="1555" y="4078"/>
                </a:cubicBezTo>
                <a:cubicBezTo>
                  <a:pt x="1798" y="3592"/>
                  <a:pt x="2090" y="3130"/>
                  <a:pt x="2381" y="2693"/>
                </a:cubicBezTo>
                <a:cubicBezTo>
                  <a:pt x="2433" y="2607"/>
                  <a:pt x="2351" y="2521"/>
                  <a:pt x="2273" y="2521"/>
                </a:cubicBezTo>
                <a:cubicBezTo>
                  <a:pt x="2240" y="2521"/>
                  <a:pt x="2208" y="2536"/>
                  <a:pt x="2187" y="2571"/>
                </a:cubicBezTo>
                <a:cubicBezTo>
                  <a:pt x="1968" y="2912"/>
                  <a:pt x="1774" y="3252"/>
                  <a:pt x="1580" y="3592"/>
                </a:cubicBezTo>
                <a:cubicBezTo>
                  <a:pt x="1604" y="3155"/>
                  <a:pt x="1628" y="2717"/>
                  <a:pt x="1677" y="2280"/>
                </a:cubicBezTo>
                <a:cubicBezTo>
                  <a:pt x="1871" y="1867"/>
                  <a:pt x="2114" y="1503"/>
                  <a:pt x="2381" y="1138"/>
                </a:cubicBezTo>
                <a:cubicBezTo>
                  <a:pt x="2455" y="1065"/>
                  <a:pt x="2390" y="950"/>
                  <a:pt x="2312" y="950"/>
                </a:cubicBezTo>
                <a:cubicBezTo>
                  <a:pt x="2286" y="950"/>
                  <a:pt x="2259" y="963"/>
                  <a:pt x="2236" y="992"/>
                </a:cubicBezTo>
                <a:cubicBezTo>
                  <a:pt x="2066" y="1211"/>
                  <a:pt x="1895" y="1454"/>
                  <a:pt x="1750" y="1697"/>
                </a:cubicBezTo>
                <a:cubicBezTo>
                  <a:pt x="1798" y="1187"/>
                  <a:pt x="1871" y="652"/>
                  <a:pt x="1968" y="142"/>
                </a:cubicBezTo>
                <a:cubicBezTo>
                  <a:pt x="1968" y="53"/>
                  <a:pt x="1896" y="1"/>
                  <a:pt x="18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4"/>
          <p:cNvSpPr/>
          <p:nvPr/>
        </p:nvSpPr>
        <p:spPr>
          <a:xfrm rot="9899934">
            <a:off x="8462096" y="-205080"/>
            <a:ext cx="778122" cy="777207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4"/>
          <p:cNvSpPr/>
          <p:nvPr/>
        </p:nvSpPr>
        <p:spPr>
          <a:xfrm rot="-10081642">
            <a:off x="5971967" y="-1954782"/>
            <a:ext cx="3927311" cy="2370026"/>
          </a:xfrm>
          <a:custGeom>
            <a:avLst/>
            <a:gdLst/>
            <a:ahLst/>
            <a:cxnLst/>
            <a:rect l="l" t="t" r="r" b="b"/>
            <a:pathLst>
              <a:path w="248384" h="149893" extrusionOk="0">
                <a:moveTo>
                  <a:pt x="57964" y="12292"/>
                </a:moveTo>
                <a:cubicBezTo>
                  <a:pt x="46751" y="8949"/>
                  <a:pt x="8792" y="-8503"/>
                  <a:pt x="2676" y="5686"/>
                </a:cubicBezTo>
                <a:cubicBezTo>
                  <a:pt x="-3440" y="19875"/>
                  <a:pt x="516" y="79200"/>
                  <a:pt x="21269" y="97425"/>
                </a:cubicBezTo>
                <a:cubicBezTo>
                  <a:pt x="42023" y="115651"/>
                  <a:pt x="99839" y="106436"/>
                  <a:pt x="127197" y="115039"/>
                </a:cubicBezTo>
                <a:cubicBezTo>
                  <a:pt x="154556" y="123642"/>
                  <a:pt x="165278" y="155282"/>
                  <a:pt x="185420" y="149044"/>
                </a:cubicBezTo>
                <a:cubicBezTo>
                  <a:pt x="205562" y="142806"/>
                  <a:pt x="252329" y="102196"/>
                  <a:pt x="248048" y="77610"/>
                </a:cubicBezTo>
                <a:cubicBezTo>
                  <a:pt x="243767" y="53024"/>
                  <a:pt x="189417" y="10172"/>
                  <a:pt x="159734" y="1528"/>
                </a:cubicBezTo>
                <a:cubicBezTo>
                  <a:pt x="130051" y="-7116"/>
                  <a:pt x="86914" y="23953"/>
                  <a:pt x="69952" y="25747"/>
                </a:cubicBezTo>
                <a:cubicBezTo>
                  <a:pt x="52990" y="27541"/>
                  <a:pt x="69177" y="15636"/>
                  <a:pt x="57964" y="12292"/>
                </a:cubicBezTo>
                <a:close/>
              </a:path>
            </a:pathLst>
          </a:cu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9" name="Google Shape;49;p4"/>
          <p:cNvSpPr/>
          <p:nvPr/>
        </p:nvSpPr>
        <p:spPr>
          <a:xfrm rot="9900060">
            <a:off x="8335482" y="392032"/>
            <a:ext cx="295285" cy="294938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4"/>
          <p:cNvSpPr/>
          <p:nvPr/>
        </p:nvSpPr>
        <p:spPr>
          <a:xfrm rot="9900090">
            <a:off x="8487163" y="275970"/>
            <a:ext cx="530466" cy="529892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7"/>
          <p:cNvSpPr/>
          <p:nvPr/>
        </p:nvSpPr>
        <p:spPr>
          <a:xfrm rot="10256976">
            <a:off x="4309542" y="3692161"/>
            <a:ext cx="636945" cy="636196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7"/>
          <p:cNvSpPr txBox="1">
            <a:spLocks noGrp="1"/>
          </p:cNvSpPr>
          <p:nvPr>
            <p:ph type="subTitle" idx="1"/>
          </p:nvPr>
        </p:nvSpPr>
        <p:spPr>
          <a:xfrm>
            <a:off x="713225" y="2010088"/>
            <a:ext cx="4062900" cy="15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xygen"/>
              <a:buChar char="●"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Oxygen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Oxygen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Oxygen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Oxygen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Oxygen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Oxygen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Oxygen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Oxygen"/>
              <a:buChar char="■"/>
              <a:defRPr/>
            </a:lvl9pPr>
          </a:lstStyle>
          <a:p>
            <a:endParaRPr/>
          </a:p>
        </p:txBody>
      </p:sp>
      <p:sp>
        <p:nvSpPr>
          <p:cNvPr id="91" name="Google Shape;91;p7"/>
          <p:cNvSpPr txBox="1">
            <a:spLocks noGrp="1"/>
          </p:cNvSpPr>
          <p:nvPr>
            <p:ph type="subTitle" idx="2"/>
          </p:nvPr>
        </p:nvSpPr>
        <p:spPr>
          <a:xfrm>
            <a:off x="713350" y="1586913"/>
            <a:ext cx="4062900" cy="4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400"/>
              <a:buFont typeface="Abril Fatface"/>
              <a:buNone/>
              <a:defRPr sz="28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92" name="Google Shape;92;p7"/>
          <p:cNvSpPr/>
          <p:nvPr/>
        </p:nvSpPr>
        <p:spPr>
          <a:xfrm>
            <a:off x="622447" y="3646026"/>
            <a:ext cx="937044" cy="935941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7"/>
          <p:cNvSpPr/>
          <p:nvPr/>
        </p:nvSpPr>
        <p:spPr>
          <a:xfrm>
            <a:off x="159182" y="4204393"/>
            <a:ext cx="1461094" cy="796683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7"/>
          <p:cNvSpPr/>
          <p:nvPr/>
        </p:nvSpPr>
        <p:spPr>
          <a:xfrm>
            <a:off x="479600" y="3773275"/>
            <a:ext cx="541749" cy="935945"/>
          </a:xfrm>
          <a:custGeom>
            <a:avLst/>
            <a:gdLst/>
            <a:ahLst/>
            <a:cxnLst/>
            <a:rect l="l" t="t" r="r" b="b"/>
            <a:pathLst>
              <a:path w="9524" h="16454" extrusionOk="0">
                <a:moveTo>
                  <a:pt x="8770" y="10272"/>
                </a:moveTo>
                <a:cubicBezTo>
                  <a:pt x="8722" y="10539"/>
                  <a:pt x="8624" y="10807"/>
                  <a:pt x="8527" y="11074"/>
                </a:cubicBezTo>
                <a:cubicBezTo>
                  <a:pt x="8479" y="10928"/>
                  <a:pt x="8454" y="10782"/>
                  <a:pt x="8406" y="10637"/>
                </a:cubicBezTo>
                <a:cubicBezTo>
                  <a:pt x="8527" y="10515"/>
                  <a:pt x="8649" y="10394"/>
                  <a:pt x="8770" y="10272"/>
                </a:cubicBezTo>
                <a:close/>
                <a:moveTo>
                  <a:pt x="8940" y="10466"/>
                </a:moveTo>
                <a:cubicBezTo>
                  <a:pt x="8965" y="10612"/>
                  <a:pt x="8989" y="10758"/>
                  <a:pt x="8989" y="10904"/>
                </a:cubicBezTo>
                <a:cubicBezTo>
                  <a:pt x="8916" y="10952"/>
                  <a:pt x="8819" y="11001"/>
                  <a:pt x="8746" y="11074"/>
                </a:cubicBezTo>
                <a:cubicBezTo>
                  <a:pt x="8819" y="10855"/>
                  <a:pt x="8892" y="10661"/>
                  <a:pt x="8940" y="10466"/>
                </a:cubicBezTo>
                <a:close/>
                <a:moveTo>
                  <a:pt x="8236" y="10831"/>
                </a:moveTo>
                <a:cubicBezTo>
                  <a:pt x="8284" y="11025"/>
                  <a:pt x="8333" y="11220"/>
                  <a:pt x="8382" y="11414"/>
                </a:cubicBezTo>
                <a:cubicBezTo>
                  <a:pt x="8357" y="11487"/>
                  <a:pt x="8309" y="11560"/>
                  <a:pt x="8284" y="11632"/>
                </a:cubicBezTo>
                <a:cubicBezTo>
                  <a:pt x="8260" y="11414"/>
                  <a:pt x="8211" y="11171"/>
                  <a:pt x="8139" y="10952"/>
                </a:cubicBezTo>
                <a:cubicBezTo>
                  <a:pt x="8163" y="10928"/>
                  <a:pt x="8211" y="10879"/>
                  <a:pt x="8236" y="10831"/>
                </a:cubicBezTo>
                <a:close/>
                <a:moveTo>
                  <a:pt x="8989" y="11147"/>
                </a:moveTo>
                <a:cubicBezTo>
                  <a:pt x="8989" y="11341"/>
                  <a:pt x="8989" y="11560"/>
                  <a:pt x="8965" y="11754"/>
                </a:cubicBezTo>
                <a:cubicBezTo>
                  <a:pt x="8770" y="11754"/>
                  <a:pt x="8576" y="11803"/>
                  <a:pt x="8382" y="11851"/>
                </a:cubicBezTo>
                <a:cubicBezTo>
                  <a:pt x="8430" y="11754"/>
                  <a:pt x="8503" y="11632"/>
                  <a:pt x="8552" y="11511"/>
                </a:cubicBezTo>
                <a:cubicBezTo>
                  <a:pt x="8576" y="11511"/>
                  <a:pt x="8576" y="11511"/>
                  <a:pt x="8576" y="11487"/>
                </a:cubicBezTo>
                <a:cubicBezTo>
                  <a:pt x="8722" y="11365"/>
                  <a:pt x="8843" y="11268"/>
                  <a:pt x="8989" y="11147"/>
                </a:cubicBezTo>
                <a:close/>
                <a:moveTo>
                  <a:pt x="7969" y="11147"/>
                </a:moveTo>
                <a:cubicBezTo>
                  <a:pt x="8041" y="11414"/>
                  <a:pt x="8066" y="11681"/>
                  <a:pt x="8090" y="11948"/>
                </a:cubicBezTo>
                <a:cubicBezTo>
                  <a:pt x="8041" y="12021"/>
                  <a:pt x="7993" y="12094"/>
                  <a:pt x="7944" y="12167"/>
                </a:cubicBezTo>
                <a:cubicBezTo>
                  <a:pt x="7944" y="11875"/>
                  <a:pt x="7920" y="11560"/>
                  <a:pt x="7871" y="11268"/>
                </a:cubicBezTo>
                <a:cubicBezTo>
                  <a:pt x="7896" y="11220"/>
                  <a:pt x="7944" y="11195"/>
                  <a:pt x="7969" y="11147"/>
                </a:cubicBezTo>
                <a:close/>
                <a:moveTo>
                  <a:pt x="8940" y="11973"/>
                </a:moveTo>
                <a:cubicBezTo>
                  <a:pt x="8916" y="12094"/>
                  <a:pt x="8892" y="12191"/>
                  <a:pt x="8867" y="12313"/>
                </a:cubicBezTo>
                <a:cubicBezTo>
                  <a:pt x="8600" y="12337"/>
                  <a:pt x="8333" y="12313"/>
                  <a:pt x="8066" y="12386"/>
                </a:cubicBezTo>
                <a:cubicBezTo>
                  <a:pt x="8114" y="12313"/>
                  <a:pt x="8163" y="12240"/>
                  <a:pt x="8211" y="12143"/>
                </a:cubicBezTo>
                <a:cubicBezTo>
                  <a:pt x="8454" y="12045"/>
                  <a:pt x="8673" y="11997"/>
                  <a:pt x="8940" y="11973"/>
                </a:cubicBezTo>
                <a:close/>
                <a:moveTo>
                  <a:pt x="7677" y="11487"/>
                </a:moveTo>
                <a:cubicBezTo>
                  <a:pt x="7726" y="11827"/>
                  <a:pt x="7750" y="12167"/>
                  <a:pt x="7750" y="12483"/>
                </a:cubicBezTo>
                <a:cubicBezTo>
                  <a:pt x="7677" y="12604"/>
                  <a:pt x="7604" y="12701"/>
                  <a:pt x="7531" y="12823"/>
                </a:cubicBezTo>
                <a:cubicBezTo>
                  <a:pt x="7483" y="12507"/>
                  <a:pt x="7434" y="12215"/>
                  <a:pt x="7410" y="11900"/>
                </a:cubicBezTo>
                <a:cubicBezTo>
                  <a:pt x="7410" y="11875"/>
                  <a:pt x="7386" y="11875"/>
                  <a:pt x="7386" y="11851"/>
                </a:cubicBezTo>
                <a:cubicBezTo>
                  <a:pt x="7483" y="11730"/>
                  <a:pt x="7580" y="11608"/>
                  <a:pt x="7677" y="11487"/>
                </a:cubicBezTo>
                <a:close/>
                <a:moveTo>
                  <a:pt x="8819" y="12531"/>
                </a:moveTo>
                <a:cubicBezTo>
                  <a:pt x="8770" y="12677"/>
                  <a:pt x="8746" y="12799"/>
                  <a:pt x="8697" y="12944"/>
                </a:cubicBezTo>
                <a:cubicBezTo>
                  <a:pt x="8357" y="12944"/>
                  <a:pt x="8017" y="12920"/>
                  <a:pt x="7677" y="12920"/>
                </a:cubicBezTo>
                <a:cubicBezTo>
                  <a:pt x="7726" y="12847"/>
                  <a:pt x="7798" y="12750"/>
                  <a:pt x="7871" y="12677"/>
                </a:cubicBezTo>
                <a:lnTo>
                  <a:pt x="7896" y="12677"/>
                </a:lnTo>
                <a:cubicBezTo>
                  <a:pt x="7896" y="12677"/>
                  <a:pt x="7896" y="12653"/>
                  <a:pt x="7920" y="12653"/>
                </a:cubicBezTo>
                <a:cubicBezTo>
                  <a:pt x="8187" y="12531"/>
                  <a:pt x="8503" y="12531"/>
                  <a:pt x="8819" y="12531"/>
                </a:cubicBezTo>
                <a:close/>
                <a:moveTo>
                  <a:pt x="7215" y="12094"/>
                </a:moveTo>
                <a:cubicBezTo>
                  <a:pt x="7240" y="12410"/>
                  <a:pt x="7313" y="12726"/>
                  <a:pt x="7337" y="13041"/>
                </a:cubicBezTo>
                <a:cubicBezTo>
                  <a:pt x="7337" y="13041"/>
                  <a:pt x="7337" y="13066"/>
                  <a:pt x="7337" y="13066"/>
                </a:cubicBezTo>
                <a:cubicBezTo>
                  <a:pt x="7264" y="13163"/>
                  <a:pt x="7167" y="13260"/>
                  <a:pt x="7094" y="13357"/>
                </a:cubicBezTo>
                <a:cubicBezTo>
                  <a:pt x="7021" y="13090"/>
                  <a:pt x="6924" y="12823"/>
                  <a:pt x="6875" y="12556"/>
                </a:cubicBezTo>
                <a:cubicBezTo>
                  <a:pt x="6973" y="12410"/>
                  <a:pt x="7094" y="12240"/>
                  <a:pt x="7215" y="12094"/>
                </a:cubicBezTo>
                <a:close/>
                <a:moveTo>
                  <a:pt x="7507" y="13139"/>
                </a:moveTo>
                <a:cubicBezTo>
                  <a:pt x="7871" y="13139"/>
                  <a:pt x="8260" y="13163"/>
                  <a:pt x="8624" y="13163"/>
                </a:cubicBezTo>
                <a:cubicBezTo>
                  <a:pt x="8576" y="13284"/>
                  <a:pt x="8527" y="13406"/>
                  <a:pt x="8454" y="13527"/>
                </a:cubicBezTo>
                <a:cubicBezTo>
                  <a:pt x="8333" y="13534"/>
                  <a:pt x="8212" y="13537"/>
                  <a:pt x="8092" y="13537"/>
                </a:cubicBezTo>
                <a:cubicBezTo>
                  <a:pt x="7800" y="13537"/>
                  <a:pt x="7507" y="13520"/>
                  <a:pt x="7215" y="13503"/>
                </a:cubicBezTo>
                <a:cubicBezTo>
                  <a:pt x="7313" y="13406"/>
                  <a:pt x="7386" y="13309"/>
                  <a:pt x="7458" y="13211"/>
                </a:cubicBezTo>
                <a:cubicBezTo>
                  <a:pt x="7483" y="13187"/>
                  <a:pt x="7483" y="13163"/>
                  <a:pt x="7507" y="13139"/>
                </a:cubicBezTo>
                <a:close/>
                <a:moveTo>
                  <a:pt x="6705" y="12799"/>
                </a:moveTo>
                <a:cubicBezTo>
                  <a:pt x="6778" y="13041"/>
                  <a:pt x="6851" y="13309"/>
                  <a:pt x="6924" y="13552"/>
                </a:cubicBezTo>
                <a:cubicBezTo>
                  <a:pt x="6875" y="13624"/>
                  <a:pt x="6803" y="13697"/>
                  <a:pt x="6730" y="13770"/>
                </a:cubicBezTo>
                <a:cubicBezTo>
                  <a:pt x="6657" y="13552"/>
                  <a:pt x="6560" y="13333"/>
                  <a:pt x="6535" y="13090"/>
                </a:cubicBezTo>
                <a:cubicBezTo>
                  <a:pt x="6535" y="13090"/>
                  <a:pt x="6535" y="13090"/>
                  <a:pt x="6511" y="13066"/>
                </a:cubicBezTo>
                <a:cubicBezTo>
                  <a:pt x="6584" y="12993"/>
                  <a:pt x="6632" y="12896"/>
                  <a:pt x="6705" y="12799"/>
                </a:cubicBezTo>
                <a:close/>
                <a:moveTo>
                  <a:pt x="7070" y="13697"/>
                </a:moveTo>
                <a:cubicBezTo>
                  <a:pt x="7404" y="13717"/>
                  <a:pt x="7770" y="13753"/>
                  <a:pt x="8116" y="13753"/>
                </a:cubicBezTo>
                <a:cubicBezTo>
                  <a:pt x="8198" y="13753"/>
                  <a:pt x="8278" y="13751"/>
                  <a:pt x="8357" y="13746"/>
                </a:cubicBezTo>
                <a:lnTo>
                  <a:pt x="8357" y="13746"/>
                </a:lnTo>
                <a:cubicBezTo>
                  <a:pt x="8309" y="13843"/>
                  <a:pt x="8260" y="13940"/>
                  <a:pt x="8211" y="14037"/>
                </a:cubicBezTo>
                <a:lnTo>
                  <a:pt x="8187" y="14037"/>
                </a:lnTo>
                <a:cubicBezTo>
                  <a:pt x="7750" y="14037"/>
                  <a:pt x="7313" y="13989"/>
                  <a:pt x="6875" y="13940"/>
                </a:cubicBezTo>
                <a:cubicBezTo>
                  <a:pt x="6924" y="13867"/>
                  <a:pt x="6997" y="13770"/>
                  <a:pt x="7070" y="13697"/>
                </a:cubicBezTo>
                <a:close/>
                <a:moveTo>
                  <a:pt x="6365" y="13333"/>
                </a:moveTo>
                <a:cubicBezTo>
                  <a:pt x="6414" y="13552"/>
                  <a:pt x="6511" y="13746"/>
                  <a:pt x="6584" y="13965"/>
                </a:cubicBezTo>
                <a:lnTo>
                  <a:pt x="6365" y="14207"/>
                </a:lnTo>
                <a:cubicBezTo>
                  <a:pt x="6292" y="14013"/>
                  <a:pt x="6219" y="13819"/>
                  <a:pt x="6171" y="13624"/>
                </a:cubicBezTo>
                <a:cubicBezTo>
                  <a:pt x="6219" y="13527"/>
                  <a:pt x="6292" y="13430"/>
                  <a:pt x="6365" y="13333"/>
                </a:cubicBezTo>
                <a:close/>
                <a:moveTo>
                  <a:pt x="6025" y="13867"/>
                </a:moveTo>
                <a:cubicBezTo>
                  <a:pt x="6074" y="14062"/>
                  <a:pt x="6147" y="14232"/>
                  <a:pt x="6195" y="14402"/>
                </a:cubicBezTo>
                <a:lnTo>
                  <a:pt x="6025" y="14596"/>
                </a:lnTo>
                <a:cubicBezTo>
                  <a:pt x="5952" y="14475"/>
                  <a:pt x="5904" y="14353"/>
                  <a:pt x="5879" y="14232"/>
                </a:cubicBezTo>
                <a:cubicBezTo>
                  <a:pt x="5904" y="14159"/>
                  <a:pt x="5928" y="14062"/>
                  <a:pt x="5952" y="13989"/>
                </a:cubicBezTo>
                <a:cubicBezTo>
                  <a:pt x="5977" y="13940"/>
                  <a:pt x="6001" y="13916"/>
                  <a:pt x="6025" y="13867"/>
                </a:cubicBezTo>
                <a:close/>
                <a:moveTo>
                  <a:pt x="6705" y="14135"/>
                </a:moveTo>
                <a:cubicBezTo>
                  <a:pt x="7167" y="14183"/>
                  <a:pt x="7628" y="14232"/>
                  <a:pt x="8090" y="14256"/>
                </a:cubicBezTo>
                <a:cubicBezTo>
                  <a:pt x="8017" y="14378"/>
                  <a:pt x="7920" y="14499"/>
                  <a:pt x="7847" y="14620"/>
                </a:cubicBezTo>
                <a:cubicBezTo>
                  <a:pt x="7361" y="14620"/>
                  <a:pt x="6924" y="14548"/>
                  <a:pt x="6462" y="14378"/>
                </a:cubicBezTo>
                <a:cubicBezTo>
                  <a:pt x="6535" y="14305"/>
                  <a:pt x="6632" y="14207"/>
                  <a:pt x="6705" y="14135"/>
                </a:cubicBezTo>
                <a:close/>
                <a:moveTo>
                  <a:pt x="6317" y="14572"/>
                </a:moveTo>
                <a:cubicBezTo>
                  <a:pt x="6754" y="14718"/>
                  <a:pt x="7191" y="14815"/>
                  <a:pt x="7677" y="14839"/>
                </a:cubicBezTo>
                <a:cubicBezTo>
                  <a:pt x="7604" y="14912"/>
                  <a:pt x="7531" y="14985"/>
                  <a:pt x="7458" y="15058"/>
                </a:cubicBezTo>
                <a:cubicBezTo>
                  <a:pt x="6997" y="15033"/>
                  <a:pt x="6608" y="14863"/>
                  <a:pt x="6195" y="14693"/>
                </a:cubicBezTo>
                <a:cubicBezTo>
                  <a:pt x="6219" y="14669"/>
                  <a:pt x="6268" y="14620"/>
                  <a:pt x="6317" y="14572"/>
                </a:cubicBezTo>
                <a:close/>
                <a:moveTo>
                  <a:pt x="5758" y="14523"/>
                </a:moveTo>
                <a:cubicBezTo>
                  <a:pt x="5782" y="14620"/>
                  <a:pt x="5831" y="14693"/>
                  <a:pt x="5855" y="14766"/>
                </a:cubicBezTo>
                <a:cubicBezTo>
                  <a:pt x="5709" y="14936"/>
                  <a:pt x="5564" y="15082"/>
                  <a:pt x="5418" y="15252"/>
                </a:cubicBezTo>
                <a:cubicBezTo>
                  <a:pt x="5539" y="15033"/>
                  <a:pt x="5661" y="14790"/>
                  <a:pt x="5758" y="14523"/>
                </a:cubicBezTo>
                <a:close/>
                <a:moveTo>
                  <a:pt x="6049" y="14888"/>
                </a:moveTo>
                <a:cubicBezTo>
                  <a:pt x="6462" y="15009"/>
                  <a:pt x="6827" y="15203"/>
                  <a:pt x="7240" y="15252"/>
                </a:cubicBezTo>
                <a:cubicBezTo>
                  <a:pt x="7167" y="15325"/>
                  <a:pt x="7118" y="15373"/>
                  <a:pt x="7045" y="15446"/>
                </a:cubicBezTo>
                <a:lnTo>
                  <a:pt x="7021" y="15446"/>
                </a:lnTo>
                <a:cubicBezTo>
                  <a:pt x="6608" y="15422"/>
                  <a:pt x="6244" y="15203"/>
                  <a:pt x="5831" y="15106"/>
                </a:cubicBezTo>
                <a:cubicBezTo>
                  <a:pt x="5904" y="15033"/>
                  <a:pt x="5977" y="14961"/>
                  <a:pt x="6049" y="14888"/>
                </a:cubicBezTo>
                <a:close/>
                <a:moveTo>
                  <a:pt x="4883" y="3495"/>
                </a:moveTo>
                <a:lnTo>
                  <a:pt x="4883" y="3495"/>
                </a:lnTo>
                <a:cubicBezTo>
                  <a:pt x="5369" y="4248"/>
                  <a:pt x="5564" y="5146"/>
                  <a:pt x="5807" y="5972"/>
                </a:cubicBezTo>
                <a:cubicBezTo>
                  <a:pt x="6122" y="7114"/>
                  <a:pt x="6341" y="8232"/>
                  <a:pt x="6341" y="9422"/>
                </a:cubicBezTo>
                <a:cubicBezTo>
                  <a:pt x="6365" y="10855"/>
                  <a:pt x="6219" y="12483"/>
                  <a:pt x="5758" y="13916"/>
                </a:cubicBezTo>
                <a:cubicBezTo>
                  <a:pt x="5734" y="13965"/>
                  <a:pt x="5709" y="14013"/>
                  <a:pt x="5685" y="14037"/>
                </a:cubicBezTo>
                <a:cubicBezTo>
                  <a:pt x="5661" y="14062"/>
                  <a:pt x="5636" y="14086"/>
                  <a:pt x="5636" y="14135"/>
                </a:cubicBezTo>
                <a:cubicBezTo>
                  <a:pt x="5369" y="14596"/>
                  <a:pt x="5126" y="15106"/>
                  <a:pt x="4883" y="15592"/>
                </a:cubicBezTo>
                <a:cubicBezTo>
                  <a:pt x="4811" y="14888"/>
                  <a:pt x="4956" y="14159"/>
                  <a:pt x="5029" y="13454"/>
                </a:cubicBezTo>
                <a:cubicBezTo>
                  <a:pt x="5102" y="12701"/>
                  <a:pt x="5151" y="11948"/>
                  <a:pt x="5175" y="11195"/>
                </a:cubicBezTo>
                <a:cubicBezTo>
                  <a:pt x="5224" y="10272"/>
                  <a:pt x="5199" y="9325"/>
                  <a:pt x="5151" y="8377"/>
                </a:cubicBezTo>
                <a:cubicBezTo>
                  <a:pt x="5102" y="6774"/>
                  <a:pt x="5126" y="5098"/>
                  <a:pt x="4883" y="3495"/>
                </a:cubicBezTo>
                <a:close/>
                <a:moveTo>
                  <a:pt x="4713" y="3738"/>
                </a:moveTo>
                <a:cubicBezTo>
                  <a:pt x="4932" y="5389"/>
                  <a:pt x="4908" y="7090"/>
                  <a:pt x="4956" y="8717"/>
                </a:cubicBezTo>
                <a:cubicBezTo>
                  <a:pt x="4981" y="9689"/>
                  <a:pt x="5005" y="10661"/>
                  <a:pt x="4956" y="11632"/>
                </a:cubicBezTo>
                <a:cubicBezTo>
                  <a:pt x="4908" y="12361"/>
                  <a:pt x="4859" y="13114"/>
                  <a:pt x="4786" y="13843"/>
                </a:cubicBezTo>
                <a:cubicBezTo>
                  <a:pt x="4713" y="14475"/>
                  <a:pt x="4616" y="15058"/>
                  <a:pt x="4689" y="15689"/>
                </a:cubicBezTo>
                <a:cubicBezTo>
                  <a:pt x="3596" y="14232"/>
                  <a:pt x="3596" y="12070"/>
                  <a:pt x="3620" y="10345"/>
                </a:cubicBezTo>
                <a:cubicBezTo>
                  <a:pt x="3645" y="9106"/>
                  <a:pt x="3766" y="7867"/>
                  <a:pt x="4009" y="6653"/>
                </a:cubicBezTo>
                <a:cubicBezTo>
                  <a:pt x="4203" y="5681"/>
                  <a:pt x="4519" y="4709"/>
                  <a:pt x="4713" y="3738"/>
                </a:cubicBezTo>
                <a:close/>
                <a:moveTo>
                  <a:pt x="5685" y="15276"/>
                </a:moveTo>
                <a:cubicBezTo>
                  <a:pt x="6074" y="15373"/>
                  <a:pt x="6414" y="15568"/>
                  <a:pt x="6778" y="15641"/>
                </a:cubicBezTo>
                <a:cubicBezTo>
                  <a:pt x="6657" y="15738"/>
                  <a:pt x="6511" y="15859"/>
                  <a:pt x="6341" y="15957"/>
                </a:cubicBezTo>
                <a:cubicBezTo>
                  <a:pt x="6074" y="15786"/>
                  <a:pt x="5782" y="15641"/>
                  <a:pt x="5515" y="15471"/>
                </a:cubicBezTo>
                <a:cubicBezTo>
                  <a:pt x="5564" y="15398"/>
                  <a:pt x="5636" y="15349"/>
                  <a:pt x="5685" y="15276"/>
                </a:cubicBezTo>
                <a:close/>
                <a:moveTo>
                  <a:pt x="5369" y="15641"/>
                </a:moveTo>
                <a:lnTo>
                  <a:pt x="5369" y="15641"/>
                </a:lnTo>
                <a:cubicBezTo>
                  <a:pt x="5612" y="15786"/>
                  <a:pt x="5879" y="15932"/>
                  <a:pt x="6122" y="16078"/>
                </a:cubicBezTo>
                <a:cubicBezTo>
                  <a:pt x="5911" y="16184"/>
                  <a:pt x="5699" y="16253"/>
                  <a:pt x="5504" y="16253"/>
                </a:cubicBezTo>
                <a:cubicBezTo>
                  <a:pt x="5475" y="16253"/>
                  <a:pt x="5446" y="16251"/>
                  <a:pt x="5418" y="16248"/>
                </a:cubicBezTo>
                <a:cubicBezTo>
                  <a:pt x="4932" y="16127"/>
                  <a:pt x="5151" y="15859"/>
                  <a:pt x="5369" y="15641"/>
                </a:cubicBezTo>
                <a:close/>
                <a:moveTo>
                  <a:pt x="1834" y="1"/>
                </a:moveTo>
                <a:cubicBezTo>
                  <a:pt x="1794" y="1"/>
                  <a:pt x="1759" y="22"/>
                  <a:pt x="1750" y="69"/>
                </a:cubicBezTo>
                <a:cubicBezTo>
                  <a:pt x="1677" y="628"/>
                  <a:pt x="1580" y="1163"/>
                  <a:pt x="1531" y="1721"/>
                </a:cubicBezTo>
                <a:cubicBezTo>
                  <a:pt x="1434" y="1454"/>
                  <a:pt x="1288" y="1187"/>
                  <a:pt x="1167" y="920"/>
                </a:cubicBezTo>
                <a:cubicBezTo>
                  <a:pt x="1151" y="880"/>
                  <a:pt x="1120" y="864"/>
                  <a:pt x="1087" y="864"/>
                </a:cubicBezTo>
                <a:cubicBezTo>
                  <a:pt x="1020" y="864"/>
                  <a:pt x="947" y="935"/>
                  <a:pt x="997" y="1017"/>
                </a:cubicBezTo>
                <a:cubicBezTo>
                  <a:pt x="1167" y="1430"/>
                  <a:pt x="1385" y="1843"/>
                  <a:pt x="1458" y="2280"/>
                </a:cubicBezTo>
                <a:cubicBezTo>
                  <a:pt x="1410" y="2717"/>
                  <a:pt x="1385" y="3179"/>
                  <a:pt x="1361" y="3616"/>
                </a:cubicBezTo>
                <a:cubicBezTo>
                  <a:pt x="1094" y="3082"/>
                  <a:pt x="827" y="2523"/>
                  <a:pt x="535" y="1988"/>
                </a:cubicBezTo>
                <a:cubicBezTo>
                  <a:pt x="511" y="1949"/>
                  <a:pt x="478" y="1933"/>
                  <a:pt x="444" y="1933"/>
                </a:cubicBezTo>
                <a:cubicBezTo>
                  <a:pt x="375" y="1933"/>
                  <a:pt x="308" y="2004"/>
                  <a:pt x="341" y="2086"/>
                </a:cubicBezTo>
                <a:cubicBezTo>
                  <a:pt x="681" y="2742"/>
                  <a:pt x="997" y="3397"/>
                  <a:pt x="1337" y="4053"/>
                </a:cubicBezTo>
                <a:cubicBezTo>
                  <a:pt x="1312" y="4588"/>
                  <a:pt x="1312" y="5146"/>
                  <a:pt x="1312" y="5681"/>
                </a:cubicBezTo>
                <a:cubicBezTo>
                  <a:pt x="899" y="5171"/>
                  <a:pt x="632" y="4539"/>
                  <a:pt x="219" y="4029"/>
                </a:cubicBezTo>
                <a:cubicBezTo>
                  <a:pt x="195" y="3999"/>
                  <a:pt x="169" y="3987"/>
                  <a:pt x="143" y="3987"/>
                </a:cubicBezTo>
                <a:cubicBezTo>
                  <a:pt x="65" y="3987"/>
                  <a:pt x="0" y="4102"/>
                  <a:pt x="74" y="4175"/>
                </a:cubicBezTo>
                <a:cubicBezTo>
                  <a:pt x="511" y="4758"/>
                  <a:pt x="802" y="5462"/>
                  <a:pt x="1312" y="6021"/>
                </a:cubicBezTo>
                <a:cubicBezTo>
                  <a:pt x="1337" y="6555"/>
                  <a:pt x="1361" y="7090"/>
                  <a:pt x="1410" y="7624"/>
                </a:cubicBezTo>
                <a:cubicBezTo>
                  <a:pt x="997" y="7114"/>
                  <a:pt x="657" y="6555"/>
                  <a:pt x="268" y="6021"/>
                </a:cubicBezTo>
                <a:cubicBezTo>
                  <a:pt x="239" y="5985"/>
                  <a:pt x="203" y="5970"/>
                  <a:pt x="170" y="5970"/>
                </a:cubicBezTo>
                <a:cubicBezTo>
                  <a:pt x="91" y="5970"/>
                  <a:pt x="22" y="6050"/>
                  <a:pt x="74" y="6118"/>
                </a:cubicBezTo>
                <a:cubicBezTo>
                  <a:pt x="511" y="6750"/>
                  <a:pt x="899" y="7406"/>
                  <a:pt x="1410" y="7964"/>
                </a:cubicBezTo>
                <a:cubicBezTo>
                  <a:pt x="1434" y="7989"/>
                  <a:pt x="1434" y="7989"/>
                  <a:pt x="1458" y="7989"/>
                </a:cubicBezTo>
                <a:cubicBezTo>
                  <a:pt x="1507" y="8426"/>
                  <a:pt x="1555" y="8863"/>
                  <a:pt x="1628" y="9276"/>
                </a:cubicBezTo>
                <a:cubicBezTo>
                  <a:pt x="1240" y="8863"/>
                  <a:pt x="875" y="8426"/>
                  <a:pt x="438" y="8037"/>
                </a:cubicBezTo>
                <a:cubicBezTo>
                  <a:pt x="417" y="8017"/>
                  <a:pt x="393" y="8008"/>
                  <a:pt x="369" y="8008"/>
                </a:cubicBezTo>
                <a:cubicBezTo>
                  <a:pt x="281" y="8008"/>
                  <a:pt x="191" y="8126"/>
                  <a:pt x="268" y="8183"/>
                </a:cubicBezTo>
                <a:cubicBezTo>
                  <a:pt x="802" y="8645"/>
                  <a:pt x="1240" y="9179"/>
                  <a:pt x="1725" y="9665"/>
                </a:cubicBezTo>
                <a:cubicBezTo>
                  <a:pt x="1823" y="10272"/>
                  <a:pt x="1993" y="10855"/>
                  <a:pt x="2163" y="11438"/>
                </a:cubicBezTo>
                <a:cubicBezTo>
                  <a:pt x="1725" y="11098"/>
                  <a:pt x="1240" y="10831"/>
                  <a:pt x="851" y="10442"/>
                </a:cubicBezTo>
                <a:cubicBezTo>
                  <a:pt x="828" y="10420"/>
                  <a:pt x="803" y="10410"/>
                  <a:pt x="779" y="10410"/>
                </a:cubicBezTo>
                <a:cubicBezTo>
                  <a:pt x="699" y="10410"/>
                  <a:pt x="631" y="10513"/>
                  <a:pt x="705" y="10588"/>
                </a:cubicBezTo>
                <a:cubicBezTo>
                  <a:pt x="1167" y="11074"/>
                  <a:pt x="1823" y="11365"/>
                  <a:pt x="2308" y="11851"/>
                </a:cubicBezTo>
                <a:cubicBezTo>
                  <a:pt x="2843" y="13430"/>
                  <a:pt x="3645" y="14912"/>
                  <a:pt x="4786" y="16248"/>
                </a:cubicBezTo>
                <a:cubicBezTo>
                  <a:pt x="4811" y="16272"/>
                  <a:pt x="4835" y="16284"/>
                  <a:pt x="4859" y="16284"/>
                </a:cubicBezTo>
                <a:cubicBezTo>
                  <a:pt x="4883" y="16284"/>
                  <a:pt x="4908" y="16272"/>
                  <a:pt x="4932" y="16248"/>
                </a:cubicBezTo>
                <a:cubicBezTo>
                  <a:pt x="5097" y="16393"/>
                  <a:pt x="5290" y="16453"/>
                  <a:pt x="5498" y="16453"/>
                </a:cubicBezTo>
                <a:cubicBezTo>
                  <a:pt x="6302" y="16453"/>
                  <a:pt x="7325" y="15545"/>
                  <a:pt x="7750" y="15082"/>
                </a:cubicBezTo>
                <a:cubicBezTo>
                  <a:pt x="8965" y="13746"/>
                  <a:pt x="9523" y="11632"/>
                  <a:pt x="9062" y="9883"/>
                </a:cubicBezTo>
                <a:cubicBezTo>
                  <a:pt x="9037" y="9835"/>
                  <a:pt x="9013" y="9811"/>
                  <a:pt x="8965" y="9811"/>
                </a:cubicBezTo>
                <a:cubicBezTo>
                  <a:pt x="8916" y="9811"/>
                  <a:pt x="8892" y="9811"/>
                  <a:pt x="8867" y="9859"/>
                </a:cubicBezTo>
                <a:cubicBezTo>
                  <a:pt x="8649" y="10078"/>
                  <a:pt x="8430" y="10296"/>
                  <a:pt x="8211" y="10539"/>
                </a:cubicBezTo>
                <a:cubicBezTo>
                  <a:pt x="8211" y="10539"/>
                  <a:pt x="8211" y="10564"/>
                  <a:pt x="8187" y="10564"/>
                </a:cubicBezTo>
                <a:cubicBezTo>
                  <a:pt x="7458" y="11390"/>
                  <a:pt x="6778" y="12264"/>
                  <a:pt x="6195" y="13187"/>
                </a:cubicBezTo>
                <a:lnTo>
                  <a:pt x="6195" y="13187"/>
                </a:lnTo>
                <a:cubicBezTo>
                  <a:pt x="6511" y="11851"/>
                  <a:pt x="6608" y="10418"/>
                  <a:pt x="6560" y="9155"/>
                </a:cubicBezTo>
                <a:cubicBezTo>
                  <a:pt x="6511" y="7964"/>
                  <a:pt x="6268" y="6847"/>
                  <a:pt x="5952" y="5729"/>
                </a:cubicBezTo>
                <a:cubicBezTo>
                  <a:pt x="5685" y="4782"/>
                  <a:pt x="5442" y="3786"/>
                  <a:pt x="4811" y="3033"/>
                </a:cubicBezTo>
                <a:cubicBezTo>
                  <a:pt x="4811" y="2984"/>
                  <a:pt x="4786" y="2984"/>
                  <a:pt x="4762" y="2960"/>
                </a:cubicBezTo>
                <a:cubicBezTo>
                  <a:pt x="4738" y="2960"/>
                  <a:pt x="4689" y="2960"/>
                  <a:pt x="4665" y="2984"/>
                </a:cubicBezTo>
                <a:cubicBezTo>
                  <a:pt x="4640" y="3009"/>
                  <a:pt x="4640" y="3033"/>
                  <a:pt x="4616" y="3057"/>
                </a:cubicBezTo>
                <a:cubicBezTo>
                  <a:pt x="4616" y="3057"/>
                  <a:pt x="4616" y="3082"/>
                  <a:pt x="4616" y="3082"/>
                </a:cubicBezTo>
                <a:cubicBezTo>
                  <a:pt x="4398" y="4636"/>
                  <a:pt x="3815" y="6142"/>
                  <a:pt x="3596" y="7697"/>
                </a:cubicBezTo>
                <a:cubicBezTo>
                  <a:pt x="3450" y="8766"/>
                  <a:pt x="3402" y="9835"/>
                  <a:pt x="3402" y="10904"/>
                </a:cubicBezTo>
                <a:cubicBezTo>
                  <a:pt x="3402" y="12143"/>
                  <a:pt x="3474" y="13552"/>
                  <a:pt x="3936" y="14742"/>
                </a:cubicBezTo>
                <a:cubicBezTo>
                  <a:pt x="3329" y="13819"/>
                  <a:pt x="2867" y="12823"/>
                  <a:pt x="2503" y="11778"/>
                </a:cubicBezTo>
                <a:cubicBezTo>
                  <a:pt x="2478" y="11025"/>
                  <a:pt x="2454" y="10248"/>
                  <a:pt x="2697" y="9543"/>
                </a:cubicBezTo>
                <a:cubicBezTo>
                  <a:pt x="2727" y="9470"/>
                  <a:pt x="2667" y="9414"/>
                  <a:pt x="2604" y="9414"/>
                </a:cubicBezTo>
                <a:cubicBezTo>
                  <a:pt x="2564" y="9414"/>
                  <a:pt x="2522" y="9437"/>
                  <a:pt x="2503" y="9495"/>
                </a:cubicBezTo>
                <a:cubicBezTo>
                  <a:pt x="2308" y="9981"/>
                  <a:pt x="2260" y="10515"/>
                  <a:pt x="2260" y="11049"/>
                </a:cubicBezTo>
                <a:cubicBezTo>
                  <a:pt x="2138" y="10612"/>
                  <a:pt x="2017" y="10151"/>
                  <a:pt x="1920" y="9665"/>
                </a:cubicBezTo>
                <a:lnTo>
                  <a:pt x="1944" y="9665"/>
                </a:lnTo>
                <a:cubicBezTo>
                  <a:pt x="2090" y="8960"/>
                  <a:pt x="2333" y="8329"/>
                  <a:pt x="2649" y="7673"/>
                </a:cubicBezTo>
                <a:cubicBezTo>
                  <a:pt x="2681" y="7591"/>
                  <a:pt x="2603" y="7520"/>
                  <a:pt x="2534" y="7520"/>
                </a:cubicBezTo>
                <a:cubicBezTo>
                  <a:pt x="2501" y="7520"/>
                  <a:pt x="2470" y="7536"/>
                  <a:pt x="2454" y="7576"/>
                </a:cubicBezTo>
                <a:cubicBezTo>
                  <a:pt x="2211" y="8086"/>
                  <a:pt x="1993" y="8620"/>
                  <a:pt x="1847" y="9179"/>
                </a:cubicBezTo>
                <a:cubicBezTo>
                  <a:pt x="1750" y="8742"/>
                  <a:pt x="1701" y="8280"/>
                  <a:pt x="1653" y="7843"/>
                </a:cubicBezTo>
                <a:cubicBezTo>
                  <a:pt x="2017" y="7236"/>
                  <a:pt x="2284" y="6604"/>
                  <a:pt x="2527" y="5948"/>
                </a:cubicBezTo>
                <a:cubicBezTo>
                  <a:pt x="2557" y="5859"/>
                  <a:pt x="2487" y="5806"/>
                  <a:pt x="2417" y="5806"/>
                </a:cubicBezTo>
                <a:cubicBezTo>
                  <a:pt x="2372" y="5806"/>
                  <a:pt x="2327" y="5828"/>
                  <a:pt x="2308" y="5875"/>
                </a:cubicBezTo>
                <a:cubicBezTo>
                  <a:pt x="2114" y="6434"/>
                  <a:pt x="1895" y="6968"/>
                  <a:pt x="1604" y="7479"/>
                </a:cubicBezTo>
                <a:cubicBezTo>
                  <a:pt x="1580" y="6993"/>
                  <a:pt x="1555" y="6483"/>
                  <a:pt x="1531" y="5972"/>
                </a:cubicBezTo>
                <a:cubicBezTo>
                  <a:pt x="1823" y="5389"/>
                  <a:pt x="2138" y="4831"/>
                  <a:pt x="2454" y="4248"/>
                </a:cubicBezTo>
                <a:cubicBezTo>
                  <a:pt x="2506" y="4162"/>
                  <a:pt x="2424" y="4076"/>
                  <a:pt x="2345" y="4076"/>
                </a:cubicBezTo>
                <a:cubicBezTo>
                  <a:pt x="2313" y="4076"/>
                  <a:pt x="2281" y="4091"/>
                  <a:pt x="2260" y="4126"/>
                </a:cubicBezTo>
                <a:cubicBezTo>
                  <a:pt x="2017" y="4588"/>
                  <a:pt x="1774" y="5074"/>
                  <a:pt x="1531" y="5535"/>
                </a:cubicBezTo>
                <a:cubicBezTo>
                  <a:pt x="1507" y="5049"/>
                  <a:pt x="1531" y="4563"/>
                  <a:pt x="1555" y="4078"/>
                </a:cubicBezTo>
                <a:cubicBezTo>
                  <a:pt x="1798" y="3592"/>
                  <a:pt x="2090" y="3130"/>
                  <a:pt x="2381" y="2693"/>
                </a:cubicBezTo>
                <a:cubicBezTo>
                  <a:pt x="2433" y="2607"/>
                  <a:pt x="2351" y="2521"/>
                  <a:pt x="2273" y="2521"/>
                </a:cubicBezTo>
                <a:cubicBezTo>
                  <a:pt x="2240" y="2521"/>
                  <a:pt x="2208" y="2536"/>
                  <a:pt x="2187" y="2571"/>
                </a:cubicBezTo>
                <a:cubicBezTo>
                  <a:pt x="1968" y="2912"/>
                  <a:pt x="1774" y="3252"/>
                  <a:pt x="1580" y="3592"/>
                </a:cubicBezTo>
                <a:cubicBezTo>
                  <a:pt x="1604" y="3155"/>
                  <a:pt x="1628" y="2717"/>
                  <a:pt x="1677" y="2280"/>
                </a:cubicBezTo>
                <a:cubicBezTo>
                  <a:pt x="1871" y="1867"/>
                  <a:pt x="2114" y="1503"/>
                  <a:pt x="2381" y="1138"/>
                </a:cubicBezTo>
                <a:cubicBezTo>
                  <a:pt x="2455" y="1065"/>
                  <a:pt x="2390" y="950"/>
                  <a:pt x="2312" y="950"/>
                </a:cubicBezTo>
                <a:cubicBezTo>
                  <a:pt x="2286" y="950"/>
                  <a:pt x="2259" y="963"/>
                  <a:pt x="2236" y="992"/>
                </a:cubicBezTo>
                <a:cubicBezTo>
                  <a:pt x="2066" y="1211"/>
                  <a:pt x="1895" y="1454"/>
                  <a:pt x="1750" y="1697"/>
                </a:cubicBezTo>
                <a:cubicBezTo>
                  <a:pt x="1798" y="1187"/>
                  <a:pt x="1871" y="652"/>
                  <a:pt x="1968" y="142"/>
                </a:cubicBezTo>
                <a:cubicBezTo>
                  <a:pt x="1968" y="53"/>
                  <a:pt x="1896" y="1"/>
                  <a:pt x="18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7"/>
          <p:cNvSpPr/>
          <p:nvPr/>
        </p:nvSpPr>
        <p:spPr>
          <a:xfrm flipH="1">
            <a:off x="255304" y="-1"/>
            <a:ext cx="827616" cy="826694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7"/>
          <p:cNvSpPr/>
          <p:nvPr/>
        </p:nvSpPr>
        <p:spPr>
          <a:xfrm rot="-3599956">
            <a:off x="-2247440" y="-1808302"/>
            <a:ext cx="3291928" cy="3296302"/>
          </a:xfrm>
          <a:custGeom>
            <a:avLst/>
            <a:gdLst/>
            <a:ahLst/>
            <a:cxnLst/>
            <a:rect l="l" t="t" r="r" b="b"/>
            <a:pathLst>
              <a:path w="131680" h="131855" extrusionOk="0">
                <a:moveTo>
                  <a:pt x="102822" y="90430"/>
                </a:moveTo>
                <a:cubicBezTo>
                  <a:pt x="109656" y="78512"/>
                  <a:pt x="127349" y="70377"/>
                  <a:pt x="130400" y="58215"/>
                </a:cubicBezTo>
                <a:cubicBezTo>
                  <a:pt x="133451" y="46053"/>
                  <a:pt x="131173" y="26894"/>
                  <a:pt x="121126" y="17457"/>
                </a:cubicBezTo>
                <a:cubicBezTo>
                  <a:pt x="111079" y="8020"/>
                  <a:pt x="85250" y="-4264"/>
                  <a:pt x="70118" y="1593"/>
                </a:cubicBezTo>
                <a:cubicBezTo>
                  <a:pt x="54987" y="7450"/>
                  <a:pt x="41889" y="36615"/>
                  <a:pt x="30337" y="52601"/>
                </a:cubicBezTo>
                <a:cubicBezTo>
                  <a:pt x="18785" y="68587"/>
                  <a:pt x="3694" y="84492"/>
                  <a:pt x="806" y="97508"/>
                </a:cubicBezTo>
                <a:cubicBezTo>
                  <a:pt x="-2082" y="110525"/>
                  <a:pt x="3410" y="126226"/>
                  <a:pt x="13009" y="130700"/>
                </a:cubicBezTo>
                <a:cubicBezTo>
                  <a:pt x="22609" y="135174"/>
                  <a:pt x="45672" y="124517"/>
                  <a:pt x="58403" y="124354"/>
                </a:cubicBezTo>
                <a:cubicBezTo>
                  <a:pt x="71135" y="124191"/>
                  <a:pt x="81995" y="135377"/>
                  <a:pt x="89398" y="129723"/>
                </a:cubicBezTo>
                <a:cubicBezTo>
                  <a:pt x="96801" y="124069"/>
                  <a:pt x="95988" y="102348"/>
                  <a:pt x="102822" y="90430"/>
                </a:cubicBezTo>
                <a:close/>
              </a:path>
            </a:pathLst>
          </a:cu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9"/>
          <p:cNvSpPr/>
          <p:nvPr/>
        </p:nvSpPr>
        <p:spPr>
          <a:xfrm>
            <a:off x="8300184" y="-139320"/>
            <a:ext cx="1461094" cy="796683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9"/>
          <p:cNvSpPr/>
          <p:nvPr/>
        </p:nvSpPr>
        <p:spPr>
          <a:xfrm rot="-10257027" flipH="1">
            <a:off x="4724144" y="746482"/>
            <a:ext cx="3889486" cy="3884912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9"/>
          <p:cNvSpPr txBox="1">
            <a:spLocks noGrp="1"/>
          </p:cNvSpPr>
          <p:nvPr>
            <p:ph type="subTitle" idx="1"/>
          </p:nvPr>
        </p:nvSpPr>
        <p:spPr>
          <a:xfrm>
            <a:off x="5112125" y="2318075"/>
            <a:ext cx="3284700" cy="100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xygen"/>
              <a:buChar char="●"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Oxygen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Oxygen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Oxygen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Oxygen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Oxygen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Oxygen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Oxygen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Oxygen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9"/>
          <p:cNvSpPr/>
          <p:nvPr/>
        </p:nvSpPr>
        <p:spPr>
          <a:xfrm flipH="1">
            <a:off x="8300170" y="4115097"/>
            <a:ext cx="594784" cy="594135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9"/>
          <p:cNvSpPr txBox="1">
            <a:spLocks noGrp="1"/>
          </p:cNvSpPr>
          <p:nvPr>
            <p:ph type="subTitle" idx="2"/>
          </p:nvPr>
        </p:nvSpPr>
        <p:spPr>
          <a:xfrm>
            <a:off x="5112250" y="1136625"/>
            <a:ext cx="2400600" cy="123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400"/>
              <a:buFont typeface="Abril Fatface"/>
              <a:buNone/>
              <a:defRPr sz="36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21" name="Google Shape;121;p9"/>
          <p:cNvSpPr/>
          <p:nvPr/>
        </p:nvSpPr>
        <p:spPr>
          <a:xfrm flipH="1">
            <a:off x="7592242" y="3646026"/>
            <a:ext cx="937044" cy="935941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9"/>
          <p:cNvSpPr/>
          <p:nvPr/>
        </p:nvSpPr>
        <p:spPr>
          <a:xfrm flipH="1">
            <a:off x="8130384" y="3773275"/>
            <a:ext cx="541749" cy="935945"/>
          </a:xfrm>
          <a:custGeom>
            <a:avLst/>
            <a:gdLst/>
            <a:ahLst/>
            <a:cxnLst/>
            <a:rect l="l" t="t" r="r" b="b"/>
            <a:pathLst>
              <a:path w="9524" h="16454" extrusionOk="0">
                <a:moveTo>
                  <a:pt x="8770" y="10272"/>
                </a:moveTo>
                <a:cubicBezTo>
                  <a:pt x="8722" y="10539"/>
                  <a:pt x="8624" y="10807"/>
                  <a:pt x="8527" y="11074"/>
                </a:cubicBezTo>
                <a:cubicBezTo>
                  <a:pt x="8479" y="10928"/>
                  <a:pt x="8454" y="10782"/>
                  <a:pt x="8406" y="10637"/>
                </a:cubicBezTo>
                <a:cubicBezTo>
                  <a:pt x="8527" y="10515"/>
                  <a:pt x="8649" y="10394"/>
                  <a:pt x="8770" y="10272"/>
                </a:cubicBezTo>
                <a:close/>
                <a:moveTo>
                  <a:pt x="8940" y="10466"/>
                </a:moveTo>
                <a:cubicBezTo>
                  <a:pt x="8965" y="10612"/>
                  <a:pt x="8989" y="10758"/>
                  <a:pt x="8989" y="10904"/>
                </a:cubicBezTo>
                <a:cubicBezTo>
                  <a:pt x="8916" y="10952"/>
                  <a:pt x="8819" y="11001"/>
                  <a:pt x="8746" y="11074"/>
                </a:cubicBezTo>
                <a:cubicBezTo>
                  <a:pt x="8819" y="10855"/>
                  <a:pt x="8892" y="10661"/>
                  <a:pt x="8940" y="10466"/>
                </a:cubicBezTo>
                <a:close/>
                <a:moveTo>
                  <a:pt x="8236" y="10831"/>
                </a:moveTo>
                <a:cubicBezTo>
                  <a:pt x="8284" y="11025"/>
                  <a:pt x="8333" y="11220"/>
                  <a:pt x="8382" y="11414"/>
                </a:cubicBezTo>
                <a:cubicBezTo>
                  <a:pt x="8357" y="11487"/>
                  <a:pt x="8309" y="11560"/>
                  <a:pt x="8284" y="11632"/>
                </a:cubicBezTo>
                <a:cubicBezTo>
                  <a:pt x="8260" y="11414"/>
                  <a:pt x="8211" y="11171"/>
                  <a:pt x="8139" y="10952"/>
                </a:cubicBezTo>
                <a:cubicBezTo>
                  <a:pt x="8163" y="10928"/>
                  <a:pt x="8211" y="10879"/>
                  <a:pt x="8236" y="10831"/>
                </a:cubicBezTo>
                <a:close/>
                <a:moveTo>
                  <a:pt x="8989" y="11147"/>
                </a:moveTo>
                <a:cubicBezTo>
                  <a:pt x="8989" y="11341"/>
                  <a:pt x="8989" y="11560"/>
                  <a:pt x="8965" y="11754"/>
                </a:cubicBezTo>
                <a:cubicBezTo>
                  <a:pt x="8770" y="11754"/>
                  <a:pt x="8576" y="11803"/>
                  <a:pt x="8382" y="11851"/>
                </a:cubicBezTo>
                <a:cubicBezTo>
                  <a:pt x="8430" y="11754"/>
                  <a:pt x="8503" y="11632"/>
                  <a:pt x="8552" y="11511"/>
                </a:cubicBezTo>
                <a:cubicBezTo>
                  <a:pt x="8576" y="11511"/>
                  <a:pt x="8576" y="11511"/>
                  <a:pt x="8576" y="11487"/>
                </a:cubicBezTo>
                <a:cubicBezTo>
                  <a:pt x="8722" y="11365"/>
                  <a:pt x="8843" y="11268"/>
                  <a:pt x="8989" y="11147"/>
                </a:cubicBezTo>
                <a:close/>
                <a:moveTo>
                  <a:pt x="7969" y="11147"/>
                </a:moveTo>
                <a:cubicBezTo>
                  <a:pt x="8041" y="11414"/>
                  <a:pt x="8066" y="11681"/>
                  <a:pt x="8090" y="11948"/>
                </a:cubicBezTo>
                <a:cubicBezTo>
                  <a:pt x="8041" y="12021"/>
                  <a:pt x="7993" y="12094"/>
                  <a:pt x="7944" y="12167"/>
                </a:cubicBezTo>
                <a:cubicBezTo>
                  <a:pt x="7944" y="11875"/>
                  <a:pt x="7920" y="11560"/>
                  <a:pt x="7871" y="11268"/>
                </a:cubicBezTo>
                <a:cubicBezTo>
                  <a:pt x="7896" y="11220"/>
                  <a:pt x="7944" y="11195"/>
                  <a:pt x="7969" y="11147"/>
                </a:cubicBezTo>
                <a:close/>
                <a:moveTo>
                  <a:pt x="8940" y="11973"/>
                </a:moveTo>
                <a:cubicBezTo>
                  <a:pt x="8916" y="12094"/>
                  <a:pt x="8892" y="12191"/>
                  <a:pt x="8867" y="12313"/>
                </a:cubicBezTo>
                <a:cubicBezTo>
                  <a:pt x="8600" y="12337"/>
                  <a:pt x="8333" y="12313"/>
                  <a:pt x="8066" y="12386"/>
                </a:cubicBezTo>
                <a:cubicBezTo>
                  <a:pt x="8114" y="12313"/>
                  <a:pt x="8163" y="12240"/>
                  <a:pt x="8211" y="12143"/>
                </a:cubicBezTo>
                <a:cubicBezTo>
                  <a:pt x="8454" y="12045"/>
                  <a:pt x="8673" y="11997"/>
                  <a:pt x="8940" y="11973"/>
                </a:cubicBezTo>
                <a:close/>
                <a:moveTo>
                  <a:pt x="7677" y="11487"/>
                </a:moveTo>
                <a:cubicBezTo>
                  <a:pt x="7726" y="11827"/>
                  <a:pt x="7750" y="12167"/>
                  <a:pt x="7750" y="12483"/>
                </a:cubicBezTo>
                <a:cubicBezTo>
                  <a:pt x="7677" y="12604"/>
                  <a:pt x="7604" y="12701"/>
                  <a:pt x="7531" y="12823"/>
                </a:cubicBezTo>
                <a:cubicBezTo>
                  <a:pt x="7483" y="12507"/>
                  <a:pt x="7434" y="12215"/>
                  <a:pt x="7410" y="11900"/>
                </a:cubicBezTo>
                <a:cubicBezTo>
                  <a:pt x="7410" y="11875"/>
                  <a:pt x="7386" y="11875"/>
                  <a:pt x="7386" y="11851"/>
                </a:cubicBezTo>
                <a:cubicBezTo>
                  <a:pt x="7483" y="11730"/>
                  <a:pt x="7580" y="11608"/>
                  <a:pt x="7677" y="11487"/>
                </a:cubicBezTo>
                <a:close/>
                <a:moveTo>
                  <a:pt x="8819" y="12531"/>
                </a:moveTo>
                <a:cubicBezTo>
                  <a:pt x="8770" y="12677"/>
                  <a:pt x="8746" y="12799"/>
                  <a:pt x="8697" y="12944"/>
                </a:cubicBezTo>
                <a:cubicBezTo>
                  <a:pt x="8357" y="12944"/>
                  <a:pt x="8017" y="12920"/>
                  <a:pt x="7677" y="12920"/>
                </a:cubicBezTo>
                <a:cubicBezTo>
                  <a:pt x="7726" y="12847"/>
                  <a:pt x="7798" y="12750"/>
                  <a:pt x="7871" y="12677"/>
                </a:cubicBezTo>
                <a:lnTo>
                  <a:pt x="7896" y="12677"/>
                </a:lnTo>
                <a:cubicBezTo>
                  <a:pt x="7896" y="12677"/>
                  <a:pt x="7896" y="12653"/>
                  <a:pt x="7920" y="12653"/>
                </a:cubicBezTo>
                <a:cubicBezTo>
                  <a:pt x="8187" y="12531"/>
                  <a:pt x="8503" y="12531"/>
                  <a:pt x="8819" y="12531"/>
                </a:cubicBezTo>
                <a:close/>
                <a:moveTo>
                  <a:pt x="7215" y="12094"/>
                </a:moveTo>
                <a:cubicBezTo>
                  <a:pt x="7240" y="12410"/>
                  <a:pt x="7313" y="12726"/>
                  <a:pt x="7337" y="13041"/>
                </a:cubicBezTo>
                <a:cubicBezTo>
                  <a:pt x="7337" y="13041"/>
                  <a:pt x="7337" y="13066"/>
                  <a:pt x="7337" y="13066"/>
                </a:cubicBezTo>
                <a:cubicBezTo>
                  <a:pt x="7264" y="13163"/>
                  <a:pt x="7167" y="13260"/>
                  <a:pt x="7094" y="13357"/>
                </a:cubicBezTo>
                <a:cubicBezTo>
                  <a:pt x="7021" y="13090"/>
                  <a:pt x="6924" y="12823"/>
                  <a:pt x="6875" y="12556"/>
                </a:cubicBezTo>
                <a:cubicBezTo>
                  <a:pt x="6973" y="12410"/>
                  <a:pt x="7094" y="12240"/>
                  <a:pt x="7215" y="12094"/>
                </a:cubicBezTo>
                <a:close/>
                <a:moveTo>
                  <a:pt x="7507" y="13139"/>
                </a:moveTo>
                <a:cubicBezTo>
                  <a:pt x="7871" y="13139"/>
                  <a:pt x="8260" y="13163"/>
                  <a:pt x="8624" y="13163"/>
                </a:cubicBezTo>
                <a:cubicBezTo>
                  <a:pt x="8576" y="13284"/>
                  <a:pt x="8527" y="13406"/>
                  <a:pt x="8454" y="13527"/>
                </a:cubicBezTo>
                <a:cubicBezTo>
                  <a:pt x="8333" y="13534"/>
                  <a:pt x="8212" y="13537"/>
                  <a:pt x="8092" y="13537"/>
                </a:cubicBezTo>
                <a:cubicBezTo>
                  <a:pt x="7800" y="13537"/>
                  <a:pt x="7507" y="13520"/>
                  <a:pt x="7215" y="13503"/>
                </a:cubicBezTo>
                <a:cubicBezTo>
                  <a:pt x="7313" y="13406"/>
                  <a:pt x="7386" y="13309"/>
                  <a:pt x="7458" y="13211"/>
                </a:cubicBezTo>
                <a:cubicBezTo>
                  <a:pt x="7483" y="13187"/>
                  <a:pt x="7483" y="13163"/>
                  <a:pt x="7507" y="13139"/>
                </a:cubicBezTo>
                <a:close/>
                <a:moveTo>
                  <a:pt x="6705" y="12799"/>
                </a:moveTo>
                <a:cubicBezTo>
                  <a:pt x="6778" y="13041"/>
                  <a:pt x="6851" y="13309"/>
                  <a:pt x="6924" y="13552"/>
                </a:cubicBezTo>
                <a:cubicBezTo>
                  <a:pt x="6875" y="13624"/>
                  <a:pt x="6803" y="13697"/>
                  <a:pt x="6730" y="13770"/>
                </a:cubicBezTo>
                <a:cubicBezTo>
                  <a:pt x="6657" y="13552"/>
                  <a:pt x="6560" y="13333"/>
                  <a:pt x="6535" y="13090"/>
                </a:cubicBezTo>
                <a:cubicBezTo>
                  <a:pt x="6535" y="13090"/>
                  <a:pt x="6535" y="13090"/>
                  <a:pt x="6511" y="13066"/>
                </a:cubicBezTo>
                <a:cubicBezTo>
                  <a:pt x="6584" y="12993"/>
                  <a:pt x="6632" y="12896"/>
                  <a:pt x="6705" y="12799"/>
                </a:cubicBezTo>
                <a:close/>
                <a:moveTo>
                  <a:pt x="7070" y="13697"/>
                </a:moveTo>
                <a:cubicBezTo>
                  <a:pt x="7404" y="13717"/>
                  <a:pt x="7770" y="13753"/>
                  <a:pt x="8116" y="13753"/>
                </a:cubicBezTo>
                <a:cubicBezTo>
                  <a:pt x="8198" y="13753"/>
                  <a:pt x="8278" y="13751"/>
                  <a:pt x="8357" y="13746"/>
                </a:cubicBezTo>
                <a:lnTo>
                  <a:pt x="8357" y="13746"/>
                </a:lnTo>
                <a:cubicBezTo>
                  <a:pt x="8309" y="13843"/>
                  <a:pt x="8260" y="13940"/>
                  <a:pt x="8211" y="14037"/>
                </a:cubicBezTo>
                <a:lnTo>
                  <a:pt x="8187" y="14037"/>
                </a:lnTo>
                <a:cubicBezTo>
                  <a:pt x="7750" y="14037"/>
                  <a:pt x="7313" y="13989"/>
                  <a:pt x="6875" y="13940"/>
                </a:cubicBezTo>
                <a:cubicBezTo>
                  <a:pt x="6924" y="13867"/>
                  <a:pt x="6997" y="13770"/>
                  <a:pt x="7070" y="13697"/>
                </a:cubicBezTo>
                <a:close/>
                <a:moveTo>
                  <a:pt x="6365" y="13333"/>
                </a:moveTo>
                <a:cubicBezTo>
                  <a:pt x="6414" y="13552"/>
                  <a:pt x="6511" y="13746"/>
                  <a:pt x="6584" y="13965"/>
                </a:cubicBezTo>
                <a:lnTo>
                  <a:pt x="6365" y="14207"/>
                </a:lnTo>
                <a:cubicBezTo>
                  <a:pt x="6292" y="14013"/>
                  <a:pt x="6219" y="13819"/>
                  <a:pt x="6171" y="13624"/>
                </a:cubicBezTo>
                <a:cubicBezTo>
                  <a:pt x="6219" y="13527"/>
                  <a:pt x="6292" y="13430"/>
                  <a:pt x="6365" y="13333"/>
                </a:cubicBezTo>
                <a:close/>
                <a:moveTo>
                  <a:pt x="6025" y="13867"/>
                </a:moveTo>
                <a:cubicBezTo>
                  <a:pt x="6074" y="14062"/>
                  <a:pt x="6147" y="14232"/>
                  <a:pt x="6195" y="14402"/>
                </a:cubicBezTo>
                <a:lnTo>
                  <a:pt x="6025" y="14596"/>
                </a:lnTo>
                <a:cubicBezTo>
                  <a:pt x="5952" y="14475"/>
                  <a:pt x="5904" y="14353"/>
                  <a:pt x="5879" y="14232"/>
                </a:cubicBezTo>
                <a:cubicBezTo>
                  <a:pt x="5904" y="14159"/>
                  <a:pt x="5928" y="14062"/>
                  <a:pt x="5952" y="13989"/>
                </a:cubicBezTo>
                <a:cubicBezTo>
                  <a:pt x="5977" y="13940"/>
                  <a:pt x="6001" y="13916"/>
                  <a:pt x="6025" y="13867"/>
                </a:cubicBezTo>
                <a:close/>
                <a:moveTo>
                  <a:pt x="6705" y="14135"/>
                </a:moveTo>
                <a:cubicBezTo>
                  <a:pt x="7167" y="14183"/>
                  <a:pt x="7628" y="14232"/>
                  <a:pt x="8090" y="14256"/>
                </a:cubicBezTo>
                <a:cubicBezTo>
                  <a:pt x="8017" y="14378"/>
                  <a:pt x="7920" y="14499"/>
                  <a:pt x="7847" y="14620"/>
                </a:cubicBezTo>
                <a:cubicBezTo>
                  <a:pt x="7361" y="14620"/>
                  <a:pt x="6924" y="14548"/>
                  <a:pt x="6462" y="14378"/>
                </a:cubicBezTo>
                <a:cubicBezTo>
                  <a:pt x="6535" y="14305"/>
                  <a:pt x="6632" y="14207"/>
                  <a:pt x="6705" y="14135"/>
                </a:cubicBezTo>
                <a:close/>
                <a:moveTo>
                  <a:pt x="6317" y="14572"/>
                </a:moveTo>
                <a:cubicBezTo>
                  <a:pt x="6754" y="14718"/>
                  <a:pt x="7191" y="14815"/>
                  <a:pt x="7677" y="14839"/>
                </a:cubicBezTo>
                <a:cubicBezTo>
                  <a:pt x="7604" y="14912"/>
                  <a:pt x="7531" y="14985"/>
                  <a:pt x="7458" y="15058"/>
                </a:cubicBezTo>
                <a:cubicBezTo>
                  <a:pt x="6997" y="15033"/>
                  <a:pt x="6608" y="14863"/>
                  <a:pt x="6195" y="14693"/>
                </a:cubicBezTo>
                <a:cubicBezTo>
                  <a:pt x="6219" y="14669"/>
                  <a:pt x="6268" y="14620"/>
                  <a:pt x="6317" y="14572"/>
                </a:cubicBezTo>
                <a:close/>
                <a:moveTo>
                  <a:pt x="5758" y="14523"/>
                </a:moveTo>
                <a:cubicBezTo>
                  <a:pt x="5782" y="14620"/>
                  <a:pt x="5831" y="14693"/>
                  <a:pt x="5855" y="14766"/>
                </a:cubicBezTo>
                <a:cubicBezTo>
                  <a:pt x="5709" y="14936"/>
                  <a:pt x="5564" y="15082"/>
                  <a:pt x="5418" y="15252"/>
                </a:cubicBezTo>
                <a:cubicBezTo>
                  <a:pt x="5539" y="15033"/>
                  <a:pt x="5661" y="14790"/>
                  <a:pt x="5758" y="14523"/>
                </a:cubicBezTo>
                <a:close/>
                <a:moveTo>
                  <a:pt x="6049" y="14888"/>
                </a:moveTo>
                <a:cubicBezTo>
                  <a:pt x="6462" y="15009"/>
                  <a:pt x="6827" y="15203"/>
                  <a:pt x="7240" y="15252"/>
                </a:cubicBezTo>
                <a:cubicBezTo>
                  <a:pt x="7167" y="15325"/>
                  <a:pt x="7118" y="15373"/>
                  <a:pt x="7045" y="15446"/>
                </a:cubicBezTo>
                <a:lnTo>
                  <a:pt x="7021" y="15446"/>
                </a:lnTo>
                <a:cubicBezTo>
                  <a:pt x="6608" y="15422"/>
                  <a:pt x="6244" y="15203"/>
                  <a:pt x="5831" y="15106"/>
                </a:cubicBezTo>
                <a:cubicBezTo>
                  <a:pt x="5904" y="15033"/>
                  <a:pt x="5977" y="14961"/>
                  <a:pt x="6049" y="14888"/>
                </a:cubicBezTo>
                <a:close/>
                <a:moveTo>
                  <a:pt x="4883" y="3495"/>
                </a:moveTo>
                <a:lnTo>
                  <a:pt x="4883" y="3495"/>
                </a:lnTo>
                <a:cubicBezTo>
                  <a:pt x="5369" y="4248"/>
                  <a:pt x="5564" y="5146"/>
                  <a:pt x="5807" y="5972"/>
                </a:cubicBezTo>
                <a:cubicBezTo>
                  <a:pt x="6122" y="7114"/>
                  <a:pt x="6341" y="8232"/>
                  <a:pt x="6341" y="9422"/>
                </a:cubicBezTo>
                <a:cubicBezTo>
                  <a:pt x="6365" y="10855"/>
                  <a:pt x="6219" y="12483"/>
                  <a:pt x="5758" y="13916"/>
                </a:cubicBezTo>
                <a:cubicBezTo>
                  <a:pt x="5734" y="13965"/>
                  <a:pt x="5709" y="14013"/>
                  <a:pt x="5685" y="14037"/>
                </a:cubicBezTo>
                <a:cubicBezTo>
                  <a:pt x="5661" y="14062"/>
                  <a:pt x="5636" y="14086"/>
                  <a:pt x="5636" y="14135"/>
                </a:cubicBezTo>
                <a:cubicBezTo>
                  <a:pt x="5369" y="14596"/>
                  <a:pt x="5126" y="15106"/>
                  <a:pt x="4883" y="15592"/>
                </a:cubicBezTo>
                <a:cubicBezTo>
                  <a:pt x="4811" y="14888"/>
                  <a:pt x="4956" y="14159"/>
                  <a:pt x="5029" y="13454"/>
                </a:cubicBezTo>
                <a:cubicBezTo>
                  <a:pt x="5102" y="12701"/>
                  <a:pt x="5151" y="11948"/>
                  <a:pt x="5175" y="11195"/>
                </a:cubicBezTo>
                <a:cubicBezTo>
                  <a:pt x="5224" y="10272"/>
                  <a:pt x="5199" y="9325"/>
                  <a:pt x="5151" y="8377"/>
                </a:cubicBezTo>
                <a:cubicBezTo>
                  <a:pt x="5102" y="6774"/>
                  <a:pt x="5126" y="5098"/>
                  <a:pt x="4883" y="3495"/>
                </a:cubicBezTo>
                <a:close/>
                <a:moveTo>
                  <a:pt x="4713" y="3738"/>
                </a:moveTo>
                <a:cubicBezTo>
                  <a:pt x="4932" y="5389"/>
                  <a:pt x="4908" y="7090"/>
                  <a:pt x="4956" y="8717"/>
                </a:cubicBezTo>
                <a:cubicBezTo>
                  <a:pt x="4981" y="9689"/>
                  <a:pt x="5005" y="10661"/>
                  <a:pt x="4956" y="11632"/>
                </a:cubicBezTo>
                <a:cubicBezTo>
                  <a:pt x="4908" y="12361"/>
                  <a:pt x="4859" y="13114"/>
                  <a:pt x="4786" y="13843"/>
                </a:cubicBezTo>
                <a:cubicBezTo>
                  <a:pt x="4713" y="14475"/>
                  <a:pt x="4616" y="15058"/>
                  <a:pt x="4689" y="15689"/>
                </a:cubicBezTo>
                <a:cubicBezTo>
                  <a:pt x="3596" y="14232"/>
                  <a:pt x="3596" y="12070"/>
                  <a:pt x="3620" y="10345"/>
                </a:cubicBezTo>
                <a:cubicBezTo>
                  <a:pt x="3645" y="9106"/>
                  <a:pt x="3766" y="7867"/>
                  <a:pt x="4009" y="6653"/>
                </a:cubicBezTo>
                <a:cubicBezTo>
                  <a:pt x="4203" y="5681"/>
                  <a:pt x="4519" y="4709"/>
                  <a:pt x="4713" y="3738"/>
                </a:cubicBezTo>
                <a:close/>
                <a:moveTo>
                  <a:pt x="5685" y="15276"/>
                </a:moveTo>
                <a:cubicBezTo>
                  <a:pt x="6074" y="15373"/>
                  <a:pt x="6414" y="15568"/>
                  <a:pt x="6778" y="15641"/>
                </a:cubicBezTo>
                <a:cubicBezTo>
                  <a:pt x="6657" y="15738"/>
                  <a:pt x="6511" y="15859"/>
                  <a:pt x="6341" y="15957"/>
                </a:cubicBezTo>
                <a:cubicBezTo>
                  <a:pt x="6074" y="15786"/>
                  <a:pt x="5782" y="15641"/>
                  <a:pt x="5515" y="15471"/>
                </a:cubicBezTo>
                <a:cubicBezTo>
                  <a:pt x="5564" y="15398"/>
                  <a:pt x="5636" y="15349"/>
                  <a:pt x="5685" y="15276"/>
                </a:cubicBezTo>
                <a:close/>
                <a:moveTo>
                  <a:pt x="5369" y="15641"/>
                </a:moveTo>
                <a:lnTo>
                  <a:pt x="5369" y="15641"/>
                </a:lnTo>
                <a:cubicBezTo>
                  <a:pt x="5612" y="15786"/>
                  <a:pt x="5879" y="15932"/>
                  <a:pt x="6122" y="16078"/>
                </a:cubicBezTo>
                <a:cubicBezTo>
                  <a:pt x="5911" y="16184"/>
                  <a:pt x="5699" y="16253"/>
                  <a:pt x="5504" y="16253"/>
                </a:cubicBezTo>
                <a:cubicBezTo>
                  <a:pt x="5475" y="16253"/>
                  <a:pt x="5446" y="16251"/>
                  <a:pt x="5418" y="16248"/>
                </a:cubicBezTo>
                <a:cubicBezTo>
                  <a:pt x="4932" y="16127"/>
                  <a:pt x="5151" y="15859"/>
                  <a:pt x="5369" y="15641"/>
                </a:cubicBezTo>
                <a:close/>
                <a:moveTo>
                  <a:pt x="1834" y="1"/>
                </a:moveTo>
                <a:cubicBezTo>
                  <a:pt x="1794" y="1"/>
                  <a:pt x="1759" y="22"/>
                  <a:pt x="1750" y="69"/>
                </a:cubicBezTo>
                <a:cubicBezTo>
                  <a:pt x="1677" y="628"/>
                  <a:pt x="1580" y="1163"/>
                  <a:pt x="1531" y="1721"/>
                </a:cubicBezTo>
                <a:cubicBezTo>
                  <a:pt x="1434" y="1454"/>
                  <a:pt x="1288" y="1187"/>
                  <a:pt x="1167" y="920"/>
                </a:cubicBezTo>
                <a:cubicBezTo>
                  <a:pt x="1151" y="880"/>
                  <a:pt x="1120" y="864"/>
                  <a:pt x="1087" y="864"/>
                </a:cubicBezTo>
                <a:cubicBezTo>
                  <a:pt x="1020" y="864"/>
                  <a:pt x="947" y="935"/>
                  <a:pt x="997" y="1017"/>
                </a:cubicBezTo>
                <a:cubicBezTo>
                  <a:pt x="1167" y="1430"/>
                  <a:pt x="1385" y="1843"/>
                  <a:pt x="1458" y="2280"/>
                </a:cubicBezTo>
                <a:cubicBezTo>
                  <a:pt x="1410" y="2717"/>
                  <a:pt x="1385" y="3179"/>
                  <a:pt x="1361" y="3616"/>
                </a:cubicBezTo>
                <a:cubicBezTo>
                  <a:pt x="1094" y="3082"/>
                  <a:pt x="827" y="2523"/>
                  <a:pt x="535" y="1988"/>
                </a:cubicBezTo>
                <a:cubicBezTo>
                  <a:pt x="511" y="1949"/>
                  <a:pt x="478" y="1933"/>
                  <a:pt x="444" y="1933"/>
                </a:cubicBezTo>
                <a:cubicBezTo>
                  <a:pt x="375" y="1933"/>
                  <a:pt x="308" y="2004"/>
                  <a:pt x="341" y="2086"/>
                </a:cubicBezTo>
                <a:cubicBezTo>
                  <a:pt x="681" y="2742"/>
                  <a:pt x="997" y="3397"/>
                  <a:pt x="1337" y="4053"/>
                </a:cubicBezTo>
                <a:cubicBezTo>
                  <a:pt x="1312" y="4588"/>
                  <a:pt x="1312" y="5146"/>
                  <a:pt x="1312" y="5681"/>
                </a:cubicBezTo>
                <a:cubicBezTo>
                  <a:pt x="899" y="5171"/>
                  <a:pt x="632" y="4539"/>
                  <a:pt x="219" y="4029"/>
                </a:cubicBezTo>
                <a:cubicBezTo>
                  <a:pt x="195" y="3999"/>
                  <a:pt x="169" y="3987"/>
                  <a:pt x="143" y="3987"/>
                </a:cubicBezTo>
                <a:cubicBezTo>
                  <a:pt x="65" y="3987"/>
                  <a:pt x="0" y="4102"/>
                  <a:pt x="74" y="4175"/>
                </a:cubicBezTo>
                <a:cubicBezTo>
                  <a:pt x="511" y="4758"/>
                  <a:pt x="802" y="5462"/>
                  <a:pt x="1312" y="6021"/>
                </a:cubicBezTo>
                <a:cubicBezTo>
                  <a:pt x="1337" y="6555"/>
                  <a:pt x="1361" y="7090"/>
                  <a:pt x="1410" y="7624"/>
                </a:cubicBezTo>
                <a:cubicBezTo>
                  <a:pt x="997" y="7114"/>
                  <a:pt x="657" y="6555"/>
                  <a:pt x="268" y="6021"/>
                </a:cubicBezTo>
                <a:cubicBezTo>
                  <a:pt x="239" y="5985"/>
                  <a:pt x="203" y="5970"/>
                  <a:pt x="170" y="5970"/>
                </a:cubicBezTo>
                <a:cubicBezTo>
                  <a:pt x="91" y="5970"/>
                  <a:pt x="22" y="6050"/>
                  <a:pt x="74" y="6118"/>
                </a:cubicBezTo>
                <a:cubicBezTo>
                  <a:pt x="511" y="6750"/>
                  <a:pt x="899" y="7406"/>
                  <a:pt x="1410" y="7964"/>
                </a:cubicBezTo>
                <a:cubicBezTo>
                  <a:pt x="1434" y="7989"/>
                  <a:pt x="1434" y="7989"/>
                  <a:pt x="1458" y="7989"/>
                </a:cubicBezTo>
                <a:cubicBezTo>
                  <a:pt x="1507" y="8426"/>
                  <a:pt x="1555" y="8863"/>
                  <a:pt x="1628" y="9276"/>
                </a:cubicBezTo>
                <a:cubicBezTo>
                  <a:pt x="1240" y="8863"/>
                  <a:pt x="875" y="8426"/>
                  <a:pt x="438" y="8037"/>
                </a:cubicBezTo>
                <a:cubicBezTo>
                  <a:pt x="417" y="8017"/>
                  <a:pt x="393" y="8008"/>
                  <a:pt x="369" y="8008"/>
                </a:cubicBezTo>
                <a:cubicBezTo>
                  <a:pt x="281" y="8008"/>
                  <a:pt x="191" y="8126"/>
                  <a:pt x="268" y="8183"/>
                </a:cubicBezTo>
                <a:cubicBezTo>
                  <a:pt x="802" y="8645"/>
                  <a:pt x="1240" y="9179"/>
                  <a:pt x="1725" y="9665"/>
                </a:cubicBezTo>
                <a:cubicBezTo>
                  <a:pt x="1823" y="10272"/>
                  <a:pt x="1993" y="10855"/>
                  <a:pt x="2163" y="11438"/>
                </a:cubicBezTo>
                <a:cubicBezTo>
                  <a:pt x="1725" y="11098"/>
                  <a:pt x="1240" y="10831"/>
                  <a:pt x="851" y="10442"/>
                </a:cubicBezTo>
                <a:cubicBezTo>
                  <a:pt x="828" y="10420"/>
                  <a:pt x="803" y="10410"/>
                  <a:pt x="779" y="10410"/>
                </a:cubicBezTo>
                <a:cubicBezTo>
                  <a:pt x="699" y="10410"/>
                  <a:pt x="631" y="10513"/>
                  <a:pt x="705" y="10588"/>
                </a:cubicBezTo>
                <a:cubicBezTo>
                  <a:pt x="1167" y="11074"/>
                  <a:pt x="1823" y="11365"/>
                  <a:pt x="2308" y="11851"/>
                </a:cubicBezTo>
                <a:cubicBezTo>
                  <a:pt x="2843" y="13430"/>
                  <a:pt x="3645" y="14912"/>
                  <a:pt x="4786" y="16248"/>
                </a:cubicBezTo>
                <a:cubicBezTo>
                  <a:pt x="4811" y="16272"/>
                  <a:pt x="4835" y="16284"/>
                  <a:pt x="4859" y="16284"/>
                </a:cubicBezTo>
                <a:cubicBezTo>
                  <a:pt x="4883" y="16284"/>
                  <a:pt x="4908" y="16272"/>
                  <a:pt x="4932" y="16248"/>
                </a:cubicBezTo>
                <a:cubicBezTo>
                  <a:pt x="5097" y="16393"/>
                  <a:pt x="5290" y="16453"/>
                  <a:pt x="5498" y="16453"/>
                </a:cubicBezTo>
                <a:cubicBezTo>
                  <a:pt x="6302" y="16453"/>
                  <a:pt x="7325" y="15545"/>
                  <a:pt x="7750" y="15082"/>
                </a:cubicBezTo>
                <a:cubicBezTo>
                  <a:pt x="8965" y="13746"/>
                  <a:pt x="9523" y="11632"/>
                  <a:pt x="9062" y="9883"/>
                </a:cubicBezTo>
                <a:cubicBezTo>
                  <a:pt x="9037" y="9835"/>
                  <a:pt x="9013" y="9811"/>
                  <a:pt x="8965" y="9811"/>
                </a:cubicBezTo>
                <a:cubicBezTo>
                  <a:pt x="8916" y="9811"/>
                  <a:pt x="8892" y="9811"/>
                  <a:pt x="8867" y="9859"/>
                </a:cubicBezTo>
                <a:cubicBezTo>
                  <a:pt x="8649" y="10078"/>
                  <a:pt x="8430" y="10296"/>
                  <a:pt x="8211" y="10539"/>
                </a:cubicBezTo>
                <a:cubicBezTo>
                  <a:pt x="8211" y="10539"/>
                  <a:pt x="8211" y="10564"/>
                  <a:pt x="8187" y="10564"/>
                </a:cubicBezTo>
                <a:cubicBezTo>
                  <a:pt x="7458" y="11390"/>
                  <a:pt x="6778" y="12264"/>
                  <a:pt x="6195" y="13187"/>
                </a:cubicBezTo>
                <a:lnTo>
                  <a:pt x="6195" y="13187"/>
                </a:lnTo>
                <a:cubicBezTo>
                  <a:pt x="6511" y="11851"/>
                  <a:pt x="6608" y="10418"/>
                  <a:pt x="6560" y="9155"/>
                </a:cubicBezTo>
                <a:cubicBezTo>
                  <a:pt x="6511" y="7964"/>
                  <a:pt x="6268" y="6847"/>
                  <a:pt x="5952" y="5729"/>
                </a:cubicBezTo>
                <a:cubicBezTo>
                  <a:pt x="5685" y="4782"/>
                  <a:pt x="5442" y="3786"/>
                  <a:pt x="4811" y="3033"/>
                </a:cubicBezTo>
                <a:cubicBezTo>
                  <a:pt x="4811" y="2984"/>
                  <a:pt x="4786" y="2984"/>
                  <a:pt x="4762" y="2960"/>
                </a:cubicBezTo>
                <a:cubicBezTo>
                  <a:pt x="4738" y="2960"/>
                  <a:pt x="4689" y="2960"/>
                  <a:pt x="4665" y="2984"/>
                </a:cubicBezTo>
                <a:cubicBezTo>
                  <a:pt x="4640" y="3009"/>
                  <a:pt x="4640" y="3033"/>
                  <a:pt x="4616" y="3057"/>
                </a:cubicBezTo>
                <a:cubicBezTo>
                  <a:pt x="4616" y="3057"/>
                  <a:pt x="4616" y="3082"/>
                  <a:pt x="4616" y="3082"/>
                </a:cubicBezTo>
                <a:cubicBezTo>
                  <a:pt x="4398" y="4636"/>
                  <a:pt x="3815" y="6142"/>
                  <a:pt x="3596" y="7697"/>
                </a:cubicBezTo>
                <a:cubicBezTo>
                  <a:pt x="3450" y="8766"/>
                  <a:pt x="3402" y="9835"/>
                  <a:pt x="3402" y="10904"/>
                </a:cubicBezTo>
                <a:cubicBezTo>
                  <a:pt x="3402" y="12143"/>
                  <a:pt x="3474" y="13552"/>
                  <a:pt x="3936" y="14742"/>
                </a:cubicBezTo>
                <a:cubicBezTo>
                  <a:pt x="3329" y="13819"/>
                  <a:pt x="2867" y="12823"/>
                  <a:pt x="2503" y="11778"/>
                </a:cubicBezTo>
                <a:cubicBezTo>
                  <a:pt x="2478" y="11025"/>
                  <a:pt x="2454" y="10248"/>
                  <a:pt x="2697" y="9543"/>
                </a:cubicBezTo>
                <a:cubicBezTo>
                  <a:pt x="2727" y="9470"/>
                  <a:pt x="2667" y="9414"/>
                  <a:pt x="2604" y="9414"/>
                </a:cubicBezTo>
                <a:cubicBezTo>
                  <a:pt x="2564" y="9414"/>
                  <a:pt x="2522" y="9437"/>
                  <a:pt x="2503" y="9495"/>
                </a:cubicBezTo>
                <a:cubicBezTo>
                  <a:pt x="2308" y="9981"/>
                  <a:pt x="2260" y="10515"/>
                  <a:pt x="2260" y="11049"/>
                </a:cubicBezTo>
                <a:cubicBezTo>
                  <a:pt x="2138" y="10612"/>
                  <a:pt x="2017" y="10151"/>
                  <a:pt x="1920" y="9665"/>
                </a:cubicBezTo>
                <a:lnTo>
                  <a:pt x="1944" y="9665"/>
                </a:lnTo>
                <a:cubicBezTo>
                  <a:pt x="2090" y="8960"/>
                  <a:pt x="2333" y="8329"/>
                  <a:pt x="2649" y="7673"/>
                </a:cubicBezTo>
                <a:cubicBezTo>
                  <a:pt x="2681" y="7591"/>
                  <a:pt x="2603" y="7520"/>
                  <a:pt x="2534" y="7520"/>
                </a:cubicBezTo>
                <a:cubicBezTo>
                  <a:pt x="2501" y="7520"/>
                  <a:pt x="2470" y="7536"/>
                  <a:pt x="2454" y="7576"/>
                </a:cubicBezTo>
                <a:cubicBezTo>
                  <a:pt x="2211" y="8086"/>
                  <a:pt x="1993" y="8620"/>
                  <a:pt x="1847" y="9179"/>
                </a:cubicBezTo>
                <a:cubicBezTo>
                  <a:pt x="1750" y="8742"/>
                  <a:pt x="1701" y="8280"/>
                  <a:pt x="1653" y="7843"/>
                </a:cubicBezTo>
                <a:cubicBezTo>
                  <a:pt x="2017" y="7236"/>
                  <a:pt x="2284" y="6604"/>
                  <a:pt x="2527" y="5948"/>
                </a:cubicBezTo>
                <a:cubicBezTo>
                  <a:pt x="2557" y="5859"/>
                  <a:pt x="2487" y="5806"/>
                  <a:pt x="2417" y="5806"/>
                </a:cubicBezTo>
                <a:cubicBezTo>
                  <a:pt x="2372" y="5806"/>
                  <a:pt x="2327" y="5828"/>
                  <a:pt x="2308" y="5875"/>
                </a:cubicBezTo>
                <a:cubicBezTo>
                  <a:pt x="2114" y="6434"/>
                  <a:pt x="1895" y="6968"/>
                  <a:pt x="1604" y="7479"/>
                </a:cubicBezTo>
                <a:cubicBezTo>
                  <a:pt x="1580" y="6993"/>
                  <a:pt x="1555" y="6483"/>
                  <a:pt x="1531" y="5972"/>
                </a:cubicBezTo>
                <a:cubicBezTo>
                  <a:pt x="1823" y="5389"/>
                  <a:pt x="2138" y="4831"/>
                  <a:pt x="2454" y="4248"/>
                </a:cubicBezTo>
                <a:cubicBezTo>
                  <a:pt x="2506" y="4162"/>
                  <a:pt x="2424" y="4076"/>
                  <a:pt x="2345" y="4076"/>
                </a:cubicBezTo>
                <a:cubicBezTo>
                  <a:pt x="2313" y="4076"/>
                  <a:pt x="2281" y="4091"/>
                  <a:pt x="2260" y="4126"/>
                </a:cubicBezTo>
                <a:cubicBezTo>
                  <a:pt x="2017" y="4588"/>
                  <a:pt x="1774" y="5074"/>
                  <a:pt x="1531" y="5535"/>
                </a:cubicBezTo>
                <a:cubicBezTo>
                  <a:pt x="1507" y="5049"/>
                  <a:pt x="1531" y="4563"/>
                  <a:pt x="1555" y="4078"/>
                </a:cubicBezTo>
                <a:cubicBezTo>
                  <a:pt x="1798" y="3592"/>
                  <a:pt x="2090" y="3130"/>
                  <a:pt x="2381" y="2693"/>
                </a:cubicBezTo>
                <a:cubicBezTo>
                  <a:pt x="2433" y="2607"/>
                  <a:pt x="2351" y="2521"/>
                  <a:pt x="2273" y="2521"/>
                </a:cubicBezTo>
                <a:cubicBezTo>
                  <a:pt x="2240" y="2521"/>
                  <a:pt x="2208" y="2536"/>
                  <a:pt x="2187" y="2571"/>
                </a:cubicBezTo>
                <a:cubicBezTo>
                  <a:pt x="1968" y="2912"/>
                  <a:pt x="1774" y="3252"/>
                  <a:pt x="1580" y="3592"/>
                </a:cubicBezTo>
                <a:cubicBezTo>
                  <a:pt x="1604" y="3155"/>
                  <a:pt x="1628" y="2717"/>
                  <a:pt x="1677" y="2280"/>
                </a:cubicBezTo>
                <a:cubicBezTo>
                  <a:pt x="1871" y="1867"/>
                  <a:pt x="2114" y="1503"/>
                  <a:pt x="2381" y="1138"/>
                </a:cubicBezTo>
                <a:cubicBezTo>
                  <a:pt x="2455" y="1065"/>
                  <a:pt x="2390" y="950"/>
                  <a:pt x="2312" y="950"/>
                </a:cubicBezTo>
                <a:cubicBezTo>
                  <a:pt x="2286" y="950"/>
                  <a:pt x="2259" y="963"/>
                  <a:pt x="2236" y="992"/>
                </a:cubicBezTo>
                <a:cubicBezTo>
                  <a:pt x="2066" y="1211"/>
                  <a:pt x="1895" y="1454"/>
                  <a:pt x="1750" y="1697"/>
                </a:cubicBezTo>
                <a:cubicBezTo>
                  <a:pt x="1798" y="1187"/>
                  <a:pt x="1871" y="652"/>
                  <a:pt x="1968" y="142"/>
                </a:cubicBezTo>
                <a:cubicBezTo>
                  <a:pt x="1968" y="53"/>
                  <a:pt x="1896" y="1"/>
                  <a:pt x="18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9"/>
          <p:cNvSpPr/>
          <p:nvPr/>
        </p:nvSpPr>
        <p:spPr>
          <a:xfrm>
            <a:off x="8238606" y="226474"/>
            <a:ext cx="827616" cy="826694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9"/>
          <p:cNvSpPr/>
          <p:nvPr/>
        </p:nvSpPr>
        <p:spPr>
          <a:xfrm rot="-10257064" flipH="1">
            <a:off x="5502633" y="3527227"/>
            <a:ext cx="1429788" cy="1428056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1"/>
          <p:cNvSpPr/>
          <p:nvPr/>
        </p:nvSpPr>
        <p:spPr>
          <a:xfrm rot="10800000">
            <a:off x="5334514" y="1575539"/>
            <a:ext cx="3208180" cy="3204356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1"/>
          <p:cNvSpPr/>
          <p:nvPr/>
        </p:nvSpPr>
        <p:spPr>
          <a:xfrm rot="10800000">
            <a:off x="3382716" y="258692"/>
            <a:ext cx="1417911" cy="1416192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1"/>
          <p:cNvSpPr/>
          <p:nvPr/>
        </p:nvSpPr>
        <p:spPr>
          <a:xfrm rot="10800000">
            <a:off x="1555747" y="322680"/>
            <a:ext cx="2554576" cy="2551521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1"/>
          <p:cNvSpPr/>
          <p:nvPr/>
        </p:nvSpPr>
        <p:spPr>
          <a:xfrm>
            <a:off x="8031739" y="3847358"/>
            <a:ext cx="651717" cy="650950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1"/>
          <p:cNvSpPr/>
          <p:nvPr/>
        </p:nvSpPr>
        <p:spPr>
          <a:xfrm rot="10800000">
            <a:off x="348590" y="-375741"/>
            <a:ext cx="9736125" cy="5038925"/>
          </a:xfrm>
          <a:custGeom>
            <a:avLst/>
            <a:gdLst/>
            <a:ahLst/>
            <a:cxnLst/>
            <a:rect l="l" t="t" r="r" b="b"/>
            <a:pathLst>
              <a:path w="389445" h="201557" extrusionOk="0">
                <a:moveTo>
                  <a:pt x="152734" y="3525"/>
                </a:moveTo>
                <a:cubicBezTo>
                  <a:pt x="136303" y="3647"/>
                  <a:pt x="100708" y="-4099"/>
                  <a:pt x="83991" y="10375"/>
                </a:cubicBezTo>
                <a:cubicBezTo>
                  <a:pt x="67274" y="24849"/>
                  <a:pt x="64053" y="72839"/>
                  <a:pt x="52433" y="90371"/>
                </a:cubicBezTo>
                <a:cubicBezTo>
                  <a:pt x="40813" y="107903"/>
                  <a:pt x="22098" y="98567"/>
                  <a:pt x="14269" y="115569"/>
                </a:cubicBezTo>
                <a:cubicBezTo>
                  <a:pt x="6441" y="132571"/>
                  <a:pt x="-7830" y="179215"/>
                  <a:pt x="5462" y="192385"/>
                </a:cubicBezTo>
                <a:cubicBezTo>
                  <a:pt x="18754" y="205555"/>
                  <a:pt x="68905" y="202905"/>
                  <a:pt x="94021" y="194587"/>
                </a:cubicBezTo>
                <a:cubicBezTo>
                  <a:pt x="119137" y="186269"/>
                  <a:pt x="128800" y="149941"/>
                  <a:pt x="156159" y="142479"/>
                </a:cubicBezTo>
                <a:cubicBezTo>
                  <a:pt x="183518" y="135018"/>
                  <a:pt x="229999" y="144110"/>
                  <a:pt x="258173" y="149818"/>
                </a:cubicBezTo>
                <a:cubicBezTo>
                  <a:pt x="286347" y="155526"/>
                  <a:pt x="304368" y="176891"/>
                  <a:pt x="325203" y="176728"/>
                </a:cubicBezTo>
                <a:cubicBezTo>
                  <a:pt x="346038" y="176565"/>
                  <a:pt x="374130" y="168940"/>
                  <a:pt x="383182" y="148839"/>
                </a:cubicBezTo>
                <a:cubicBezTo>
                  <a:pt x="392234" y="128738"/>
                  <a:pt x="391704" y="76019"/>
                  <a:pt x="379513" y="56122"/>
                </a:cubicBezTo>
                <a:cubicBezTo>
                  <a:pt x="367322" y="36225"/>
                  <a:pt x="329729" y="38712"/>
                  <a:pt x="310036" y="29456"/>
                </a:cubicBezTo>
                <a:cubicBezTo>
                  <a:pt x="290343" y="20201"/>
                  <a:pt x="282596" y="3892"/>
                  <a:pt x="261353" y="589"/>
                </a:cubicBezTo>
                <a:cubicBezTo>
                  <a:pt x="240110" y="-2713"/>
                  <a:pt x="200683" y="9152"/>
                  <a:pt x="182580" y="9641"/>
                </a:cubicBezTo>
                <a:cubicBezTo>
                  <a:pt x="164477" y="10130"/>
                  <a:pt x="169166" y="3403"/>
                  <a:pt x="152734" y="3525"/>
                </a:cubicBezTo>
                <a:close/>
              </a:path>
            </a:pathLst>
          </a:cu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" name="Google Shape;133;p11"/>
          <p:cNvSpPr/>
          <p:nvPr/>
        </p:nvSpPr>
        <p:spPr>
          <a:xfrm>
            <a:off x="429739" y="283784"/>
            <a:ext cx="778132" cy="777217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1"/>
          <p:cNvSpPr/>
          <p:nvPr/>
        </p:nvSpPr>
        <p:spPr>
          <a:xfrm rot="10800000">
            <a:off x="625204" y="4074462"/>
            <a:ext cx="778132" cy="777217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1"/>
          <p:cNvSpPr/>
          <p:nvPr/>
        </p:nvSpPr>
        <p:spPr>
          <a:xfrm rot="10800000">
            <a:off x="219119" y="4382983"/>
            <a:ext cx="516731" cy="516123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1"/>
          <p:cNvSpPr/>
          <p:nvPr/>
        </p:nvSpPr>
        <p:spPr>
          <a:xfrm>
            <a:off x="369788" y="834813"/>
            <a:ext cx="397152" cy="396685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1"/>
          <p:cNvSpPr/>
          <p:nvPr/>
        </p:nvSpPr>
        <p:spPr>
          <a:xfrm>
            <a:off x="6756632" y="3877307"/>
            <a:ext cx="925820" cy="924680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1"/>
          <p:cNvSpPr/>
          <p:nvPr/>
        </p:nvSpPr>
        <p:spPr>
          <a:xfrm>
            <a:off x="6014468" y="3113924"/>
            <a:ext cx="1667986" cy="1665974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1"/>
          <p:cNvSpPr/>
          <p:nvPr/>
        </p:nvSpPr>
        <p:spPr>
          <a:xfrm>
            <a:off x="90114" y="327423"/>
            <a:ext cx="778274" cy="424156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1"/>
          <p:cNvSpPr/>
          <p:nvPr/>
        </p:nvSpPr>
        <p:spPr>
          <a:xfrm>
            <a:off x="6897127" y="4153702"/>
            <a:ext cx="1533640" cy="836398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1"/>
          <p:cNvSpPr/>
          <p:nvPr/>
        </p:nvSpPr>
        <p:spPr>
          <a:xfrm rot="8099911">
            <a:off x="231816" y="4423804"/>
            <a:ext cx="854308" cy="488349"/>
          </a:xfrm>
          <a:custGeom>
            <a:avLst/>
            <a:gdLst/>
            <a:ahLst/>
            <a:cxnLst/>
            <a:rect l="l" t="t" r="r" b="b"/>
            <a:pathLst>
              <a:path w="12457" h="7121" extrusionOk="0">
                <a:moveTo>
                  <a:pt x="4027" y="748"/>
                </a:moveTo>
                <a:cubicBezTo>
                  <a:pt x="4003" y="772"/>
                  <a:pt x="3978" y="772"/>
                  <a:pt x="3930" y="797"/>
                </a:cubicBezTo>
                <a:cubicBezTo>
                  <a:pt x="3930" y="772"/>
                  <a:pt x="3905" y="748"/>
                  <a:pt x="3905" y="748"/>
                </a:cubicBezTo>
                <a:close/>
                <a:moveTo>
                  <a:pt x="4367" y="821"/>
                </a:moveTo>
                <a:cubicBezTo>
                  <a:pt x="4391" y="821"/>
                  <a:pt x="4416" y="821"/>
                  <a:pt x="4416" y="845"/>
                </a:cubicBezTo>
                <a:lnTo>
                  <a:pt x="4148" y="991"/>
                </a:lnTo>
                <a:cubicBezTo>
                  <a:pt x="4124" y="967"/>
                  <a:pt x="4124" y="967"/>
                  <a:pt x="4100" y="967"/>
                </a:cubicBezTo>
                <a:cubicBezTo>
                  <a:pt x="4197" y="918"/>
                  <a:pt x="4270" y="870"/>
                  <a:pt x="4367" y="821"/>
                </a:cubicBezTo>
                <a:close/>
                <a:moveTo>
                  <a:pt x="4731" y="918"/>
                </a:moveTo>
                <a:cubicBezTo>
                  <a:pt x="4780" y="918"/>
                  <a:pt x="4829" y="942"/>
                  <a:pt x="4877" y="942"/>
                </a:cubicBezTo>
                <a:cubicBezTo>
                  <a:pt x="4731" y="1040"/>
                  <a:pt x="4561" y="1088"/>
                  <a:pt x="4416" y="1137"/>
                </a:cubicBezTo>
                <a:cubicBezTo>
                  <a:pt x="4391" y="1137"/>
                  <a:pt x="4367" y="1137"/>
                  <a:pt x="4343" y="1113"/>
                </a:cubicBezTo>
                <a:lnTo>
                  <a:pt x="4707" y="918"/>
                </a:lnTo>
                <a:close/>
                <a:moveTo>
                  <a:pt x="5169" y="1040"/>
                </a:moveTo>
                <a:cubicBezTo>
                  <a:pt x="5266" y="1088"/>
                  <a:pt x="5339" y="1113"/>
                  <a:pt x="5436" y="1137"/>
                </a:cubicBezTo>
                <a:cubicBezTo>
                  <a:pt x="5242" y="1210"/>
                  <a:pt x="5047" y="1307"/>
                  <a:pt x="4829" y="1355"/>
                </a:cubicBezTo>
                <a:cubicBezTo>
                  <a:pt x="4780" y="1331"/>
                  <a:pt x="4707" y="1307"/>
                  <a:pt x="4659" y="1283"/>
                </a:cubicBezTo>
                <a:cubicBezTo>
                  <a:pt x="4829" y="1210"/>
                  <a:pt x="4999" y="1137"/>
                  <a:pt x="5144" y="1064"/>
                </a:cubicBezTo>
                <a:cubicBezTo>
                  <a:pt x="5144" y="1064"/>
                  <a:pt x="5144" y="1040"/>
                  <a:pt x="5169" y="1040"/>
                </a:cubicBezTo>
                <a:close/>
                <a:moveTo>
                  <a:pt x="5703" y="1234"/>
                </a:moveTo>
                <a:cubicBezTo>
                  <a:pt x="5776" y="1258"/>
                  <a:pt x="5849" y="1283"/>
                  <a:pt x="5922" y="1307"/>
                </a:cubicBezTo>
                <a:cubicBezTo>
                  <a:pt x="5752" y="1404"/>
                  <a:pt x="5557" y="1501"/>
                  <a:pt x="5387" y="1598"/>
                </a:cubicBezTo>
                <a:cubicBezTo>
                  <a:pt x="5290" y="1550"/>
                  <a:pt x="5217" y="1525"/>
                  <a:pt x="5120" y="1477"/>
                </a:cubicBezTo>
                <a:cubicBezTo>
                  <a:pt x="5290" y="1428"/>
                  <a:pt x="5460" y="1355"/>
                  <a:pt x="5655" y="1283"/>
                </a:cubicBezTo>
                <a:cubicBezTo>
                  <a:pt x="5679" y="1283"/>
                  <a:pt x="5703" y="1258"/>
                  <a:pt x="5703" y="1234"/>
                </a:cubicBezTo>
                <a:close/>
                <a:moveTo>
                  <a:pt x="5006" y="217"/>
                </a:moveTo>
                <a:cubicBezTo>
                  <a:pt x="6101" y="217"/>
                  <a:pt x="7270" y="862"/>
                  <a:pt x="8011" y="1623"/>
                </a:cubicBezTo>
                <a:cubicBezTo>
                  <a:pt x="6748" y="1550"/>
                  <a:pt x="5655" y="894"/>
                  <a:pt x="4440" y="627"/>
                </a:cubicBezTo>
                <a:cubicBezTo>
                  <a:pt x="4423" y="610"/>
                  <a:pt x="4406" y="592"/>
                  <a:pt x="4380" y="592"/>
                </a:cubicBezTo>
                <a:cubicBezTo>
                  <a:pt x="4369" y="592"/>
                  <a:pt x="4357" y="595"/>
                  <a:pt x="4343" y="602"/>
                </a:cubicBezTo>
                <a:cubicBezTo>
                  <a:pt x="4197" y="578"/>
                  <a:pt x="4051" y="530"/>
                  <a:pt x="3905" y="530"/>
                </a:cubicBezTo>
                <a:cubicBezTo>
                  <a:pt x="3954" y="432"/>
                  <a:pt x="4076" y="359"/>
                  <a:pt x="4318" y="311"/>
                </a:cubicBezTo>
                <a:cubicBezTo>
                  <a:pt x="4541" y="247"/>
                  <a:pt x="4772" y="217"/>
                  <a:pt x="5006" y="217"/>
                </a:cubicBezTo>
                <a:close/>
                <a:moveTo>
                  <a:pt x="6165" y="1404"/>
                </a:moveTo>
                <a:lnTo>
                  <a:pt x="6383" y="1477"/>
                </a:lnTo>
                <a:cubicBezTo>
                  <a:pt x="6238" y="1574"/>
                  <a:pt x="6092" y="1671"/>
                  <a:pt x="5922" y="1744"/>
                </a:cubicBezTo>
                <a:cubicBezTo>
                  <a:pt x="5897" y="1744"/>
                  <a:pt x="5897" y="1744"/>
                  <a:pt x="5873" y="1768"/>
                </a:cubicBezTo>
                <a:cubicBezTo>
                  <a:pt x="5800" y="1744"/>
                  <a:pt x="5727" y="1720"/>
                  <a:pt x="5655" y="1696"/>
                </a:cubicBezTo>
                <a:cubicBezTo>
                  <a:pt x="5825" y="1623"/>
                  <a:pt x="5995" y="1525"/>
                  <a:pt x="6140" y="1428"/>
                </a:cubicBezTo>
                <a:cubicBezTo>
                  <a:pt x="6165" y="1428"/>
                  <a:pt x="6165" y="1404"/>
                  <a:pt x="6165" y="1404"/>
                </a:cubicBezTo>
                <a:close/>
                <a:moveTo>
                  <a:pt x="6626" y="1550"/>
                </a:moveTo>
                <a:cubicBezTo>
                  <a:pt x="6723" y="1598"/>
                  <a:pt x="6796" y="1623"/>
                  <a:pt x="6869" y="1647"/>
                </a:cubicBezTo>
                <a:cubicBezTo>
                  <a:pt x="6748" y="1720"/>
                  <a:pt x="6602" y="1817"/>
                  <a:pt x="6432" y="1890"/>
                </a:cubicBezTo>
                <a:cubicBezTo>
                  <a:pt x="6359" y="1890"/>
                  <a:pt x="6262" y="1866"/>
                  <a:pt x="6189" y="1841"/>
                </a:cubicBezTo>
                <a:cubicBezTo>
                  <a:pt x="6335" y="1768"/>
                  <a:pt x="6456" y="1671"/>
                  <a:pt x="6602" y="1598"/>
                </a:cubicBezTo>
                <a:cubicBezTo>
                  <a:pt x="6602" y="1574"/>
                  <a:pt x="6626" y="1574"/>
                  <a:pt x="6626" y="1550"/>
                </a:cubicBezTo>
                <a:close/>
                <a:moveTo>
                  <a:pt x="7695" y="1817"/>
                </a:moveTo>
                <a:cubicBezTo>
                  <a:pt x="7744" y="1817"/>
                  <a:pt x="7792" y="1841"/>
                  <a:pt x="7841" y="1841"/>
                </a:cubicBezTo>
                <a:cubicBezTo>
                  <a:pt x="7744" y="1866"/>
                  <a:pt x="7671" y="1890"/>
                  <a:pt x="7574" y="1890"/>
                </a:cubicBezTo>
                <a:cubicBezTo>
                  <a:pt x="7598" y="1866"/>
                  <a:pt x="7647" y="1841"/>
                  <a:pt x="7695" y="1817"/>
                </a:cubicBezTo>
                <a:close/>
                <a:moveTo>
                  <a:pt x="7161" y="1720"/>
                </a:moveTo>
                <a:cubicBezTo>
                  <a:pt x="7234" y="1720"/>
                  <a:pt x="7306" y="1744"/>
                  <a:pt x="7404" y="1768"/>
                </a:cubicBezTo>
                <a:cubicBezTo>
                  <a:pt x="7306" y="1817"/>
                  <a:pt x="7209" y="1866"/>
                  <a:pt x="7136" y="1914"/>
                </a:cubicBezTo>
                <a:cubicBezTo>
                  <a:pt x="7112" y="1938"/>
                  <a:pt x="7112" y="1938"/>
                  <a:pt x="7088" y="1938"/>
                </a:cubicBezTo>
                <a:lnTo>
                  <a:pt x="6796" y="1938"/>
                </a:lnTo>
                <a:cubicBezTo>
                  <a:pt x="6918" y="1866"/>
                  <a:pt x="7039" y="1793"/>
                  <a:pt x="7161" y="1720"/>
                </a:cubicBezTo>
                <a:close/>
                <a:moveTo>
                  <a:pt x="6262" y="2764"/>
                </a:moveTo>
                <a:lnTo>
                  <a:pt x="6262" y="2764"/>
                </a:lnTo>
                <a:cubicBezTo>
                  <a:pt x="6116" y="2862"/>
                  <a:pt x="5970" y="2983"/>
                  <a:pt x="5800" y="3080"/>
                </a:cubicBezTo>
                <a:cubicBezTo>
                  <a:pt x="5849" y="3007"/>
                  <a:pt x="5897" y="2934"/>
                  <a:pt x="5922" y="2862"/>
                </a:cubicBezTo>
                <a:cubicBezTo>
                  <a:pt x="6043" y="2813"/>
                  <a:pt x="6165" y="2789"/>
                  <a:pt x="6262" y="2764"/>
                </a:cubicBezTo>
                <a:close/>
                <a:moveTo>
                  <a:pt x="5630" y="2934"/>
                </a:moveTo>
                <a:lnTo>
                  <a:pt x="5630" y="2934"/>
                </a:lnTo>
                <a:cubicBezTo>
                  <a:pt x="5582" y="3056"/>
                  <a:pt x="5509" y="3153"/>
                  <a:pt x="5460" y="3275"/>
                </a:cubicBezTo>
                <a:cubicBezTo>
                  <a:pt x="5387" y="3323"/>
                  <a:pt x="5314" y="3347"/>
                  <a:pt x="5242" y="3396"/>
                </a:cubicBezTo>
                <a:cubicBezTo>
                  <a:pt x="5314" y="3250"/>
                  <a:pt x="5387" y="3129"/>
                  <a:pt x="5460" y="3007"/>
                </a:cubicBezTo>
                <a:cubicBezTo>
                  <a:pt x="5460" y="2983"/>
                  <a:pt x="5460" y="2983"/>
                  <a:pt x="5484" y="2983"/>
                </a:cubicBezTo>
                <a:cubicBezTo>
                  <a:pt x="5533" y="2959"/>
                  <a:pt x="5582" y="2959"/>
                  <a:pt x="5630" y="2934"/>
                </a:cubicBezTo>
                <a:close/>
                <a:moveTo>
                  <a:pt x="4177" y="2612"/>
                </a:moveTo>
                <a:cubicBezTo>
                  <a:pt x="4618" y="2612"/>
                  <a:pt x="5062" y="2624"/>
                  <a:pt x="5503" y="2624"/>
                </a:cubicBezTo>
                <a:cubicBezTo>
                  <a:pt x="5659" y="2624"/>
                  <a:pt x="5815" y="2623"/>
                  <a:pt x="5970" y="2619"/>
                </a:cubicBezTo>
                <a:lnTo>
                  <a:pt x="5970" y="2619"/>
                </a:lnTo>
                <a:cubicBezTo>
                  <a:pt x="5387" y="2789"/>
                  <a:pt x="4804" y="2934"/>
                  <a:pt x="4197" y="3032"/>
                </a:cubicBezTo>
                <a:cubicBezTo>
                  <a:pt x="3468" y="3177"/>
                  <a:pt x="2764" y="3275"/>
                  <a:pt x="2035" y="3299"/>
                </a:cubicBezTo>
                <a:cubicBezTo>
                  <a:pt x="1549" y="3323"/>
                  <a:pt x="1088" y="3347"/>
                  <a:pt x="626" y="3469"/>
                </a:cubicBezTo>
                <a:lnTo>
                  <a:pt x="626" y="3469"/>
                </a:lnTo>
                <a:cubicBezTo>
                  <a:pt x="1681" y="2710"/>
                  <a:pt x="2915" y="2612"/>
                  <a:pt x="4177" y="2612"/>
                </a:cubicBezTo>
                <a:close/>
                <a:moveTo>
                  <a:pt x="5193" y="3056"/>
                </a:moveTo>
                <a:cubicBezTo>
                  <a:pt x="5096" y="3202"/>
                  <a:pt x="4999" y="3372"/>
                  <a:pt x="4877" y="3542"/>
                </a:cubicBezTo>
                <a:cubicBezTo>
                  <a:pt x="4804" y="3566"/>
                  <a:pt x="4707" y="3590"/>
                  <a:pt x="4634" y="3615"/>
                </a:cubicBezTo>
                <a:cubicBezTo>
                  <a:pt x="4731" y="3469"/>
                  <a:pt x="4829" y="3299"/>
                  <a:pt x="4950" y="3153"/>
                </a:cubicBezTo>
                <a:cubicBezTo>
                  <a:pt x="4974" y="3153"/>
                  <a:pt x="4974" y="3129"/>
                  <a:pt x="4974" y="3104"/>
                </a:cubicBezTo>
                <a:cubicBezTo>
                  <a:pt x="5047" y="3080"/>
                  <a:pt x="5120" y="3056"/>
                  <a:pt x="5193" y="3056"/>
                </a:cubicBezTo>
                <a:close/>
                <a:moveTo>
                  <a:pt x="893" y="3639"/>
                </a:moveTo>
                <a:cubicBezTo>
                  <a:pt x="845" y="3663"/>
                  <a:pt x="796" y="3712"/>
                  <a:pt x="747" y="3736"/>
                </a:cubicBezTo>
                <a:cubicBezTo>
                  <a:pt x="699" y="3712"/>
                  <a:pt x="675" y="3712"/>
                  <a:pt x="626" y="3688"/>
                </a:cubicBezTo>
                <a:cubicBezTo>
                  <a:pt x="723" y="3663"/>
                  <a:pt x="796" y="3639"/>
                  <a:pt x="893" y="3639"/>
                </a:cubicBezTo>
                <a:close/>
                <a:moveTo>
                  <a:pt x="10218" y="1729"/>
                </a:moveTo>
                <a:cubicBezTo>
                  <a:pt x="10340" y="1729"/>
                  <a:pt x="10467" y="1772"/>
                  <a:pt x="10586" y="1866"/>
                </a:cubicBezTo>
                <a:cubicBezTo>
                  <a:pt x="11290" y="2376"/>
                  <a:pt x="10489" y="3153"/>
                  <a:pt x="9979" y="3712"/>
                </a:cubicBezTo>
                <a:cubicBezTo>
                  <a:pt x="10076" y="3420"/>
                  <a:pt x="10173" y="3104"/>
                  <a:pt x="10319" y="2813"/>
                </a:cubicBezTo>
                <a:cubicBezTo>
                  <a:pt x="10352" y="2713"/>
                  <a:pt x="10272" y="2637"/>
                  <a:pt x="10202" y="2637"/>
                </a:cubicBezTo>
                <a:cubicBezTo>
                  <a:pt x="10170" y="2637"/>
                  <a:pt x="10140" y="2653"/>
                  <a:pt x="10124" y="2692"/>
                </a:cubicBezTo>
                <a:cubicBezTo>
                  <a:pt x="9979" y="3032"/>
                  <a:pt x="9881" y="3372"/>
                  <a:pt x="9760" y="3736"/>
                </a:cubicBezTo>
                <a:cubicBezTo>
                  <a:pt x="9711" y="3420"/>
                  <a:pt x="9663" y="3129"/>
                  <a:pt x="9638" y="2813"/>
                </a:cubicBezTo>
                <a:cubicBezTo>
                  <a:pt x="9638" y="2619"/>
                  <a:pt x="9614" y="2327"/>
                  <a:pt x="9687" y="2133"/>
                </a:cubicBezTo>
                <a:cubicBezTo>
                  <a:pt x="9782" y="1880"/>
                  <a:pt x="9990" y="1729"/>
                  <a:pt x="10218" y="1729"/>
                </a:cubicBezTo>
                <a:close/>
                <a:moveTo>
                  <a:pt x="8304" y="2063"/>
                </a:moveTo>
                <a:cubicBezTo>
                  <a:pt x="8622" y="2063"/>
                  <a:pt x="8943" y="2353"/>
                  <a:pt x="9104" y="2643"/>
                </a:cubicBezTo>
                <a:cubicBezTo>
                  <a:pt x="9274" y="2959"/>
                  <a:pt x="9371" y="3275"/>
                  <a:pt x="9468" y="3615"/>
                </a:cubicBezTo>
                <a:cubicBezTo>
                  <a:pt x="9177" y="3250"/>
                  <a:pt x="8861" y="2910"/>
                  <a:pt x="8545" y="2570"/>
                </a:cubicBezTo>
                <a:cubicBezTo>
                  <a:pt x="8521" y="2540"/>
                  <a:pt x="8495" y="2528"/>
                  <a:pt x="8469" y="2528"/>
                </a:cubicBezTo>
                <a:cubicBezTo>
                  <a:pt x="8391" y="2528"/>
                  <a:pt x="8326" y="2643"/>
                  <a:pt x="8400" y="2716"/>
                </a:cubicBezTo>
                <a:cubicBezTo>
                  <a:pt x="8691" y="3056"/>
                  <a:pt x="9007" y="3396"/>
                  <a:pt x="9298" y="3760"/>
                </a:cubicBezTo>
                <a:cubicBezTo>
                  <a:pt x="8667" y="3566"/>
                  <a:pt x="7452" y="2862"/>
                  <a:pt x="7841" y="2327"/>
                </a:cubicBezTo>
                <a:cubicBezTo>
                  <a:pt x="7980" y="2139"/>
                  <a:pt x="8142" y="2063"/>
                  <a:pt x="8304" y="2063"/>
                </a:cubicBezTo>
                <a:close/>
                <a:moveTo>
                  <a:pt x="4707" y="3153"/>
                </a:moveTo>
                <a:lnTo>
                  <a:pt x="4707" y="3153"/>
                </a:lnTo>
                <a:cubicBezTo>
                  <a:pt x="4586" y="3323"/>
                  <a:pt x="4464" y="3493"/>
                  <a:pt x="4343" y="3663"/>
                </a:cubicBezTo>
                <a:cubicBezTo>
                  <a:pt x="4343" y="3688"/>
                  <a:pt x="4343" y="3712"/>
                  <a:pt x="4343" y="3736"/>
                </a:cubicBezTo>
                <a:cubicBezTo>
                  <a:pt x="4246" y="3736"/>
                  <a:pt x="4173" y="3760"/>
                  <a:pt x="4076" y="3785"/>
                </a:cubicBezTo>
                <a:cubicBezTo>
                  <a:pt x="4221" y="3615"/>
                  <a:pt x="4343" y="3445"/>
                  <a:pt x="4489" y="3275"/>
                </a:cubicBezTo>
                <a:cubicBezTo>
                  <a:pt x="4489" y="3250"/>
                  <a:pt x="4489" y="3226"/>
                  <a:pt x="4489" y="3202"/>
                </a:cubicBezTo>
                <a:lnTo>
                  <a:pt x="4513" y="3202"/>
                </a:lnTo>
                <a:cubicBezTo>
                  <a:pt x="4561" y="3177"/>
                  <a:pt x="4634" y="3177"/>
                  <a:pt x="4707" y="3153"/>
                </a:cubicBezTo>
                <a:close/>
                <a:moveTo>
                  <a:pt x="1622" y="3542"/>
                </a:moveTo>
                <a:cubicBezTo>
                  <a:pt x="1476" y="3639"/>
                  <a:pt x="1355" y="3736"/>
                  <a:pt x="1209" y="3833"/>
                </a:cubicBezTo>
                <a:cubicBezTo>
                  <a:pt x="1136" y="3833"/>
                  <a:pt x="1088" y="3809"/>
                  <a:pt x="1039" y="3809"/>
                </a:cubicBezTo>
                <a:cubicBezTo>
                  <a:pt x="1136" y="3736"/>
                  <a:pt x="1233" y="3639"/>
                  <a:pt x="1355" y="3566"/>
                </a:cubicBezTo>
                <a:cubicBezTo>
                  <a:pt x="1452" y="3566"/>
                  <a:pt x="1525" y="3542"/>
                  <a:pt x="1622" y="3542"/>
                </a:cubicBezTo>
                <a:close/>
                <a:moveTo>
                  <a:pt x="4221" y="3250"/>
                </a:moveTo>
                <a:cubicBezTo>
                  <a:pt x="4076" y="3445"/>
                  <a:pt x="3905" y="3639"/>
                  <a:pt x="3760" y="3858"/>
                </a:cubicBezTo>
                <a:cubicBezTo>
                  <a:pt x="3638" y="3882"/>
                  <a:pt x="3493" y="3906"/>
                  <a:pt x="3371" y="3906"/>
                </a:cubicBezTo>
                <a:cubicBezTo>
                  <a:pt x="3541" y="3760"/>
                  <a:pt x="3687" y="3566"/>
                  <a:pt x="3833" y="3372"/>
                </a:cubicBezTo>
                <a:cubicBezTo>
                  <a:pt x="3833" y="3347"/>
                  <a:pt x="3833" y="3347"/>
                  <a:pt x="3833" y="3323"/>
                </a:cubicBezTo>
                <a:cubicBezTo>
                  <a:pt x="3954" y="3299"/>
                  <a:pt x="4100" y="3275"/>
                  <a:pt x="4221" y="3250"/>
                </a:cubicBezTo>
                <a:close/>
                <a:moveTo>
                  <a:pt x="2424" y="3493"/>
                </a:moveTo>
                <a:cubicBezTo>
                  <a:pt x="2278" y="3663"/>
                  <a:pt x="2108" y="3809"/>
                  <a:pt x="1938" y="3955"/>
                </a:cubicBezTo>
                <a:cubicBezTo>
                  <a:pt x="1792" y="3930"/>
                  <a:pt x="1646" y="3906"/>
                  <a:pt x="1501" y="3882"/>
                </a:cubicBezTo>
                <a:cubicBezTo>
                  <a:pt x="1671" y="3785"/>
                  <a:pt x="1816" y="3663"/>
                  <a:pt x="1986" y="3542"/>
                </a:cubicBezTo>
                <a:cubicBezTo>
                  <a:pt x="2011" y="3542"/>
                  <a:pt x="2011" y="3517"/>
                  <a:pt x="2011" y="3517"/>
                </a:cubicBezTo>
                <a:cubicBezTo>
                  <a:pt x="2156" y="3517"/>
                  <a:pt x="2278" y="3517"/>
                  <a:pt x="2424" y="3493"/>
                </a:cubicBezTo>
                <a:close/>
                <a:moveTo>
                  <a:pt x="3541" y="3372"/>
                </a:moveTo>
                <a:cubicBezTo>
                  <a:pt x="3395" y="3566"/>
                  <a:pt x="3250" y="3760"/>
                  <a:pt x="3055" y="3930"/>
                </a:cubicBezTo>
                <a:cubicBezTo>
                  <a:pt x="3055" y="3930"/>
                  <a:pt x="3055" y="3930"/>
                  <a:pt x="3031" y="3955"/>
                </a:cubicBezTo>
                <a:lnTo>
                  <a:pt x="2788" y="3955"/>
                </a:lnTo>
                <a:cubicBezTo>
                  <a:pt x="2982" y="3785"/>
                  <a:pt x="3152" y="3615"/>
                  <a:pt x="3347" y="3445"/>
                </a:cubicBezTo>
                <a:cubicBezTo>
                  <a:pt x="3347" y="3445"/>
                  <a:pt x="3371" y="3420"/>
                  <a:pt x="3371" y="3396"/>
                </a:cubicBezTo>
                <a:lnTo>
                  <a:pt x="3541" y="3372"/>
                </a:lnTo>
                <a:close/>
                <a:moveTo>
                  <a:pt x="3031" y="3445"/>
                </a:moveTo>
                <a:lnTo>
                  <a:pt x="3031" y="3445"/>
                </a:lnTo>
                <a:cubicBezTo>
                  <a:pt x="2861" y="3639"/>
                  <a:pt x="2667" y="3809"/>
                  <a:pt x="2472" y="3979"/>
                </a:cubicBezTo>
                <a:cubicBezTo>
                  <a:pt x="2399" y="3979"/>
                  <a:pt x="2326" y="3955"/>
                  <a:pt x="2254" y="3955"/>
                </a:cubicBezTo>
                <a:cubicBezTo>
                  <a:pt x="2424" y="3809"/>
                  <a:pt x="2594" y="3639"/>
                  <a:pt x="2764" y="3469"/>
                </a:cubicBezTo>
                <a:cubicBezTo>
                  <a:pt x="2861" y="3469"/>
                  <a:pt x="2934" y="3469"/>
                  <a:pt x="3031" y="3445"/>
                </a:cubicBezTo>
                <a:close/>
                <a:moveTo>
                  <a:pt x="11143" y="4018"/>
                </a:moveTo>
                <a:cubicBezTo>
                  <a:pt x="11201" y="4018"/>
                  <a:pt x="11258" y="4020"/>
                  <a:pt x="11315" y="4028"/>
                </a:cubicBezTo>
                <a:cubicBezTo>
                  <a:pt x="11485" y="4052"/>
                  <a:pt x="11655" y="4076"/>
                  <a:pt x="11800" y="4149"/>
                </a:cubicBezTo>
                <a:cubicBezTo>
                  <a:pt x="12043" y="4295"/>
                  <a:pt x="12043" y="4392"/>
                  <a:pt x="11971" y="4659"/>
                </a:cubicBezTo>
                <a:cubicBezTo>
                  <a:pt x="11890" y="4920"/>
                  <a:pt x="11860" y="4982"/>
                  <a:pt x="11687" y="4982"/>
                </a:cubicBezTo>
                <a:cubicBezTo>
                  <a:pt x="11651" y="4982"/>
                  <a:pt x="11608" y="4979"/>
                  <a:pt x="11558" y="4975"/>
                </a:cubicBezTo>
                <a:cubicBezTo>
                  <a:pt x="11388" y="4975"/>
                  <a:pt x="11217" y="4902"/>
                  <a:pt x="11072" y="4854"/>
                </a:cubicBezTo>
                <a:cubicBezTo>
                  <a:pt x="10804" y="4756"/>
                  <a:pt x="10537" y="4635"/>
                  <a:pt x="10319" y="4441"/>
                </a:cubicBezTo>
                <a:cubicBezTo>
                  <a:pt x="10246" y="4368"/>
                  <a:pt x="10173" y="4295"/>
                  <a:pt x="10100" y="4222"/>
                </a:cubicBezTo>
                <a:lnTo>
                  <a:pt x="10100" y="4222"/>
                </a:lnTo>
                <a:cubicBezTo>
                  <a:pt x="10513" y="4319"/>
                  <a:pt x="10926" y="4489"/>
                  <a:pt x="11339" y="4562"/>
                </a:cubicBezTo>
                <a:cubicBezTo>
                  <a:pt x="11347" y="4563"/>
                  <a:pt x="11356" y="4564"/>
                  <a:pt x="11364" y="4564"/>
                </a:cubicBezTo>
                <a:cubicBezTo>
                  <a:pt x="11490" y="4564"/>
                  <a:pt x="11526" y="4391"/>
                  <a:pt x="11412" y="4368"/>
                </a:cubicBezTo>
                <a:cubicBezTo>
                  <a:pt x="11047" y="4295"/>
                  <a:pt x="10732" y="4173"/>
                  <a:pt x="10392" y="4076"/>
                </a:cubicBezTo>
                <a:cubicBezTo>
                  <a:pt x="10489" y="4076"/>
                  <a:pt x="10610" y="4052"/>
                  <a:pt x="10707" y="4052"/>
                </a:cubicBezTo>
                <a:cubicBezTo>
                  <a:pt x="10862" y="4035"/>
                  <a:pt x="11004" y="4018"/>
                  <a:pt x="11143" y="4018"/>
                </a:cubicBezTo>
                <a:close/>
                <a:moveTo>
                  <a:pt x="8201" y="3946"/>
                </a:moveTo>
                <a:cubicBezTo>
                  <a:pt x="8641" y="3946"/>
                  <a:pt x="9112" y="4050"/>
                  <a:pt x="9420" y="4198"/>
                </a:cubicBezTo>
                <a:cubicBezTo>
                  <a:pt x="8958" y="4246"/>
                  <a:pt x="8521" y="4295"/>
                  <a:pt x="8059" y="4368"/>
                </a:cubicBezTo>
                <a:cubicBezTo>
                  <a:pt x="7921" y="4391"/>
                  <a:pt x="7980" y="4588"/>
                  <a:pt x="8089" y="4588"/>
                </a:cubicBezTo>
                <a:cubicBezTo>
                  <a:pt x="8095" y="4588"/>
                  <a:pt x="8102" y="4588"/>
                  <a:pt x="8108" y="4586"/>
                </a:cubicBezTo>
                <a:cubicBezTo>
                  <a:pt x="8570" y="4489"/>
                  <a:pt x="9007" y="4441"/>
                  <a:pt x="9444" y="4416"/>
                </a:cubicBezTo>
                <a:lnTo>
                  <a:pt x="9444" y="4416"/>
                </a:lnTo>
                <a:cubicBezTo>
                  <a:pt x="9104" y="4732"/>
                  <a:pt x="8642" y="5024"/>
                  <a:pt x="8205" y="5169"/>
                </a:cubicBezTo>
                <a:cubicBezTo>
                  <a:pt x="8066" y="5216"/>
                  <a:pt x="7923" y="5245"/>
                  <a:pt x="7787" y="5245"/>
                </a:cubicBezTo>
                <a:cubicBezTo>
                  <a:pt x="7568" y="5245"/>
                  <a:pt x="7368" y="5170"/>
                  <a:pt x="7234" y="4975"/>
                </a:cubicBezTo>
                <a:cubicBezTo>
                  <a:pt x="7088" y="4756"/>
                  <a:pt x="7039" y="4489"/>
                  <a:pt x="7185" y="4295"/>
                </a:cubicBezTo>
                <a:cubicBezTo>
                  <a:pt x="7376" y="4044"/>
                  <a:pt x="7774" y="3946"/>
                  <a:pt x="8201" y="3946"/>
                </a:cubicBezTo>
                <a:close/>
                <a:moveTo>
                  <a:pt x="9881" y="4416"/>
                </a:moveTo>
                <a:cubicBezTo>
                  <a:pt x="10221" y="4878"/>
                  <a:pt x="10513" y="5485"/>
                  <a:pt x="10562" y="6044"/>
                </a:cubicBezTo>
                <a:cubicBezTo>
                  <a:pt x="10562" y="6408"/>
                  <a:pt x="10416" y="6675"/>
                  <a:pt x="10100" y="6821"/>
                </a:cubicBezTo>
                <a:cubicBezTo>
                  <a:pt x="9999" y="6872"/>
                  <a:pt x="9911" y="6901"/>
                  <a:pt x="9832" y="6901"/>
                </a:cubicBezTo>
                <a:cubicBezTo>
                  <a:pt x="9720" y="6901"/>
                  <a:pt x="9627" y="6842"/>
                  <a:pt x="9541" y="6700"/>
                </a:cubicBezTo>
                <a:cubicBezTo>
                  <a:pt x="9274" y="6190"/>
                  <a:pt x="9444" y="5242"/>
                  <a:pt x="9687" y="4611"/>
                </a:cubicBezTo>
                <a:cubicBezTo>
                  <a:pt x="9760" y="4951"/>
                  <a:pt x="9833" y="5315"/>
                  <a:pt x="9881" y="5655"/>
                </a:cubicBezTo>
                <a:cubicBezTo>
                  <a:pt x="9881" y="5728"/>
                  <a:pt x="9936" y="5764"/>
                  <a:pt x="9988" y="5764"/>
                </a:cubicBezTo>
                <a:cubicBezTo>
                  <a:pt x="10039" y="5764"/>
                  <a:pt x="10088" y="5728"/>
                  <a:pt x="10076" y="5655"/>
                </a:cubicBezTo>
                <a:cubicBezTo>
                  <a:pt x="10027" y="5242"/>
                  <a:pt x="9954" y="4829"/>
                  <a:pt x="9881" y="4416"/>
                </a:cubicBezTo>
                <a:close/>
                <a:moveTo>
                  <a:pt x="4971" y="1"/>
                </a:moveTo>
                <a:cubicBezTo>
                  <a:pt x="4442" y="1"/>
                  <a:pt x="3931" y="143"/>
                  <a:pt x="3493" y="481"/>
                </a:cubicBezTo>
                <a:cubicBezTo>
                  <a:pt x="3468" y="530"/>
                  <a:pt x="3444" y="578"/>
                  <a:pt x="3468" y="627"/>
                </a:cubicBezTo>
                <a:cubicBezTo>
                  <a:pt x="3857" y="1258"/>
                  <a:pt x="4707" y="1550"/>
                  <a:pt x="5363" y="1817"/>
                </a:cubicBezTo>
                <a:cubicBezTo>
                  <a:pt x="5880" y="2028"/>
                  <a:pt x="6413" y="2163"/>
                  <a:pt x="6949" y="2163"/>
                </a:cubicBezTo>
                <a:cubicBezTo>
                  <a:pt x="7092" y="2163"/>
                  <a:pt x="7236" y="2153"/>
                  <a:pt x="7379" y="2133"/>
                </a:cubicBezTo>
                <a:lnTo>
                  <a:pt x="7379" y="2133"/>
                </a:lnTo>
                <a:cubicBezTo>
                  <a:pt x="7161" y="2230"/>
                  <a:pt x="6942" y="2303"/>
                  <a:pt x="6723" y="2376"/>
                </a:cubicBezTo>
                <a:cubicBezTo>
                  <a:pt x="6707" y="2376"/>
                  <a:pt x="6691" y="2365"/>
                  <a:pt x="6675" y="2365"/>
                </a:cubicBezTo>
                <a:cubicBezTo>
                  <a:pt x="6667" y="2365"/>
                  <a:pt x="6659" y="2368"/>
                  <a:pt x="6651" y="2376"/>
                </a:cubicBezTo>
                <a:cubicBezTo>
                  <a:pt x="6231" y="2416"/>
                  <a:pt x="5807" y="2426"/>
                  <a:pt x="5383" y="2426"/>
                </a:cubicBezTo>
                <a:cubicBezTo>
                  <a:pt x="4973" y="2426"/>
                  <a:pt x="4563" y="2417"/>
                  <a:pt x="4156" y="2417"/>
                </a:cubicBezTo>
                <a:cubicBezTo>
                  <a:pt x="2688" y="2417"/>
                  <a:pt x="1263" y="2536"/>
                  <a:pt x="67" y="3639"/>
                </a:cubicBezTo>
                <a:cubicBezTo>
                  <a:pt x="1" y="3705"/>
                  <a:pt x="76" y="3812"/>
                  <a:pt x="163" y="3812"/>
                </a:cubicBezTo>
                <a:cubicBezTo>
                  <a:pt x="172" y="3812"/>
                  <a:pt x="180" y="3811"/>
                  <a:pt x="189" y="3809"/>
                </a:cubicBezTo>
                <a:cubicBezTo>
                  <a:pt x="205" y="3809"/>
                  <a:pt x="221" y="3820"/>
                  <a:pt x="237" y="3820"/>
                </a:cubicBezTo>
                <a:cubicBezTo>
                  <a:pt x="245" y="3820"/>
                  <a:pt x="254" y="3817"/>
                  <a:pt x="262" y="3809"/>
                </a:cubicBezTo>
                <a:cubicBezTo>
                  <a:pt x="553" y="3906"/>
                  <a:pt x="869" y="3979"/>
                  <a:pt x="1185" y="4052"/>
                </a:cubicBezTo>
                <a:lnTo>
                  <a:pt x="1233" y="4052"/>
                </a:lnTo>
                <a:cubicBezTo>
                  <a:pt x="1670" y="4138"/>
                  <a:pt x="2116" y="4181"/>
                  <a:pt x="2562" y="4181"/>
                </a:cubicBezTo>
                <a:cubicBezTo>
                  <a:pt x="3379" y="4181"/>
                  <a:pt x="4195" y="4035"/>
                  <a:pt x="4950" y="3736"/>
                </a:cubicBezTo>
                <a:cubicBezTo>
                  <a:pt x="4974" y="3736"/>
                  <a:pt x="4999" y="3712"/>
                  <a:pt x="4999" y="3712"/>
                </a:cubicBezTo>
                <a:cubicBezTo>
                  <a:pt x="5169" y="3639"/>
                  <a:pt x="5339" y="3566"/>
                  <a:pt x="5509" y="3469"/>
                </a:cubicBezTo>
                <a:cubicBezTo>
                  <a:pt x="5522" y="3475"/>
                  <a:pt x="5533" y="3478"/>
                  <a:pt x="5543" y="3478"/>
                </a:cubicBezTo>
                <a:cubicBezTo>
                  <a:pt x="5570" y="3478"/>
                  <a:pt x="5588" y="3456"/>
                  <a:pt x="5606" y="3420"/>
                </a:cubicBezTo>
                <a:cubicBezTo>
                  <a:pt x="5995" y="3226"/>
                  <a:pt x="6383" y="2959"/>
                  <a:pt x="6723" y="2667"/>
                </a:cubicBezTo>
                <a:cubicBezTo>
                  <a:pt x="6748" y="2643"/>
                  <a:pt x="6748" y="2619"/>
                  <a:pt x="6748" y="2594"/>
                </a:cubicBezTo>
                <a:cubicBezTo>
                  <a:pt x="7039" y="2497"/>
                  <a:pt x="7355" y="2376"/>
                  <a:pt x="7647" y="2254"/>
                </a:cubicBezTo>
                <a:lnTo>
                  <a:pt x="7647" y="2254"/>
                </a:lnTo>
                <a:cubicBezTo>
                  <a:pt x="7306" y="2813"/>
                  <a:pt x="8084" y="3445"/>
                  <a:pt x="8788" y="3785"/>
                </a:cubicBezTo>
                <a:cubicBezTo>
                  <a:pt x="8580" y="3747"/>
                  <a:pt x="8364" y="3725"/>
                  <a:pt x="8155" y="3725"/>
                </a:cubicBezTo>
                <a:cubicBezTo>
                  <a:pt x="7558" y="3725"/>
                  <a:pt x="7019" y="3900"/>
                  <a:pt x="6893" y="4368"/>
                </a:cubicBezTo>
                <a:cubicBezTo>
                  <a:pt x="6748" y="4926"/>
                  <a:pt x="7258" y="5461"/>
                  <a:pt x="7792" y="5461"/>
                </a:cubicBezTo>
                <a:cubicBezTo>
                  <a:pt x="8375" y="5437"/>
                  <a:pt x="8958" y="5096"/>
                  <a:pt x="9420" y="4708"/>
                </a:cubicBezTo>
                <a:lnTo>
                  <a:pt x="9420" y="4708"/>
                </a:lnTo>
                <a:cubicBezTo>
                  <a:pt x="9323" y="5072"/>
                  <a:pt x="9274" y="5461"/>
                  <a:pt x="9250" y="5801"/>
                </a:cubicBezTo>
                <a:cubicBezTo>
                  <a:pt x="9201" y="6190"/>
                  <a:pt x="9177" y="6918"/>
                  <a:pt x="9638" y="7088"/>
                </a:cubicBezTo>
                <a:cubicBezTo>
                  <a:pt x="9705" y="7111"/>
                  <a:pt x="9772" y="7121"/>
                  <a:pt x="9839" y="7121"/>
                </a:cubicBezTo>
                <a:cubicBezTo>
                  <a:pt x="10285" y="7121"/>
                  <a:pt x="10714" y="6664"/>
                  <a:pt x="10756" y="6262"/>
                </a:cubicBezTo>
                <a:cubicBezTo>
                  <a:pt x="10804" y="5752"/>
                  <a:pt x="10610" y="5218"/>
                  <a:pt x="10343" y="4732"/>
                </a:cubicBezTo>
                <a:lnTo>
                  <a:pt x="10343" y="4732"/>
                </a:lnTo>
                <a:cubicBezTo>
                  <a:pt x="10562" y="4878"/>
                  <a:pt x="10829" y="4999"/>
                  <a:pt x="11072" y="5072"/>
                </a:cubicBezTo>
                <a:cubicBezTo>
                  <a:pt x="11234" y="5123"/>
                  <a:pt x="11455" y="5169"/>
                  <a:pt x="11668" y="5169"/>
                </a:cubicBezTo>
                <a:cubicBezTo>
                  <a:pt x="11966" y="5169"/>
                  <a:pt x="12250" y="5078"/>
                  <a:pt x="12335" y="4781"/>
                </a:cubicBezTo>
                <a:cubicBezTo>
                  <a:pt x="12456" y="4343"/>
                  <a:pt x="12019" y="3955"/>
                  <a:pt x="11630" y="3858"/>
                </a:cubicBezTo>
                <a:cubicBezTo>
                  <a:pt x="11480" y="3822"/>
                  <a:pt x="11330" y="3809"/>
                  <a:pt x="11180" y="3809"/>
                </a:cubicBezTo>
                <a:cubicBezTo>
                  <a:pt x="10820" y="3809"/>
                  <a:pt x="10460" y="3882"/>
                  <a:pt x="10100" y="3882"/>
                </a:cubicBezTo>
                <a:cubicBezTo>
                  <a:pt x="10416" y="3517"/>
                  <a:pt x="10780" y="3202"/>
                  <a:pt x="10975" y="2764"/>
                </a:cubicBezTo>
                <a:cubicBezTo>
                  <a:pt x="11169" y="2303"/>
                  <a:pt x="10999" y="1744"/>
                  <a:pt x="10513" y="1574"/>
                </a:cubicBezTo>
                <a:cubicBezTo>
                  <a:pt x="10413" y="1537"/>
                  <a:pt x="10313" y="1520"/>
                  <a:pt x="10216" y="1520"/>
                </a:cubicBezTo>
                <a:cubicBezTo>
                  <a:pt x="9867" y="1520"/>
                  <a:pt x="9564" y="1747"/>
                  <a:pt x="9468" y="2109"/>
                </a:cubicBezTo>
                <a:cubicBezTo>
                  <a:pt x="9420" y="2327"/>
                  <a:pt x="9396" y="2546"/>
                  <a:pt x="9420" y="2764"/>
                </a:cubicBezTo>
                <a:cubicBezTo>
                  <a:pt x="9323" y="2546"/>
                  <a:pt x="9201" y="2351"/>
                  <a:pt x="9055" y="2181"/>
                </a:cubicBezTo>
                <a:cubicBezTo>
                  <a:pt x="8885" y="2011"/>
                  <a:pt x="8667" y="1890"/>
                  <a:pt x="8448" y="1890"/>
                </a:cubicBezTo>
                <a:cubicBezTo>
                  <a:pt x="8472" y="1817"/>
                  <a:pt x="8448" y="1744"/>
                  <a:pt x="8375" y="1720"/>
                </a:cubicBezTo>
                <a:cubicBezTo>
                  <a:pt x="8375" y="1720"/>
                  <a:pt x="8351" y="1720"/>
                  <a:pt x="8351" y="1696"/>
                </a:cubicBezTo>
                <a:cubicBezTo>
                  <a:pt x="7598" y="806"/>
                  <a:pt x="6232" y="1"/>
                  <a:pt x="4971" y="1"/>
                </a:cubicBezTo>
                <a:close/>
              </a:path>
            </a:pathLst>
          </a:custGeom>
          <a:solidFill>
            <a:srgbClr val="5420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1"/>
          <p:cNvSpPr/>
          <p:nvPr/>
        </p:nvSpPr>
        <p:spPr>
          <a:xfrm rot="-6565073" flipH="1">
            <a:off x="-656185" y="-200816"/>
            <a:ext cx="2449111" cy="796679"/>
          </a:xfrm>
          <a:custGeom>
            <a:avLst/>
            <a:gdLst/>
            <a:ahLst/>
            <a:cxnLst/>
            <a:rect l="l" t="t" r="r" b="b"/>
            <a:pathLst>
              <a:path w="35571" h="11571" extrusionOk="0">
                <a:moveTo>
                  <a:pt x="28040" y="413"/>
                </a:moveTo>
                <a:cubicBezTo>
                  <a:pt x="28015" y="437"/>
                  <a:pt x="27991" y="486"/>
                  <a:pt x="27967" y="510"/>
                </a:cubicBezTo>
                <a:cubicBezTo>
                  <a:pt x="27967" y="510"/>
                  <a:pt x="27967" y="510"/>
                  <a:pt x="27967" y="486"/>
                </a:cubicBezTo>
                <a:cubicBezTo>
                  <a:pt x="27967" y="462"/>
                  <a:pt x="27967" y="462"/>
                  <a:pt x="27967" y="437"/>
                </a:cubicBezTo>
                <a:cubicBezTo>
                  <a:pt x="27991" y="437"/>
                  <a:pt x="28015" y="413"/>
                  <a:pt x="28040" y="413"/>
                </a:cubicBezTo>
                <a:close/>
                <a:moveTo>
                  <a:pt x="28356" y="389"/>
                </a:moveTo>
                <a:cubicBezTo>
                  <a:pt x="28356" y="486"/>
                  <a:pt x="28331" y="583"/>
                  <a:pt x="28307" y="680"/>
                </a:cubicBezTo>
                <a:lnTo>
                  <a:pt x="28088" y="680"/>
                </a:lnTo>
                <a:cubicBezTo>
                  <a:pt x="28185" y="583"/>
                  <a:pt x="28258" y="486"/>
                  <a:pt x="28356" y="389"/>
                </a:cubicBezTo>
                <a:close/>
                <a:moveTo>
                  <a:pt x="27724" y="583"/>
                </a:moveTo>
                <a:cubicBezTo>
                  <a:pt x="27700" y="656"/>
                  <a:pt x="27675" y="753"/>
                  <a:pt x="27700" y="850"/>
                </a:cubicBezTo>
                <a:cubicBezTo>
                  <a:pt x="27675" y="899"/>
                  <a:pt x="27627" y="948"/>
                  <a:pt x="27602" y="996"/>
                </a:cubicBezTo>
                <a:cubicBezTo>
                  <a:pt x="27602" y="875"/>
                  <a:pt x="27627" y="729"/>
                  <a:pt x="27651" y="608"/>
                </a:cubicBezTo>
                <a:cubicBezTo>
                  <a:pt x="27675" y="608"/>
                  <a:pt x="27700" y="583"/>
                  <a:pt x="27724" y="583"/>
                </a:cubicBezTo>
                <a:close/>
                <a:moveTo>
                  <a:pt x="28143" y="888"/>
                </a:moveTo>
                <a:cubicBezTo>
                  <a:pt x="28180" y="888"/>
                  <a:pt x="28218" y="891"/>
                  <a:pt x="28258" y="899"/>
                </a:cubicBezTo>
                <a:cubicBezTo>
                  <a:pt x="28234" y="972"/>
                  <a:pt x="28210" y="1045"/>
                  <a:pt x="28185" y="1118"/>
                </a:cubicBezTo>
                <a:cubicBezTo>
                  <a:pt x="28040" y="1142"/>
                  <a:pt x="27894" y="1166"/>
                  <a:pt x="27748" y="1166"/>
                </a:cubicBezTo>
                <a:cubicBezTo>
                  <a:pt x="27797" y="1069"/>
                  <a:pt x="27870" y="996"/>
                  <a:pt x="27918" y="899"/>
                </a:cubicBezTo>
                <a:cubicBezTo>
                  <a:pt x="27999" y="899"/>
                  <a:pt x="28069" y="888"/>
                  <a:pt x="28143" y="888"/>
                </a:cubicBezTo>
                <a:close/>
                <a:moveTo>
                  <a:pt x="34477" y="486"/>
                </a:moveTo>
                <a:cubicBezTo>
                  <a:pt x="34623" y="486"/>
                  <a:pt x="34769" y="486"/>
                  <a:pt x="34914" y="510"/>
                </a:cubicBezTo>
                <a:cubicBezTo>
                  <a:pt x="35084" y="510"/>
                  <a:pt x="35157" y="510"/>
                  <a:pt x="35182" y="535"/>
                </a:cubicBezTo>
                <a:cubicBezTo>
                  <a:pt x="34453" y="802"/>
                  <a:pt x="33700" y="1093"/>
                  <a:pt x="32971" y="1385"/>
                </a:cubicBezTo>
                <a:cubicBezTo>
                  <a:pt x="33190" y="1069"/>
                  <a:pt x="33505" y="753"/>
                  <a:pt x="33821" y="510"/>
                </a:cubicBezTo>
                <a:cubicBezTo>
                  <a:pt x="34040" y="486"/>
                  <a:pt x="34259" y="486"/>
                  <a:pt x="34477" y="486"/>
                </a:cubicBezTo>
                <a:close/>
                <a:moveTo>
                  <a:pt x="27408" y="778"/>
                </a:moveTo>
                <a:lnTo>
                  <a:pt x="27408" y="778"/>
                </a:lnTo>
                <a:cubicBezTo>
                  <a:pt x="27384" y="923"/>
                  <a:pt x="27360" y="1093"/>
                  <a:pt x="27408" y="1263"/>
                </a:cubicBezTo>
                <a:cubicBezTo>
                  <a:pt x="27360" y="1312"/>
                  <a:pt x="27287" y="1385"/>
                  <a:pt x="27238" y="1458"/>
                </a:cubicBezTo>
                <a:cubicBezTo>
                  <a:pt x="27238" y="1458"/>
                  <a:pt x="27238" y="1458"/>
                  <a:pt x="27214" y="1482"/>
                </a:cubicBezTo>
                <a:cubicBezTo>
                  <a:pt x="27238" y="1263"/>
                  <a:pt x="27311" y="1045"/>
                  <a:pt x="27335" y="826"/>
                </a:cubicBezTo>
                <a:lnTo>
                  <a:pt x="27408" y="778"/>
                </a:lnTo>
                <a:close/>
                <a:moveTo>
                  <a:pt x="28088" y="1336"/>
                </a:moveTo>
                <a:lnTo>
                  <a:pt x="28088" y="1336"/>
                </a:lnTo>
                <a:cubicBezTo>
                  <a:pt x="28064" y="1409"/>
                  <a:pt x="28040" y="1482"/>
                  <a:pt x="28015" y="1531"/>
                </a:cubicBezTo>
                <a:lnTo>
                  <a:pt x="27991" y="1531"/>
                </a:lnTo>
                <a:cubicBezTo>
                  <a:pt x="27797" y="1579"/>
                  <a:pt x="27602" y="1579"/>
                  <a:pt x="27408" y="1579"/>
                </a:cubicBezTo>
                <a:cubicBezTo>
                  <a:pt x="27432" y="1555"/>
                  <a:pt x="27457" y="1531"/>
                  <a:pt x="27481" y="1506"/>
                </a:cubicBezTo>
                <a:cubicBezTo>
                  <a:pt x="27505" y="1458"/>
                  <a:pt x="27554" y="1433"/>
                  <a:pt x="27578" y="1385"/>
                </a:cubicBezTo>
                <a:cubicBezTo>
                  <a:pt x="27748" y="1385"/>
                  <a:pt x="27918" y="1361"/>
                  <a:pt x="28088" y="1336"/>
                </a:cubicBezTo>
                <a:close/>
                <a:moveTo>
                  <a:pt x="35133" y="778"/>
                </a:moveTo>
                <a:cubicBezTo>
                  <a:pt x="34987" y="1166"/>
                  <a:pt x="34526" y="1555"/>
                  <a:pt x="34137" y="1871"/>
                </a:cubicBezTo>
                <a:cubicBezTo>
                  <a:pt x="33748" y="1798"/>
                  <a:pt x="33360" y="1725"/>
                  <a:pt x="32971" y="1628"/>
                </a:cubicBezTo>
                <a:cubicBezTo>
                  <a:pt x="33676" y="1336"/>
                  <a:pt x="34404" y="1045"/>
                  <a:pt x="35133" y="778"/>
                </a:cubicBezTo>
                <a:close/>
                <a:moveTo>
                  <a:pt x="27092" y="1020"/>
                </a:moveTo>
                <a:lnTo>
                  <a:pt x="27092" y="1020"/>
                </a:lnTo>
                <a:cubicBezTo>
                  <a:pt x="27044" y="1239"/>
                  <a:pt x="26971" y="1458"/>
                  <a:pt x="27019" y="1676"/>
                </a:cubicBezTo>
                <a:cubicBezTo>
                  <a:pt x="26947" y="1774"/>
                  <a:pt x="26898" y="1846"/>
                  <a:pt x="26825" y="1919"/>
                </a:cubicBezTo>
                <a:cubicBezTo>
                  <a:pt x="26801" y="1676"/>
                  <a:pt x="26922" y="1409"/>
                  <a:pt x="26971" y="1191"/>
                </a:cubicBezTo>
                <a:cubicBezTo>
                  <a:pt x="26971" y="1166"/>
                  <a:pt x="26971" y="1166"/>
                  <a:pt x="26971" y="1142"/>
                </a:cubicBezTo>
                <a:cubicBezTo>
                  <a:pt x="26995" y="1118"/>
                  <a:pt x="27044" y="1069"/>
                  <a:pt x="27092" y="1020"/>
                </a:cubicBezTo>
                <a:close/>
                <a:moveTo>
                  <a:pt x="33433" y="559"/>
                </a:moveTo>
                <a:cubicBezTo>
                  <a:pt x="33117" y="850"/>
                  <a:pt x="32825" y="1191"/>
                  <a:pt x="32631" y="1531"/>
                </a:cubicBezTo>
                <a:cubicBezTo>
                  <a:pt x="32218" y="1701"/>
                  <a:pt x="31829" y="1895"/>
                  <a:pt x="31416" y="2065"/>
                </a:cubicBezTo>
                <a:lnTo>
                  <a:pt x="31416" y="2065"/>
                </a:lnTo>
                <a:cubicBezTo>
                  <a:pt x="31538" y="1628"/>
                  <a:pt x="31781" y="1191"/>
                  <a:pt x="32072" y="850"/>
                </a:cubicBezTo>
                <a:cubicBezTo>
                  <a:pt x="32461" y="729"/>
                  <a:pt x="32850" y="632"/>
                  <a:pt x="33238" y="583"/>
                </a:cubicBezTo>
                <a:cubicBezTo>
                  <a:pt x="33311" y="583"/>
                  <a:pt x="33360" y="559"/>
                  <a:pt x="33433" y="559"/>
                </a:cubicBezTo>
                <a:close/>
                <a:moveTo>
                  <a:pt x="27894" y="1774"/>
                </a:moveTo>
                <a:lnTo>
                  <a:pt x="27894" y="1774"/>
                </a:lnTo>
                <a:cubicBezTo>
                  <a:pt x="27845" y="1846"/>
                  <a:pt x="27797" y="1919"/>
                  <a:pt x="27748" y="1992"/>
                </a:cubicBezTo>
                <a:cubicBezTo>
                  <a:pt x="27505" y="2016"/>
                  <a:pt x="27238" y="2041"/>
                  <a:pt x="26995" y="2065"/>
                </a:cubicBezTo>
                <a:cubicBezTo>
                  <a:pt x="27044" y="1968"/>
                  <a:pt x="27117" y="1895"/>
                  <a:pt x="27214" y="1822"/>
                </a:cubicBezTo>
                <a:cubicBezTo>
                  <a:pt x="27432" y="1798"/>
                  <a:pt x="27675" y="1798"/>
                  <a:pt x="27894" y="1774"/>
                </a:cubicBezTo>
                <a:close/>
                <a:moveTo>
                  <a:pt x="26655" y="1531"/>
                </a:moveTo>
                <a:lnTo>
                  <a:pt x="26655" y="1531"/>
                </a:lnTo>
                <a:cubicBezTo>
                  <a:pt x="26606" y="1725"/>
                  <a:pt x="26582" y="1944"/>
                  <a:pt x="26631" y="2138"/>
                </a:cubicBezTo>
                <a:cubicBezTo>
                  <a:pt x="26582" y="2211"/>
                  <a:pt x="26509" y="2284"/>
                  <a:pt x="26461" y="2381"/>
                </a:cubicBezTo>
                <a:cubicBezTo>
                  <a:pt x="26461" y="2211"/>
                  <a:pt x="26461" y="2016"/>
                  <a:pt x="26485" y="1871"/>
                </a:cubicBezTo>
                <a:cubicBezTo>
                  <a:pt x="26534" y="1749"/>
                  <a:pt x="26582" y="1628"/>
                  <a:pt x="26655" y="1531"/>
                </a:cubicBezTo>
                <a:close/>
                <a:moveTo>
                  <a:pt x="31708" y="948"/>
                </a:moveTo>
                <a:lnTo>
                  <a:pt x="31708" y="948"/>
                </a:lnTo>
                <a:cubicBezTo>
                  <a:pt x="31465" y="1312"/>
                  <a:pt x="31246" y="1749"/>
                  <a:pt x="31149" y="2187"/>
                </a:cubicBezTo>
                <a:cubicBezTo>
                  <a:pt x="30882" y="2308"/>
                  <a:pt x="30615" y="2429"/>
                  <a:pt x="30348" y="2551"/>
                </a:cubicBezTo>
                <a:cubicBezTo>
                  <a:pt x="30445" y="2089"/>
                  <a:pt x="30688" y="1676"/>
                  <a:pt x="30906" y="1263"/>
                </a:cubicBezTo>
                <a:cubicBezTo>
                  <a:pt x="31003" y="1215"/>
                  <a:pt x="31101" y="1166"/>
                  <a:pt x="31198" y="1142"/>
                </a:cubicBezTo>
                <a:cubicBezTo>
                  <a:pt x="31368" y="1069"/>
                  <a:pt x="31538" y="996"/>
                  <a:pt x="31708" y="948"/>
                </a:cubicBezTo>
                <a:close/>
                <a:moveTo>
                  <a:pt x="27578" y="2235"/>
                </a:moveTo>
                <a:cubicBezTo>
                  <a:pt x="27457" y="2357"/>
                  <a:pt x="27335" y="2478"/>
                  <a:pt x="27190" y="2599"/>
                </a:cubicBezTo>
                <a:cubicBezTo>
                  <a:pt x="26971" y="2624"/>
                  <a:pt x="26752" y="2624"/>
                  <a:pt x="26534" y="2624"/>
                </a:cubicBezTo>
                <a:cubicBezTo>
                  <a:pt x="26606" y="2502"/>
                  <a:pt x="26704" y="2381"/>
                  <a:pt x="26801" y="2259"/>
                </a:cubicBezTo>
                <a:cubicBezTo>
                  <a:pt x="26801" y="2259"/>
                  <a:pt x="26801" y="2284"/>
                  <a:pt x="26825" y="2284"/>
                </a:cubicBezTo>
                <a:cubicBezTo>
                  <a:pt x="27068" y="2284"/>
                  <a:pt x="27335" y="2259"/>
                  <a:pt x="27578" y="2235"/>
                </a:cubicBezTo>
                <a:close/>
                <a:moveTo>
                  <a:pt x="32655" y="1749"/>
                </a:moveTo>
                <a:cubicBezTo>
                  <a:pt x="32655" y="1749"/>
                  <a:pt x="32655" y="1774"/>
                  <a:pt x="32655" y="1774"/>
                </a:cubicBezTo>
                <a:cubicBezTo>
                  <a:pt x="33068" y="1895"/>
                  <a:pt x="33481" y="1968"/>
                  <a:pt x="33918" y="2041"/>
                </a:cubicBezTo>
                <a:cubicBezTo>
                  <a:pt x="33894" y="2065"/>
                  <a:pt x="33870" y="2065"/>
                  <a:pt x="33846" y="2089"/>
                </a:cubicBezTo>
                <a:cubicBezTo>
                  <a:pt x="33554" y="2332"/>
                  <a:pt x="33238" y="2527"/>
                  <a:pt x="32922" y="2721"/>
                </a:cubicBezTo>
                <a:cubicBezTo>
                  <a:pt x="32437" y="2624"/>
                  <a:pt x="31999" y="2405"/>
                  <a:pt x="31538" y="2259"/>
                </a:cubicBezTo>
                <a:cubicBezTo>
                  <a:pt x="31902" y="2089"/>
                  <a:pt x="32291" y="1919"/>
                  <a:pt x="32655" y="1749"/>
                </a:cubicBezTo>
                <a:close/>
                <a:moveTo>
                  <a:pt x="23959" y="2357"/>
                </a:moveTo>
                <a:cubicBezTo>
                  <a:pt x="23861" y="2527"/>
                  <a:pt x="23764" y="2672"/>
                  <a:pt x="23667" y="2818"/>
                </a:cubicBezTo>
                <a:cubicBezTo>
                  <a:pt x="23619" y="2721"/>
                  <a:pt x="23594" y="2624"/>
                  <a:pt x="23570" y="2527"/>
                </a:cubicBezTo>
                <a:cubicBezTo>
                  <a:pt x="23691" y="2478"/>
                  <a:pt x="23837" y="2405"/>
                  <a:pt x="23959" y="2357"/>
                </a:cubicBezTo>
                <a:close/>
                <a:moveTo>
                  <a:pt x="26752" y="2842"/>
                </a:moveTo>
                <a:cubicBezTo>
                  <a:pt x="26631" y="2891"/>
                  <a:pt x="26509" y="2915"/>
                  <a:pt x="26388" y="2940"/>
                </a:cubicBezTo>
                <a:cubicBezTo>
                  <a:pt x="26412" y="2915"/>
                  <a:pt x="26412" y="2891"/>
                  <a:pt x="26436" y="2842"/>
                </a:cubicBezTo>
                <a:close/>
                <a:moveTo>
                  <a:pt x="30566" y="1409"/>
                </a:moveTo>
                <a:lnTo>
                  <a:pt x="30566" y="1409"/>
                </a:lnTo>
                <a:cubicBezTo>
                  <a:pt x="30372" y="1822"/>
                  <a:pt x="30177" y="2211"/>
                  <a:pt x="30129" y="2672"/>
                </a:cubicBezTo>
                <a:cubicBezTo>
                  <a:pt x="29862" y="2794"/>
                  <a:pt x="29594" y="2915"/>
                  <a:pt x="29327" y="3037"/>
                </a:cubicBezTo>
                <a:cubicBezTo>
                  <a:pt x="29352" y="2721"/>
                  <a:pt x="29400" y="2405"/>
                  <a:pt x="29570" y="2114"/>
                </a:cubicBezTo>
                <a:cubicBezTo>
                  <a:pt x="29594" y="2089"/>
                  <a:pt x="29594" y="2041"/>
                  <a:pt x="29570" y="2016"/>
                </a:cubicBezTo>
                <a:cubicBezTo>
                  <a:pt x="29886" y="1774"/>
                  <a:pt x="30250" y="1579"/>
                  <a:pt x="30566" y="1409"/>
                </a:cubicBezTo>
                <a:close/>
                <a:moveTo>
                  <a:pt x="20898" y="2940"/>
                </a:moveTo>
                <a:lnTo>
                  <a:pt x="20898" y="2940"/>
                </a:lnTo>
                <a:cubicBezTo>
                  <a:pt x="20849" y="3012"/>
                  <a:pt x="20825" y="3085"/>
                  <a:pt x="20776" y="3158"/>
                </a:cubicBezTo>
                <a:cubicBezTo>
                  <a:pt x="20776" y="3085"/>
                  <a:pt x="20776" y="3037"/>
                  <a:pt x="20801" y="2988"/>
                </a:cubicBezTo>
                <a:cubicBezTo>
                  <a:pt x="20825" y="2964"/>
                  <a:pt x="20874" y="2964"/>
                  <a:pt x="20898" y="2940"/>
                </a:cubicBezTo>
                <a:close/>
                <a:moveTo>
                  <a:pt x="31222" y="2405"/>
                </a:moveTo>
                <a:cubicBezTo>
                  <a:pt x="31708" y="2527"/>
                  <a:pt x="32145" y="2745"/>
                  <a:pt x="32631" y="2891"/>
                </a:cubicBezTo>
                <a:cubicBezTo>
                  <a:pt x="32485" y="2964"/>
                  <a:pt x="32315" y="3037"/>
                  <a:pt x="32145" y="3134"/>
                </a:cubicBezTo>
                <a:cubicBezTo>
                  <a:pt x="32048" y="3182"/>
                  <a:pt x="31951" y="3207"/>
                  <a:pt x="31854" y="3255"/>
                </a:cubicBezTo>
                <a:cubicBezTo>
                  <a:pt x="31368" y="3134"/>
                  <a:pt x="30931" y="2915"/>
                  <a:pt x="30493" y="2721"/>
                </a:cubicBezTo>
                <a:cubicBezTo>
                  <a:pt x="30736" y="2624"/>
                  <a:pt x="30979" y="2502"/>
                  <a:pt x="31222" y="2405"/>
                </a:cubicBezTo>
                <a:close/>
                <a:moveTo>
                  <a:pt x="23910" y="3012"/>
                </a:moveTo>
                <a:cubicBezTo>
                  <a:pt x="23910" y="3061"/>
                  <a:pt x="23886" y="3110"/>
                  <a:pt x="23861" y="3158"/>
                </a:cubicBezTo>
                <a:cubicBezTo>
                  <a:pt x="23764" y="3231"/>
                  <a:pt x="23643" y="3280"/>
                  <a:pt x="23546" y="3353"/>
                </a:cubicBezTo>
                <a:cubicBezTo>
                  <a:pt x="23619" y="3255"/>
                  <a:pt x="23667" y="3158"/>
                  <a:pt x="23740" y="3061"/>
                </a:cubicBezTo>
                <a:cubicBezTo>
                  <a:pt x="23813" y="3037"/>
                  <a:pt x="23861" y="3037"/>
                  <a:pt x="23910" y="3012"/>
                </a:cubicBezTo>
                <a:close/>
                <a:moveTo>
                  <a:pt x="23376" y="2648"/>
                </a:moveTo>
                <a:cubicBezTo>
                  <a:pt x="23424" y="2770"/>
                  <a:pt x="23448" y="2915"/>
                  <a:pt x="23497" y="3037"/>
                </a:cubicBezTo>
                <a:cubicBezTo>
                  <a:pt x="23400" y="3182"/>
                  <a:pt x="23327" y="3304"/>
                  <a:pt x="23230" y="3450"/>
                </a:cubicBezTo>
                <a:cubicBezTo>
                  <a:pt x="23157" y="3255"/>
                  <a:pt x="23060" y="3085"/>
                  <a:pt x="23011" y="2915"/>
                </a:cubicBezTo>
                <a:cubicBezTo>
                  <a:pt x="23133" y="2818"/>
                  <a:pt x="23254" y="2721"/>
                  <a:pt x="23376" y="2648"/>
                </a:cubicBezTo>
                <a:close/>
                <a:moveTo>
                  <a:pt x="29279" y="2235"/>
                </a:moveTo>
                <a:cubicBezTo>
                  <a:pt x="29157" y="2527"/>
                  <a:pt x="29133" y="2842"/>
                  <a:pt x="29109" y="3134"/>
                </a:cubicBezTo>
                <a:cubicBezTo>
                  <a:pt x="28793" y="3280"/>
                  <a:pt x="28501" y="3425"/>
                  <a:pt x="28185" y="3571"/>
                </a:cubicBezTo>
                <a:cubicBezTo>
                  <a:pt x="28380" y="3061"/>
                  <a:pt x="28793" y="2624"/>
                  <a:pt x="29279" y="2235"/>
                </a:cubicBezTo>
                <a:close/>
                <a:moveTo>
                  <a:pt x="30226" y="2842"/>
                </a:moveTo>
                <a:cubicBezTo>
                  <a:pt x="30663" y="3012"/>
                  <a:pt x="31076" y="3231"/>
                  <a:pt x="31538" y="3377"/>
                </a:cubicBezTo>
                <a:cubicBezTo>
                  <a:pt x="31246" y="3474"/>
                  <a:pt x="30979" y="3571"/>
                  <a:pt x="30688" y="3644"/>
                </a:cubicBezTo>
                <a:cubicBezTo>
                  <a:pt x="30275" y="3547"/>
                  <a:pt x="29910" y="3353"/>
                  <a:pt x="29497" y="3207"/>
                </a:cubicBezTo>
                <a:cubicBezTo>
                  <a:pt x="29740" y="3085"/>
                  <a:pt x="29983" y="2964"/>
                  <a:pt x="30226" y="2842"/>
                </a:cubicBezTo>
                <a:close/>
                <a:moveTo>
                  <a:pt x="20582" y="3110"/>
                </a:moveTo>
                <a:cubicBezTo>
                  <a:pt x="20582" y="3182"/>
                  <a:pt x="20582" y="3280"/>
                  <a:pt x="20582" y="3377"/>
                </a:cubicBezTo>
                <a:cubicBezTo>
                  <a:pt x="20582" y="3401"/>
                  <a:pt x="20606" y="3401"/>
                  <a:pt x="20606" y="3425"/>
                </a:cubicBezTo>
                <a:cubicBezTo>
                  <a:pt x="20558" y="3523"/>
                  <a:pt x="20485" y="3595"/>
                  <a:pt x="20412" y="3693"/>
                </a:cubicBezTo>
                <a:cubicBezTo>
                  <a:pt x="20412" y="3523"/>
                  <a:pt x="20412" y="3353"/>
                  <a:pt x="20436" y="3182"/>
                </a:cubicBezTo>
                <a:cubicBezTo>
                  <a:pt x="20485" y="3158"/>
                  <a:pt x="20533" y="3134"/>
                  <a:pt x="20582" y="3110"/>
                </a:cubicBezTo>
                <a:close/>
                <a:moveTo>
                  <a:pt x="20971" y="3450"/>
                </a:moveTo>
                <a:cubicBezTo>
                  <a:pt x="20971" y="3523"/>
                  <a:pt x="20946" y="3620"/>
                  <a:pt x="20922" y="3693"/>
                </a:cubicBezTo>
                <a:cubicBezTo>
                  <a:pt x="20825" y="3765"/>
                  <a:pt x="20703" y="3790"/>
                  <a:pt x="20582" y="3838"/>
                </a:cubicBezTo>
                <a:cubicBezTo>
                  <a:pt x="20679" y="3717"/>
                  <a:pt x="20752" y="3595"/>
                  <a:pt x="20849" y="3450"/>
                </a:cubicBezTo>
                <a:close/>
                <a:moveTo>
                  <a:pt x="29206" y="3328"/>
                </a:moveTo>
                <a:cubicBezTo>
                  <a:pt x="29570" y="3425"/>
                  <a:pt x="29910" y="3620"/>
                  <a:pt x="30250" y="3741"/>
                </a:cubicBezTo>
                <a:cubicBezTo>
                  <a:pt x="29890" y="3808"/>
                  <a:pt x="29529" y="3845"/>
                  <a:pt x="29169" y="3845"/>
                </a:cubicBezTo>
                <a:cubicBezTo>
                  <a:pt x="28874" y="3845"/>
                  <a:pt x="28578" y="3820"/>
                  <a:pt x="28283" y="3765"/>
                </a:cubicBezTo>
                <a:lnTo>
                  <a:pt x="29206" y="3328"/>
                </a:lnTo>
                <a:close/>
                <a:moveTo>
                  <a:pt x="17594" y="3765"/>
                </a:moveTo>
                <a:cubicBezTo>
                  <a:pt x="17497" y="3838"/>
                  <a:pt x="17400" y="3911"/>
                  <a:pt x="17327" y="3984"/>
                </a:cubicBezTo>
                <a:lnTo>
                  <a:pt x="17351" y="3814"/>
                </a:lnTo>
                <a:lnTo>
                  <a:pt x="17351" y="3790"/>
                </a:lnTo>
                <a:cubicBezTo>
                  <a:pt x="17448" y="3790"/>
                  <a:pt x="17521" y="3765"/>
                  <a:pt x="17594" y="3765"/>
                </a:cubicBezTo>
                <a:close/>
                <a:moveTo>
                  <a:pt x="23764" y="3474"/>
                </a:moveTo>
                <a:cubicBezTo>
                  <a:pt x="23716" y="3595"/>
                  <a:pt x="23667" y="3717"/>
                  <a:pt x="23619" y="3863"/>
                </a:cubicBezTo>
                <a:cubicBezTo>
                  <a:pt x="23424" y="3936"/>
                  <a:pt x="23230" y="4008"/>
                  <a:pt x="23036" y="4057"/>
                </a:cubicBezTo>
                <a:cubicBezTo>
                  <a:pt x="23108" y="3960"/>
                  <a:pt x="23181" y="3863"/>
                  <a:pt x="23278" y="3741"/>
                </a:cubicBezTo>
                <a:cubicBezTo>
                  <a:pt x="23278" y="3741"/>
                  <a:pt x="23303" y="3741"/>
                  <a:pt x="23327" y="3717"/>
                </a:cubicBezTo>
                <a:cubicBezTo>
                  <a:pt x="23473" y="3644"/>
                  <a:pt x="23619" y="3547"/>
                  <a:pt x="23764" y="3474"/>
                </a:cubicBezTo>
                <a:close/>
                <a:moveTo>
                  <a:pt x="22841" y="3061"/>
                </a:moveTo>
                <a:cubicBezTo>
                  <a:pt x="22914" y="3255"/>
                  <a:pt x="23011" y="3450"/>
                  <a:pt x="23084" y="3644"/>
                </a:cubicBezTo>
                <a:cubicBezTo>
                  <a:pt x="22963" y="3790"/>
                  <a:pt x="22841" y="3936"/>
                  <a:pt x="22744" y="4106"/>
                </a:cubicBezTo>
                <a:cubicBezTo>
                  <a:pt x="22647" y="3887"/>
                  <a:pt x="22525" y="3693"/>
                  <a:pt x="22501" y="3474"/>
                </a:cubicBezTo>
                <a:cubicBezTo>
                  <a:pt x="22525" y="3450"/>
                  <a:pt x="22525" y="3401"/>
                  <a:pt x="22550" y="3377"/>
                </a:cubicBezTo>
                <a:cubicBezTo>
                  <a:pt x="22647" y="3280"/>
                  <a:pt x="22744" y="3158"/>
                  <a:pt x="22841" y="3061"/>
                </a:cubicBezTo>
                <a:close/>
                <a:moveTo>
                  <a:pt x="20193" y="3353"/>
                </a:moveTo>
                <a:cubicBezTo>
                  <a:pt x="20193" y="3547"/>
                  <a:pt x="20218" y="3741"/>
                  <a:pt x="20218" y="3960"/>
                </a:cubicBezTo>
                <a:cubicBezTo>
                  <a:pt x="20120" y="4057"/>
                  <a:pt x="20023" y="4178"/>
                  <a:pt x="19926" y="4300"/>
                </a:cubicBezTo>
                <a:cubicBezTo>
                  <a:pt x="19975" y="4008"/>
                  <a:pt x="20048" y="3741"/>
                  <a:pt x="20096" y="3450"/>
                </a:cubicBezTo>
                <a:lnTo>
                  <a:pt x="20096" y="3425"/>
                </a:lnTo>
                <a:cubicBezTo>
                  <a:pt x="20120" y="3401"/>
                  <a:pt x="20169" y="3377"/>
                  <a:pt x="20193" y="3353"/>
                </a:cubicBezTo>
                <a:close/>
                <a:moveTo>
                  <a:pt x="17740" y="3911"/>
                </a:moveTo>
                <a:lnTo>
                  <a:pt x="17740" y="3911"/>
                </a:lnTo>
                <a:cubicBezTo>
                  <a:pt x="17691" y="4057"/>
                  <a:pt x="17643" y="4227"/>
                  <a:pt x="17594" y="4397"/>
                </a:cubicBezTo>
                <a:cubicBezTo>
                  <a:pt x="17473" y="4373"/>
                  <a:pt x="17375" y="4349"/>
                  <a:pt x="17278" y="4324"/>
                </a:cubicBezTo>
                <a:cubicBezTo>
                  <a:pt x="17424" y="4178"/>
                  <a:pt x="17594" y="4033"/>
                  <a:pt x="17740" y="3911"/>
                </a:cubicBezTo>
                <a:close/>
                <a:moveTo>
                  <a:pt x="17133" y="3863"/>
                </a:moveTo>
                <a:lnTo>
                  <a:pt x="17133" y="3863"/>
                </a:lnTo>
                <a:cubicBezTo>
                  <a:pt x="17108" y="3984"/>
                  <a:pt x="17084" y="4106"/>
                  <a:pt x="17060" y="4227"/>
                </a:cubicBezTo>
                <a:cubicBezTo>
                  <a:pt x="16962" y="4324"/>
                  <a:pt x="16890" y="4397"/>
                  <a:pt x="16792" y="4494"/>
                </a:cubicBezTo>
                <a:cubicBezTo>
                  <a:pt x="16817" y="4324"/>
                  <a:pt x="16841" y="4130"/>
                  <a:pt x="16865" y="3960"/>
                </a:cubicBezTo>
                <a:lnTo>
                  <a:pt x="16865" y="3936"/>
                </a:lnTo>
                <a:cubicBezTo>
                  <a:pt x="16962" y="3911"/>
                  <a:pt x="17035" y="3887"/>
                  <a:pt x="17133" y="3863"/>
                </a:cubicBezTo>
                <a:close/>
                <a:moveTo>
                  <a:pt x="22331" y="3741"/>
                </a:moveTo>
                <a:cubicBezTo>
                  <a:pt x="22404" y="3936"/>
                  <a:pt x="22525" y="4106"/>
                  <a:pt x="22598" y="4300"/>
                </a:cubicBezTo>
                <a:cubicBezTo>
                  <a:pt x="22525" y="4373"/>
                  <a:pt x="22477" y="4446"/>
                  <a:pt x="22428" y="4494"/>
                </a:cubicBezTo>
                <a:cubicBezTo>
                  <a:pt x="22331" y="4300"/>
                  <a:pt x="22258" y="4057"/>
                  <a:pt x="22282" y="3838"/>
                </a:cubicBezTo>
                <a:cubicBezTo>
                  <a:pt x="22307" y="3814"/>
                  <a:pt x="22331" y="3765"/>
                  <a:pt x="22331" y="3741"/>
                </a:cubicBezTo>
                <a:close/>
                <a:moveTo>
                  <a:pt x="20874" y="3960"/>
                </a:moveTo>
                <a:cubicBezTo>
                  <a:pt x="20825" y="4081"/>
                  <a:pt x="20801" y="4203"/>
                  <a:pt x="20752" y="4324"/>
                </a:cubicBezTo>
                <a:cubicBezTo>
                  <a:pt x="20509" y="4421"/>
                  <a:pt x="20291" y="4494"/>
                  <a:pt x="20023" y="4519"/>
                </a:cubicBezTo>
                <a:cubicBezTo>
                  <a:pt x="20169" y="4373"/>
                  <a:pt x="20291" y="4227"/>
                  <a:pt x="20388" y="4081"/>
                </a:cubicBezTo>
                <a:cubicBezTo>
                  <a:pt x="20558" y="4057"/>
                  <a:pt x="20703" y="4033"/>
                  <a:pt x="20874" y="3960"/>
                </a:cubicBezTo>
                <a:close/>
                <a:moveTo>
                  <a:pt x="23473" y="4130"/>
                </a:moveTo>
                <a:lnTo>
                  <a:pt x="23473" y="4130"/>
                </a:lnTo>
                <a:cubicBezTo>
                  <a:pt x="23424" y="4227"/>
                  <a:pt x="23376" y="4300"/>
                  <a:pt x="23327" y="4373"/>
                </a:cubicBezTo>
                <a:cubicBezTo>
                  <a:pt x="23108" y="4421"/>
                  <a:pt x="22890" y="4470"/>
                  <a:pt x="22671" y="4543"/>
                </a:cubicBezTo>
                <a:cubicBezTo>
                  <a:pt x="22720" y="4494"/>
                  <a:pt x="22744" y="4421"/>
                  <a:pt x="22793" y="4373"/>
                </a:cubicBezTo>
                <a:cubicBezTo>
                  <a:pt x="23011" y="4300"/>
                  <a:pt x="23254" y="4227"/>
                  <a:pt x="23473" y="4130"/>
                </a:cubicBezTo>
                <a:close/>
                <a:moveTo>
                  <a:pt x="22137" y="4324"/>
                </a:moveTo>
                <a:lnTo>
                  <a:pt x="22137" y="4324"/>
                </a:lnTo>
                <a:cubicBezTo>
                  <a:pt x="22161" y="4446"/>
                  <a:pt x="22234" y="4591"/>
                  <a:pt x="22282" y="4689"/>
                </a:cubicBezTo>
                <a:cubicBezTo>
                  <a:pt x="22258" y="4761"/>
                  <a:pt x="22210" y="4810"/>
                  <a:pt x="22161" y="4859"/>
                </a:cubicBezTo>
                <a:cubicBezTo>
                  <a:pt x="22088" y="4713"/>
                  <a:pt x="22088" y="4519"/>
                  <a:pt x="22137" y="4324"/>
                </a:cubicBezTo>
                <a:close/>
                <a:moveTo>
                  <a:pt x="19829" y="3668"/>
                </a:moveTo>
                <a:lnTo>
                  <a:pt x="19829" y="3668"/>
                </a:lnTo>
                <a:cubicBezTo>
                  <a:pt x="19780" y="3984"/>
                  <a:pt x="19707" y="4300"/>
                  <a:pt x="19683" y="4616"/>
                </a:cubicBezTo>
                <a:cubicBezTo>
                  <a:pt x="19610" y="4689"/>
                  <a:pt x="19537" y="4786"/>
                  <a:pt x="19465" y="4883"/>
                </a:cubicBezTo>
                <a:cubicBezTo>
                  <a:pt x="19489" y="4543"/>
                  <a:pt x="19586" y="4227"/>
                  <a:pt x="19635" y="3911"/>
                </a:cubicBezTo>
                <a:cubicBezTo>
                  <a:pt x="19635" y="3911"/>
                  <a:pt x="19635" y="3887"/>
                  <a:pt x="19610" y="3887"/>
                </a:cubicBezTo>
                <a:cubicBezTo>
                  <a:pt x="19683" y="3814"/>
                  <a:pt x="19756" y="3741"/>
                  <a:pt x="19829" y="3668"/>
                </a:cubicBezTo>
                <a:close/>
                <a:moveTo>
                  <a:pt x="17084" y="4494"/>
                </a:moveTo>
                <a:cubicBezTo>
                  <a:pt x="17108" y="4519"/>
                  <a:pt x="17108" y="4519"/>
                  <a:pt x="17157" y="4543"/>
                </a:cubicBezTo>
                <a:cubicBezTo>
                  <a:pt x="17278" y="4567"/>
                  <a:pt x="17400" y="4567"/>
                  <a:pt x="17521" y="4591"/>
                </a:cubicBezTo>
                <a:cubicBezTo>
                  <a:pt x="17473" y="4713"/>
                  <a:pt x="17424" y="4859"/>
                  <a:pt x="17351" y="4980"/>
                </a:cubicBezTo>
                <a:cubicBezTo>
                  <a:pt x="17157" y="4932"/>
                  <a:pt x="16962" y="4883"/>
                  <a:pt x="16744" y="4834"/>
                </a:cubicBezTo>
                <a:cubicBezTo>
                  <a:pt x="16744" y="4834"/>
                  <a:pt x="16768" y="4810"/>
                  <a:pt x="16768" y="4810"/>
                </a:cubicBezTo>
                <a:cubicBezTo>
                  <a:pt x="16865" y="4689"/>
                  <a:pt x="16987" y="4591"/>
                  <a:pt x="17084" y="4494"/>
                </a:cubicBezTo>
                <a:close/>
                <a:moveTo>
                  <a:pt x="23108" y="4640"/>
                </a:moveTo>
                <a:lnTo>
                  <a:pt x="23108" y="4640"/>
                </a:lnTo>
                <a:cubicBezTo>
                  <a:pt x="22890" y="4859"/>
                  <a:pt x="22623" y="5004"/>
                  <a:pt x="22331" y="5004"/>
                </a:cubicBezTo>
                <a:cubicBezTo>
                  <a:pt x="22380" y="4956"/>
                  <a:pt x="22428" y="4883"/>
                  <a:pt x="22477" y="4834"/>
                </a:cubicBezTo>
                <a:cubicBezTo>
                  <a:pt x="22671" y="4761"/>
                  <a:pt x="22890" y="4689"/>
                  <a:pt x="23108" y="4640"/>
                </a:cubicBezTo>
                <a:close/>
                <a:moveTo>
                  <a:pt x="16647" y="4033"/>
                </a:moveTo>
                <a:cubicBezTo>
                  <a:pt x="16598" y="4251"/>
                  <a:pt x="16574" y="4494"/>
                  <a:pt x="16549" y="4737"/>
                </a:cubicBezTo>
                <a:cubicBezTo>
                  <a:pt x="16452" y="4834"/>
                  <a:pt x="16355" y="4932"/>
                  <a:pt x="16258" y="5029"/>
                </a:cubicBezTo>
                <a:cubicBezTo>
                  <a:pt x="16258" y="4761"/>
                  <a:pt x="16282" y="4470"/>
                  <a:pt x="16282" y="4178"/>
                </a:cubicBezTo>
                <a:cubicBezTo>
                  <a:pt x="16404" y="4130"/>
                  <a:pt x="16525" y="4057"/>
                  <a:pt x="16647" y="4033"/>
                </a:cubicBezTo>
                <a:close/>
                <a:moveTo>
                  <a:pt x="20631" y="4591"/>
                </a:moveTo>
                <a:cubicBezTo>
                  <a:pt x="20533" y="4786"/>
                  <a:pt x="20436" y="4956"/>
                  <a:pt x="20291" y="5102"/>
                </a:cubicBezTo>
                <a:cubicBezTo>
                  <a:pt x="20072" y="5077"/>
                  <a:pt x="19829" y="5053"/>
                  <a:pt x="19586" y="5053"/>
                </a:cubicBezTo>
                <a:cubicBezTo>
                  <a:pt x="19659" y="4956"/>
                  <a:pt x="19756" y="4859"/>
                  <a:pt x="19853" y="4761"/>
                </a:cubicBezTo>
                <a:cubicBezTo>
                  <a:pt x="20120" y="4761"/>
                  <a:pt x="20388" y="4689"/>
                  <a:pt x="20631" y="4591"/>
                </a:cubicBezTo>
                <a:close/>
                <a:moveTo>
                  <a:pt x="19343" y="4251"/>
                </a:moveTo>
                <a:cubicBezTo>
                  <a:pt x="19295" y="4543"/>
                  <a:pt x="19222" y="4834"/>
                  <a:pt x="19246" y="5150"/>
                </a:cubicBezTo>
                <a:cubicBezTo>
                  <a:pt x="19197" y="5199"/>
                  <a:pt x="19149" y="5223"/>
                  <a:pt x="19124" y="5272"/>
                </a:cubicBezTo>
                <a:cubicBezTo>
                  <a:pt x="19027" y="4956"/>
                  <a:pt x="19124" y="4591"/>
                  <a:pt x="19343" y="4251"/>
                </a:cubicBezTo>
                <a:close/>
                <a:moveTo>
                  <a:pt x="19392" y="5272"/>
                </a:moveTo>
                <a:cubicBezTo>
                  <a:pt x="19635" y="5272"/>
                  <a:pt x="19853" y="5296"/>
                  <a:pt x="20072" y="5296"/>
                </a:cubicBezTo>
                <a:cubicBezTo>
                  <a:pt x="19910" y="5422"/>
                  <a:pt x="19709" y="5494"/>
                  <a:pt x="19488" y="5494"/>
                </a:cubicBezTo>
                <a:cubicBezTo>
                  <a:pt x="19409" y="5494"/>
                  <a:pt x="19328" y="5485"/>
                  <a:pt x="19246" y="5466"/>
                </a:cubicBezTo>
                <a:cubicBezTo>
                  <a:pt x="19295" y="5393"/>
                  <a:pt x="19343" y="5344"/>
                  <a:pt x="19392" y="5272"/>
                </a:cubicBezTo>
                <a:close/>
                <a:moveTo>
                  <a:pt x="16549" y="5004"/>
                </a:moveTo>
                <a:cubicBezTo>
                  <a:pt x="16574" y="5004"/>
                  <a:pt x="16598" y="5029"/>
                  <a:pt x="16598" y="5029"/>
                </a:cubicBezTo>
                <a:cubicBezTo>
                  <a:pt x="16817" y="5053"/>
                  <a:pt x="17035" y="5126"/>
                  <a:pt x="17254" y="5174"/>
                </a:cubicBezTo>
                <a:cubicBezTo>
                  <a:pt x="17181" y="5296"/>
                  <a:pt x="17108" y="5417"/>
                  <a:pt x="17035" y="5539"/>
                </a:cubicBezTo>
                <a:cubicBezTo>
                  <a:pt x="16768" y="5466"/>
                  <a:pt x="16525" y="5393"/>
                  <a:pt x="16258" y="5320"/>
                </a:cubicBezTo>
                <a:cubicBezTo>
                  <a:pt x="16355" y="5199"/>
                  <a:pt x="16452" y="5102"/>
                  <a:pt x="16549" y="5004"/>
                </a:cubicBezTo>
                <a:close/>
                <a:moveTo>
                  <a:pt x="16088" y="4300"/>
                </a:moveTo>
                <a:lnTo>
                  <a:pt x="16088" y="4300"/>
                </a:lnTo>
                <a:cubicBezTo>
                  <a:pt x="16064" y="4616"/>
                  <a:pt x="16039" y="4932"/>
                  <a:pt x="16039" y="5247"/>
                </a:cubicBezTo>
                <a:cubicBezTo>
                  <a:pt x="15942" y="5369"/>
                  <a:pt x="15845" y="5466"/>
                  <a:pt x="15724" y="5563"/>
                </a:cubicBezTo>
                <a:cubicBezTo>
                  <a:pt x="15748" y="5223"/>
                  <a:pt x="15748" y="4907"/>
                  <a:pt x="15772" y="4567"/>
                </a:cubicBezTo>
                <a:cubicBezTo>
                  <a:pt x="15772" y="4567"/>
                  <a:pt x="15772" y="4543"/>
                  <a:pt x="15772" y="4543"/>
                </a:cubicBezTo>
                <a:cubicBezTo>
                  <a:pt x="15869" y="4446"/>
                  <a:pt x="15966" y="4373"/>
                  <a:pt x="16088" y="4300"/>
                </a:cubicBezTo>
                <a:close/>
                <a:moveTo>
                  <a:pt x="26971" y="5685"/>
                </a:moveTo>
                <a:lnTo>
                  <a:pt x="26971" y="5685"/>
                </a:lnTo>
                <a:cubicBezTo>
                  <a:pt x="26898" y="5733"/>
                  <a:pt x="26825" y="5782"/>
                  <a:pt x="26777" y="5855"/>
                </a:cubicBezTo>
                <a:lnTo>
                  <a:pt x="26606" y="5855"/>
                </a:lnTo>
                <a:cubicBezTo>
                  <a:pt x="26728" y="5782"/>
                  <a:pt x="26849" y="5709"/>
                  <a:pt x="26971" y="5685"/>
                </a:cubicBezTo>
                <a:close/>
                <a:moveTo>
                  <a:pt x="15554" y="4786"/>
                </a:moveTo>
                <a:cubicBezTo>
                  <a:pt x="15529" y="5126"/>
                  <a:pt x="15529" y="5442"/>
                  <a:pt x="15529" y="5782"/>
                </a:cubicBezTo>
                <a:cubicBezTo>
                  <a:pt x="15481" y="5830"/>
                  <a:pt x="15456" y="5855"/>
                  <a:pt x="15432" y="5879"/>
                </a:cubicBezTo>
                <a:cubicBezTo>
                  <a:pt x="15262" y="5442"/>
                  <a:pt x="15335" y="5077"/>
                  <a:pt x="15554" y="4786"/>
                </a:cubicBezTo>
                <a:close/>
                <a:moveTo>
                  <a:pt x="27845" y="5545"/>
                </a:moveTo>
                <a:cubicBezTo>
                  <a:pt x="27943" y="5545"/>
                  <a:pt x="28040" y="5551"/>
                  <a:pt x="28137" y="5563"/>
                </a:cubicBezTo>
                <a:cubicBezTo>
                  <a:pt x="27943" y="5685"/>
                  <a:pt x="27724" y="5757"/>
                  <a:pt x="27554" y="5928"/>
                </a:cubicBezTo>
                <a:cubicBezTo>
                  <a:pt x="27384" y="5903"/>
                  <a:pt x="27214" y="5879"/>
                  <a:pt x="27044" y="5879"/>
                </a:cubicBezTo>
                <a:cubicBezTo>
                  <a:pt x="27190" y="5757"/>
                  <a:pt x="27335" y="5660"/>
                  <a:pt x="27505" y="5587"/>
                </a:cubicBezTo>
                <a:cubicBezTo>
                  <a:pt x="27530" y="5563"/>
                  <a:pt x="27530" y="5563"/>
                  <a:pt x="27554" y="5563"/>
                </a:cubicBezTo>
                <a:cubicBezTo>
                  <a:pt x="27651" y="5551"/>
                  <a:pt x="27748" y="5545"/>
                  <a:pt x="27845" y="5545"/>
                </a:cubicBezTo>
                <a:close/>
                <a:moveTo>
                  <a:pt x="16064" y="5490"/>
                </a:moveTo>
                <a:cubicBezTo>
                  <a:pt x="16088" y="5515"/>
                  <a:pt x="16112" y="5515"/>
                  <a:pt x="16112" y="5515"/>
                </a:cubicBezTo>
                <a:cubicBezTo>
                  <a:pt x="16379" y="5563"/>
                  <a:pt x="16647" y="5660"/>
                  <a:pt x="16890" y="5709"/>
                </a:cubicBezTo>
                <a:cubicBezTo>
                  <a:pt x="16817" y="5806"/>
                  <a:pt x="16744" y="5903"/>
                  <a:pt x="16647" y="5976"/>
                </a:cubicBezTo>
                <a:cubicBezTo>
                  <a:pt x="16355" y="5928"/>
                  <a:pt x="16064" y="5879"/>
                  <a:pt x="15772" y="5806"/>
                </a:cubicBezTo>
                <a:cubicBezTo>
                  <a:pt x="15869" y="5709"/>
                  <a:pt x="15966" y="5587"/>
                  <a:pt x="16064" y="5490"/>
                </a:cubicBezTo>
                <a:close/>
                <a:moveTo>
                  <a:pt x="28453" y="5612"/>
                </a:moveTo>
                <a:cubicBezTo>
                  <a:pt x="28574" y="5636"/>
                  <a:pt x="28720" y="5660"/>
                  <a:pt x="28866" y="5709"/>
                </a:cubicBezTo>
                <a:cubicBezTo>
                  <a:pt x="28744" y="5806"/>
                  <a:pt x="28623" y="5903"/>
                  <a:pt x="28574" y="6025"/>
                </a:cubicBezTo>
                <a:cubicBezTo>
                  <a:pt x="28331" y="6000"/>
                  <a:pt x="28113" y="5976"/>
                  <a:pt x="27870" y="5952"/>
                </a:cubicBezTo>
                <a:cubicBezTo>
                  <a:pt x="28040" y="5855"/>
                  <a:pt x="28234" y="5782"/>
                  <a:pt x="28404" y="5660"/>
                </a:cubicBezTo>
                <a:cubicBezTo>
                  <a:pt x="28428" y="5636"/>
                  <a:pt x="28428" y="5636"/>
                  <a:pt x="28453" y="5612"/>
                </a:cubicBezTo>
                <a:close/>
                <a:moveTo>
                  <a:pt x="29109" y="5782"/>
                </a:moveTo>
                <a:cubicBezTo>
                  <a:pt x="29254" y="5830"/>
                  <a:pt x="29376" y="5879"/>
                  <a:pt x="29522" y="5952"/>
                </a:cubicBezTo>
                <a:cubicBezTo>
                  <a:pt x="29424" y="6000"/>
                  <a:pt x="29352" y="6049"/>
                  <a:pt x="29254" y="6098"/>
                </a:cubicBezTo>
                <a:cubicBezTo>
                  <a:pt x="29109" y="6098"/>
                  <a:pt x="28963" y="6073"/>
                  <a:pt x="28817" y="6049"/>
                </a:cubicBezTo>
                <a:cubicBezTo>
                  <a:pt x="28866" y="5952"/>
                  <a:pt x="29011" y="5855"/>
                  <a:pt x="29109" y="5782"/>
                </a:cubicBezTo>
                <a:close/>
                <a:moveTo>
                  <a:pt x="29789" y="6073"/>
                </a:moveTo>
                <a:cubicBezTo>
                  <a:pt x="29862" y="6098"/>
                  <a:pt x="29959" y="6146"/>
                  <a:pt x="30032" y="6195"/>
                </a:cubicBezTo>
                <a:cubicBezTo>
                  <a:pt x="29886" y="6170"/>
                  <a:pt x="29764" y="6170"/>
                  <a:pt x="29619" y="6146"/>
                </a:cubicBezTo>
                <a:cubicBezTo>
                  <a:pt x="29667" y="6122"/>
                  <a:pt x="29716" y="6098"/>
                  <a:pt x="29764" y="6073"/>
                </a:cubicBezTo>
                <a:close/>
                <a:moveTo>
                  <a:pt x="15651" y="5976"/>
                </a:moveTo>
                <a:cubicBezTo>
                  <a:pt x="15869" y="6073"/>
                  <a:pt x="16112" y="6098"/>
                  <a:pt x="16355" y="6146"/>
                </a:cubicBezTo>
                <a:cubicBezTo>
                  <a:pt x="16262" y="6184"/>
                  <a:pt x="16164" y="6203"/>
                  <a:pt x="16062" y="6203"/>
                </a:cubicBezTo>
                <a:cubicBezTo>
                  <a:pt x="15899" y="6203"/>
                  <a:pt x="15723" y="6154"/>
                  <a:pt x="15529" y="6049"/>
                </a:cubicBezTo>
                <a:lnTo>
                  <a:pt x="15602" y="5976"/>
                </a:lnTo>
                <a:close/>
                <a:moveTo>
                  <a:pt x="29522" y="6340"/>
                </a:moveTo>
                <a:lnTo>
                  <a:pt x="29522" y="6340"/>
                </a:lnTo>
                <a:cubicBezTo>
                  <a:pt x="29667" y="6365"/>
                  <a:pt x="29813" y="6389"/>
                  <a:pt x="29959" y="6389"/>
                </a:cubicBezTo>
                <a:cubicBezTo>
                  <a:pt x="29910" y="6438"/>
                  <a:pt x="29813" y="6462"/>
                  <a:pt x="29740" y="6486"/>
                </a:cubicBezTo>
                <a:cubicBezTo>
                  <a:pt x="29667" y="6438"/>
                  <a:pt x="29594" y="6389"/>
                  <a:pt x="29522" y="6340"/>
                </a:cubicBezTo>
                <a:close/>
                <a:moveTo>
                  <a:pt x="28793" y="6268"/>
                </a:moveTo>
                <a:lnTo>
                  <a:pt x="28793" y="6268"/>
                </a:lnTo>
                <a:cubicBezTo>
                  <a:pt x="28914" y="6292"/>
                  <a:pt x="29036" y="6292"/>
                  <a:pt x="29157" y="6316"/>
                </a:cubicBezTo>
                <a:cubicBezTo>
                  <a:pt x="29157" y="6316"/>
                  <a:pt x="29157" y="6316"/>
                  <a:pt x="29157" y="6340"/>
                </a:cubicBezTo>
                <a:cubicBezTo>
                  <a:pt x="29254" y="6438"/>
                  <a:pt x="29376" y="6511"/>
                  <a:pt x="29473" y="6583"/>
                </a:cubicBezTo>
                <a:cubicBezTo>
                  <a:pt x="29376" y="6608"/>
                  <a:pt x="29279" y="6632"/>
                  <a:pt x="29157" y="6656"/>
                </a:cubicBezTo>
                <a:cubicBezTo>
                  <a:pt x="29060" y="6583"/>
                  <a:pt x="28866" y="6413"/>
                  <a:pt x="28793" y="6268"/>
                </a:cubicBezTo>
                <a:close/>
                <a:moveTo>
                  <a:pt x="26534" y="6049"/>
                </a:moveTo>
                <a:cubicBezTo>
                  <a:pt x="26606" y="6049"/>
                  <a:pt x="26655" y="6049"/>
                  <a:pt x="26728" y="6073"/>
                </a:cubicBezTo>
                <a:cubicBezTo>
                  <a:pt x="26874" y="6292"/>
                  <a:pt x="27068" y="6486"/>
                  <a:pt x="27262" y="6705"/>
                </a:cubicBezTo>
                <a:cubicBezTo>
                  <a:pt x="26947" y="6583"/>
                  <a:pt x="26679" y="6389"/>
                  <a:pt x="26534" y="6049"/>
                </a:cubicBezTo>
                <a:close/>
                <a:moveTo>
                  <a:pt x="27845" y="6170"/>
                </a:moveTo>
                <a:lnTo>
                  <a:pt x="27845" y="6170"/>
                </a:lnTo>
                <a:cubicBezTo>
                  <a:pt x="28088" y="6195"/>
                  <a:pt x="28331" y="6219"/>
                  <a:pt x="28550" y="6243"/>
                </a:cubicBezTo>
                <a:cubicBezTo>
                  <a:pt x="28598" y="6413"/>
                  <a:pt x="28769" y="6583"/>
                  <a:pt x="28914" y="6729"/>
                </a:cubicBezTo>
                <a:cubicBezTo>
                  <a:pt x="28720" y="6753"/>
                  <a:pt x="28501" y="6802"/>
                  <a:pt x="28307" y="6802"/>
                </a:cubicBezTo>
                <a:cubicBezTo>
                  <a:pt x="28137" y="6583"/>
                  <a:pt x="28015" y="6365"/>
                  <a:pt x="27845" y="6170"/>
                </a:cubicBezTo>
                <a:close/>
                <a:moveTo>
                  <a:pt x="27019" y="6098"/>
                </a:moveTo>
                <a:cubicBezTo>
                  <a:pt x="27190" y="6098"/>
                  <a:pt x="27360" y="6122"/>
                  <a:pt x="27530" y="6122"/>
                </a:cubicBezTo>
                <a:cubicBezTo>
                  <a:pt x="27724" y="6340"/>
                  <a:pt x="27894" y="6583"/>
                  <a:pt x="28040" y="6826"/>
                </a:cubicBezTo>
                <a:cubicBezTo>
                  <a:pt x="27918" y="6826"/>
                  <a:pt x="27773" y="6802"/>
                  <a:pt x="27651" y="6778"/>
                </a:cubicBezTo>
                <a:lnTo>
                  <a:pt x="27627" y="6778"/>
                </a:lnTo>
                <a:cubicBezTo>
                  <a:pt x="27432" y="6559"/>
                  <a:pt x="27214" y="6340"/>
                  <a:pt x="27019" y="6098"/>
                </a:cubicBezTo>
                <a:close/>
                <a:moveTo>
                  <a:pt x="23036" y="7604"/>
                </a:moveTo>
                <a:cubicBezTo>
                  <a:pt x="23060" y="7604"/>
                  <a:pt x="23084" y="7628"/>
                  <a:pt x="23133" y="7628"/>
                </a:cubicBezTo>
                <a:cubicBezTo>
                  <a:pt x="22938" y="7701"/>
                  <a:pt x="22744" y="7749"/>
                  <a:pt x="22598" y="7895"/>
                </a:cubicBezTo>
                <a:lnTo>
                  <a:pt x="22550" y="7871"/>
                </a:lnTo>
                <a:cubicBezTo>
                  <a:pt x="22647" y="7725"/>
                  <a:pt x="22817" y="7628"/>
                  <a:pt x="23036" y="7604"/>
                </a:cubicBezTo>
                <a:close/>
                <a:moveTo>
                  <a:pt x="23497" y="7677"/>
                </a:moveTo>
                <a:cubicBezTo>
                  <a:pt x="23619" y="7701"/>
                  <a:pt x="23740" y="7749"/>
                  <a:pt x="23837" y="7798"/>
                </a:cubicBezTo>
                <a:cubicBezTo>
                  <a:pt x="23643" y="7895"/>
                  <a:pt x="23448" y="7992"/>
                  <a:pt x="23230" y="8090"/>
                </a:cubicBezTo>
                <a:cubicBezTo>
                  <a:pt x="23108" y="8041"/>
                  <a:pt x="22987" y="8017"/>
                  <a:pt x="22865" y="7968"/>
                </a:cubicBezTo>
                <a:cubicBezTo>
                  <a:pt x="23036" y="7847"/>
                  <a:pt x="23278" y="7798"/>
                  <a:pt x="23473" y="7701"/>
                </a:cubicBezTo>
                <a:lnTo>
                  <a:pt x="23497" y="7677"/>
                </a:lnTo>
                <a:close/>
                <a:moveTo>
                  <a:pt x="24104" y="7895"/>
                </a:moveTo>
                <a:cubicBezTo>
                  <a:pt x="24250" y="7944"/>
                  <a:pt x="24372" y="8017"/>
                  <a:pt x="24517" y="8065"/>
                </a:cubicBezTo>
                <a:cubicBezTo>
                  <a:pt x="24372" y="8138"/>
                  <a:pt x="24226" y="8211"/>
                  <a:pt x="24080" y="8308"/>
                </a:cubicBezTo>
                <a:cubicBezTo>
                  <a:pt x="23910" y="8260"/>
                  <a:pt x="23716" y="8211"/>
                  <a:pt x="23546" y="8162"/>
                </a:cubicBezTo>
                <a:cubicBezTo>
                  <a:pt x="23716" y="8090"/>
                  <a:pt x="23910" y="7992"/>
                  <a:pt x="24080" y="7919"/>
                </a:cubicBezTo>
                <a:cubicBezTo>
                  <a:pt x="24104" y="7895"/>
                  <a:pt x="24104" y="7895"/>
                  <a:pt x="24104" y="7895"/>
                </a:cubicBezTo>
                <a:close/>
                <a:moveTo>
                  <a:pt x="24736" y="8187"/>
                </a:moveTo>
                <a:cubicBezTo>
                  <a:pt x="24955" y="8284"/>
                  <a:pt x="25149" y="8405"/>
                  <a:pt x="25368" y="8527"/>
                </a:cubicBezTo>
                <a:cubicBezTo>
                  <a:pt x="25027" y="8502"/>
                  <a:pt x="24712" y="8454"/>
                  <a:pt x="24396" y="8381"/>
                </a:cubicBezTo>
                <a:cubicBezTo>
                  <a:pt x="24517" y="8308"/>
                  <a:pt x="24639" y="8260"/>
                  <a:pt x="24736" y="8187"/>
                </a:cubicBezTo>
                <a:close/>
                <a:moveTo>
                  <a:pt x="22477" y="8090"/>
                </a:moveTo>
                <a:cubicBezTo>
                  <a:pt x="22501" y="8090"/>
                  <a:pt x="22550" y="8114"/>
                  <a:pt x="22574" y="8114"/>
                </a:cubicBezTo>
                <a:cubicBezTo>
                  <a:pt x="22647" y="8260"/>
                  <a:pt x="22720" y="8405"/>
                  <a:pt x="22817" y="8551"/>
                </a:cubicBezTo>
                <a:cubicBezTo>
                  <a:pt x="22720" y="8502"/>
                  <a:pt x="22647" y="8454"/>
                  <a:pt x="22598" y="8381"/>
                </a:cubicBezTo>
                <a:cubicBezTo>
                  <a:pt x="22501" y="8284"/>
                  <a:pt x="22477" y="8187"/>
                  <a:pt x="22477" y="8090"/>
                </a:cubicBezTo>
                <a:close/>
                <a:moveTo>
                  <a:pt x="24566" y="8624"/>
                </a:moveTo>
                <a:cubicBezTo>
                  <a:pt x="24687" y="8648"/>
                  <a:pt x="24809" y="8673"/>
                  <a:pt x="24930" y="8697"/>
                </a:cubicBezTo>
                <a:lnTo>
                  <a:pt x="24736" y="8697"/>
                </a:lnTo>
                <a:cubicBezTo>
                  <a:pt x="24687" y="8673"/>
                  <a:pt x="24615" y="8648"/>
                  <a:pt x="24566" y="8624"/>
                </a:cubicBezTo>
                <a:close/>
                <a:moveTo>
                  <a:pt x="22865" y="8211"/>
                </a:moveTo>
                <a:lnTo>
                  <a:pt x="22865" y="8211"/>
                </a:lnTo>
                <a:cubicBezTo>
                  <a:pt x="22987" y="8235"/>
                  <a:pt x="23084" y="8260"/>
                  <a:pt x="23206" y="8308"/>
                </a:cubicBezTo>
                <a:cubicBezTo>
                  <a:pt x="23376" y="8454"/>
                  <a:pt x="23546" y="8600"/>
                  <a:pt x="23740" y="8721"/>
                </a:cubicBezTo>
                <a:cubicBezTo>
                  <a:pt x="23546" y="8721"/>
                  <a:pt x="23327" y="8697"/>
                  <a:pt x="23133" y="8673"/>
                </a:cubicBezTo>
                <a:cubicBezTo>
                  <a:pt x="23036" y="8527"/>
                  <a:pt x="22938" y="8357"/>
                  <a:pt x="22865" y="8211"/>
                </a:cubicBezTo>
                <a:close/>
                <a:moveTo>
                  <a:pt x="23691" y="8430"/>
                </a:moveTo>
                <a:lnTo>
                  <a:pt x="23691" y="8430"/>
                </a:lnTo>
                <a:cubicBezTo>
                  <a:pt x="23789" y="8454"/>
                  <a:pt x="23910" y="8478"/>
                  <a:pt x="24032" y="8502"/>
                </a:cubicBezTo>
                <a:cubicBezTo>
                  <a:pt x="24080" y="8600"/>
                  <a:pt x="24177" y="8673"/>
                  <a:pt x="24274" y="8721"/>
                </a:cubicBezTo>
                <a:lnTo>
                  <a:pt x="24104" y="8721"/>
                </a:lnTo>
                <a:cubicBezTo>
                  <a:pt x="24104" y="8721"/>
                  <a:pt x="24080" y="8697"/>
                  <a:pt x="24080" y="8697"/>
                </a:cubicBezTo>
                <a:cubicBezTo>
                  <a:pt x="23934" y="8624"/>
                  <a:pt x="23813" y="8527"/>
                  <a:pt x="23691" y="8430"/>
                </a:cubicBezTo>
                <a:close/>
                <a:moveTo>
                  <a:pt x="19055" y="9124"/>
                </a:moveTo>
                <a:cubicBezTo>
                  <a:pt x="19175" y="9124"/>
                  <a:pt x="19296" y="9141"/>
                  <a:pt x="19416" y="9158"/>
                </a:cubicBezTo>
                <a:cubicBezTo>
                  <a:pt x="19319" y="9207"/>
                  <a:pt x="19246" y="9231"/>
                  <a:pt x="19173" y="9280"/>
                </a:cubicBezTo>
                <a:cubicBezTo>
                  <a:pt x="19076" y="9231"/>
                  <a:pt x="19003" y="9183"/>
                  <a:pt x="18906" y="9134"/>
                </a:cubicBezTo>
                <a:cubicBezTo>
                  <a:pt x="18956" y="9127"/>
                  <a:pt x="19005" y="9124"/>
                  <a:pt x="19055" y="9124"/>
                </a:cubicBezTo>
                <a:close/>
                <a:moveTo>
                  <a:pt x="19780" y="9280"/>
                </a:moveTo>
                <a:cubicBezTo>
                  <a:pt x="19878" y="9328"/>
                  <a:pt x="19999" y="9377"/>
                  <a:pt x="20096" y="9426"/>
                </a:cubicBezTo>
                <a:cubicBezTo>
                  <a:pt x="19902" y="9450"/>
                  <a:pt x="19732" y="9474"/>
                  <a:pt x="19562" y="9523"/>
                </a:cubicBezTo>
                <a:cubicBezTo>
                  <a:pt x="19489" y="9498"/>
                  <a:pt x="19440" y="9450"/>
                  <a:pt x="19367" y="9401"/>
                </a:cubicBezTo>
                <a:cubicBezTo>
                  <a:pt x="19489" y="9353"/>
                  <a:pt x="19659" y="9304"/>
                  <a:pt x="19780" y="9280"/>
                </a:cubicBezTo>
                <a:close/>
                <a:moveTo>
                  <a:pt x="20363" y="9596"/>
                </a:moveTo>
                <a:cubicBezTo>
                  <a:pt x="20485" y="9693"/>
                  <a:pt x="20582" y="9766"/>
                  <a:pt x="20679" y="9863"/>
                </a:cubicBezTo>
                <a:cubicBezTo>
                  <a:pt x="20509" y="9887"/>
                  <a:pt x="20315" y="9887"/>
                  <a:pt x="20120" y="9911"/>
                </a:cubicBezTo>
                <a:cubicBezTo>
                  <a:pt x="20023" y="9839"/>
                  <a:pt x="19902" y="9766"/>
                  <a:pt x="19805" y="9693"/>
                </a:cubicBezTo>
                <a:cubicBezTo>
                  <a:pt x="19975" y="9669"/>
                  <a:pt x="20145" y="9644"/>
                  <a:pt x="20315" y="9620"/>
                </a:cubicBezTo>
                <a:cubicBezTo>
                  <a:pt x="20339" y="9620"/>
                  <a:pt x="20339" y="9596"/>
                  <a:pt x="20363" y="9596"/>
                </a:cubicBezTo>
                <a:close/>
                <a:moveTo>
                  <a:pt x="18760" y="9304"/>
                </a:moveTo>
                <a:lnTo>
                  <a:pt x="19003" y="9450"/>
                </a:lnTo>
                <a:cubicBezTo>
                  <a:pt x="18906" y="9620"/>
                  <a:pt x="18930" y="9887"/>
                  <a:pt x="18906" y="10106"/>
                </a:cubicBezTo>
                <a:cubicBezTo>
                  <a:pt x="18760" y="9887"/>
                  <a:pt x="18687" y="9620"/>
                  <a:pt x="18760" y="9304"/>
                </a:cubicBezTo>
                <a:close/>
                <a:moveTo>
                  <a:pt x="20874" y="10057"/>
                </a:moveTo>
                <a:cubicBezTo>
                  <a:pt x="20971" y="10154"/>
                  <a:pt x="21044" y="10252"/>
                  <a:pt x="21116" y="10349"/>
                </a:cubicBezTo>
                <a:cubicBezTo>
                  <a:pt x="21019" y="10349"/>
                  <a:pt x="20898" y="10373"/>
                  <a:pt x="20801" y="10397"/>
                </a:cubicBezTo>
                <a:cubicBezTo>
                  <a:pt x="20655" y="10300"/>
                  <a:pt x="20533" y="10203"/>
                  <a:pt x="20388" y="10106"/>
                </a:cubicBezTo>
                <a:cubicBezTo>
                  <a:pt x="20558" y="10106"/>
                  <a:pt x="20728" y="10081"/>
                  <a:pt x="20874" y="10057"/>
                </a:cubicBezTo>
                <a:close/>
                <a:moveTo>
                  <a:pt x="14873" y="10470"/>
                </a:moveTo>
                <a:cubicBezTo>
                  <a:pt x="15019" y="10470"/>
                  <a:pt x="15165" y="10494"/>
                  <a:pt x="15311" y="10543"/>
                </a:cubicBezTo>
                <a:cubicBezTo>
                  <a:pt x="15238" y="10543"/>
                  <a:pt x="15165" y="10567"/>
                  <a:pt x="15092" y="10567"/>
                </a:cubicBezTo>
                <a:cubicBezTo>
                  <a:pt x="15019" y="10543"/>
                  <a:pt x="14946" y="10494"/>
                  <a:pt x="14873" y="10470"/>
                </a:cubicBezTo>
                <a:close/>
                <a:moveTo>
                  <a:pt x="19197" y="9547"/>
                </a:moveTo>
                <a:cubicBezTo>
                  <a:pt x="19295" y="9620"/>
                  <a:pt x="19392" y="9669"/>
                  <a:pt x="19489" y="9741"/>
                </a:cubicBezTo>
                <a:cubicBezTo>
                  <a:pt x="19513" y="10033"/>
                  <a:pt x="19586" y="10324"/>
                  <a:pt x="19659" y="10616"/>
                </a:cubicBezTo>
                <a:cubicBezTo>
                  <a:pt x="19440" y="10519"/>
                  <a:pt x="19270" y="10422"/>
                  <a:pt x="19124" y="10300"/>
                </a:cubicBezTo>
                <a:cubicBezTo>
                  <a:pt x="19124" y="10300"/>
                  <a:pt x="19124" y="10276"/>
                  <a:pt x="19124" y="10276"/>
                </a:cubicBezTo>
                <a:cubicBezTo>
                  <a:pt x="19149" y="10057"/>
                  <a:pt x="19100" y="9766"/>
                  <a:pt x="19197" y="9571"/>
                </a:cubicBezTo>
                <a:cubicBezTo>
                  <a:pt x="19197" y="9571"/>
                  <a:pt x="19197" y="9571"/>
                  <a:pt x="19197" y="9547"/>
                </a:cubicBezTo>
                <a:close/>
                <a:moveTo>
                  <a:pt x="19732" y="9911"/>
                </a:moveTo>
                <a:lnTo>
                  <a:pt x="19732" y="9911"/>
                </a:lnTo>
                <a:cubicBezTo>
                  <a:pt x="19829" y="9960"/>
                  <a:pt x="19950" y="10033"/>
                  <a:pt x="20048" y="10106"/>
                </a:cubicBezTo>
                <a:cubicBezTo>
                  <a:pt x="20120" y="10349"/>
                  <a:pt x="20193" y="10567"/>
                  <a:pt x="20266" y="10786"/>
                </a:cubicBezTo>
                <a:cubicBezTo>
                  <a:pt x="20145" y="10762"/>
                  <a:pt x="20023" y="10737"/>
                  <a:pt x="19902" y="10689"/>
                </a:cubicBezTo>
                <a:cubicBezTo>
                  <a:pt x="19829" y="10422"/>
                  <a:pt x="19780" y="10154"/>
                  <a:pt x="19732" y="9911"/>
                </a:cubicBezTo>
                <a:close/>
                <a:moveTo>
                  <a:pt x="15675" y="10689"/>
                </a:moveTo>
                <a:cubicBezTo>
                  <a:pt x="15748" y="10713"/>
                  <a:pt x="15821" y="10762"/>
                  <a:pt x="15894" y="10810"/>
                </a:cubicBezTo>
                <a:lnTo>
                  <a:pt x="15529" y="10810"/>
                </a:lnTo>
                <a:cubicBezTo>
                  <a:pt x="15505" y="10786"/>
                  <a:pt x="15456" y="10762"/>
                  <a:pt x="15408" y="10737"/>
                </a:cubicBezTo>
                <a:cubicBezTo>
                  <a:pt x="15505" y="10713"/>
                  <a:pt x="15578" y="10689"/>
                  <a:pt x="15675" y="10689"/>
                </a:cubicBezTo>
                <a:close/>
                <a:moveTo>
                  <a:pt x="21238" y="10543"/>
                </a:moveTo>
                <a:cubicBezTo>
                  <a:pt x="21311" y="10640"/>
                  <a:pt x="21359" y="10737"/>
                  <a:pt x="21384" y="10835"/>
                </a:cubicBezTo>
                <a:cubicBezTo>
                  <a:pt x="21286" y="10737"/>
                  <a:pt x="21165" y="10664"/>
                  <a:pt x="21044" y="10567"/>
                </a:cubicBezTo>
                <a:cubicBezTo>
                  <a:pt x="21116" y="10567"/>
                  <a:pt x="21189" y="10543"/>
                  <a:pt x="21238" y="10543"/>
                </a:cubicBezTo>
                <a:close/>
                <a:moveTo>
                  <a:pt x="20339" y="10324"/>
                </a:moveTo>
                <a:cubicBezTo>
                  <a:pt x="20436" y="10397"/>
                  <a:pt x="20533" y="10470"/>
                  <a:pt x="20631" y="10519"/>
                </a:cubicBezTo>
                <a:lnTo>
                  <a:pt x="20631" y="10543"/>
                </a:lnTo>
                <a:cubicBezTo>
                  <a:pt x="20655" y="10664"/>
                  <a:pt x="20679" y="10786"/>
                  <a:pt x="20728" y="10907"/>
                </a:cubicBezTo>
                <a:cubicBezTo>
                  <a:pt x="20655" y="10883"/>
                  <a:pt x="20582" y="10883"/>
                  <a:pt x="20509" y="10859"/>
                </a:cubicBezTo>
                <a:cubicBezTo>
                  <a:pt x="20461" y="10689"/>
                  <a:pt x="20388" y="10494"/>
                  <a:pt x="20339" y="10324"/>
                </a:cubicBezTo>
                <a:close/>
                <a:moveTo>
                  <a:pt x="20898" y="10737"/>
                </a:moveTo>
                <a:lnTo>
                  <a:pt x="20898" y="10737"/>
                </a:lnTo>
                <a:cubicBezTo>
                  <a:pt x="20995" y="10810"/>
                  <a:pt x="21116" y="10907"/>
                  <a:pt x="21214" y="10980"/>
                </a:cubicBezTo>
                <a:cubicBezTo>
                  <a:pt x="21141" y="10956"/>
                  <a:pt x="21068" y="10956"/>
                  <a:pt x="20995" y="10956"/>
                </a:cubicBezTo>
                <a:cubicBezTo>
                  <a:pt x="20946" y="10883"/>
                  <a:pt x="20922" y="10810"/>
                  <a:pt x="20898" y="10737"/>
                </a:cubicBezTo>
                <a:close/>
                <a:moveTo>
                  <a:pt x="14630" y="10567"/>
                </a:moveTo>
                <a:lnTo>
                  <a:pt x="14630" y="10567"/>
                </a:lnTo>
                <a:cubicBezTo>
                  <a:pt x="14728" y="10616"/>
                  <a:pt x="14825" y="10664"/>
                  <a:pt x="14922" y="10737"/>
                </a:cubicBezTo>
                <a:cubicBezTo>
                  <a:pt x="14946" y="10810"/>
                  <a:pt x="14922" y="10907"/>
                  <a:pt x="14922" y="11005"/>
                </a:cubicBezTo>
                <a:cubicBezTo>
                  <a:pt x="14752" y="10907"/>
                  <a:pt x="14655" y="10762"/>
                  <a:pt x="14630" y="10567"/>
                </a:cubicBezTo>
                <a:close/>
                <a:moveTo>
                  <a:pt x="16161" y="11005"/>
                </a:moveTo>
                <a:cubicBezTo>
                  <a:pt x="16234" y="11053"/>
                  <a:pt x="16307" y="11126"/>
                  <a:pt x="16379" y="11199"/>
                </a:cubicBezTo>
                <a:cubicBezTo>
                  <a:pt x="16234" y="11150"/>
                  <a:pt x="16088" y="11077"/>
                  <a:pt x="15966" y="11005"/>
                </a:cubicBezTo>
                <a:close/>
                <a:moveTo>
                  <a:pt x="15141" y="10835"/>
                </a:moveTo>
                <a:lnTo>
                  <a:pt x="15141" y="10835"/>
                </a:lnTo>
                <a:cubicBezTo>
                  <a:pt x="15213" y="10883"/>
                  <a:pt x="15262" y="10907"/>
                  <a:pt x="15335" y="10932"/>
                </a:cubicBezTo>
                <a:cubicBezTo>
                  <a:pt x="15335" y="10932"/>
                  <a:pt x="15335" y="10956"/>
                  <a:pt x="15335" y="10956"/>
                </a:cubicBezTo>
                <a:cubicBezTo>
                  <a:pt x="15383" y="11053"/>
                  <a:pt x="15432" y="11150"/>
                  <a:pt x="15481" y="11223"/>
                </a:cubicBezTo>
                <a:cubicBezTo>
                  <a:pt x="15359" y="11199"/>
                  <a:pt x="15262" y="11175"/>
                  <a:pt x="15165" y="11126"/>
                </a:cubicBezTo>
                <a:cubicBezTo>
                  <a:pt x="15141" y="11029"/>
                  <a:pt x="15141" y="10932"/>
                  <a:pt x="15141" y="10835"/>
                </a:cubicBezTo>
                <a:close/>
                <a:moveTo>
                  <a:pt x="15651" y="11102"/>
                </a:moveTo>
                <a:lnTo>
                  <a:pt x="15651" y="11102"/>
                </a:lnTo>
                <a:cubicBezTo>
                  <a:pt x="15821" y="11175"/>
                  <a:pt x="15991" y="11272"/>
                  <a:pt x="16185" y="11345"/>
                </a:cubicBezTo>
                <a:cubicBezTo>
                  <a:pt x="16039" y="11345"/>
                  <a:pt x="15894" y="11320"/>
                  <a:pt x="15748" y="11296"/>
                </a:cubicBezTo>
                <a:cubicBezTo>
                  <a:pt x="15724" y="11296"/>
                  <a:pt x="15724" y="11296"/>
                  <a:pt x="15724" y="11272"/>
                </a:cubicBezTo>
                <a:cubicBezTo>
                  <a:pt x="15699" y="11223"/>
                  <a:pt x="15675" y="11150"/>
                  <a:pt x="15651" y="11102"/>
                </a:cubicBezTo>
                <a:close/>
                <a:moveTo>
                  <a:pt x="28477" y="0"/>
                </a:moveTo>
                <a:cubicBezTo>
                  <a:pt x="28015" y="146"/>
                  <a:pt x="27578" y="365"/>
                  <a:pt x="27214" y="656"/>
                </a:cubicBezTo>
                <a:cubicBezTo>
                  <a:pt x="27190" y="656"/>
                  <a:pt x="27141" y="680"/>
                  <a:pt x="27141" y="705"/>
                </a:cubicBezTo>
                <a:cubicBezTo>
                  <a:pt x="26801" y="972"/>
                  <a:pt x="26509" y="1312"/>
                  <a:pt x="26315" y="1676"/>
                </a:cubicBezTo>
                <a:cubicBezTo>
                  <a:pt x="26291" y="1701"/>
                  <a:pt x="26266" y="1725"/>
                  <a:pt x="26266" y="1774"/>
                </a:cubicBezTo>
                <a:cubicBezTo>
                  <a:pt x="26266" y="1798"/>
                  <a:pt x="26266" y="1798"/>
                  <a:pt x="26266" y="1822"/>
                </a:cubicBezTo>
                <a:cubicBezTo>
                  <a:pt x="26121" y="2187"/>
                  <a:pt x="26072" y="2599"/>
                  <a:pt x="26121" y="3037"/>
                </a:cubicBezTo>
                <a:cubicBezTo>
                  <a:pt x="26121" y="3037"/>
                  <a:pt x="26121" y="3037"/>
                  <a:pt x="26121" y="3061"/>
                </a:cubicBezTo>
                <a:cubicBezTo>
                  <a:pt x="25562" y="3936"/>
                  <a:pt x="24687" y="4737"/>
                  <a:pt x="24444" y="5782"/>
                </a:cubicBezTo>
                <a:cubicBezTo>
                  <a:pt x="23303" y="6292"/>
                  <a:pt x="22112" y="6705"/>
                  <a:pt x="20946" y="7069"/>
                </a:cubicBezTo>
                <a:cubicBezTo>
                  <a:pt x="20801" y="7118"/>
                  <a:pt x="20679" y="7142"/>
                  <a:pt x="20533" y="7191"/>
                </a:cubicBezTo>
                <a:cubicBezTo>
                  <a:pt x="21092" y="6559"/>
                  <a:pt x="21627" y="5879"/>
                  <a:pt x="22161" y="5223"/>
                </a:cubicBezTo>
                <a:cubicBezTo>
                  <a:pt x="22202" y="5227"/>
                  <a:pt x="22242" y="5228"/>
                  <a:pt x="22282" y="5228"/>
                </a:cubicBezTo>
                <a:cubicBezTo>
                  <a:pt x="23557" y="5228"/>
                  <a:pt x="24133" y="3368"/>
                  <a:pt x="24274" y="2308"/>
                </a:cubicBezTo>
                <a:lnTo>
                  <a:pt x="24274" y="2284"/>
                </a:lnTo>
                <a:cubicBezTo>
                  <a:pt x="24274" y="2259"/>
                  <a:pt x="24274" y="2235"/>
                  <a:pt x="24274" y="2187"/>
                </a:cubicBezTo>
                <a:cubicBezTo>
                  <a:pt x="24274" y="2127"/>
                  <a:pt x="24225" y="2083"/>
                  <a:pt x="24167" y="2083"/>
                </a:cubicBezTo>
                <a:cubicBezTo>
                  <a:pt x="24154" y="2083"/>
                  <a:pt x="24142" y="2085"/>
                  <a:pt x="24129" y="2089"/>
                </a:cubicBezTo>
                <a:cubicBezTo>
                  <a:pt x="23400" y="2284"/>
                  <a:pt x="22695" y="2745"/>
                  <a:pt x="22282" y="3377"/>
                </a:cubicBezTo>
                <a:cubicBezTo>
                  <a:pt x="22282" y="3401"/>
                  <a:pt x="22282" y="3401"/>
                  <a:pt x="22282" y="3425"/>
                </a:cubicBezTo>
                <a:cubicBezTo>
                  <a:pt x="22234" y="3498"/>
                  <a:pt x="22185" y="3547"/>
                  <a:pt x="22161" y="3620"/>
                </a:cubicBezTo>
                <a:cubicBezTo>
                  <a:pt x="21967" y="4033"/>
                  <a:pt x="21748" y="4640"/>
                  <a:pt x="22040" y="5029"/>
                </a:cubicBezTo>
                <a:cubicBezTo>
                  <a:pt x="21432" y="5782"/>
                  <a:pt x="20825" y="6535"/>
                  <a:pt x="20193" y="7264"/>
                </a:cubicBezTo>
                <a:cubicBezTo>
                  <a:pt x="20193" y="7264"/>
                  <a:pt x="20193" y="7288"/>
                  <a:pt x="20169" y="7288"/>
                </a:cubicBezTo>
                <a:cubicBezTo>
                  <a:pt x="19052" y="7628"/>
                  <a:pt x="17910" y="7895"/>
                  <a:pt x="16744" y="8114"/>
                </a:cubicBezTo>
                <a:cubicBezTo>
                  <a:pt x="17618" y="7385"/>
                  <a:pt x="18347" y="6559"/>
                  <a:pt x="19052" y="5685"/>
                </a:cubicBezTo>
                <a:cubicBezTo>
                  <a:pt x="19076" y="5660"/>
                  <a:pt x="19076" y="5660"/>
                  <a:pt x="19076" y="5636"/>
                </a:cubicBezTo>
                <a:lnTo>
                  <a:pt x="19124" y="5636"/>
                </a:lnTo>
                <a:cubicBezTo>
                  <a:pt x="19149" y="5660"/>
                  <a:pt x="19149" y="5660"/>
                  <a:pt x="19173" y="5660"/>
                </a:cubicBezTo>
                <a:cubicBezTo>
                  <a:pt x="19281" y="5685"/>
                  <a:pt x="19385" y="5697"/>
                  <a:pt x="19484" y="5697"/>
                </a:cubicBezTo>
                <a:cubicBezTo>
                  <a:pt x="20743" y="5697"/>
                  <a:pt x="21281" y="3805"/>
                  <a:pt x="21214" y="2770"/>
                </a:cubicBezTo>
                <a:cubicBezTo>
                  <a:pt x="21214" y="2721"/>
                  <a:pt x="21189" y="2697"/>
                  <a:pt x="21165" y="2672"/>
                </a:cubicBezTo>
                <a:lnTo>
                  <a:pt x="21116" y="2672"/>
                </a:lnTo>
                <a:cubicBezTo>
                  <a:pt x="21116" y="2660"/>
                  <a:pt x="21110" y="2654"/>
                  <a:pt x="21101" y="2654"/>
                </a:cubicBezTo>
                <a:cubicBezTo>
                  <a:pt x="21092" y="2654"/>
                  <a:pt x="21080" y="2660"/>
                  <a:pt x="21068" y="2672"/>
                </a:cubicBezTo>
                <a:cubicBezTo>
                  <a:pt x="20096" y="2842"/>
                  <a:pt x="18444" y="4397"/>
                  <a:pt x="18954" y="5466"/>
                </a:cubicBezTo>
                <a:cubicBezTo>
                  <a:pt x="18930" y="5490"/>
                  <a:pt x="18930" y="5490"/>
                  <a:pt x="18906" y="5539"/>
                </a:cubicBezTo>
                <a:cubicBezTo>
                  <a:pt x="18128" y="6486"/>
                  <a:pt x="17303" y="7434"/>
                  <a:pt x="16307" y="8187"/>
                </a:cubicBezTo>
                <a:cubicBezTo>
                  <a:pt x="15189" y="8357"/>
                  <a:pt x="14047" y="8478"/>
                  <a:pt x="12906" y="8527"/>
                </a:cubicBezTo>
                <a:cubicBezTo>
                  <a:pt x="12663" y="8527"/>
                  <a:pt x="12420" y="8551"/>
                  <a:pt x="12177" y="8551"/>
                </a:cubicBezTo>
                <a:cubicBezTo>
                  <a:pt x="12225" y="8502"/>
                  <a:pt x="12274" y="8478"/>
                  <a:pt x="12347" y="8405"/>
                </a:cubicBezTo>
                <a:cubicBezTo>
                  <a:pt x="12541" y="8260"/>
                  <a:pt x="12784" y="8187"/>
                  <a:pt x="13003" y="8065"/>
                </a:cubicBezTo>
                <a:cubicBezTo>
                  <a:pt x="13902" y="7579"/>
                  <a:pt x="14655" y="6899"/>
                  <a:pt x="15359" y="6195"/>
                </a:cubicBezTo>
                <a:cubicBezTo>
                  <a:pt x="15383" y="6219"/>
                  <a:pt x="15383" y="6219"/>
                  <a:pt x="15383" y="6219"/>
                </a:cubicBezTo>
                <a:cubicBezTo>
                  <a:pt x="15616" y="6358"/>
                  <a:pt x="15834" y="6419"/>
                  <a:pt x="16036" y="6419"/>
                </a:cubicBezTo>
                <a:cubicBezTo>
                  <a:pt x="17139" y="6419"/>
                  <a:pt x="17785" y="4592"/>
                  <a:pt x="18031" y="3668"/>
                </a:cubicBezTo>
                <a:cubicBezTo>
                  <a:pt x="18056" y="3620"/>
                  <a:pt x="18031" y="3595"/>
                  <a:pt x="18007" y="3571"/>
                </a:cubicBezTo>
                <a:cubicBezTo>
                  <a:pt x="18007" y="3523"/>
                  <a:pt x="17958" y="3498"/>
                  <a:pt x="17934" y="3498"/>
                </a:cubicBezTo>
                <a:cubicBezTo>
                  <a:pt x="16647" y="3571"/>
                  <a:pt x="14533" y="4446"/>
                  <a:pt x="15238" y="6049"/>
                </a:cubicBezTo>
                <a:cubicBezTo>
                  <a:pt x="15092" y="6195"/>
                  <a:pt x="14946" y="6316"/>
                  <a:pt x="14800" y="6462"/>
                </a:cubicBezTo>
                <a:cubicBezTo>
                  <a:pt x="14242" y="6948"/>
                  <a:pt x="13634" y="7434"/>
                  <a:pt x="12979" y="7822"/>
                </a:cubicBezTo>
                <a:cubicBezTo>
                  <a:pt x="12590" y="8065"/>
                  <a:pt x="12177" y="8235"/>
                  <a:pt x="11812" y="8551"/>
                </a:cubicBezTo>
                <a:cubicBezTo>
                  <a:pt x="11635" y="8553"/>
                  <a:pt x="11457" y="8554"/>
                  <a:pt x="11277" y="8554"/>
                </a:cubicBezTo>
                <a:cubicBezTo>
                  <a:pt x="7461" y="8554"/>
                  <a:pt x="3310" y="8031"/>
                  <a:pt x="201" y="5757"/>
                </a:cubicBezTo>
                <a:cubicBezTo>
                  <a:pt x="186" y="5746"/>
                  <a:pt x="170" y="5741"/>
                  <a:pt x="155" y="5741"/>
                </a:cubicBezTo>
                <a:cubicBezTo>
                  <a:pt x="72" y="5741"/>
                  <a:pt x="1" y="5890"/>
                  <a:pt x="104" y="5952"/>
                </a:cubicBezTo>
                <a:cubicBezTo>
                  <a:pt x="3213" y="8249"/>
                  <a:pt x="7386" y="8773"/>
                  <a:pt x="11247" y="8773"/>
                </a:cubicBezTo>
                <a:cubicBezTo>
                  <a:pt x="11428" y="8773"/>
                  <a:pt x="11609" y="8772"/>
                  <a:pt x="11788" y="8770"/>
                </a:cubicBezTo>
                <a:cubicBezTo>
                  <a:pt x="12614" y="9401"/>
                  <a:pt x="13489" y="9936"/>
                  <a:pt x="14412" y="10446"/>
                </a:cubicBezTo>
                <a:cubicBezTo>
                  <a:pt x="14346" y="11329"/>
                  <a:pt x="15725" y="11570"/>
                  <a:pt x="16487" y="11570"/>
                </a:cubicBezTo>
                <a:cubicBezTo>
                  <a:pt x="16563" y="11570"/>
                  <a:pt x="16633" y="11568"/>
                  <a:pt x="16695" y="11563"/>
                </a:cubicBezTo>
                <a:cubicBezTo>
                  <a:pt x="16744" y="11563"/>
                  <a:pt x="16768" y="11539"/>
                  <a:pt x="16792" y="11490"/>
                </a:cubicBezTo>
                <a:cubicBezTo>
                  <a:pt x="16792" y="11466"/>
                  <a:pt x="16792" y="11418"/>
                  <a:pt x="16768" y="11393"/>
                </a:cubicBezTo>
                <a:cubicBezTo>
                  <a:pt x="16427" y="10754"/>
                  <a:pt x="15599" y="10245"/>
                  <a:pt x="14844" y="10245"/>
                </a:cubicBezTo>
                <a:cubicBezTo>
                  <a:pt x="14738" y="10245"/>
                  <a:pt x="14634" y="10255"/>
                  <a:pt x="14533" y="10276"/>
                </a:cubicBezTo>
                <a:cubicBezTo>
                  <a:pt x="14290" y="10130"/>
                  <a:pt x="14023" y="9984"/>
                  <a:pt x="13780" y="9839"/>
                </a:cubicBezTo>
                <a:cubicBezTo>
                  <a:pt x="13319" y="9571"/>
                  <a:pt x="12638" y="9256"/>
                  <a:pt x="12274" y="8867"/>
                </a:cubicBezTo>
                <a:cubicBezTo>
                  <a:pt x="12250" y="8818"/>
                  <a:pt x="12201" y="8794"/>
                  <a:pt x="12177" y="8745"/>
                </a:cubicBezTo>
                <a:lnTo>
                  <a:pt x="12906" y="8745"/>
                </a:lnTo>
                <a:cubicBezTo>
                  <a:pt x="14047" y="8697"/>
                  <a:pt x="15189" y="8575"/>
                  <a:pt x="16331" y="8381"/>
                </a:cubicBezTo>
                <a:cubicBezTo>
                  <a:pt x="16331" y="8405"/>
                  <a:pt x="16355" y="8405"/>
                  <a:pt x="16379" y="8405"/>
                </a:cubicBezTo>
                <a:cubicBezTo>
                  <a:pt x="17157" y="8430"/>
                  <a:pt x="17837" y="8818"/>
                  <a:pt x="18517" y="9134"/>
                </a:cubicBezTo>
                <a:cubicBezTo>
                  <a:pt x="18517" y="9134"/>
                  <a:pt x="18541" y="9158"/>
                  <a:pt x="18541" y="9158"/>
                </a:cubicBezTo>
                <a:cubicBezTo>
                  <a:pt x="18128" y="10786"/>
                  <a:pt x="20485" y="11077"/>
                  <a:pt x="21602" y="11223"/>
                </a:cubicBezTo>
                <a:cubicBezTo>
                  <a:pt x="21607" y="11228"/>
                  <a:pt x="21612" y="11230"/>
                  <a:pt x="21618" y="11230"/>
                </a:cubicBezTo>
                <a:cubicBezTo>
                  <a:pt x="21643" y="11230"/>
                  <a:pt x="21675" y="11194"/>
                  <a:pt x="21675" y="11175"/>
                </a:cubicBezTo>
                <a:cubicBezTo>
                  <a:pt x="21699" y="11150"/>
                  <a:pt x="21724" y="11102"/>
                  <a:pt x="21699" y="11077"/>
                </a:cubicBezTo>
                <a:cubicBezTo>
                  <a:pt x="21651" y="10859"/>
                  <a:pt x="21554" y="10616"/>
                  <a:pt x="21408" y="10397"/>
                </a:cubicBezTo>
                <a:cubicBezTo>
                  <a:pt x="21408" y="10373"/>
                  <a:pt x="21384" y="10349"/>
                  <a:pt x="21359" y="10324"/>
                </a:cubicBezTo>
                <a:cubicBezTo>
                  <a:pt x="20873" y="9563"/>
                  <a:pt x="19908" y="8894"/>
                  <a:pt x="19041" y="8894"/>
                </a:cubicBezTo>
                <a:cubicBezTo>
                  <a:pt x="18912" y="8894"/>
                  <a:pt x="18785" y="8908"/>
                  <a:pt x="18663" y="8940"/>
                </a:cubicBezTo>
                <a:lnTo>
                  <a:pt x="18639" y="8940"/>
                </a:lnTo>
                <a:cubicBezTo>
                  <a:pt x="18104" y="8697"/>
                  <a:pt x="17545" y="8405"/>
                  <a:pt x="16987" y="8284"/>
                </a:cubicBezTo>
                <a:cubicBezTo>
                  <a:pt x="18056" y="8065"/>
                  <a:pt x="19124" y="7822"/>
                  <a:pt x="20193" y="7506"/>
                </a:cubicBezTo>
                <a:cubicBezTo>
                  <a:pt x="20193" y="7531"/>
                  <a:pt x="20218" y="7531"/>
                  <a:pt x="20218" y="7531"/>
                </a:cubicBezTo>
                <a:cubicBezTo>
                  <a:pt x="20922" y="7628"/>
                  <a:pt x="21578" y="7822"/>
                  <a:pt x="22258" y="8017"/>
                </a:cubicBezTo>
                <a:cubicBezTo>
                  <a:pt x="22258" y="8065"/>
                  <a:pt x="22258" y="8114"/>
                  <a:pt x="22258" y="8187"/>
                </a:cubicBezTo>
                <a:cubicBezTo>
                  <a:pt x="22348" y="8802"/>
                  <a:pt x="23135" y="8978"/>
                  <a:pt x="23965" y="8978"/>
                </a:cubicBezTo>
                <a:cubicBezTo>
                  <a:pt x="24708" y="8978"/>
                  <a:pt x="25485" y="8837"/>
                  <a:pt x="25829" y="8745"/>
                </a:cubicBezTo>
                <a:cubicBezTo>
                  <a:pt x="25853" y="8745"/>
                  <a:pt x="25853" y="8745"/>
                  <a:pt x="25878" y="8721"/>
                </a:cubicBezTo>
                <a:cubicBezTo>
                  <a:pt x="25878" y="8721"/>
                  <a:pt x="25878" y="8721"/>
                  <a:pt x="25878" y="8697"/>
                </a:cubicBezTo>
                <a:cubicBezTo>
                  <a:pt x="25902" y="8697"/>
                  <a:pt x="25902" y="8697"/>
                  <a:pt x="25902" y="8673"/>
                </a:cubicBezTo>
                <a:cubicBezTo>
                  <a:pt x="25902" y="8648"/>
                  <a:pt x="25902" y="8648"/>
                  <a:pt x="25902" y="8648"/>
                </a:cubicBezTo>
                <a:cubicBezTo>
                  <a:pt x="25926" y="8624"/>
                  <a:pt x="25902" y="8600"/>
                  <a:pt x="25878" y="8575"/>
                </a:cubicBezTo>
                <a:lnTo>
                  <a:pt x="25853" y="8551"/>
                </a:lnTo>
                <a:cubicBezTo>
                  <a:pt x="25708" y="8454"/>
                  <a:pt x="25270" y="8211"/>
                  <a:pt x="24760" y="7968"/>
                </a:cubicBezTo>
                <a:cubicBezTo>
                  <a:pt x="24760" y="7968"/>
                  <a:pt x="24736" y="7944"/>
                  <a:pt x="24712" y="7944"/>
                </a:cubicBezTo>
                <a:cubicBezTo>
                  <a:pt x="24122" y="7664"/>
                  <a:pt x="23425" y="7401"/>
                  <a:pt x="22925" y="7401"/>
                </a:cubicBezTo>
                <a:cubicBezTo>
                  <a:pt x="22600" y="7401"/>
                  <a:pt x="22359" y="7511"/>
                  <a:pt x="22282" y="7798"/>
                </a:cubicBezTo>
                <a:cubicBezTo>
                  <a:pt x="21724" y="7628"/>
                  <a:pt x="21189" y="7482"/>
                  <a:pt x="20631" y="7385"/>
                </a:cubicBezTo>
                <a:cubicBezTo>
                  <a:pt x="20752" y="7336"/>
                  <a:pt x="20874" y="7312"/>
                  <a:pt x="20995" y="7264"/>
                </a:cubicBezTo>
                <a:cubicBezTo>
                  <a:pt x="22185" y="6899"/>
                  <a:pt x="23351" y="6511"/>
                  <a:pt x="24469" y="6000"/>
                </a:cubicBezTo>
                <a:lnTo>
                  <a:pt x="24517" y="6000"/>
                </a:lnTo>
                <a:cubicBezTo>
                  <a:pt x="24809" y="6025"/>
                  <a:pt x="25106" y="6031"/>
                  <a:pt x="25404" y="6031"/>
                </a:cubicBezTo>
                <a:cubicBezTo>
                  <a:pt x="25702" y="6031"/>
                  <a:pt x="25999" y="6025"/>
                  <a:pt x="26291" y="6025"/>
                </a:cubicBezTo>
                <a:cubicBezTo>
                  <a:pt x="26533" y="6752"/>
                  <a:pt x="27259" y="7008"/>
                  <a:pt x="28063" y="7008"/>
                </a:cubicBezTo>
                <a:cubicBezTo>
                  <a:pt x="28950" y="7008"/>
                  <a:pt x="29934" y="6696"/>
                  <a:pt x="30469" y="6365"/>
                </a:cubicBezTo>
                <a:cubicBezTo>
                  <a:pt x="30542" y="6340"/>
                  <a:pt x="30542" y="6219"/>
                  <a:pt x="30469" y="6195"/>
                </a:cubicBezTo>
                <a:cubicBezTo>
                  <a:pt x="29746" y="5733"/>
                  <a:pt x="28730" y="5320"/>
                  <a:pt x="27787" y="5320"/>
                </a:cubicBezTo>
                <a:cubicBezTo>
                  <a:pt x="27240" y="5320"/>
                  <a:pt x="26718" y="5459"/>
                  <a:pt x="26291" y="5806"/>
                </a:cubicBezTo>
                <a:lnTo>
                  <a:pt x="26266" y="5806"/>
                </a:lnTo>
                <a:cubicBezTo>
                  <a:pt x="25959" y="5806"/>
                  <a:pt x="25651" y="5817"/>
                  <a:pt x="25336" y="5817"/>
                </a:cubicBezTo>
                <a:cubicBezTo>
                  <a:pt x="25179" y="5817"/>
                  <a:pt x="25019" y="5814"/>
                  <a:pt x="24857" y="5806"/>
                </a:cubicBezTo>
                <a:cubicBezTo>
                  <a:pt x="25951" y="5247"/>
                  <a:pt x="26898" y="4519"/>
                  <a:pt x="27967" y="3911"/>
                </a:cubicBezTo>
                <a:cubicBezTo>
                  <a:pt x="28366" y="4003"/>
                  <a:pt x="28780" y="4047"/>
                  <a:pt x="29200" y="4047"/>
                </a:cubicBezTo>
                <a:cubicBezTo>
                  <a:pt x="31666" y="4047"/>
                  <a:pt x="34342" y="2545"/>
                  <a:pt x="35546" y="510"/>
                </a:cubicBezTo>
                <a:cubicBezTo>
                  <a:pt x="35570" y="462"/>
                  <a:pt x="35546" y="365"/>
                  <a:pt x="35497" y="365"/>
                </a:cubicBezTo>
                <a:cubicBezTo>
                  <a:pt x="35125" y="300"/>
                  <a:pt x="34753" y="278"/>
                  <a:pt x="34373" y="278"/>
                </a:cubicBezTo>
                <a:cubicBezTo>
                  <a:pt x="34183" y="278"/>
                  <a:pt x="33991" y="284"/>
                  <a:pt x="33797" y="292"/>
                </a:cubicBezTo>
                <a:cubicBezTo>
                  <a:pt x="33797" y="292"/>
                  <a:pt x="33773" y="292"/>
                  <a:pt x="33748" y="316"/>
                </a:cubicBezTo>
                <a:cubicBezTo>
                  <a:pt x="33141" y="365"/>
                  <a:pt x="32558" y="462"/>
                  <a:pt x="31975" y="632"/>
                </a:cubicBezTo>
                <a:cubicBezTo>
                  <a:pt x="31562" y="753"/>
                  <a:pt x="31173" y="899"/>
                  <a:pt x="30809" y="1069"/>
                </a:cubicBezTo>
                <a:cubicBezTo>
                  <a:pt x="29764" y="1531"/>
                  <a:pt x="28210" y="2502"/>
                  <a:pt x="27918" y="3693"/>
                </a:cubicBezTo>
                <a:cubicBezTo>
                  <a:pt x="26849" y="4324"/>
                  <a:pt x="25853" y="5102"/>
                  <a:pt x="24736" y="5636"/>
                </a:cubicBezTo>
                <a:cubicBezTo>
                  <a:pt x="24712" y="5660"/>
                  <a:pt x="24712" y="5660"/>
                  <a:pt x="24687" y="5660"/>
                </a:cubicBezTo>
                <a:cubicBezTo>
                  <a:pt x="25003" y="4737"/>
                  <a:pt x="25805" y="3960"/>
                  <a:pt x="26315" y="3158"/>
                </a:cubicBezTo>
                <a:lnTo>
                  <a:pt x="26364" y="3158"/>
                </a:lnTo>
                <a:cubicBezTo>
                  <a:pt x="27044" y="3037"/>
                  <a:pt x="27530" y="2672"/>
                  <a:pt x="27894" y="2187"/>
                </a:cubicBezTo>
                <a:cubicBezTo>
                  <a:pt x="27894" y="2162"/>
                  <a:pt x="27918" y="2138"/>
                  <a:pt x="27918" y="2114"/>
                </a:cubicBezTo>
                <a:cubicBezTo>
                  <a:pt x="28088" y="1871"/>
                  <a:pt x="28234" y="1603"/>
                  <a:pt x="28331" y="1312"/>
                </a:cubicBezTo>
                <a:cubicBezTo>
                  <a:pt x="28380" y="1288"/>
                  <a:pt x="28380" y="1239"/>
                  <a:pt x="28380" y="1191"/>
                </a:cubicBezTo>
                <a:cubicBezTo>
                  <a:pt x="28501" y="826"/>
                  <a:pt x="28574" y="462"/>
                  <a:pt x="28623" y="122"/>
                </a:cubicBezTo>
                <a:cubicBezTo>
                  <a:pt x="28623" y="73"/>
                  <a:pt x="28598" y="49"/>
                  <a:pt x="28574" y="24"/>
                </a:cubicBezTo>
                <a:cubicBezTo>
                  <a:pt x="28550" y="0"/>
                  <a:pt x="28526" y="0"/>
                  <a:pt x="28477" y="0"/>
                </a:cubicBezTo>
                <a:close/>
              </a:path>
            </a:pathLst>
          </a:custGeom>
          <a:solidFill>
            <a:srgbClr val="5420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1"/>
          <p:cNvSpPr/>
          <p:nvPr/>
        </p:nvSpPr>
        <p:spPr>
          <a:xfrm rot="10800000">
            <a:off x="8568598" y="-313164"/>
            <a:ext cx="716353" cy="715510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1"/>
          <p:cNvSpPr/>
          <p:nvPr/>
        </p:nvSpPr>
        <p:spPr>
          <a:xfrm rot="10800000">
            <a:off x="8373667" y="180390"/>
            <a:ext cx="1344857" cy="1343276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1"/>
          <p:cNvSpPr/>
          <p:nvPr/>
        </p:nvSpPr>
        <p:spPr>
          <a:xfrm rot="-10712617" flipH="1">
            <a:off x="7301465" y="3561672"/>
            <a:ext cx="1137832" cy="1029719"/>
          </a:xfrm>
          <a:custGeom>
            <a:avLst/>
            <a:gdLst/>
            <a:ahLst/>
            <a:cxnLst/>
            <a:rect l="l" t="t" r="r" b="b"/>
            <a:pathLst>
              <a:path w="19057" h="17247" extrusionOk="0">
                <a:moveTo>
                  <a:pt x="9690" y="0"/>
                </a:moveTo>
                <a:cubicBezTo>
                  <a:pt x="9323" y="0"/>
                  <a:pt x="8968" y="47"/>
                  <a:pt x="8757" y="77"/>
                </a:cubicBezTo>
                <a:cubicBezTo>
                  <a:pt x="6522" y="247"/>
                  <a:pt x="4263" y="1121"/>
                  <a:pt x="2198" y="2069"/>
                </a:cubicBezTo>
                <a:cubicBezTo>
                  <a:pt x="1542" y="1850"/>
                  <a:pt x="886" y="1607"/>
                  <a:pt x="230" y="1364"/>
                </a:cubicBezTo>
                <a:cubicBezTo>
                  <a:pt x="217" y="1361"/>
                  <a:pt x="205" y="1359"/>
                  <a:pt x="193" y="1359"/>
                </a:cubicBezTo>
                <a:cubicBezTo>
                  <a:pt x="51" y="1359"/>
                  <a:pt x="1" y="1611"/>
                  <a:pt x="158" y="1656"/>
                </a:cubicBezTo>
                <a:cubicBezTo>
                  <a:pt x="814" y="1899"/>
                  <a:pt x="1494" y="2142"/>
                  <a:pt x="2150" y="2385"/>
                </a:cubicBezTo>
                <a:cubicBezTo>
                  <a:pt x="3753" y="4012"/>
                  <a:pt x="3461" y="6174"/>
                  <a:pt x="4360" y="8191"/>
                </a:cubicBezTo>
                <a:cubicBezTo>
                  <a:pt x="4571" y="8645"/>
                  <a:pt x="4737" y="8826"/>
                  <a:pt x="4866" y="8826"/>
                </a:cubicBezTo>
                <a:cubicBezTo>
                  <a:pt x="5287" y="8826"/>
                  <a:pt x="5305" y="6891"/>
                  <a:pt x="5138" y="6296"/>
                </a:cubicBezTo>
                <a:cubicBezTo>
                  <a:pt x="4846" y="5130"/>
                  <a:pt x="4384" y="3696"/>
                  <a:pt x="3437" y="2846"/>
                </a:cubicBezTo>
                <a:lnTo>
                  <a:pt x="3437" y="2846"/>
                </a:lnTo>
                <a:cubicBezTo>
                  <a:pt x="4239" y="3113"/>
                  <a:pt x="5040" y="3405"/>
                  <a:pt x="5866" y="3696"/>
                </a:cubicBezTo>
                <a:cubicBezTo>
                  <a:pt x="6717" y="6271"/>
                  <a:pt x="6668" y="9186"/>
                  <a:pt x="7105" y="11859"/>
                </a:cubicBezTo>
                <a:cubicBezTo>
                  <a:pt x="7181" y="12369"/>
                  <a:pt x="7212" y="13379"/>
                  <a:pt x="7612" y="13379"/>
                </a:cubicBezTo>
                <a:cubicBezTo>
                  <a:pt x="7725" y="13379"/>
                  <a:pt x="7869" y="13297"/>
                  <a:pt x="8053" y="13098"/>
                </a:cubicBezTo>
                <a:cubicBezTo>
                  <a:pt x="8927" y="12247"/>
                  <a:pt x="8563" y="9842"/>
                  <a:pt x="8417" y="8798"/>
                </a:cubicBezTo>
                <a:cubicBezTo>
                  <a:pt x="8247" y="7389"/>
                  <a:pt x="8077" y="5251"/>
                  <a:pt x="6984" y="4085"/>
                </a:cubicBezTo>
                <a:lnTo>
                  <a:pt x="6984" y="4085"/>
                </a:lnTo>
                <a:cubicBezTo>
                  <a:pt x="7397" y="4231"/>
                  <a:pt x="7810" y="4401"/>
                  <a:pt x="8198" y="4571"/>
                </a:cubicBezTo>
                <a:cubicBezTo>
                  <a:pt x="8393" y="4668"/>
                  <a:pt x="8563" y="4741"/>
                  <a:pt x="8757" y="4862"/>
                </a:cubicBezTo>
                <a:lnTo>
                  <a:pt x="9243" y="6320"/>
                </a:lnTo>
                <a:cubicBezTo>
                  <a:pt x="9777" y="8603"/>
                  <a:pt x="9656" y="11227"/>
                  <a:pt x="10215" y="13413"/>
                </a:cubicBezTo>
                <a:cubicBezTo>
                  <a:pt x="10361" y="13747"/>
                  <a:pt x="10506" y="14474"/>
                  <a:pt x="10913" y="14474"/>
                </a:cubicBezTo>
                <a:cubicBezTo>
                  <a:pt x="10981" y="14474"/>
                  <a:pt x="11055" y="14454"/>
                  <a:pt x="11138" y="14409"/>
                </a:cubicBezTo>
                <a:cubicBezTo>
                  <a:pt x="11818" y="14069"/>
                  <a:pt x="11599" y="11883"/>
                  <a:pt x="11551" y="11324"/>
                </a:cubicBezTo>
                <a:cubicBezTo>
                  <a:pt x="11308" y="9235"/>
                  <a:pt x="10579" y="6806"/>
                  <a:pt x="9194" y="5105"/>
                </a:cubicBezTo>
                <a:lnTo>
                  <a:pt x="9194" y="5105"/>
                </a:lnTo>
                <a:cubicBezTo>
                  <a:pt x="9462" y="5251"/>
                  <a:pt x="9729" y="5421"/>
                  <a:pt x="9972" y="5616"/>
                </a:cubicBezTo>
                <a:cubicBezTo>
                  <a:pt x="10773" y="6199"/>
                  <a:pt x="11502" y="6879"/>
                  <a:pt x="12134" y="7632"/>
                </a:cubicBezTo>
                <a:lnTo>
                  <a:pt x="12522" y="8191"/>
                </a:lnTo>
                <a:cubicBezTo>
                  <a:pt x="12862" y="8871"/>
                  <a:pt x="13203" y="9867"/>
                  <a:pt x="13956" y="11616"/>
                </a:cubicBezTo>
                <a:cubicBezTo>
                  <a:pt x="14830" y="13729"/>
                  <a:pt x="15219" y="14604"/>
                  <a:pt x="16458" y="16547"/>
                </a:cubicBezTo>
                <a:cubicBezTo>
                  <a:pt x="16772" y="17045"/>
                  <a:pt x="17004" y="17246"/>
                  <a:pt x="17170" y="17246"/>
                </a:cubicBezTo>
                <a:cubicBezTo>
                  <a:pt x="17775" y="17246"/>
                  <a:pt x="17510" y="14578"/>
                  <a:pt x="17186" y="13778"/>
                </a:cubicBezTo>
                <a:cubicBezTo>
                  <a:pt x="16288" y="11567"/>
                  <a:pt x="14393" y="8968"/>
                  <a:pt x="12377" y="7437"/>
                </a:cubicBezTo>
                <a:cubicBezTo>
                  <a:pt x="11502" y="6441"/>
                  <a:pt x="10530" y="5567"/>
                  <a:pt x="9413" y="4862"/>
                </a:cubicBezTo>
                <a:lnTo>
                  <a:pt x="9413" y="4862"/>
                </a:lnTo>
                <a:cubicBezTo>
                  <a:pt x="12474" y="5931"/>
                  <a:pt x="14976" y="8652"/>
                  <a:pt x="17186" y="10838"/>
                </a:cubicBezTo>
                <a:cubicBezTo>
                  <a:pt x="17499" y="11166"/>
                  <a:pt x="17968" y="11512"/>
                  <a:pt x="18328" y="11512"/>
                </a:cubicBezTo>
                <a:cubicBezTo>
                  <a:pt x="18555" y="11512"/>
                  <a:pt x="18739" y="11375"/>
                  <a:pt x="18814" y="11008"/>
                </a:cubicBezTo>
                <a:cubicBezTo>
                  <a:pt x="19057" y="10037"/>
                  <a:pt x="17915" y="8846"/>
                  <a:pt x="17357" y="8312"/>
                </a:cubicBezTo>
                <a:cubicBezTo>
                  <a:pt x="15024" y="6199"/>
                  <a:pt x="11939" y="5373"/>
                  <a:pt x="9000" y="4644"/>
                </a:cubicBezTo>
                <a:cubicBezTo>
                  <a:pt x="8854" y="4547"/>
                  <a:pt x="8708" y="4474"/>
                  <a:pt x="8538" y="4377"/>
                </a:cubicBezTo>
                <a:cubicBezTo>
                  <a:pt x="8077" y="4158"/>
                  <a:pt x="7591" y="3988"/>
                  <a:pt x="7105" y="3818"/>
                </a:cubicBezTo>
                <a:cubicBezTo>
                  <a:pt x="6668" y="3648"/>
                  <a:pt x="6206" y="3478"/>
                  <a:pt x="5745" y="3332"/>
                </a:cubicBezTo>
                <a:cubicBezTo>
                  <a:pt x="5210" y="3138"/>
                  <a:pt x="4700" y="2968"/>
                  <a:pt x="4166" y="2773"/>
                </a:cubicBezTo>
                <a:cubicBezTo>
                  <a:pt x="3680" y="2628"/>
                  <a:pt x="3218" y="2433"/>
                  <a:pt x="2733" y="2263"/>
                </a:cubicBezTo>
                <a:lnTo>
                  <a:pt x="2733" y="2263"/>
                </a:lnTo>
                <a:cubicBezTo>
                  <a:pt x="2822" y="2266"/>
                  <a:pt x="2912" y="2268"/>
                  <a:pt x="3002" y="2268"/>
                </a:cubicBezTo>
                <a:cubicBezTo>
                  <a:pt x="3597" y="2268"/>
                  <a:pt x="4200" y="2202"/>
                  <a:pt x="4749" y="2117"/>
                </a:cubicBezTo>
                <a:cubicBezTo>
                  <a:pt x="6449" y="1826"/>
                  <a:pt x="8198" y="2166"/>
                  <a:pt x="9875" y="1704"/>
                </a:cubicBezTo>
                <a:cubicBezTo>
                  <a:pt x="10360" y="1583"/>
                  <a:pt x="11308" y="1219"/>
                  <a:pt x="10943" y="466"/>
                </a:cubicBezTo>
                <a:cubicBezTo>
                  <a:pt x="10758" y="95"/>
                  <a:pt x="10212" y="0"/>
                  <a:pt x="9690" y="0"/>
                </a:cubicBezTo>
                <a:close/>
              </a:path>
            </a:pathLst>
          </a:custGeom>
          <a:solidFill>
            <a:srgbClr val="542053">
              <a:alpha val="352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1"/>
          <p:cNvSpPr/>
          <p:nvPr/>
        </p:nvSpPr>
        <p:spPr>
          <a:xfrm rot="-3324298" flipH="1">
            <a:off x="7211535" y="3691598"/>
            <a:ext cx="1380041" cy="755253"/>
          </a:xfrm>
          <a:custGeom>
            <a:avLst/>
            <a:gdLst/>
            <a:ahLst/>
            <a:cxnLst/>
            <a:rect l="l" t="t" r="r" b="b"/>
            <a:pathLst>
              <a:path w="14821" h="8111" extrusionOk="0">
                <a:moveTo>
                  <a:pt x="9402" y="534"/>
                </a:moveTo>
                <a:cubicBezTo>
                  <a:pt x="9842" y="534"/>
                  <a:pt x="11333" y="1091"/>
                  <a:pt x="11539" y="1174"/>
                </a:cubicBezTo>
                <a:cubicBezTo>
                  <a:pt x="12025" y="1320"/>
                  <a:pt x="12462" y="1417"/>
                  <a:pt x="12948" y="1417"/>
                </a:cubicBezTo>
                <a:cubicBezTo>
                  <a:pt x="12786" y="1453"/>
                  <a:pt x="12618" y="1468"/>
                  <a:pt x="12448" y="1468"/>
                </a:cubicBezTo>
                <a:cubicBezTo>
                  <a:pt x="11928" y="1468"/>
                  <a:pt x="11383" y="1326"/>
                  <a:pt x="10908" y="1198"/>
                </a:cubicBezTo>
                <a:cubicBezTo>
                  <a:pt x="10901" y="1197"/>
                  <a:pt x="10895" y="1196"/>
                  <a:pt x="10889" y="1196"/>
                </a:cubicBezTo>
                <a:cubicBezTo>
                  <a:pt x="10779" y="1196"/>
                  <a:pt x="10721" y="1394"/>
                  <a:pt x="10859" y="1417"/>
                </a:cubicBezTo>
                <a:cubicBezTo>
                  <a:pt x="11326" y="1539"/>
                  <a:pt x="11877" y="1677"/>
                  <a:pt x="12414" y="1677"/>
                </a:cubicBezTo>
                <a:cubicBezTo>
                  <a:pt x="12520" y="1677"/>
                  <a:pt x="12625" y="1672"/>
                  <a:pt x="12730" y="1660"/>
                </a:cubicBezTo>
                <a:lnTo>
                  <a:pt x="12730" y="1660"/>
                </a:lnTo>
                <a:cubicBezTo>
                  <a:pt x="12516" y="1719"/>
                  <a:pt x="12295" y="1744"/>
                  <a:pt x="12072" y="1744"/>
                </a:cubicBezTo>
                <a:cubicBezTo>
                  <a:pt x="11560" y="1744"/>
                  <a:pt x="11034" y="1610"/>
                  <a:pt x="10543" y="1441"/>
                </a:cubicBezTo>
                <a:cubicBezTo>
                  <a:pt x="10228" y="1344"/>
                  <a:pt x="9304" y="955"/>
                  <a:pt x="9280" y="591"/>
                </a:cubicBezTo>
                <a:cubicBezTo>
                  <a:pt x="9280" y="551"/>
                  <a:pt x="9325" y="534"/>
                  <a:pt x="9402" y="534"/>
                </a:cubicBezTo>
                <a:close/>
                <a:moveTo>
                  <a:pt x="6079" y="442"/>
                </a:moveTo>
                <a:cubicBezTo>
                  <a:pt x="6321" y="442"/>
                  <a:pt x="6714" y="692"/>
                  <a:pt x="6900" y="785"/>
                </a:cubicBezTo>
                <a:cubicBezTo>
                  <a:pt x="7458" y="1052"/>
                  <a:pt x="7993" y="1344"/>
                  <a:pt x="8527" y="1611"/>
                </a:cubicBezTo>
                <a:cubicBezTo>
                  <a:pt x="9377" y="2073"/>
                  <a:pt x="10228" y="2510"/>
                  <a:pt x="11151" y="2801"/>
                </a:cubicBezTo>
                <a:cubicBezTo>
                  <a:pt x="11112" y="2803"/>
                  <a:pt x="11074" y="2804"/>
                  <a:pt x="11035" y="2804"/>
                </a:cubicBezTo>
                <a:cubicBezTo>
                  <a:pt x="9719" y="2804"/>
                  <a:pt x="8493" y="2007"/>
                  <a:pt x="7337" y="1417"/>
                </a:cubicBezTo>
                <a:cubicBezTo>
                  <a:pt x="7322" y="1411"/>
                  <a:pt x="7308" y="1408"/>
                  <a:pt x="7294" y="1408"/>
                </a:cubicBezTo>
                <a:cubicBezTo>
                  <a:pt x="7195" y="1408"/>
                  <a:pt x="7133" y="1547"/>
                  <a:pt x="7240" y="1611"/>
                </a:cubicBezTo>
                <a:cubicBezTo>
                  <a:pt x="8404" y="2216"/>
                  <a:pt x="9657" y="3000"/>
                  <a:pt x="11000" y="3000"/>
                </a:cubicBezTo>
                <a:cubicBezTo>
                  <a:pt x="11058" y="3000"/>
                  <a:pt x="11116" y="2999"/>
                  <a:pt x="11175" y="2996"/>
                </a:cubicBezTo>
                <a:lnTo>
                  <a:pt x="11175" y="2996"/>
                </a:lnTo>
                <a:cubicBezTo>
                  <a:pt x="10939" y="3099"/>
                  <a:pt x="10693" y="3143"/>
                  <a:pt x="10443" y="3143"/>
                </a:cubicBezTo>
                <a:cubicBezTo>
                  <a:pt x="9640" y="3143"/>
                  <a:pt x="8794" y="2692"/>
                  <a:pt x="8090" y="2340"/>
                </a:cubicBezTo>
                <a:cubicBezTo>
                  <a:pt x="7507" y="2048"/>
                  <a:pt x="5976" y="1490"/>
                  <a:pt x="5879" y="761"/>
                </a:cubicBezTo>
                <a:cubicBezTo>
                  <a:pt x="5853" y="523"/>
                  <a:pt x="5941" y="442"/>
                  <a:pt x="6079" y="442"/>
                </a:cubicBezTo>
                <a:close/>
                <a:moveTo>
                  <a:pt x="4473" y="1649"/>
                </a:moveTo>
                <a:cubicBezTo>
                  <a:pt x="4542" y="1649"/>
                  <a:pt x="4629" y="1688"/>
                  <a:pt x="4762" y="1733"/>
                </a:cubicBezTo>
                <a:cubicBezTo>
                  <a:pt x="5102" y="1854"/>
                  <a:pt x="5418" y="2024"/>
                  <a:pt x="5733" y="2170"/>
                </a:cubicBezTo>
                <a:cubicBezTo>
                  <a:pt x="6195" y="2413"/>
                  <a:pt x="6632" y="2656"/>
                  <a:pt x="7094" y="2899"/>
                </a:cubicBezTo>
                <a:cubicBezTo>
                  <a:pt x="7750" y="3263"/>
                  <a:pt x="8430" y="3579"/>
                  <a:pt x="9134" y="3797"/>
                </a:cubicBezTo>
                <a:cubicBezTo>
                  <a:pt x="8746" y="3725"/>
                  <a:pt x="8357" y="3579"/>
                  <a:pt x="8017" y="3482"/>
                </a:cubicBezTo>
                <a:cubicBezTo>
                  <a:pt x="7312" y="3239"/>
                  <a:pt x="6608" y="3093"/>
                  <a:pt x="5976" y="2704"/>
                </a:cubicBezTo>
                <a:cubicBezTo>
                  <a:pt x="5962" y="2698"/>
                  <a:pt x="5947" y="2696"/>
                  <a:pt x="5932" y="2696"/>
                </a:cubicBezTo>
                <a:cubicBezTo>
                  <a:pt x="5829" y="2696"/>
                  <a:pt x="5748" y="2835"/>
                  <a:pt x="5855" y="2899"/>
                </a:cubicBezTo>
                <a:cubicBezTo>
                  <a:pt x="6559" y="3312"/>
                  <a:pt x="7361" y="3482"/>
                  <a:pt x="8138" y="3749"/>
                </a:cubicBezTo>
                <a:cubicBezTo>
                  <a:pt x="8236" y="3773"/>
                  <a:pt x="8357" y="3797"/>
                  <a:pt x="8454" y="3846"/>
                </a:cubicBezTo>
                <a:cubicBezTo>
                  <a:pt x="7701" y="3797"/>
                  <a:pt x="6948" y="3579"/>
                  <a:pt x="6244" y="3312"/>
                </a:cubicBezTo>
                <a:cubicBezTo>
                  <a:pt x="5831" y="3166"/>
                  <a:pt x="5442" y="2996"/>
                  <a:pt x="5053" y="2777"/>
                </a:cubicBezTo>
                <a:cubicBezTo>
                  <a:pt x="4908" y="2680"/>
                  <a:pt x="4762" y="2607"/>
                  <a:pt x="4616" y="2510"/>
                </a:cubicBezTo>
                <a:cubicBezTo>
                  <a:pt x="4300" y="2291"/>
                  <a:pt x="4033" y="2243"/>
                  <a:pt x="4252" y="1878"/>
                </a:cubicBezTo>
                <a:cubicBezTo>
                  <a:pt x="4331" y="1706"/>
                  <a:pt x="4389" y="1649"/>
                  <a:pt x="4473" y="1649"/>
                </a:cubicBezTo>
                <a:close/>
                <a:moveTo>
                  <a:pt x="1197" y="3987"/>
                </a:moveTo>
                <a:cubicBezTo>
                  <a:pt x="2628" y="3987"/>
                  <a:pt x="4056" y="4302"/>
                  <a:pt x="5442" y="4575"/>
                </a:cubicBezTo>
                <a:cubicBezTo>
                  <a:pt x="5733" y="4623"/>
                  <a:pt x="6025" y="4696"/>
                  <a:pt x="6316" y="4745"/>
                </a:cubicBezTo>
                <a:cubicBezTo>
                  <a:pt x="5841" y="4778"/>
                  <a:pt x="5363" y="4794"/>
                  <a:pt x="4884" y="4794"/>
                </a:cubicBezTo>
                <a:cubicBezTo>
                  <a:pt x="3968" y="4794"/>
                  <a:pt x="3048" y="4735"/>
                  <a:pt x="2138" y="4623"/>
                </a:cubicBezTo>
                <a:cubicBezTo>
                  <a:pt x="1992" y="4623"/>
                  <a:pt x="1992" y="4842"/>
                  <a:pt x="2138" y="4842"/>
                </a:cubicBezTo>
                <a:cubicBezTo>
                  <a:pt x="3062" y="4943"/>
                  <a:pt x="3977" y="5001"/>
                  <a:pt x="4894" y="5001"/>
                </a:cubicBezTo>
                <a:cubicBezTo>
                  <a:pt x="5520" y="5001"/>
                  <a:pt x="6147" y="4974"/>
                  <a:pt x="6778" y="4915"/>
                </a:cubicBezTo>
                <a:lnTo>
                  <a:pt x="6778" y="4915"/>
                </a:lnTo>
                <a:cubicBezTo>
                  <a:pt x="5905" y="5172"/>
                  <a:pt x="4997" y="5296"/>
                  <a:pt x="4094" y="5296"/>
                </a:cubicBezTo>
                <a:cubicBezTo>
                  <a:pt x="3715" y="5296"/>
                  <a:pt x="3338" y="5274"/>
                  <a:pt x="2964" y="5231"/>
                </a:cubicBezTo>
                <a:cubicBezTo>
                  <a:pt x="2357" y="5182"/>
                  <a:pt x="1871" y="5036"/>
                  <a:pt x="1337" y="4769"/>
                </a:cubicBezTo>
                <a:cubicBezTo>
                  <a:pt x="1021" y="4599"/>
                  <a:pt x="0" y="4016"/>
                  <a:pt x="899" y="3992"/>
                </a:cubicBezTo>
                <a:cubicBezTo>
                  <a:pt x="999" y="3989"/>
                  <a:pt x="1098" y="3987"/>
                  <a:pt x="1197" y="3987"/>
                </a:cubicBezTo>
                <a:close/>
                <a:moveTo>
                  <a:pt x="13240" y="1927"/>
                </a:moveTo>
                <a:cubicBezTo>
                  <a:pt x="12754" y="3190"/>
                  <a:pt x="12317" y="4478"/>
                  <a:pt x="11539" y="5571"/>
                </a:cubicBezTo>
                <a:cubicBezTo>
                  <a:pt x="11487" y="5658"/>
                  <a:pt x="11559" y="5732"/>
                  <a:pt x="11631" y="5732"/>
                </a:cubicBezTo>
                <a:cubicBezTo>
                  <a:pt x="11660" y="5732"/>
                  <a:pt x="11689" y="5720"/>
                  <a:pt x="11709" y="5692"/>
                </a:cubicBezTo>
                <a:cubicBezTo>
                  <a:pt x="12438" y="4672"/>
                  <a:pt x="12875" y="3482"/>
                  <a:pt x="13313" y="2316"/>
                </a:cubicBezTo>
                <a:lnTo>
                  <a:pt x="13313" y="2316"/>
                </a:lnTo>
                <a:cubicBezTo>
                  <a:pt x="13191" y="2899"/>
                  <a:pt x="13070" y="3506"/>
                  <a:pt x="12875" y="4089"/>
                </a:cubicBezTo>
                <a:cubicBezTo>
                  <a:pt x="12705" y="4575"/>
                  <a:pt x="12511" y="5036"/>
                  <a:pt x="12268" y="5498"/>
                </a:cubicBezTo>
                <a:cubicBezTo>
                  <a:pt x="12195" y="5644"/>
                  <a:pt x="12122" y="5789"/>
                  <a:pt x="12049" y="5911"/>
                </a:cubicBezTo>
                <a:cubicBezTo>
                  <a:pt x="11892" y="6155"/>
                  <a:pt x="11811" y="6349"/>
                  <a:pt x="11633" y="6349"/>
                </a:cubicBezTo>
                <a:cubicBezTo>
                  <a:pt x="11563" y="6349"/>
                  <a:pt x="11479" y="6319"/>
                  <a:pt x="11369" y="6251"/>
                </a:cubicBezTo>
                <a:cubicBezTo>
                  <a:pt x="11078" y="6057"/>
                  <a:pt x="11102" y="6032"/>
                  <a:pt x="11175" y="5717"/>
                </a:cubicBezTo>
                <a:cubicBezTo>
                  <a:pt x="11224" y="5474"/>
                  <a:pt x="11345" y="5255"/>
                  <a:pt x="11442" y="5061"/>
                </a:cubicBezTo>
                <a:cubicBezTo>
                  <a:pt x="11636" y="4648"/>
                  <a:pt x="11904" y="4259"/>
                  <a:pt x="12147" y="3870"/>
                </a:cubicBezTo>
                <a:cubicBezTo>
                  <a:pt x="12560" y="3239"/>
                  <a:pt x="12827" y="2559"/>
                  <a:pt x="13240" y="1927"/>
                </a:cubicBezTo>
                <a:close/>
                <a:moveTo>
                  <a:pt x="8673" y="4769"/>
                </a:moveTo>
                <a:lnTo>
                  <a:pt x="8673" y="4769"/>
                </a:lnTo>
                <a:cubicBezTo>
                  <a:pt x="7920" y="5401"/>
                  <a:pt x="7167" y="6008"/>
                  <a:pt x="6292" y="6494"/>
                </a:cubicBezTo>
                <a:cubicBezTo>
                  <a:pt x="5709" y="6810"/>
                  <a:pt x="5053" y="7077"/>
                  <a:pt x="4397" y="7198"/>
                </a:cubicBezTo>
                <a:cubicBezTo>
                  <a:pt x="4202" y="7234"/>
                  <a:pt x="3993" y="7256"/>
                  <a:pt x="3781" y="7256"/>
                </a:cubicBezTo>
                <a:cubicBezTo>
                  <a:pt x="3703" y="7256"/>
                  <a:pt x="3625" y="7253"/>
                  <a:pt x="3547" y="7247"/>
                </a:cubicBezTo>
                <a:cubicBezTo>
                  <a:pt x="3528" y="7248"/>
                  <a:pt x="3510" y="7249"/>
                  <a:pt x="3492" y="7249"/>
                </a:cubicBezTo>
                <a:cubicBezTo>
                  <a:pt x="3117" y="7249"/>
                  <a:pt x="2941" y="7005"/>
                  <a:pt x="2964" y="6518"/>
                </a:cubicBezTo>
                <a:cubicBezTo>
                  <a:pt x="3110" y="6470"/>
                  <a:pt x="3231" y="6421"/>
                  <a:pt x="3377" y="6372"/>
                </a:cubicBezTo>
                <a:cubicBezTo>
                  <a:pt x="4616" y="6032"/>
                  <a:pt x="5879" y="5838"/>
                  <a:pt x="7070" y="5449"/>
                </a:cubicBezTo>
                <a:lnTo>
                  <a:pt x="7070" y="5449"/>
                </a:lnTo>
                <a:cubicBezTo>
                  <a:pt x="6268" y="5911"/>
                  <a:pt x="5418" y="6300"/>
                  <a:pt x="4519" y="6615"/>
                </a:cubicBezTo>
                <a:cubicBezTo>
                  <a:pt x="4389" y="6659"/>
                  <a:pt x="4433" y="6817"/>
                  <a:pt x="4529" y="6817"/>
                </a:cubicBezTo>
                <a:cubicBezTo>
                  <a:pt x="4541" y="6817"/>
                  <a:pt x="4554" y="6815"/>
                  <a:pt x="4567" y="6810"/>
                </a:cubicBezTo>
                <a:cubicBezTo>
                  <a:pt x="5976" y="6324"/>
                  <a:pt x="7264" y="5644"/>
                  <a:pt x="8503" y="4866"/>
                </a:cubicBezTo>
                <a:cubicBezTo>
                  <a:pt x="8551" y="4818"/>
                  <a:pt x="8600" y="4793"/>
                  <a:pt x="8673" y="4769"/>
                </a:cubicBezTo>
                <a:close/>
                <a:moveTo>
                  <a:pt x="11539" y="3214"/>
                </a:moveTo>
                <a:lnTo>
                  <a:pt x="11539" y="3214"/>
                </a:lnTo>
                <a:cubicBezTo>
                  <a:pt x="11321" y="4332"/>
                  <a:pt x="10373" y="5425"/>
                  <a:pt x="9693" y="6227"/>
                </a:cubicBezTo>
                <a:cubicBezTo>
                  <a:pt x="9256" y="6713"/>
                  <a:pt x="8794" y="7223"/>
                  <a:pt x="8211" y="7514"/>
                </a:cubicBezTo>
                <a:cubicBezTo>
                  <a:pt x="8040" y="7600"/>
                  <a:pt x="7286" y="7829"/>
                  <a:pt x="6820" y="7829"/>
                </a:cubicBezTo>
                <a:cubicBezTo>
                  <a:pt x="6495" y="7829"/>
                  <a:pt x="6310" y="7718"/>
                  <a:pt x="6559" y="7368"/>
                </a:cubicBezTo>
                <a:cubicBezTo>
                  <a:pt x="6778" y="7053"/>
                  <a:pt x="7580" y="6858"/>
                  <a:pt x="7920" y="6688"/>
                </a:cubicBezTo>
                <a:cubicBezTo>
                  <a:pt x="8406" y="6397"/>
                  <a:pt x="8867" y="6057"/>
                  <a:pt x="9304" y="5717"/>
                </a:cubicBezTo>
                <a:cubicBezTo>
                  <a:pt x="9693" y="5376"/>
                  <a:pt x="10057" y="5012"/>
                  <a:pt x="10398" y="4648"/>
                </a:cubicBezTo>
                <a:lnTo>
                  <a:pt x="10398" y="4648"/>
                </a:lnTo>
                <a:cubicBezTo>
                  <a:pt x="9839" y="5376"/>
                  <a:pt x="9207" y="6057"/>
                  <a:pt x="8551" y="6688"/>
                </a:cubicBezTo>
                <a:cubicBezTo>
                  <a:pt x="8477" y="6763"/>
                  <a:pt x="8545" y="6866"/>
                  <a:pt x="8625" y="6866"/>
                </a:cubicBezTo>
                <a:cubicBezTo>
                  <a:pt x="8649" y="6866"/>
                  <a:pt x="8675" y="6857"/>
                  <a:pt x="8697" y="6834"/>
                </a:cubicBezTo>
                <a:cubicBezTo>
                  <a:pt x="9815" y="5789"/>
                  <a:pt x="10835" y="4575"/>
                  <a:pt x="11539" y="3214"/>
                </a:cubicBezTo>
                <a:close/>
                <a:moveTo>
                  <a:pt x="14661" y="0"/>
                </a:moveTo>
                <a:cubicBezTo>
                  <a:pt x="14634" y="0"/>
                  <a:pt x="14604" y="10"/>
                  <a:pt x="14576" y="32"/>
                </a:cubicBezTo>
                <a:cubicBezTo>
                  <a:pt x="14211" y="372"/>
                  <a:pt x="13896" y="761"/>
                  <a:pt x="13556" y="1150"/>
                </a:cubicBezTo>
                <a:cubicBezTo>
                  <a:pt x="13373" y="1183"/>
                  <a:pt x="13197" y="1198"/>
                  <a:pt x="13024" y="1198"/>
                </a:cubicBezTo>
                <a:cubicBezTo>
                  <a:pt x="11815" y="1198"/>
                  <a:pt x="10808" y="472"/>
                  <a:pt x="9596" y="324"/>
                </a:cubicBezTo>
                <a:cubicBezTo>
                  <a:pt x="9521" y="313"/>
                  <a:pt x="9441" y="306"/>
                  <a:pt x="9366" y="306"/>
                </a:cubicBezTo>
                <a:cubicBezTo>
                  <a:pt x="9097" y="306"/>
                  <a:pt x="8877" y="396"/>
                  <a:pt x="9086" y="737"/>
                </a:cubicBezTo>
                <a:cubicBezTo>
                  <a:pt x="9402" y="1271"/>
                  <a:pt x="10228" y="1587"/>
                  <a:pt x="10786" y="1733"/>
                </a:cubicBezTo>
                <a:cubicBezTo>
                  <a:pt x="11213" y="1865"/>
                  <a:pt x="11649" y="1953"/>
                  <a:pt x="12072" y="1953"/>
                </a:cubicBezTo>
                <a:cubicBezTo>
                  <a:pt x="12347" y="1953"/>
                  <a:pt x="12617" y="1916"/>
                  <a:pt x="12875" y="1830"/>
                </a:cubicBezTo>
                <a:lnTo>
                  <a:pt x="12875" y="1830"/>
                </a:lnTo>
                <a:cubicBezTo>
                  <a:pt x="12511" y="2170"/>
                  <a:pt x="12098" y="2437"/>
                  <a:pt x="11709" y="2704"/>
                </a:cubicBezTo>
                <a:cubicBezTo>
                  <a:pt x="9936" y="2267"/>
                  <a:pt x="8357" y="1247"/>
                  <a:pt x="6729" y="469"/>
                </a:cubicBezTo>
                <a:cubicBezTo>
                  <a:pt x="6496" y="347"/>
                  <a:pt x="6139" y="193"/>
                  <a:pt x="5890" y="193"/>
                </a:cubicBezTo>
                <a:cubicBezTo>
                  <a:pt x="5646" y="193"/>
                  <a:pt x="5505" y="341"/>
                  <a:pt x="5685" y="810"/>
                </a:cubicBezTo>
                <a:cubicBezTo>
                  <a:pt x="6025" y="1757"/>
                  <a:pt x="7361" y="2194"/>
                  <a:pt x="8163" y="2607"/>
                </a:cubicBezTo>
                <a:cubicBezTo>
                  <a:pt x="8865" y="2959"/>
                  <a:pt x="9687" y="3350"/>
                  <a:pt x="10467" y="3350"/>
                </a:cubicBezTo>
                <a:cubicBezTo>
                  <a:pt x="10550" y="3350"/>
                  <a:pt x="10632" y="3345"/>
                  <a:pt x="10713" y="3336"/>
                </a:cubicBezTo>
                <a:lnTo>
                  <a:pt x="10713" y="3336"/>
                </a:lnTo>
                <a:cubicBezTo>
                  <a:pt x="10470" y="3482"/>
                  <a:pt x="10228" y="3627"/>
                  <a:pt x="9960" y="3773"/>
                </a:cubicBezTo>
                <a:cubicBezTo>
                  <a:pt x="8284" y="3482"/>
                  <a:pt x="6924" y="2461"/>
                  <a:pt x="5393" y="1781"/>
                </a:cubicBezTo>
                <a:cubicBezTo>
                  <a:pt x="5213" y="1691"/>
                  <a:pt x="4567" y="1387"/>
                  <a:pt x="4136" y="1387"/>
                </a:cubicBezTo>
                <a:cubicBezTo>
                  <a:pt x="3870" y="1387"/>
                  <a:pt x="3686" y="1502"/>
                  <a:pt x="3742" y="1854"/>
                </a:cubicBezTo>
                <a:cubicBezTo>
                  <a:pt x="3839" y="2583"/>
                  <a:pt x="5223" y="3117"/>
                  <a:pt x="5806" y="3360"/>
                </a:cubicBezTo>
                <a:cubicBezTo>
                  <a:pt x="6809" y="3796"/>
                  <a:pt x="7871" y="4076"/>
                  <a:pt x="8939" y="4076"/>
                </a:cubicBezTo>
                <a:cubicBezTo>
                  <a:pt x="9061" y="4076"/>
                  <a:pt x="9182" y="4072"/>
                  <a:pt x="9304" y="4065"/>
                </a:cubicBezTo>
                <a:lnTo>
                  <a:pt x="9304" y="4065"/>
                </a:lnTo>
                <a:cubicBezTo>
                  <a:pt x="9256" y="4089"/>
                  <a:pt x="9207" y="4113"/>
                  <a:pt x="9159" y="4162"/>
                </a:cubicBezTo>
                <a:cubicBezTo>
                  <a:pt x="8673" y="4356"/>
                  <a:pt x="8187" y="4526"/>
                  <a:pt x="7677" y="4599"/>
                </a:cubicBezTo>
                <a:cubicBezTo>
                  <a:pt x="7645" y="4604"/>
                  <a:pt x="7605" y="4606"/>
                  <a:pt x="7557" y="4606"/>
                </a:cubicBezTo>
                <a:cubicBezTo>
                  <a:pt x="6644" y="4606"/>
                  <a:pt x="2961" y="3806"/>
                  <a:pt x="1206" y="3806"/>
                </a:cubicBezTo>
                <a:cubicBezTo>
                  <a:pt x="616" y="3806"/>
                  <a:pt x="244" y="3896"/>
                  <a:pt x="268" y="4138"/>
                </a:cubicBezTo>
                <a:cubicBezTo>
                  <a:pt x="292" y="4453"/>
                  <a:pt x="875" y="4745"/>
                  <a:pt x="1118" y="4866"/>
                </a:cubicBezTo>
                <a:cubicBezTo>
                  <a:pt x="1579" y="5134"/>
                  <a:pt x="2065" y="5328"/>
                  <a:pt x="2600" y="5401"/>
                </a:cubicBezTo>
                <a:cubicBezTo>
                  <a:pt x="3088" y="5470"/>
                  <a:pt x="3587" y="5506"/>
                  <a:pt x="4089" y="5506"/>
                </a:cubicBezTo>
                <a:cubicBezTo>
                  <a:pt x="5337" y="5506"/>
                  <a:pt x="6599" y="5285"/>
                  <a:pt x="7725" y="4818"/>
                </a:cubicBezTo>
                <a:cubicBezTo>
                  <a:pt x="7968" y="4769"/>
                  <a:pt x="8187" y="4721"/>
                  <a:pt x="8430" y="4648"/>
                </a:cubicBezTo>
                <a:lnTo>
                  <a:pt x="8430" y="4648"/>
                </a:lnTo>
                <a:cubicBezTo>
                  <a:pt x="8381" y="4672"/>
                  <a:pt x="8357" y="4696"/>
                  <a:pt x="8333" y="4721"/>
                </a:cubicBezTo>
                <a:cubicBezTo>
                  <a:pt x="7215" y="5304"/>
                  <a:pt x="5976" y="5619"/>
                  <a:pt x="4737" y="5887"/>
                </a:cubicBezTo>
                <a:cubicBezTo>
                  <a:pt x="4325" y="5959"/>
                  <a:pt x="1895" y="6178"/>
                  <a:pt x="2721" y="7125"/>
                </a:cubicBezTo>
                <a:cubicBezTo>
                  <a:pt x="2962" y="7402"/>
                  <a:pt x="3330" y="7501"/>
                  <a:pt x="3735" y="7501"/>
                </a:cubicBezTo>
                <a:cubicBezTo>
                  <a:pt x="4435" y="7501"/>
                  <a:pt x="5248" y="7204"/>
                  <a:pt x="5709" y="7004"/>
                </a:cubicBezTo>
                <a:cubicBezTo>
                  <a:pt x="7215" y="6372"/>
                  <a:pt x="8454" y="5279"/>
                  <a:pt x="9645" y="4186"/>
                </a:cubicBezTo>
                <a:cubicBezTo>
                  <a:pt x="10179" y="3919"/>
                  <a:pt x="10713" y="3603"/>
                  <a:pt x="11199" y="3287"/>
                </a:cubicBezTo>
                <a:lnTo>
                  <a:pt x="11199" y="3287"/>
                </a:lnTo>
                <a:cubicBezTo>
                  <a:pt x="10203" y="4721"/>
                  <a:pt x="8940" y="5911"/>
                  <a:pt x="7385" y="6713"/>
                </a:cubicBezTo>
                <a:cubicBezTo>
                  <a:pt x="7021" y="6907"/>
                  <a:pt x="5248" y="7708"/>
                  <a:pt x="6535" y="8049"/>
                </a:cubicBezTo>
                <a:cubicBezTo>
                  <a:pt x="6691" y="8091"/>
                  <a:pt x="6849" y="8110"/>
                  <a:pt x="7005" y="8110"/>
                </a:cubicBezTo>
                <a:cubicBezTo>
                  <a:pt x="8114" y="8110"/>
                  <a:pt x="9200" y="7139"/>
                  <a:pt x="9839" y="6372"/>
                </a:cubicBezTo>
                <a:cubicBezTo>
                  <a:pt x="10641" y="5425"/>
                  <a:pt x="11734" y="4210"/>
                  <a:pt x="11807" y="2899"/>
                </a:cubicBezTo>
                <a:cubicBezTo>
                  <a:pt x="12171" y="2680"/>
                  <a:pt x="12535" y="2413"/>
                  <a:pt x="12851" y="2146"/>
                </a:cubicBezTo>
                <a:lnTo>
                  <a:pt x="12851" y="2146"/>
                </a:lnTo>
                <a:cubicBezTo>
                  <a:pt x="12754" y="2364"/>
                  <a:pt x="12632" y="2583"/>
                  <a:pt x="12511" y="2801"/>
                </a:cubicBezTo>
                <a:cubicBezTo>
                  <a:pt x="12220" y="3433"/>
                  <a:pt x="11782" y="3992"/>
                  <a:pt x="11442" y="4599"/>
                </a:cubicBezTo>
                <a:cubicBezTo>
                  <a:pt x="11199" y="5036"/>
                  <a:pt x="10543" y="6154"/>
                  <a:pt x="11126" y="6567"/>
                </a:cubicBezTo>
                <a:cubicBezTo>
                  <a:pt x="11242" y="6649"/>
                  <a:pt x="11356" y="6687"/>
                  <a:pt x="11467" y="6687"/>
                </a:cubicBezTo>
                <a:cubicBezTo>
                  <a:pt x="12701" y="6687"/>
                  <a:pt x="13590" y="1986"/>
                  <a:pt x="13701" y="1295"/>
                </a:cubicBezTo>
                <a:cubicBezTo>
                  <a:pt x="14041" y="907"/>
                  <a:pt x="14357" y="518"/>
                  <a:pt x="14746" y="178"/>
                </a:cubicBezTo>
                <a:cubicBezTo>
                  <a:pt x="14820" y="103"/>
                  <a:pt x="14752" y="0"/>
                  <a:pt x="14661" y="0"/>
                </a:cubicBezTo>
                <a:close/>
              </a:path>
            </a:pathLst>
          </a:custGeom>
          <a:solidFill>
            <a:srgbClr val="573E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1"/>
          <p:cNvSpPr txBox="1">
            <a:spLocks noGrp="1"/>
          </p:cNvSpPr>
          <p:nvPr>
            <p:ph type="title" hasCustomPrompt="1"/>
          </p:nvPr>
        </p:nvSpPr>
        <p:spPr>
          <a:xfrm>
            <a:off x="713250" y="1106125"/>
            <a:ext cx="77175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8" name="Google Shape;148;p11"/>
          <p:cNvSpPr txBox="1">
            <a:spLocks noGrp="1"/>
          </p:cNvSpPr>
          <p:nvPr>
            <p:ph type="subTitle" idx="1"/>
          </p:nvPr>
        </p:nvSpPr>
        <p:spPr>
          <a:xfrm>
            <a:off x="1999925" y="3026525"/>
            <a:ext cx="5199000" cy="3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6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4"/>
          <p:cNvSpPr/>
          <p:nvPr/>
        </p:nvSpPr>
        <p:spPr>
          <a:xfrm>
            <a:off x="1201602" y="1019650"/>
            <a:ext cx="3182775" cy="3178981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4"/>
          <p:cNvSpPr/>
          <p:nvPr/>
        </p:nvSpPr>
        <p:spPr>
          <a:xfrm>
            <a:off x="3142868" y="3741421"/>
            <a:ext cx="967911" cy="527812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4"/>
          <p:cNvSpPr/>
          <p:nvPr/>
        </p:nvSpPr>
        <p:spPr>
          <a:xfrm>
            <a:off x="8104914" y="582233"/>
            <a:ext cx="651717" cy="650950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4"/>
          <p:cNvSpPr/>
          <p:nvPr/>
        </p:nvSpPr>
        <p:spPr>
          <a:xfrm>
            <a:off x="228302" y="-37691"/>
            <a:ext cx="778132" cy="777217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4"/>
          <p:cNvSpPr/>
          <p:nvPr/>
        </p:nvSpPr>
        <p:spPr>
          <a:xfrm>
            <a:off x="7132622" y="800327"/>
            <a:ext cx="1512640" cy="824881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4"/>
          <p:cNvSpPr txBox="1">
            <a:spLocks noGrp="1"/>
          </p:cNvSpPr>
          <p:nvPr>
            <p:ph type="title"/>
          </p:nvPr>
        </p:nvSpPr>
        <p:spPr>
          <a:xfrm>
            <a:off x="713225" y="1591613"/>
            <a:ext cx="77175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95" name="Google Shape;195;p14"/>
          <p:cNvSpPr txBox="1">
            <a:spLocks noGrp="1"/>
          </p:cNvSpPr>
          <p:nvPr>
            <p:ph type="subTitle" idx="1"/>
          </p:nvPr>
        </p:nvSpPr>
        <p:spPr>
          <a:xfrm>
            <a:off x="1999900" y="2668950"/>
            <a:ext cx="5199000" cy="71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96" name="Google Shape;196;p14"/>
          <p:cNvSpPr/>
          <p:nvPr/>
        </p:nvSpPr>
        <p:spPr>
          <a:xfrm>
            <a:off x="7779050" y="148698"/>
            <a:ext cx="651727" cy="1125947"/>
          </a:xfrm>
          <a:custGeom>
            <a:avLst/>
            <a:gdLst/>
            <a:ahLst/>
            <a:cxnLst/>
            <a:rect l="l" t="t" r="r" b="b"/>
            <a:pathLst>
              <a:path w="9524" h="16454" extrusionOk="0">
                <a:moveTo>
                  <a:pt x="8770" y="10272"/>
                </a:moveTo>
                <a:cubicBezTo>
                  <a:pt x="8722" y="10539"/>
                  <a:pt x="8624" y="10807"/>
                  <a:pt x="8527" y="11074"/>
                </a:cubicBezTo>
                <a:cubicBezTo>
                  <a:pt x="8479" y="10928"/>
                  <a:pt x="8454" y="10782"/>
                  <a:pt x="8406" y="10637"/>
                </a:cubicBezTo>
                <a:cubicBezTo>
                  <a:pt x="8527" y="10515"/>
                  <a:pt x="8649" y="10394"/>
                  <a:pt x="8770" y="10272"/>
                </a:cubicBezTo>
                <a:close/>
                <a:moveTo>
                  <a:pt x="8940" y="10466"/>
                </a:moveTo>
                <a:cubicBezTo>
                  <a:pt x="8965" y="10612"/>
                  <a:pt x="8989" y="10758"/>
                  <a:pt x="8989" y="10904"/>
                </a:cubicBezTo>
                <a:cubicBezTo>
                  <a:pt x="8916" y="10952"/>
                  <a:pt x="8819" y="11001"/>
                  <a:pt x="8746" y="11074"/>
                </a:cubicBezTo>
                <a:cubicBezTo>
                  <a:pt x="8819" y="10855"/>
                  <a:pt x="8892" y="10661"/>
                  <a:pt x="8940" y="10466"/>
                </a:cubicBezTo>
                <a:close/>
                <a:moveTo>
                  <a:pt x="8236" y="10831"/>
                </a:moveTo>
                <a:cubicBezTo>
                  <a:pt x="8284" y="11025"/>
                  <a:pt x="8333" y="11220"/>
                  <a:pt x="8382" y="11414"/>
                </a:cubicBezTo>
                <a:cubicBezTo>
                  <a:pt x="8357" y="11487"/>
                  <a:pt x="8309" y="11560"/>
                  <a:pt x="8284" y="11632"/>
                </a:cubicBezTo>
                <a:cubicBezTo>
                  <a:pt x="8260" y="11414"/>
                  <a:pt x="8211" y="11171"/>
                  <a:pt x="8139" y="10952"/>
                </a:cubicBezTo>
                <a:cubicBezTo>
                  <a:pt x="8163" y="10928"/>
                  <a:pt x="8211" y="10879"/>
                  <a:pt x="8236" y="10831"/>
                </a:cubicBezTo>
                <a:close/>
                <a:moveTo>
                  <a:pt x="8989" y="11147"/>
                </a:moveTo>
                <a:cubicBezTo>
                  <a:pt x="8989" y="11341"/>
                  <a:pt x="8989" y="11560"/>
                  <a:pt x="8965" y="11754"/>
                </a:cubicBezTo>
                <a:cubicBezTo>
                  <a:pt x="8770" y="11754"/>
                  <a:pt x="8576" y="11803"/>
                  <a:pt x="8382" y="11851"/>
                </a:cubicBezTo>
                <a:cubicBezTo>
                  <a:pt x="8430" y="11754"/>
                  <a:pt x="8503" y="11632"/>
                  <a:pt x="8552" y="11511"/>
                </a:cubicBezTo>
                <a:cubicBezTo>
                  <a:pt x="8576" y="11511"/>
                  <a:pt x="8576" y="11511"/>
                  <a:pt x="8576" y="11487"/>
                </a:cubicBezTo>
                <a:cubicBezTo>
                  <a:pt x="8722" y="11365"/>
                  <a:pt x="8843" y="11268"/>
                  <a:pt x="8989" y="11147"/>
                </a:cubicBezTo>
                <a:close/>
                <a:moveTo>
                  <a:pt x="7969" y="11147"/>
                </a:moveTo>
                <a:cubicBezTo>
                  <a:pt x="8041" y="11414"/>
                  <a:pt x="8066" y="11681"/>
                  <a:pt x="8090" y="11948"/>
                </a:cubicBezTo>
                <a:cubicBezTo>
                  <a:pt x="8041" y="12021"/>
                  <a:pt x="7993" y="12094"/>
                  <a:pt x="7944" y="12167"/>
                </a:cubicBezTo>
                <a:cubicBezTo>
                  <a:pt x="7944" y="11875"/>
                  <a:pt x="7920" y="11560"/>
                  <a:pt x="7871" y="11268"/>
                </a:cubicBezTo>
                <a:cubicBezTo>
                  <a:pt x="7896" y="11220"/>
                  <a:pt x="7944" y="11195"/>
                  <a:pt x="7969" y="11147"/>
                </a:cubicBezTo>
                <a:close/>
                <a:moveTo>
                  <a:pt x="8940" y="11973"/>
                </a:moveTo>
                <a:cubicBezTo>
                  <a:pt x="8916" y="12094"/>
                  <a:pt x="8892" y="12191"/>
                  <a:pt x="8867" y="12313"/>
                </a:cubicBezTo>
                <a:cubicBezTo>
                  <a:pt x="8600" y="12337"/>
                  <a:pt x="8333" y="12313"/>
                  <a:pt x="8066" y="12386"/>
                </a:cubicBezTo>
                <a:cubicBezTo>
                  <a:pt x="8114" y="12313"/>
                  <a:pt x="8163" y="12240"/>
                  <a:pt x="8211" y="12143"/>
                </a:cubicBezTo>
                <a:cubicBezTo>
                  <a:pt x="8454" y="12045"/>
                  <a:pt x="8673" y="11997"/>
                  <a:pt x="8940" y="11973"/>
                </a:cubicBezTo>
                <a:close/>
                <a:moveTo>
                  <a:pt x="7677" y="11487"/>
                </a:moveTo>
                <a:cubicBezTo>
                  <a:pt x="7726" y="11827"/>
                  <a:pt x="7750" y="12167"/>
                  <a:pt x="7750" y="12483"/>
                </a:cubicBezTo>
                <a:cubicBezTo>
                  <a:pt x="7677" y="12604"/>
                  <a:pt x="7604" y="12701"/>
                  <a:pt x="7531" y="12823"/>
                </a:cubicBezTo>
                <a:cubicBezTo>
                  <a:pt x="7483" y="12507"/>
                  <a:pt x="7434" y="12215"/>
                  <a:pt x="7410" y="11900"/>
                </a:cubicBezTo>
                <a:cubicBezTo>
                  <a:pt x="7410" y="11875"/>
                  <a:pt x="7386" y="11875"/>
                  <a:pt x="7386" y="11851"/>
                </a:cubicBezTo>
                <a:cubicBezTo>
                  <a:pt x="7483" y="11730"/>
                  <a:pt x="7580" y="11608"/>
                  <a:pt x="7677" y="11487"/>
                </a:cubicBezTo>
                <a:close/>
                <a:moveTo>
                  <a:pt x="8819" y="12531"/>
                </a:moveTo>
                <a:cubicBezTo>
                  <a:pt x="8770" y="12677"/>
                  <a:pt x="8746" y="12799"/>
                  <a:pt x="8697" y="12944"/>
                </a:cubicBezTo>
                <a:cubicBezTo>
                  <a:pt x="8357" y="12944"/>
                  <a:pt x="8017" y="12920"/>
                  <a:pt x="7677" y="12920"/>
                </a:cubicBezTo>
                <a:cubicBezTo>
                  <a:pt x="7726" y="12847"/>
                  <a:pt x="7798" y="12750"/>
                  <a:pt x="7871" y="12677"/>
                </a:cubicBezTo>
                <a:lnTo>
                  <a:pt x="7896" y="12677"/>
                </a:lnTo>
                <a:cubicBezTo>
                  <a:pt x="7896" y="12677"/>
                  <a:pt x="7896" y="12653"/>
                  <a:pt x="7920" y="12653"/>
                </a:cubicBezTo>
                <a:cubicBezTo>
                  <a:pt x="8187" y="12531"/>
                  <a:pt x="8503" y="12531"/>
                  <a:pt x="8819" y="12531"/>
                </a:cubicBezTo>
                <a:close/>
                <a:moveTo>
                  <a:pt x="7215" y="12094"/>
                </a:moveTo>
                <a:cubicBezTo>
                  <a:pt x="7240" y="12410"/>
                  <a:pt x="7313" y="12726"/>
                  <a:pt x="7337" y="13041"/>
                </a:cubicBezTo>
                <a:cubicBezTo>
                  <a:pt x="7337" y="13041"/>
                  <a:pt x="7337" y="13066"/>
                  <a:pt x="7337" y="13066"/>
                </a:cubicBezTo>
                <a:cubicBezTo>
                  <a:pt x="7264" y="13163"/>
                  <a:pt x="7167" y="13260"/>
                  <a:pt x="7094" y="13357"/>
                </a:cubicBezTo>
                <a:cubicBezTo>
                  <a:pt x="7021" y="13090"/>
                  <a:pt x="6924" y="12823"/>
                  <a:pt x="6875" y="12556"/>
                </a:cubicBezTo>
                <a:cubicBezTo>
                  <a:pt x="6973" y="12410"/>
                  <a:pt x="7094" y="12240"/>
                  <a:pt x="7215" y="12094"/>
                </a:cubicBezTo>
                <a:close/>
                <a:moveTo>
                  <a:pt x="7507" y="13139"/>
                </a:moveTo>
                <a:cubicBezTo>
                  <a:pt x="7871" y="13139"/>
                  <a:pt x="8260" y="13163"/>
                  <a:pt x="8624" y="13163"/>
                </a:cubicBezTo>
                <a:cubicBezTo>
                  <a:pt x="8576" y="13284"/>
                  <a:pt x="8527" y="13406"/>
                  <a:pt x="8454" y="13527"/>
                </a:cubicBezTo>
                <a:cubicBezTo>
                  <a:pt x="8333" y="13534"/>
                  <a:pt x="8212" y="13537"/>
                  <a:pt x="8092" y="13537"/>
                </a:cubicBezTo>
                <a:cubicBezTo>
                  <a:pt x="7800" y="13537"/>
                  <a:pt x="7507" y="13520"/>
                  <a:pt x="7215" y="13503"/>
                </a:cubicBezTo>
                <a:cubicBezTo>
                  <a:pt x="7313" y="13406"/>
                  <a:pt x="7386" y="13309"/>
                  <a:pt x="7458" y="13211"/>
                </a:cubicBezTo>
                <a:cubicBezTo>
                  <a:pt x="7483" y="13187"/>
                  <a:pt x="7483" y="13163"/>
                  <a:pt x="7507" y="13139"/>
                </a:cubicBezTo>
                <a:close/>
                <a:moveTo>
                  <a:pt x="6705" y="12799"/>
                </a:moveTo>
                <a:cubicBezTo>
                  <a:pt x="6778" y="13041"/>
                  <a:pt x="6851" y="13309"/>
                  <a:pt x="6924" y="13552"/>
                </a:cubicBezTo>
                <a:cubicBezTo>
                  <a:pt x="6875" y="13624"/>
                  <a:pt x="6803" y="13697"/>
                  <a:pt x="6730" y="13770"/>
                </a:cubicBezTo>
                <a:cubicBezTo>
                  <a:pt x="6657" y="13552"/>
                  <a:pt x="6560" y="13333"/>
                  <a:pt x="6535" y="13090"/>
                </a:cubicBezTo>
                <a:cubicBezTo>
                  <a:pt x="6535" y="13090"/>
                  <a:pt x="6535" y="13090"/>
                  <a:pt x="6511" y="13066"/>
                </a:cubicBezTo>
                <a:cubicBezTo>
                  <a:pt x="6584" y="12993"/>
                  <a:pt x="6632" y="12896"/>
                  <a:pt x="6705" y="12799"/>
                </a:cubicBezTo>
                <a:close/>
                <a:moveTo>
                  <a:pt x="7070" y="13697"/>
                </a:moveTo>
                <a:cubicBezTo>
                  <a:pt x="7404" y="13717"/>
                  <a:pt x="7770" y="13753"/>
                  <a:pt x="8116" y="13753"/>
                </a:cubicBezTo>
                <a:cubicBezTo>
                  <a:pt x="8198" y="13753"/>
                  <a:pt x="8278" y="13751"/>
                  <a:pt x="8357" y="13746"/>
                </a:cubicBezTo>
                <a:lnTo>
                  <a:pt x="8357" y="13746"/>
                </a:lnTo>
                <a:cubicBezTo>
                  <a:pt x="8309" y="13843"/>
                  <a:pt x="8260" y="13940"/>
                  <a:pt x="8211" y="14037"/>
                </a:cubicBezTo>
                <a:lnTo>
                  <a:pt x="8187" y="14037"/>
                </a:lnTo>
                <a:cubicBezTo>
                  <a:pt x="7750" y="14037"/>
                  <a:pt x="7313" y="13989"/>
                  <a:pt x="6875" y="13940"/>
                </a:cubicBezTo>
                <a:cubicBezTo>
                  <a:pt x="6924" y="13867"/>
                  <a:pt x="6997" y="13770"/>
                  <a:pt x="7070" y="13697"/>
                </a:cubicBezTo>
                <a:close/>
                <a:moveTo>
                  <a:pt x="6365" y="13333"/>
                </a:moveTo>
                <a:cubicBezTo>
                  <a:pt x="6414" y="13552"/>
                  <a:pt x="6511" y="13746"/>
                  <a:pt x="6584" y="13965"/>
                </a:cubicBezTo>
                <a:lnTo>
                  <a:pt x="6365" y="14207"/>
                </a:lnTo>
                <a:cubicBezTo>
                  <a:pt x="6292" y="14013"/>
                  <a:pt x="6219" y="13819"/>
                  <a:pt x="6171" y="13624"/>
                </a:cubicBezTo>
                <a:cubicBezTo>
                  <a:pt x="6219" y="13527"/>
                  <a:pt x="6292" y="13430"/>
                  <a:pt x="6365" y="13333"/>
                </a:cubicBezTo>
                <a:close/>
                <a:moveTo>
                  <a:pt x="6025" y="13867"/>
                </a:moveTo>
                <a:cubicBezTo>
                  <a:pt x="6074" y="14062"/>
                  <a:pt x="6147" y="14232"/>
                  <a:pt x="6195" y="14402"/>
                </a:cubicBezTo>
                <a:lnTo>
                  <a:pt x="6025" y="14596"/>
                </a:lnTo>
                <a:cubicBezTo>
                  <a:pt x="5952" y="14475"/>
                  <a:pt x="5904" y="14353"/>
                  <a:pt x="5879" y="14232"/>
                </a:cubicBezTo>
                <a:cubicBezTo>
                  <a:pt x="5904" y="14159"/>
                  <a:pt x="5928" y="14062"/>
                  <a:pt x="5952" y="13989"/>
                </a:cubicBezTo>
                <a:cubicBezTo>
                  <a:pt x="5977" y="13940"/>
                  <a:pt x="6001" y="13916"/>
                  <a:pt x="6025" y="13867"/>
                </a:cubicBezTo>
                <a:close/>
                <a:moveTo>
                  <a:pt x="6705" y="14135"/>
                </a:moveTo>
                <a:cubicBezTo>
                  <a:pt x="7167" y="14183"/>
                  <a:pt x="7628" y="14232"/>
                  <a:pt x="8090" y="14256"/>
                </a:cubicBezTo>
                <a:cubicBezTo>
                  <a:pt x="8017" y="14378"/>
                  <a:pt x="7920" y="14499"/>
                  <a:pt x="7847" y="14620"/>
                </a:cubicBezTo>
                <a:cubicBezTo>
                  <a:pt x="7361" y="14620"/>
                  <a:pt x="6924" y="14548"/>
                  <a:pt x="6462" y="14378"/>
                </a:cubicBezTo>
                <a:cubicBezTo>
                  <a:pt x="6535" y="14305"/>
                  <a:pt x="6632" y="14207"/>
                  <a:pt x="6705" y="14135"/>
                </a:cubicBezTo>
                <a:close/>
                <a:moveTo>
                  <a:pt x="6317" y="14572"/>
                </a:moveTo>
                <a:cubicBezTo>
                  <a:pt x="6754" y="14718"/>
                  <a:pt x="7191" y="14815"/>
                  <a:pt x="7677" y="14839"/>
                </a:cubicBezTo>
                <a:cubicBezTo>
                  <a:pt x="7604" y="14912"/>
                  <a:pt x="7531" y="14985"/>
                  <a:pt x="7458" y="15058"/>
                </a:cubicBezTo>
                <a:cubicBezTo>
                  <a:pt x="6997" y="15033"/>
                  <a:pt x="6608" y="14863"/>
                  <a:pt x="6195" y="14693"/>
                </a:cubicBezTo>
                <a:cubicBezTo>
                  <a:pt x="6219" y="14669"/>
                  <a:pt x="6268" y="14620"/>
                  <a:pt x="6317" y="14572"/>
                </a:cubicBezTo>
                <a:close/>
                <a:moveTo>
                  <a:pt x="5758" y="14523"/>
                </a:moveTo>
                <a:cubicBezTo>
                  <a:pt x="5782" y="14620"/>
                  <a:pt x="5831" y="14693"/>
                  <a:pt x="5855" y="14766"/>
                </a:cubicBezTo>
                <a:cubicBezTo>
                  <a:pt x="5709" y="14936"/>
                  <a:pt x="5564" y="15082"/>
                  <a:pt x="5418" y="15252"/>
                </a:cubicBezTo>
                <a:cubicBezTo>
                  <a:pt x="5539" y="15033"/>
                  <a:pt x="5661" y="14790"/>
                  <a:pt x="5758" y="14523"/>
                </a:cubicBezTo>
                <a:close/>
                <a:moveTo>
                  <a:pt x="6049" y="14888"/>
                </a:moveTo>
                <a:cubicBezTo>
                  <a:pt x="6462" y="15009"/>
                  <a:pt x="6827" y="15203"/>
                  <a:pt x="7240" y="15252"/>
                </a:cubicBezTo>
                <a:cubicBezTo>
                  <a:pt x="7167" y="15325"/>
                  <a:pt x="7118" y="15373"/>
                  <a:pt x="7045" y="15446"/>
                </a:cubicBezTo>
                <a:lnTo>
                  <a:pt x="7021" y="15446"/>
                </a:lnTo>
                <a:cubicBezTo>
                  <a:pt x="6608" y="15422"/>
                  <a:pt x="6244" y="15203"/>
                  <a:pt x="5831" y="15106"/>
                </a:cubicBezTo>
                <a:cubicBezTo>
                  <a:pt x="5904" y="15033"/>
                  <a:pt x="5977" y="14961"/>
                  <a:pt x="6049" y="14888"/>
                </a:cubicBezTo>
                <a:close/>
                <a:moveTo>
                  <a:pt x="4883" y="3495"/>
                </a:moveTo>
                <a:lnTo>
                  <a:pt x="4883" y="3495"/>
                </a:lnTo>
                <a:cubicBezTo>
                  <a:pt x="5369" y="4248"/>
                  <a:pt x="5564" y="5146"/>
                  <a:pt x="5807" y="5972"/>
                </a:cubicBezTo>
                <a:cubicBezTo>
                  <a:pt x="6122" y="7114"/>
                  <a:pt x="6341" y="8232"/>
                  <a:pt x="6341" y="9422"/>
                </a:cubicBezTo>
                <a:cubicBezTo>
                  <a:pt x="6365" y="10855"/>
                  <a:pt x="6219" y="12483"/>
                  <a:pt x="5758" y="13916"/>
                </a:cubicBezTo>
                <a:cubicBezTo>
                  <a:pt x="5734" y="13965"/>
                  <a:pt x="5709" y="14013"/>
                  <a:pt x="5685" y="14037"/>
                </a:cubicBezTo>
                <a:cubicBezTo>
                  <a:pt x="5661" y="14062"/>
                  <a:pt x="5636" y="14086"/>
                  <a:pt x="5636" y="14135"/>
                </a:cubicBezTo>
                <a:cubicBezTo>
                  <a:pt x="5369" y="14596"/>
                  <a:pt x="5126" y="15106"/>
                  <a:pt x="4883" y="15592"/>
                </a:cubicBezTo>
                <a:cubicBezTo>
                  <a:pt x="4811" y="14888"/>
                  <a:pt x="4956" y="14159"/>
                  <a:pt x="5029" y="13454"/>
                </a:cubicBezTo>
                <a:cubicBezTo>
                  <a:pt x="5102" y="12701"/>
                  <a:pt x="5151" y="11948"/>
                  <a:pt x="5175" y="11195"/>
                </a:cubicBezTo>
                <a:cubicBezTo>
                  <a:pt x="5224" y="10272"/>
                  <a:pt x="5199" y="9325"/>
                  <a:pt x="5151" y="8377"/>
                </a:cubicBezTo>
                <a:cubicBezTo>
                  <a:pt x="5102" y="6774"/>
                  <a:pt x="5126" y="5098"/>
                  <a:pt x="4883" y="3495"/>
                </a:cubicBezTo>
                <a:close/>
                <a:moveTo>
                  <a:pt x="4713" y="3738"/>
                </a:moveTo>
                <a:cubicBezTo>
                  <a:pt x="4932" y="5389"/>
                  <a:pt x="4908" y="7090"/>
                  <a:pt x="4956" y="8717"/>
                </a:cubicBezTo>
                <a:cubicBezTo>
                  <a:pt x="4981" y="9689"/>
                  <a:pt x="5005" y="10661"/>
                  <a:pt x="4956" y="11632"/>
                </a:cubicBezTo>
                <a:cubicBezTo>
                  <a:pt x="4908" y="12361"/>
                  <a:pt x="4859" y="13114"/>
                  <a:pt x="4786" y="13843"/>
                </a:cubicBezTo>
                <a:cubicBezTo>
                  <a:pt x="4713" y="14475"/>
                  <a:pt x="4616" y="15058"/>
                  <a:pt x="4689" y="15689"/>
                </a:cubicBezTo>
                <a:cubicBezTo>
                  <a:pt x="3596" y="14232"/>
                  <a:pt x="3596" y="12070"/>
                  <a:pt x="3620" y="10345"/>
                </a:cubicBezTo>
                <a:cubicBezTo>
                  <a:pt x="3645" y="9106"/>
                  <a:pt x="3766" y="7867"/>
                  <a:pt x="4009" y="6653"/>
                </a:cubicBezTo>
                <a:cubicBezTo>
                  <a:pt x="4203" y="5681"/>
                  <a:pt x="4519" y="4709"/>
                  <a:pt x="4713" y="3738"/>
                </a:cubicBezTo>
                <a:close/>
                <a:moveTo>
                  <a:pt x="5685" y="15276"/>
                </a:moveTo>
                <a:cubicBezTo>
                  <a:pt x="6074" y="15373"/>
                  <a:pt x="6414" y="15568"/>
                  <a:pt x="6778" y="15641"/>
                </a:cubicBezTo>
                <a:cubicBezTo>
                  <a:pt x="6657" y="15738"/>
                  <a:pt x="6511" y="15859"/>
                  <a:pt x="6341" y="15957"/>
                </a:cubicBezTo>
                <a:cubicBezTo>
                  <a:pt x="6074" y="15786"/>
                  <a:pt x="5782" y="15641"/>
                  <a:pt x="5515" y="15471"/>
                </a:cubicBezTo>
                <a:cubicBezTo>
                  <a:pt x="5564" y="15398"/>
                  <a:pt x="5636" y="15349"/>
                  <a:pt x="5685" y="15276"/>
                </a:cubicBezTo>
                <a:close/>
                <a:moveTo>
                  <a:pt x="5369" y="15641"/>
                </a:moveTo>
                <a:lnTo>
                  <a:pt x="5369" y="15641"/>
                </a:lnTo>
                <a:cubicBezTo>
                  <a:pt x="5612" y="15786"/>
                  <a:pt x="5879" y="15932"/>
                  <a:pt x="6122" y="16078"/>
                </a:cubicBezTo>
                <a:cubicBezTo>
                  <a:pt x="5911" y="16184"/>
                  <a:pt x="5699" y="16253"/>
                  <a:pt x="5504" y="16253"/>
                </a:cubicBezTo>
                <a:cubicBezTo>
                  <a:pt x="5475" y="16253"/>
                  <a:pt x="5446" y="16251"/>
                  <a:pt x="5418" y="16248"/>
                </a:cubicBezTo>
                <a:cubicBezTo>
                  <a:pt x="4932" y="16127"/>
                  <a:pt x="5151" y="15859"/>
                  <a:pt x="5369" y="15641"/>
                </a:cubicBezTo>
                <a:close/>
                <a:moveTo>
                  <a:pt x="1834" y="1"/>
                </a:moveTo>
                <a:cubicBezTo>
                  <a:pt x="1794" y="1"/>
                  <a:pt x="1759" y="22"/>
                  <a:pt x="1750" y="69"/>
                </a:cubicBezTo>
                <a:cubicBezTo>
                  <a:pt x="1677" y="628"/>
                  <a:pt x="1580" y="1163"/>
                  <a:pt x="1531" y="1721"/>
                </a:cubicBezTo>
                <a:cubicBezTo>
                  <a:pt x="1434" y="1454"/>
                  <a:pt x="1288" y="1187"/>
                  <a:pt x="1167" y="920"/>
                </a:cubicBezTo>
                <a:cubicBezTo>
                  <a:pt x="1151" y="880"/>
                  <a:pt x="1120" y="864"/>
                  <a:pt x="1087" y="864"/>
                </a:cubicBezTo>
                <a:cubicBezTo>
                  <a:pt x="1020" y="864"/>
                  <a:pt x="947" y="935"/>
                  <a:pt x="997" y="1017"/>
                </a:cubicBezTo>
                <a:cubicBezTo>
                  <a:pt x="1167" y="1430"/>
                  <a:pt x="1385" y="1843"/>
                  <a:pt x="1458" y="2280"/>
                </a:cubicBezTo>
                <a:cubicBezTo>
                  <a:pt x="1410" y="2717"/>
                  <a:pt x="1385" y="3179"/>
                  <a:pt x="1361" y="3616"/>
                </a:cubicBezTo>
                <a:cubicBezTo>
                  <a:pt x="1094" y="3082"/>
                  <a:pt x="827" y="2523"/>
                  <a:pt x="535" y="1988"/>
                </a:cubicBezTo>
                <a:cubicBezTo>
                  <a:pt x="511" y="1949"/>
                  <a:pt x="478" y="1933"/>
                  <a:pt x="444" y="1933"/>
                </a:cubicBezTo>
                <a:cubicBezTo>
                  <a:pt x="375" y="1933"/>
                  <a:pt x="308" y="2004"/>
                  <a:pt x="341" y="2086"/>
                </a:cubicBezTo>
                <a:cubicBezTo>
                  <a:pt x="681" y="2742"/>
                  <a:pt x="997" y="3397"/>
                  <a:pt x="1337" y="4053"/>
                </a:cubicBezTo>
                <a:cubicBezTo>
                  <a:pt x="1312" y="4588"/>
                  <a:pt x="1312" y="5146"/>
                  <a:pt x="1312" y="5681"/>
                </a:cubicBezTo>
                <a:cubicBezTo>
                  <a:pt x="899" y="5171"/>
                  <a:pt x="632" y="4539"/>
                  <a:pt x="219" y="4029"/>
                </a:cubicBezTo>
                <a:cubicBezTo>
                  <a:pt x="195" y="3999"/>
                  <a:pt x="169" y="3987"/>
                  <a:pt x="143" y="3987"/>
                </a:cubicBezTo>
                <a:cubicBezTo>
                  <a:pt x="65" y="3987"/>
                  <a:pt x="0" y="4102"/>
                  <a:pt x="74" y="4175"/>
                </a:cubicBezTo>
                <a:cubicBezTo>
                  <a:pt x="511" y="4758"/>
                  <a:pt x="802" y="5462"/>
                  <a:pt x="1312" y="6021"/>
                </a:cubicBezTo>
                <a:cubicBezTo>
                  <a:pt x="1337" y="6555"/>
                  <a:pt x="1361" y="7090"/>
                  <a:pt x="1410" y="7624"/>
                </a:cubicBezTo>
                <a:cubicBezTo>
                  <a:pt x="997" y="7114"/>
                  <a:pt x="657" y="6555"/>
                  <a:pt x="268" y="6021"/>
                </a:cubicBezTo>
                <a:cubicBezTo>
                  <a:pt x="239" y="5985"/>
                  <a:pt x="203" y="5970"/>
                  <a:pt x="170" y="5970"/>
                </a:cubicBezTo>
                <a:cubicBezTo>
                  <a:pt x="91" y="5970"/>
                  <a:pt x="22" y="6050"/>
                  <a:pt x="74" y="6118"/>
                </a:cubicBezTo>
                <a:cubicBezTo>
                  <a:pt x="511" y="6750"/>
                  <a:pt x="899" y="7406"/>
                  <a:pt x="1410" y="7964"/>
                </a:cubicBezTo>
                <a:cubicBezTo>
                  <a:pt x="1434" y="7989"/>
                  <a:pt x="1434" y="7989"/>
                  <a:pt x="1458" y="7989"/>
                </a:cubicBezTo>
                <a:cubicBezTo>
                  <a:pt x="1507" y="8426"/>
                  <a:pt x="1555" y="8863"/>
                  <a:pt x="1628" y="9276"/>
                </a:cubicBezTo>
                <a:cubicBezTo>
                  <a:pt x="1240" y="8863"/>
                  <a:pt x="875" y="8426"/>
                  <a:pt x="438" y="8037"/>
                </a:cubicBezTo>
                <a:cubicBezTo>
                  <a:pt x="417" y="8017"/>
                  <a:pt x="393" y="8008"/>
                  <a:pt x="369" y="8008"/>
                </a:cubicBezTo>
                <a:cubicBezTo>
                  <a:pt x="281" y="8008"/>
                  <a:pt x="191" y="8126"/>
                  <a:pt x="268" y="8183"/>
                </a:cubicBezTo>
                <a:cubicBezTo>
                  <a:pt x="802" y="8645"/>
                  <a:pt x="1240" y="9179"/>
                  <a:pt x="1725" y="9665"/>
                </a:cubicBezTo>
                <a:cubicBezTo>
                  <a:pt x="1823" y="10272"/>
                  <a:pt x="1993" y="10855"/>
                  <a:pt x="2163" y="11438"/>
                </a:cubicBezTo>
                <a:cubicBezTo>
                  <a:pt x="1725" y="11098"/>
                  <a:pt x="1240" y="10831"/>
                  <a:pt x="851" y="10442"/>
                </a:cubicBezTo>
                <a:cubicBezTo>
                  <a:pt x="828" y="10420"/>
                  <a:pt x="803" y="10410"/>
                  <a:pt x="779" y="10410"/>
                </a:cubicBezTo>
                <a:cubicBezTo>
                  <a:pt x="699" y="10410"/>
                  <a:pt x="631" y="10513"/>
                  <a:pt x="705" y="10588"/>
                </a:cubicBezTo>
                <a:cubicBezTo>
                  <a:pt x="1167" y="11074"/>
                  <a:pt x="1823" y="11365"/>
                  <a:pt x="2308" y="11851"/>
                </a:cubicBezTo>
                <a:cubicBezTo>
                  <a:pt x="2843" y="13430"/>
                  <a:pt x="3645" y="14912"/>
                  <a:pt x="4786" y="16248"/>
                </a:cubicBezTo>
                <a:cubicBezTo>
                  <a:pt x="4811" y="16272"/>
                  <a:pt x="4835" y="16284"/>
                  <a:pt x="4859" y="16284"/>
                </a:cubicBezTo>
                <a:cubicBezTo>
                  <a:pt x="4883" y="16284"/>
                  <a:pt x="4908" y="16272"/>
                  <a:pt x="4932" y="16248"/>
                </a:cubicBezTo>
                <a:cubicBezTo>
                  <a:pt x="5097" y="16393"/>
                  <a:pt x="5290" y="16453"/>
                  <a:pt x="5498" y="16453"/>
                </a:cubicBezTo>
                <a:cubicBezTo>
                  <a:pt x="6302" y="16453"/>
                  <a:pt x="7325" y="15545"/>
                  <a:pt x="7750" y="15082"/>
                </a:cubicBezTo>
                <a:cubicBezTo>
                  <a:pt x="8965" y="13746"/>
                  <a:pt x="9523" y="11632"/>
                  <a:pt x="9062" y="9883"/>
                </a:cubicBezTo>
                <a:cubicBezTo>
                  <a:pt x="9037" y="9835"/>
                  <a:pt x="9013" y="9811"/>
                  <a:pt x="8965" y="9811"/>
                </a:cubicBezTo>
                <a:cubicBezTo>
                  <a:pt x="8916" y="9811"/>
                  <a:pt x="8892" y="9811"/>
                  <a:pt x="8867" y="9859"/>
                </a:cubicBezTo>
                <a:cubicBezTo>
                  <a:pt x="8649" y="10078"/>
                  <a:pt x="8430" y="10296"/>
                  <a:pt x="8211" y="10539"/>
                </a:cubicBezTo>
                <a:cubicBezTo>
                  <a:pt x="8211" y="10539"/>
                  <a:pt x="8211" y="10564"/>
                  <a:pt x="8187" y="10564"/>
                </a:cubicBezTo>
                <a:cubicBezTo>
                  <a:pt x="7458" y="11390"/>
                  <a:pt x="6778" y="12264"/>
                  <a:pt x="6195" y="13187"/>
                </a:cubicBezTo>
                <a:lnTo>
                  <a:pt x="6195" y="13187"/>
                </a:lnTo>
                <a:cubicBezTo>
                  <a:pt x="6511" y="11851"/>
                  <a:pt x="6608" y="10418"/>
                  <a:pt x="6560" y="9155"/>
                </a:cubicBezTo>
                <a:cubicBezTo>
                  <a:pt x="6511" y="7964"/>
                  <a:pt x="6268" y="6847"/>
                  <a:pt x="5952" y="5729"/>
                </a:cubicBezTo>
                <a:cubicBezTo>
                  <a:pt x="5685" y="4782"/>
                  <a:pt x="5442" y="3786"/>
                  <a:pt x="4811" y="3033"/>
                </a:cubicBezTo>
                <a:cubicBezTo>
                  <a:pt x="4811" y="2984"/>
                  <a:pt x="4786" y="2984"/>
                  <a:pt x="4762" y="2960"/>
                </a:cubicBezTo>
                <a:cubicBezTo>
                  <a:pt x="4738" y="2960"/>
                  <a:pt x="4689" y="2960"/>
                  <a:pt x="4665" y="2984"/>
                </a:cubicBezTo>
                <a:cubicBezTo>
                  <a:pt x="4640" y="3009"/>
                  <a:pt x="4640" y="3033"/>
                  <a:pt x="4616" y="3057"/>
                </a:cubicBezTo>
                <a:cubicBezTo>
                  <a:pt x="4616" y="3057"/>
                  <a:pt x="4616" y="3082"/>
                  <a:pt x="4616" y="3082"/>
                </a:cubicBezTo>
                <a:cubicBezTo>
                  <a:pt x="4398" y="4636"/>
                  <a:pt x="3815" y="6142"/>
                  <a:pt x="3596" y="7697"/>
                </a:cubicBezTo>
                <a:cubicBezTo>
                  <a:pt x="3450" y="8766"/>
                  <a:pt x="3402" y="9835"/>
                  <a:pt x="3402" y="10904"/>
                </a:cubicBezTo>
                <a:cubicBezTo>
                  <a:pt x="3402" y="12143"/>
                  <a:pt x="3474" y="13552"/>
                  <a:pt x="3936" y="14742"/>
                </a:cubicBezTo>
                <a:cubicBezTo>
                  <a:pt x="3329" y="13819"/>
                  <a:pt x="2867" y="12823"/>
                  <a:pt x="2503" y="11778"/>
                </a:cubicBezTo>
                <a:cubicBezTo>
                  <a:pt x="2478" y="11025"/>
                  <a:pt x="2454" y="10248"/>
                  <a:pt x="2697" y="9543"/>
                </a:cubicBezTo>
                <a:cubicBezTo>
                  <a:pt x="2727" y="9470"/>
                  <a:pt x="2667" y="9414"/>
                  <a:pt x="2604" y="9414"/>
                </a:cubicBezTo>
                <a:cubicBezTo>
                  <a:pt x="2564" y="9414"/>
                  <a:pt x="2522" y="9437"/>
                  <a:pt x="2503" y="9495"/>
                </a:cubicBezTo>
                <a:cubicBezTo>
                  <a:pt x="2308" y="9981"/>
                  <a:pt x="2260" y="10515"/>
                  <a:pt x="2260" y="11049"/>
                </a:cubicBezTo>
                <a:cubicBezTo>
                  <a:pt x="2138" y="10612"/>
                  <a:pt x="2017" y="10151"/>
                  <a:pt x="1920" y="9665"/>
                </a:cubicBezTo>
                <a:lnTo>
                  <a:pt x="1944" y="9665"/>
                </a:lnTo>
                <a:cubicBezTo>
                  <a:pt x="2090" y="8960"/>
                  <a:pt x="2333" y="8329"/>
                  <a:pt x="2649" y="7673"/>
                </a:cubicBezTo>
                <a:cubicBezTo>
                  <a:pt x="2681" y="7591"/>
                  <a:pt x="2603" y="7520"/>
                  <a:pt x="2534" y="7520"/>
                </a:cubicBezTo>
                <a:cubicBezTo>
                  <a:pt x="2501" y="7520"/>
                  <a:pt x="2470" y="7536"/>
                  <a:pt x="2454" y="7576"/>
                </a:cubicBezTo>
                <a:cubicBezTo>
                  <a:pt x="2211" y="8086"/>
                  <a:pt x="1993" y="8620"/>
                  <a:pt x="1847" y="9179"/>
                </a:cubicBezTo>
                <a:cubicBezTo>
                  <a:pt x="1750" y="8742"/>
                  <a:pt x="1701" y="8280"/>
                  <a:pt x="1653" y="7843"/>
                </a:cubicBezTo>
                <a:cubicBezTo>
                  <a:pt x="2017" y="7236"/>
                  <a:pt x="2284" y="6604"/>
                  <a:pt x="2527" y="5948"/>
                </a:cubicBezTo>
                <a:cubicBezTo>
                  <a:pt x="2557" y="5859"/>
                  <a:pt x="2487" y="5806"/>
                  <a:pt x="2417" y="5806"/>
                </a:cubicBezTo>
                <a:cubicBezTo>
                  <a:pt x="2372" y="5806"/>
                  <a:pt x="2327" y="5828"/>
                  <a:pt x="2308" y="5875"/>
                </a:cubicBezTo>
                <a:cubicBezTo>
                  <a:pt x="2114" y="6434"/>
                  <a:pt x="1895" y="6968"/>
                  <a:pt x="1604" y="7479"/>
                </a:cubicBezTo>
                <a:cubicBezTo>
                  <a:pt x="1580" y="6993"/>
                  <a:pt x="1555" y="6483"/>
                  <a:pt x="1531" y="5972"/>
                </a:cubicBezTo>
                <a:cubicBezTo>
                  <a:pt x="1823" y="5389"/>
                  <a:pt x="2138" y="4831"/>
                  <a:pt x="2454" y="4248"/>
                </a:cubicBezTo>
                <a:cubicBezTo>
                  <a:pt x="2506" y="4162"/>
                  <a:pt x="2424" y="4076"/>
                  <a:pt x="2345" y="4076"/>
                </a:cubicBezTo>
                <a:cubicBezTo>
                  <a:pt x="2313" y="4076"/>
                  <a:pt x="2281" y="4091"/>
                  <a:pt x="2260" y="4126"/>
                </a:cubicBezTo>
                <a:cubicBezTo>
                  <a:pt x="2017" y="4588"/>
                  <a:pt x="1774" y="5074"/>
                  <a:pt x="1531" y="5535"/>
                </a:cubicBezTo>
                <a:cubicBezTo>
                  <a:pt x="1507" y="5049"/>
                  <a:pt x="1531" y="4563"/>
                  <a:pt x="1555" y="4078"/>
                </a:cubicBezTo>
                <a:cubicBezTo>
                  <a:pt x="1798" y="3592"/>
                  <a:pt x="2090" y="3130"/>
                  <a:pt x="2381" y="2693"/>
                </a:cubicBezTo>
                <a:cubicBezTo>
                  <a:pt x="2433" y="2607"/>
                  <a:pt x="2351" y="2521"/>
                  <a:pt x="2273" y="2521"/>
                </a:cubicBezTo>
                <a:cubicBezTo>
                  <a:pt x="2240" y="2521"/>
                  <a:pt x="2208" y="2536"/>
                  <a:pt x="2187" y="2571"/>
                </a:cubicBezTo>
                <a:cubicBezTo>
                  <a:pt x="1968" y="2912"/>
                  <a:pt x="1774" y="3252"/>
                  <a:pt x="1580" y="3592"/>
                </a:cubicBezTo>
                <a:cubicBezTo>
                  <a:pt x="1604" y="3155"/>
                  <a:pt x="1628" y="2717"/>
                  <a:pt x="1677" y="2280"/>
                </a:cubicBezTo>
                <a:cubicBezTo>
                  <a:pt x="1871" y="1867"/>
                  <a:pt x="2114" y="1503"/>
                  <a:pt x="2381" y="1138"/>
                </a:cubicBezTo>
                <a:cubicBezTo>
                  <a:pt x="2455" y="1065"/>
                  <a:pt x="2390" y="950"/>
                  <a:pt x="2312" y="950"/>
                </a:cubicBezTo>
                <a:cubicBezTo>
                  <a:pt x="2286" y="950"/>
                  <a:pt x="2259" y="963"/>
                  <a:pt x="2236" y="992"/>
                </a:cubicBezTo>
                <a:cubicBezTo>
                  <a:pt x="2066" y="1211"/>
                  <a:pt x="1895" y="1454"/>
                  <a:pt x="1750" y="1697"/>
                </a:cubicBezTo>
                <a:cubicBezTo>
                  <a:pt x="1798" y="1187"/>
                  <a:pt x="1871" y="652"/>
                  <a:pt x="1968" y="142"/>
                </a:cubicBezTo>
                <a:cubicBezTo>
                  <a:pt x="1968" y="53"/>
                  <a:pt x="1896" y="1"/>
                  <a:pt x="18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4"/>
          <p:cNvSpPr/>
          <p:nvPr/>
        </p:nvSpPr>
        <p:spPr>
          <a:xfrm rot="10800000">
            <a:off x="348590" y="-375741"/>
            <a:ext cx="9736125" cy="5038925"/>
          </a:xfrm>
          <a:custGeom>
            <a:avLst/>
            <a:gdLst/>
            <a:ahLst/>
            <a:cxnLst/>
            <a:rect l="l" t="t" r="r" b="b"/>
            <a:pathLst>
              <a:path w="389445" h="201557" extrusionOk="0">
                <a:moveTo>
                  <a:pt x="152734" y="3525"/>
                </a:moveTo>
                <a:cubicBezTo>
                  <a:pt x="136303" y="3647"/>
                  <a:pt x="100708" y="-4099"/>
                  <a:pt x="83991" y="10375"/>
                </a:cubicBezTo>
                <a:cubicBezTo>
                  <a:pt x="67274" y="24849"/>
                  <a:pt x="64053" y="72839"/>
                  <a:pt x="52433" y="90371"/>
                </a:cubicBezTo>
                <a:cubicBezTo>
                  <a:pt x="40813" y="107903"/>
                  <a:pt x="22098" y="98567"/>
                  <a:pt x="14269" y="115569"/>
                </a:cubicBezTo>
                <a:cubicBezTo>
                  <a:pt x="6441" y="132571"/>
                  <a:pt x="-7830" y="179215"/>
                  <a:pt x="5462" y="192385"/>
                </a:cubicBezTo>
                <a:cubicBezTo>
                  <a:pt x="18754" y="205555"/>
                  <a:pt x="68905" y="202905"/>
                  <a:pt x="94021" y="194587"/>
                </a:cubicBezTo>
                <a:cubicBezTo>
                  <a:pt x="119137" y="186269"/>
                  <a:pt x="128800" y="149941"/>
                  <a:pt x="156159" y="142479"/>
                </a:cubicBezTo>
                <a:cubicBezTo>
                  <a:pt x="183518" y="135018"/>
                  <a:pt x="229999" y="144110"/>
                  <a:pt x="258173" y="149818"/>
                </a:cubicBezTo>
                <a:cubicBezTo>
                  <a:pt x="286347" y="155526"/>
                  <a:pt x="304368" y="176891"/>
                  <a:pt x="325203" y="176728"/>
                </a:cubicBezTo>
                <a:cubicBezTo>
                  <a:pt x="346038" y="176565"/>
                  <a:pt x="374130" y="168940"/>
                  <a:pt x="383182" y="148839"/>
                </a:cubicBezTo>
                <a:cubicBezTo>
                  <a:pt x="392234" y="128738"/>
                  <a:pt x="391704" y="76019"/>
                  <a:pt x="379513" y="56122"/>
                </a:cubicBezTo>
                <a:cubicBezTo>
                  <a:pt x="367322" y="36225"/>
                  <a:pt x="329729" y="38712"/>
                  <a:pt x="310036" y="29456"/>
                </a:cubicBezTo>
                <a:cubicBezTo>
                  <a:pt x="290343" y="20201"/>
                  <a:pt x="282596" y="3892"/>
                  <a:pt x="261353" y="589"/>
                </a:cubicBezTo>
                <a:cubicBezTo>
                  <a:pt x="240110" y="-2713"/>
                  <a:pt x="200683" y="9152"/>
                  <a:pt x="182580" y="9641"/>
                </a:cubicBezTo>
                <a:cubicBezTo>
                  <a:pt x="164477" y="10130"/>
                  <a:pt x="169166" y="3403"/>
                  <a:pt x="152734" y="3525"/>
                </a:cubicBezTo>
                <a:close/>
              </a:path>
            </a:pathLst>
          </a:cu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8" name="Google Shape;198;p14"/>
          <p:cNvSpPr/>
          <p:nvPr/>
        </p:nvSpPr>
        <p:spPr>
          <a:xfrm>
            <a:off x="6324575" y="4385877"/>
            <a:ext cx="1127329" cy="1125953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4"/>
          <p:cNvSpPr/>
          <p:nvPr/>
        </p:nvSpPr>
        <p:spPr>
          <a:xfrm>
            <a:off x="-189423" y="4560234"/>
            <a:ext cx="778132" cy="777217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4"/>
          <p:cNvSpPr/>
          <p:nvPr/>
        </p:nvSpPr>
        <p:spPr>
          <a:xfrm>
            <a:off x="454863" y="4512818"/>
            <a:ext cx="516731" cy="516123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4"/>
          <p:cNvSpPr/>
          <p:nvPr/>
        </p:nvSpPr>
        <p:spPr>
          <a:xfrm>
            <a:off x="168351" y="513338"/>
            <a:ext cx="397152" cy="396685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4"/>
          <p:cNvSpPr/>
          <p:nvPr/>
        </p:nvSpPr>
        <p:spPr>
          <a:xfrm>
            <a:off x="6873409" y="3432348"/>
            <a:ext cx="2031060" cy="2028620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4"/>
          <p:cNvSpPr/>
          <p:nvPr/>
        </p:nvSpPr>
        <p:spPr>
          <a:xfrm>
            <a:off x="8430772" y="4467779"/>
            <a:ext cx="516728" cy="281579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4"/>
          <p:cNvSpPr/>
          <p:nvPr/>
        </p:nvSpPr>
        <p:spPr>
          <a:xfrm rot="-2700089">
            <a:off x="104589" y="4499771"/>
            <a:ext cx="854308" cy="488349"/>
          </a:xfrm>
          <a:custGeom>
            <a:avLst/>
            <a:gdLst/>
            <a:ahLst/>
            <a:cxnLst/>
            <a:rect l="l" t="t" r="r" b="b"/>
            <a:pathLst>
              <a:path w="12457" h="7121" extrusionOk="0">
                <a:moveTo>
                  <a:pt x="4027" y="748"/>
                </a:moveTo>
                <a:cubicBezTo>
                  <a:pt x="4003" y="772"/>
                  <a:pt x="3978" y="772"/>
                  <a:pt x="3930" y="797"/>
                </a:cubicBezTo>
                <a:cubicBezTo>
                  <a:pt x="3930" y="772"/>
                  <a:pt x="3905" y="748"/>
                  <a:pt x="3905" y="748"/>
                </a:cubicBezTo>
                <a:close/>
                <a:moveTo>
                  <a:pt x="4367" y="821"/>
                </a:moveTo>
                <a:cubicBezTo>
                  <a:pt x="4391" y="821"/>
                  <a:pt x="4416" y="821"/>
                  <a:pt x="4416" y="845"/>
                </a:cubicBezTo>
                <a:lnTo>
                  <a:pt x="4148" y="991"/>
                </a:lnTo>
                <a:cubicBezTo>
                  <a:pt x="4124" y="967"/>
                  <a:pt x="4124" y="967"/>
                  <a:pt x="4100" y="967"/>
                </a:cubicBezTo>
                <a:cubicBezTo>
                  <a:pt x="4197" y="918"/>
                  <a:pt x="4270" y="870"/>
                  <a:pt x="4367" y="821"/>
                </a:cubicBezTo>
                <a:close/>
                <a:moveTo>
                  <a:pt x="4731" y="918"/>
                </a:moveTo>
                <a:cubicBezTo>
                  <a:pt x="4780" y="918"/>
                  <a:pt x="4829" y="942"/>
                  <a:pt x="4877" y="942"/>
                </a:cubicBezTo>
                <a:cubicBezTo>
                  <a:pt x="4731" y="1040"/>
                  <a:pt x="4561" y="1088"/>
                  <a:pt x="4416" y="1137"/>
                </a:cubicBezTo>
                <a:cubicBezTo>
                  <a:pt x="4391" y="1137"/>
                  <a:pt x="4367" y="1137"/>
                  <a:pt x="4343" y="1113"/>
                </a:cubicBezTo>
                <a:lnTo>
                  <a:pt x="4707" y="918"/>
                </a:lnTo>
                <a:close/>
                <a:moveTo>
                  <a:pt x="5169" y="1040"/>
                </a:moveTo>
                <a:cubicBezTo>
                  <a:pt x="5266" y="1088"/>
                  <a:pt x="5339" y="1113"/>
                  <a:pt x="5436" y="1137"/>
                </a:cubicBezTo>
                <a:cubicBezTo>
                  <a:pt x="5242" y="1210"/>
                  <a:pt x="5047" y="1307"/>
                  <a:pt x="4829" y="1355"/>
                </a:cubicBezTo>
                <a:cubicBezTo>
                  <a:pt x="4780" y="1331"/>
                  <a:pt x="4707" y="1307"/>
                  <a:pt x="4659" y="1283"/>
                </a:cubicBezTo>
                <a:cubicBezTo>
                  <a:pt x="4829" y="1210"/>
                  <a:pt x="4999" y="1137"/>
                  <a:pt x="5144" y="1064"/>
                </a:cubicBezTo>
                <a:cubicBezTo>
                  <a:pt x="5144" y="1064"/>
                  <a:pt x="5144" y="1040"/>
                  <a:pt x="5169" y="1040"/>
                </a:cubicBezTo>
                <a:close/>
                <a:moveTo>
                  <a:pt x="5703" y="1234"/>
                </a:moveTo>
                <a:cubicBezTo>
                  <a:pt x="5776" y="1258"/>
                  <a:pt x="5849" y="1283"/>
                  <a:pt x="5922" y="1307"/>
                </a:cubicBezTo>
                <a:cubicBezTo>
                  <a:pt x="5752" y="1404"/>
                  <a:pt x="5557" y="1501"/>
                  <a:pt x="5387" y="1598"/>
                </a:cubicBezTo>
                <a:cubicBezTo>
                  <a:pt x="5290" y="1550"/>
                  <a:pt x="5217" y="1525"/>
                  <a:pt x="5120" y="1477"/>
                </a:cubicBezTo>
                <a:cubicBezTo>
                  <a:pt x="5290" y="1428"/>
                  <a:pt x="5460" y="1355"/>
                  <a:pt x="5655" y="1283"/>
                </a:cubicBezTo>
                <a:cubicBezTo>
                  <a:pt x="5679" y="1283"/>
                  <a:pt x="5703" y="1258"/>
                  <a:pt x="5703" y="1234"/>
                </a:cubicBezTo>
                <a:close/>
                <a:moveTo>
                  <a:pt x="5006" y="217"/>
                </a:moveTo>
                <a:cubicBezTo>
                  <a:pt x="6101" y="217"/>
                  <a:pt x="7270" y="862"/>
                  <a:pt x="8011" y="1623"/>
                </a:cubicBezTo>
                <a:cubicBezTo>
                  <a:pt x="6748" y="1550"/>
                  <a:pt x="5655" y="894"/>
                  <a:pt x="4440" y="627"/>
                </a:cubicBezTo>
                <a:cubicBezTo>
                  <a:pt x="4423" y="610"/>
                  <a:pt x="4406" y="592"/>
                  <a:pt x="4380" y="592"/>
                </a:cubicBezTo>
                <a:cubicBezTo>
                  <a:pt x="4369" y="592"/>
                  <a:pt x="4357" y="595"/>
                  <a:pt x="4343" y="602"/>
                </a:cubicBezTo>
                <a:cubicBezTo>
                  <a:pt x="4197" y="578"/>
                  <a:pt x="4051" y="530"/>
                  <a:pt x="3905" y="530"/>
                </a:cubicBezTo>
                <a:cubicBezTo>
                  <a:pt x="3954" y="432"/>
                  <a:pt x="4076" y="359"/>
                  <a:pt x="4318" y="311"/>
                </a:cubicBezTo>
                <a:cubicBezTo>
                  <a:pt x="4541" y="247"/>
                  <a:pt x="4772" y="217"/>
                  <a:pt x="5006" y="217"/>
                </a:cubicBezTo>
                <a:close/>
                <a:moveTo>
                  <a:pt x="6165" y="1404"/>
                </a:moveTo>
                <a:lnTo>
                  <a:pt x="6383" y="1477"/>
                </a:lnTo>
                <a:cubicBezTo>
                  <a:pt x="6238" y="1574"/>
                  <a:pt x="6092" y="1671"/>
                  <a:pt x="5922" y="1744"/>
                </a:cubicBezTo>
                <a:cubicBezTo>
                  <a:pt x="5897" y="1744"/>
                  <a:pt x="5897" y="1744"/>
                  <a:pt x="5873" y="1768"/>
                </a:cubicBezTo>
                <a:cubicBezTo>
                  <a:pt x="5800" y="1744"/>
                  <a:pt x="5727" y="1720"/>
                  <a:pt x="5655" y="1696"/>
                </a:cubicBezTo>
                <a:cubicBezTo>
                  <a:pt x="5825" y="1623"/>
                  <a:pt x="5995" y="1525"/>
                  <a:pt x="6140" y="1428"/>
                </a:cubicBezTo>
                <a:cubicBezTo>
                  <a:pt x="6165" y="1428"/>
                  <a:pt x="6165" y="1404"/>
                  <a:pt x="6165" y="1404"/>
                </a:cubicBezTo>
                <a:close/>
                <a:moveTo>
                  <a:pt x="6626" y="1550"/>
                </a:moveTo>
                <a:cubicBezTo>
                  <a:pt x="6723" y="1598"/>
                  <a:pt x="6796" y="1623"/>
                  <a:pt x="6869" y="1647"/>
                </a:cubicBezTo>
                <a:cubicBezTo>
                  <a:pt x="6748" y="1720"/>
                  <a:pt x="6602" y="1817"/>
                  <a:pt x="6432" y="1890"/>
                </a:cubicBezTo>
                <a:cubicBezTo>
                  <a:pt x="6359" y="1890"/>
                  <a:pt x="6262" y="1866"/>
                  <a:pt x="6189" y="1841"/>
                </a:cubicBezTo>
                <a:cubicBezTo>
                  <a:pt x="6335" y="1768"/>
                  <a:pt x="6456" y="1671"/>
                  <a:pt x="6602" y="1598"/>
                </a:cubicBezTo>
                <a:cubicBezTo>
                  <a:pt x="6602" y="1574"/>
                  <a:pt x="6626" y="1574"/>
                  <a:pt x="6626" y="1550"/>
                </a:cubicBezTo>
                <a:close/>
                <a:moveTo>
                  <a:pt x="7695" y="1817"/>
                </a:moveTo>
                <a:cubicBezTo>
                  <a:pt x="7744" y="1817"/>
                  <a:pt x="7792" y="1841"/>
                  <a:pt x="7841" y="1841"/>
                </a:cubicBezTo>
                <a:cubicBezTo>
                  <a:pt x="7744" y="1866"/>
                  <a:pt x="7671" y="1890"/>
                  <a:pt x="7574" y="1890"/>
                </a:cubicBezTo>
                <a:cubicBezTo>
                  <a:pt x="7598" y="1866"/>
                  <a:pt x="7647" y="1841"/>
                  <a:pt x="7695" y="1817"/>
                </a:cubicBezTo>
                <a:close/>
                <a:moveTo>
                  <a:pt x="7161" y="1720"/>
                </a:moveTo>
                <a:cubicBezTo>
                  <a:pt x="7234" y="1720"/>
                  <a:pt x="7306" y="1744"/>
                  <a:pt x="7404" y="1768"/>
                </a:cubicBezTo>
                <a:cubicBezTo>
                  <a:pt x="7306" y="1817"/>
                  <a:pt x="7209" y="1866"/>
                  <a:pt x="7136" y="1914"/>
                </a:cubicBezTo>
                <a:cubicBezTo>
                  <a:pt x="7112" y="1938"/>
                  <a:pt x="7112" y="1938"/>
                  <a:pt x="7088" y="1938"/>
                </a:cubicBezTo>
                <a:lnTo>
                  <a:pt x="6796" y="1938"/>
                </a:lnTo>
                <a:cubicBezTo>
                  <a:pt x="6918" y="1866"/>
                  <a:pt x="7039" y="1793"/>
                  <a:pt x="7161" y="1720"/>
                </a:cubicBezTo>
                <a:close/>
                <a:moveTo>
                  <a:pt x="6262" y="2764"/>
                </a:moveTo>
                <a:lnTo>
                  <a:pt x="6262" y="2764"/>
                </a:lnTo>
                <a:cubicBezTo>
                  <a:pt x="6116" y="2862"/>
                  <a:pt x="5970" y="2983"/>
                  <a:pt x="5800" y="3080"/>
                </a:cubicBezTo>
                <a:cubicBezTo>
                  <a:pt x="5849" y="3007"/>
                  <a:pt x="5897" y="2934"/>
                  <a:pt x="5922" y="2862"/>
                </a:cubicBezTo>
                <a:cubicBezTo>
                  <a:pt x="6043" y="2813"/>
                  <a:pt x="6165" y="2789"/>
                  <a:pt x="6262" y="2764"/>
                </a:cubicBezTo>
                <a:close/>
                <a:moveTo>
                  <a:pt x="5630" y="2934"/>
                </a:moveTo>
                <a:lnTo>
                  <a:pt x="5630" y="2934"/>
                </a:lnTo>
                <a:cubicBezTo>
                  <a:pt x="5582" y="3056"/>
                  <a:pt x="5509" y="3153"/>
                  <a:pt x="5460" y="3275"/>
                </a:cubicBezTo>
                <a:cubicBezTo>
                  <a:pt x="5387" y="3323"/>
                  <a:pt x="5314" y="3347"/>
                  <a:pt x="5242" y="3396"/>
                </a:cubicBezTo>
                <a:cubicBezTo>
                  <a:pt x="5314" y="3250"/>
                  <a:pt x="5387" y="3129"/>
                  <a:pt x="5460" y="3007"/>
                </a:cubicBezTo>
                <a:cubicBezTo>
                  <a:pt x="5460" y="2983"/>
                  <a:pt x="5460" y="2983"/>
                  <a:pt x="5484" y="2983"/>
                </a:cubicBezTo>
                <a:cubicBezTo>
                  <a:pt x="5533" y="2959"/>
                  <a:pt x="5582" y="2959"/>
                  <a:pt x="5630" y="2934"/>
                </a:cubicBezTo>
                <a:close/>
                <a:moveTo>
                  <a:pt x="4177" y="2612"/>
                </a:moveTo>
                <a:cubicBezTo>
                  <a:pt x="4618" y="2612"/>
                  <a:pt x="5062" y="2624"/>
                  <a:pt x="5503" y="2624"/>
                </a:cubicBezTo>
                <a:cubicBezTo>
                  <a:pt x="5659" y="2624"/>
                  <a:pt x="5815" y="2623"/>
                  <a:pt x="5970" y="2619"/>
                </a:cubicBezTo>
                <a:lnTo>
                  <a:pt x="5970" y="2619"/>
                </a:lnTo>
                <a:cubicBezTo>
                  <a:pt x="5387" y="2789"/>
                  <a:pt x="4804" y="2934"/>
                  <a:pt x="4197" y="3032"/>
                </a:cubicBezTo>
                <a:cubicBezTo>
                  <a:pt x="3468" y="3177"/>
                  <a:pt x="2764" y="3275"/>
                  <a:pt x="2035" y="3299"/>
                </a:cubicBezTo>
                <a:cubicBezTo>
                  <a:pt x="1549" y="3323"/>
                  <a:pt x="1088" y="3347"/>
                  <a:pt x="626" y="3469"/>
                </a:cubicBezTo>
                <a:lnTo>
                  <a:pt x="626" y="3469"/>
                </a:lnTo>
                <a:cubicBezTo>
                  <a:pt x="1681" y="2710"/>
                  <a:pt x="2915" y="2612"/>
                  <a:pt x="4177" y="2612"/>
                </a:cubicBezTo>
                <a:close/>
                <a:moveTo>
                  <a:pt x="5193" y="3056"/>
                </a:moveTo>
                <a:cubicBezTo>
                  <a:pt x="5096" y="3202"/>
                  <a:pt x="4999" y="3372"/>
                  <a:pt x="4877" y="3542"/>
                </a:cubicBezTo>
                <a:cubicBezTo>
                  <a:pt x="4804" y="3566"/>
                  <a:pt x="4707" y="3590"/>
                  <a:pt x="4634" y="3615"/>
                </a:cubicBezTo>
                <a:cubicBezTo>
                  <a:pt x="4731" y="3469"/>
                  <a:pt x="4829" y="3299"/>
                  <a:pt x="4950" y="3153"/>
                </a:cubicBezTo>
                <a:cubicBezTo>
                  <a:pt x="4974" y="3153"/>
                  <a:pt x="4974" y="3129"/>
                  <a:pt x="4974" y="3104"/>
                </a:cubicBezTo>
                <a:cubicBezTo>
                  <a:pt x="5047" y="3080"/>
                  <a:pt x="5120" y="3056"/>
                  <a:pt x="5193" y="3056"/>
                </a:cubicBezTo>
                <a:close/>
                <a:moveTo>
                  <a:pt x="893" y="3639"/>
                </a:moveTo>
                <a:cubicBezTo>
                  <a:pt x="845" y="3663"/>
                  <a:pt x="796" y="3712"/>
                  <a:pt x="747" y="3736"/>
                </a:cubicBezTo>
                <a:cubicBezTo>
                  <a:pt x="699" y="3712"/>
                  <a:pt x="675" y="3712"/>
                  <a:pt x="626" y="3688"/>
                </a:cubicBezTo>
                <a:cubicBezTo>
                  <a:pt x="723" y="3663"/>
                  <a:pt x="796" y="3639"/>
                  <a:pt x="893" y="3639"/>
                </a:cubicBezTo>
                <a:close/>
                <a:moveTo>
                  <a:pt x="10218" y="1729"/>
                </a:moveTo>
                <a:cubicBezTo>
                  <a:pt x="10340" y="1729"/>
                  <a:pt x="10467" y="1772"/>
                  <a:pt x="10586" y="1866"/>
                </a:cubicBezTo>
                <a:cubicBezTo>
                  <a:pt x="11290" y="2376"/>
                  <a:pt x="10489" y="3153"/>
                  <a:pt x="9979" y="3712"/>
                </a:cubicBezTo>
                <a:cubicBezTo>
                  <a:pt x="10076" y="3420"/>
                  <a:pt x="10173" y="3104"/>
                  <a:pt x="10319" y="2813"/>
                </a:cubicBezTo>
                <a:cubicBezTo>
                  <a:pt x="10352" y="2713"/>
                  <a:pt x="10272" y="2637"/>
                  <a:pt x="10202" y="2637"/>
                </a:cubicBezTo>
                <a:cubicBezTo>
                  <a:pt x="10170" y="2637"/>
                  <a:pt x="10140" y="2653"/>
                  <a:pt x="10124" y="2692"/>
                </a:cubicBezTo>
                <a:cubicBezTo>
                  <a:pt x="9979" y="3032"/>
                  <a:pt x="9881" y="3372"/>
                  <a:pt x="9760" y="3736"/>
                </a:cubicBezTo>
                <a:cubicBezTo>
                  <a:pt x="9711" y="3420"/>
                  <a:pt x="9663" y="3129"/>
                  <a:pt x="9638" y="2813"/>
                </a:cubicBezTo>
                <a:cubicBezTo>
                  <a:pt x="9638" y="2619"/>
                  <a:pt x="9614" y="2327"/>
                  <a:pt x="9687" y="2133"/>
                </a:cubicBezTo>
                <a:cubicBezTo>
                  <a:pt x="9782" y="1880"/>
                  <a:pt x="9990" y="1729"/>
                  <a:pt x="10218" y="1729"/>
                </a:cubicBezTo>
                <a:close/>
                <a:moveTo>
                  <a:pt x="8304" y="2063"/>
                </a:moveTo>
                <a:cubicBezTo>
                  <a:pt x="8622" y="2063"/>
                  <a:pt x="8943" y="2353"/>
                  <a:pt x="9104" y="2643"/>
                </a:cubicBezTo>
                <a:cubicBezTo>
                  <a:pt x="9274" y="2959"/>
                  <a:pt x="9371" y="3275"/>
                  <a:pt x="9468" y="3615"/>
                </a:cubicBezTo>
                <a:cubicBezTo>
                  <a:pt x="9177" y="3250"/>
                  <a:pt x="8861" y="2910"/>
                  <a:pt x="8545" y="2570"/>
                </a:cubicBezTo>
                <a:cubicBezTo>
                  <a:pt x="8521" y="2540"/>
                  <a:pt x="8495" y="2528"/>
                  <a:pt x="8469" y="2528"/>
                </a:cubicBezTo>
                <a:cubicBezTo>
                  <a:pt x="8391" y="2528"/>
                  <a:pt x="8326" y="2643"/>
                  <a:pt x="8400" y="2716"/>
                </a:cubicBezTo>
                <a:cubicBezTo>
                  <a:pt x="8691" y="3056"/>
                  <a:pt x="9007" y="3396"/>
                  <a:pt x="9298" y="3760"/>
                </a:cubicBezTo>
                <a:cubicBezTo>
                  <a:pt x="8667" y="3566"/>
                  <a:pt x="7452" y="2862"/>
                  <a:pt x="7841" y="2327"/>
                </a:cubicBezTo>
                <a:cubicBezTo>
                  <a:pt x="7980" y="2139"/>
                  <a:pt x="8142" y="2063"/>
                  <a:pt x="8304" y="2063"/>
                </a:cubicBezTo>
                <a:close/>
                <a:moveTo>
                  <a:pt x="4707" y="3153"/>
                </a:moveTo>
                <a:lnTo>
                  <a:pt x="4707" y="3153"/>
                </a:lnTo>
                <a:cubicBezTo>
                  <a:pt x="4586" y="3323"/>
                  <a:pt x="4464" y="3493"/>
                  <a:pt x="4343" y="3663"/>
                </a:cubicBezTo>
                <a:cubicBezTo>
                  <a:pt x="4343" y="3688"/>
                  <a:pt x="4343" y="3712"/>
                  <a:pt x="4343" y="3736"/>
                </a:cubicBezTo>
                <a:cubicBezTo>
                  <a:pt x="4246" y="3736"/>
                  <a:pt x="4173" y="3760"/>
                  <a:pt x="4076" y="3785"/>
                </a:cubicBezTo>
                <a:cubicBezTo>
                  <a:pt x="4221" y="3615"/>
                  <a:pt x="4343" y="3445"/>
                  <a:pt x="4489" y="3275"/>
                </a:cubicBezTo>
                <a:cubicBezTo>
                  <a:pt x="4489" y="3250"/>
                  <a:pt x="4489" y="3226"/>
                  <a:pt x="4489" y="3202"/>
                </a:cubicBezTo>
                <a:lnTo>
                  <a:pt x="4513" y="3202"/>
                </a:lnTo>
                <a:cubicBezTo>
                  <a:pt x="4561" y="3177"/>
                  <a:pt x="4634" y="3177"/>
                  <a:pt x="4707" y="3153"/>
                </a:cubicBezTo>
                <a:close/>
                <a:moveTo>
                  <a:pt x="1622" y="3542"/>
                </a:moveTo>
                <a:cubicBezTo>
                  <a:pt x="1476" y="3639"/>
                  <a:pt x="1355" y="3736"/>
                  <a:pt x="1209" y="3833"/>
                </a:cubicBezTo>
                <a:cubicBezTo>
                  <a:pt x="1136" y="3833"/>
                  <a:pt x="1088" y="3809"/>
                  <a:pt x="1039" y="3809"/>
                </a:cubicBezTo>
                <a:cubicBezTo>
                  <a:pt x="1136" y="3736"/>
                  <a:pt x="1233" y="3639"/>
                  <a:pt x="1355" y="3566"/>
                </a:cubicBezTo>
                <a:cubicBezTo>
                  <a:pt x="1452" y="3566"/>
                  <a:pt x="1525" y="3542"/>
                  <a:pt x="1622" y="3542"/>
                </a:cubicBezTo>
                <a:close/>
                <a:moveTo>
                  <a:pt x="4221" y="3250"/>
                </a:moveTo>
                <a:cubicBezTo>
                  <a:pt x="4076" y="3445"/>
                  <a:pt x="3905" y="3639"/>
                  <a:pt x="3760" y="3858"/>
                </a:cubicBezTo>
                <a:cubicBezTo>
                  <a:pt x="3638" y="3882"/>
                  <a:pt x="3493" y="3906"/>
                  <a:pt x="3371" y="3906"/>
                </a:cubicBezTo>
                <a:cubicBezTo>
                  <a:pt x="3541" y="3760"/>
                  <a:pt x="3687" y="3566"/>
                  <a:pt x="3833" y="3372"/>
                </a:cubicBezTo>
                <a:cubicBezTo>
                  <a:pt x="3833" y="3347"/>
                  <a:pt x="3833" y="3347"/>
                  <a:pt x="3833" y="3323"/>
                </a:cubicBezTo>
                <a:cubicBezTo>
                  <a:pt x="3954" y="3299"/>
                  <a:pt x="4100" y="3275"/>
                  <a:pt x="4221" y="3250"/>
                </a:cubicBezTo>
                <a:close/>
                <a:moveTo>
                  <a:pt x="2424" y="3493"/>
                </a:moveTo>
                <a:cubicBezTo>
                  <a:pt x="2278" y="3663"/>
                  <a:pt x="2108" y="3809"/>
                  <a:pt x="1938" y="3955"/>
                </a:cubicBezTo>
                <a:cubicBezTo>
                  <a:pt x="1792" y="3930"/>
                  <a:pt x="1646" y="3906"/>
                  <a:pt x="1501" y="3882"/>
                </a:cubicBezTo>
                <a:cubicBezTo>
                  <a:pt x="1671" y="3785"/>
                  <a:pt x="1816" y="3663"/>
                  <a:pt x="1986" y="3542"/>
                </a:cubicBezTo>
                <a:cubicBezTo>
                  <a:pt x="2011" y="3542"/>
                  <a:pt x="2011" y="3517"/>
                  <a:pt x="2011" y="3517"/>
                </a:cubicBezTo>
                <a:cubicBezTo>
                  <a:pt x="2156" y="3517"/>
                  <a:pt x="2278" y="3517"/>
                  <a:pt x="2424" y="3493"/>
                </a:cubicBezTo>
                <a:close/>
                <a:moveTo>
                  <a:pt x="3541" y="3372"/>
                </a:moveTo>
                <a:cubicBezTo>
                  <a:pt x="3395" y="3566"/>
                  <a:pt x="3250" y="3760"/>
                  <a:pt x="3055" y="3930"/>
                </a:cubicBezTo>
                <a:cubicBezTo>
                  <a:pt x="3055" y="3930"/>
                  <a:pt x="3055" y="3930"/>
                  <a:pt x="3031" y="3955"/>
                </a:cubicBezTo>
                <a:lnTo>
                  <a:pt x="2788" y="3955"/>
                </a:lnTo>
                <a:cubicBezTo>
                  <a:pt x="2982" y="3785"/>
                  <a:pt x="3152" y="3615"/>
                  <a:pt x="3347" y="3445"/>
                </a:cubicBezTo>
                <a:cubicBezTo>
                  <a:pt x="3347" y="3445"/>
                  <a:pt x="3371" y="3420"/>
                  <a:pt x="3371" y="3396"/>
                </a:cubicBezTo>
                <a:lnTo>
                  <a:pt x="3541" y="3372"/>
                </a:lnTo>
                <a:close/>
                <a:moveTo>
                  <a:pt x="3031" y="3445"/>
                </a:moveTo>
                <a:lnTo>
                  <a:pt x="3031" y="3445"/>
                </a:lnTo>
                <a:cubicBezTo>
                  <a:pt x="2861" y="3639"/>
                  <a:pt x="2667" y="3809"/>
                  <a:pt x="2472" y="3979"/>
                </a:cubicBezTo>
                <a:cubicBezTo>
                  <a:pt x="2399" y="3979"/>
                  <a:pt x="2326" y="3955"/>
                  <a:pt x="2254" y="3955"/>
                </a:cubicBezTo>
                <a:cubicBezTo>
                  <a:pt x="2424" y="3809"/>
                  <a:pt x="2594" y="3639"/>
                  <a:pt x="2764" y="3469"/>
                </a:cubicBezTo>
                <a:cubicBezTo>
                  <a:pt x="2861" y="3469"/>
                  <a:pt x="2934" y="3469"/>
                  <a:pt x="3031" y="3445"/>
                </a:cubicBezTo>
                <a:close/>
                <a:moveTo>
                  <a:pt x="11143" y="4018"/>
                </a:moveTo>
                <a:cubicBezTo>
                  <a:pt x="11201" y="4018"/>
                  <a:pt x="11258" y="4020"/>
                  <a:pt x="11315" y="4028"/>
                </a:cubicBezTo>
                <a:cubicBezTo>
                  <a:pt x="11485" y="4052"/>
                  <a:pt x="11655" y="4076"/>
                  <a:pt x="11800" y="4149"/>
                </a:cubicBezTo>
                <a:cubicBezTo>
                  <a:pt x="12043" y="4295"/>
                  <a:pt x="12043" y="4392"/>
                  <a:pt x="11971" y="4659"/>
                </a:cubicBezTo>
                <a:cubicBezTo>
                  <a:pt x="11890" y="4920"/>
                  <a:pt x="11860" y="4982"/>
                  <a:pt x="11687" y="4982"/>
                </a:cubicBezTo>
                <a:cubicBezTo>
                  <a:pt x="11651" y="4982"/>
                  <a:pt x="11608" y="4979"/>
                  <a:pt x="11558" y="4975"/>
                </a:cubicBezTo>
                <a:cubicBezTo>
                  <a:pt x="11388" y="4975"/>
                  <a:pt x="11217" y="4902"/>
                  <a:pt x="11072" y="4854"/>
                </a:cubicBezTo>
                <a:cubicBezTo>
                  <a:pt x="10804" y="4756"/>
                  <a:pt x="10537" y="4635"/>
                  <a:pt x="10319" y="4441"/>
                </a:cubicBezTo>
                <a:cubicBezTo>
                  <a:pt x="10246" y="4368"/>
                  <a:pt x="10173" y="4295"/>
                  <a:pt x="10100" y="4222"/>
                </a:cubicBezTo>
                <a:lnTo>
                  <a:pt x="10100" y="4222"/>
                </a:lnTo>
                <a:cubicBezTo>
                  <a:pt x="10513" y="4319"/>
                  <a:pt x="10926" y="4489"/>
                  <a:pt x="11339" y="4562"/>
                </a:cubicBezTo>
                <a:cubicBezTo>
                  <a:pt x="11347" y="4563"/>
                  <a:pt x="11356" y="4564"/>
                  <a:pt x="11364" y="4564"/>
                </a:cubicBezTo>
                <a:cubicBezTo>
                  <a:pt x="11490" y="4564"/>
                  <a:pt x="11526" y="4391"/>
                  <a:pt x="11412" y="4368"/>
                </a:cubicBezTo>
                <a:cubicBezTo>
                  <a:pt x="11047" y="4295"/>
                  <a:pt x="10732" y="4173"/>
                  <a:pt x="10392" y="4076"/>
                </a:cubicBezTo>
                <a:cubicBezTo>
                  <a:pt x="10489" y="4076"/>
                  <a:pt x="10610" y="4052"/>
                  <a:pt x="10707" y="4052"/>
                </a:cubicBezTo>
                <a:cubicBezTo>
                  <a:pt x="10862" y="4035"/>
                  <a:pt x="11004" y="4018"/>
                  <a:pt x="11143" y="4018"/>
                </a:cubicBezTo>
                <a:close/>
                <a:moveTo>
                  <a:pt x="8201" y="3946"/>
                </a:moveTo>
                <a:cubicBezTo>
                  <a:pt x="8641" y="3946"/>
                  <a:pt x="9112" y="4050"/>
                  <a:pt x="9420" y="4198"/>
                </a:cubicBezTo>
                <a:cubicBezTo>
                  <a:pt x="8958" y="4246"/>
                  <a:pt x="8521" y="4295"/>
                  <a:pt x="8059" y="4368"/>
                </a:cubicBezTo>
                <a:cubicBezTo>
                  <a:pt x="7921" y="4391"/>
                  <a:pt x="7980" y="4588"/>
                  <a:pt x="8089" y="4588"/>
                </a:cubicBezTo>
                <a:cubicBezTo>
                  <a:pt x="8095" y="4588"/>
                  <a:pt x="8102" y="4588"/>
                  <a:pt x="8108" y="4586"/>
                </a:cubicBezTo>
                <a:cubicBezTo>
                  <a:pt x="8570" y="4489"/>
                  <a:pt x="9007" y="4441"/>
                  <a:pt x="9444" y="4416"/>
                </a:cubicBezTo>
                <a:lnTo>
                  <a:pt x="9444" y="4416"/>
                </a:lnTo>
                <a:cubicBezTo>
                  <a:pt x="9104" y="4732"/>
                  <a:pt x="8642" y="5024"/>
                  <a:pt x="8205" y="5169"/>
                </a:cubicBezTo>
                <a:cubicBezTo>
                  <a:pt x="8066" y="5216"/>
                  <a:pt x="7923" y="5245"/>
                  <a:pt x="7787" y="5245"/>
                </a:cubicBezTo>
                <a:cubicBezTo>
                  <a:pt x="7568" y="5245"/>
                  <a:pt x="7368" y="5170"/>
                  <a:pt x="7234" y="4975"/>
                </a:cubicBezTo>
                <a:cubicBezTo>
                  <a:pt x="7088" y="4756"/>
                  <a:pt x="7039" y="4489"/>
                  <a:pt x="7185" y="4295"/>
                </a:cubicBezTo>
                <a:cubicBezTo>
                  <a:pt x="7376" y="4044"/>
                  <a:pt x="7774" y="3946"/>
                  <a:pt x="8201" y="3946"/>
                </a:cubicBezTo>
                <a:close/>
                <a:moveTo>
                  <a:pt x="9881" y="4416"/>
                </a:moveTo>
                <a:cubicBezTo>
                  <a:pt x="10221" y="4878"/>
                  <a:pt x="10513" y="5485"/>
                  <a:pt x="10562" y="6044"/>
                </a:cubicBezTo>
                <a:cubicBezTo>
                  <a:pt x="10562" y="6408"/>
                  <a:pt x="10416" y="6675"/>
                  <a:pt x="10100" y="6821"/>
                </a:cubicBezTo>
                <a:cubicBezTo>
                  <a:pt x="9999" y="6872"/>
                  <a:pt x="9911" y="6901"/>
                  <a:pt x="9832" y="6901"/>
                </a:cubicBezTo>
                <a:cubicBezTo>
                  <a:pt x="9720" y="6901"/>
                  <a:pt x="9627" y="6842"/>
                  <a:pt x="9541" y="6700"/>
                </a:cubicBezTo>
                <a:cubicBezTo>
                  <a:pt x="9274" y="6190"/>
                  <a:pt x="9444" y="5242"/>
                  <a:pt x="9687" y="4611"/>
                </a:cubicBezTo>
                <a:cubicBezTo>
                  <a:pt x="9760" y="4951"/>
                  <a:pt x="9833" y="5315"/>
                  <a:pt x="9881" y="5655"/>
                </a:cubicBezTo>
                <a:cubicBezTo>
                  <a:pt x="9881" y="5728"/>
                  <a:pt x="9936" y="5764"/>
                  <a:pt x="9988" y="5764"/>
                </a:cubicBezTo>
                <a:cubicBezTo>
                  <a:pt x="10039" y="5764"/>
                  <a:pt x="10088" y="5728"/>
                  <a:pt x="10076" y="5655"/>
                </a:cubicBezTo>
                <a:cubicBezTo>
                  <a:pt x="10027" y="5242"/>
                  <a:pt x="9954" y="4829"/>
                  <a:pt x="9881" y="4416"/>
                </a:cubicBezTo>
                <a:close/>
                <a:moveTo>
                  <a:pt x="4971" y="1"/>
                </a:moveTo>
                <a:cubicBezTo>
                  <a:pt x="4442" y="1"/>
                  <a:pt x="3931" y="143"/>
                  <a:pt x="3493" y="481"/>
                </a:cubicBezTo>
                <a:cubicBezTo>
                  <a:pt x="3468" y="530"/>
                  <a:pt x="3444" y="578"/>
                  <a:pt x="3468" y="627"/>
                </a:cubicBezTo>
                <a:cubicBezTo>
                  <a:pt x="3857" y="1258"/>
                  <a:pt x="4707" y="1550"/>
                  <a:pt x="5363" y="1817"/>
                </a:cubicBezTo>
                <a:cubicBezTo>
                  <a:pt x="5880" y="2028"/>
                  <a:pt x="6413" y="2163"/>
                  <a:pt x="6949" y="2163"/>
                </a:cubicBezTo>
                <a:cubicBezTo>
                  <a:pt x="7092" y="2163"/>
                  <a:pt x="7236" y="2153"/>
                  <a:pt x="7379" y="2133"/>
                </a:cubicBezTo>
                <a:lnTo>
                  <a:pt x="7379" y="2133"/>
                </a:lnTo>
                <a:cubicBezTo>
                  <a:pt x="7161" y="2230"/>
                  <a:pt x="6942" y="2303"/>
                  <a:pt x="6723" y="2376"/>
                </a:cubicBezTo>
                <a:cubicBezTo>
                  <a:pt x="6707" y="2376"/>
                  <a:pt x="6691" y="2365"/>
                  <a:pt x="6675" y="2365"/>
                </a:cubicBezTo>
                <a:cubicBezTo>
                  <a:pt x="6667" y="2365"/>
                  <a:pt x="6659" y="2368"/>
                  <a:pt x="6651" y="2376"/>
                </a:cubicBezTo>
                <a:cubicBezTo>
                  <a:pt x="6231" y="2416"/>
                  <a:pt x="5807" y="2426"/>
                  <a:pt x="5383" y="2426"/>
                </a:cubicBezTo>
                <a:cubicBezTo>
                  <a:pt x="4973" y="2426"/>
                  <a:pt x="4563" y="2417"/>
                  <a:pt x="4156" y="2417"/>
                </a:cubicBezTo>
                <a:cubicBezTo>
                  <a:pt x="2688" y="2417"/>
                  <a:pt x="1263" y="2536"/>
                  <a:pt x="67" y="3639"/>
                </a:cubicBezTo>
                <a:cubicBezTo>
                  <a:pt x="1" y="3705"/>
                  <a:pt x="76" y="3812"/>
                  <a:pt x="163" y="3812"/>
                </a:cubicBezTo>
                <a:cubicBezTo>
                  <a:pt x="172" y="3812"/>
                  <a:pt x="180" y="3811"/>
                  <a:pt x="189" y="3809"/>
                </a:cubicBezTo>
                <a:cubicBezTo>
                  <a:pt x="205" y="3809"/>
                  <a:pt x="221" y="3820"/>
                  <a:pt x="237" y="3820"/>
                </a:cubicBezTo>
                <a:cubicBezTo>
                  <a:pt x="245" y="3820"/>
                  <a:pt x="254" y="3817"/>
                  <a:pt x="262" y="3809"/>
                </a:cubicBezTo>
                <a:cubicBezTo>
                  <a:pt x="553" y="3906"/>
                  <a:pt x="869" y="3979"/>
                  <a:pt x="1185" y="4052"/>
                </a:cubicBezTo>
                <a:lnTo>
                  <a:pt x="1233" y="4052"/>
                </a:lnTo>
                <a:cubicBezTo>
                  <a:pt x="1670" y="4138"/>
                  <a:pt x="2116" y="4181"/>
                  <a:pt x="2562" y="4181"/>
                </a:cubicBezTo>
                <a:cubicBezTo>
                  <a:pt x="3379" y="4181"/>
                  <a:pt x="4195" y="4035"/>
                  <a:pt x="4950" y="3736"/>
                </a:cubicBezTo>
                <a:cubicBezTo>
                  <a:pt x="4974" y="3736"/>
                  <a:pt x="4999" y="3712"/>
                  <a:pt x="4999" y="3712"/>
                </a:cubicBezTo>
                <a:cubicBezTo>
                  <a:pt x="5169" y="3639"/>
                  <a:pt x="5339" y="3566"/>
                  <a:pt x="5509" y="3469"/>
                </a:cubicBezTo>
                <a:cubicBezTo>
                  <a:pt x="5522" y="3475"/>
                  <a:pt x="5533" y="3478"/>
                  <a:pt x="5543" y="3478"/>
                </a:cubicBezTo>
                <a:cubicBezTo>
                  <a:pt x="5570" y="3478"/>
                  <a:pt x="5588" y="3456"/>
                  <a:pt x="5606" y="3420"/>
                </a:cubicBezTo>
                <a:cubicBezTo>
                  <a:pt x="5995" y="3226"/>
                  <a:pt x="6383" y="2959"/>
                  <a:pt x="6723" y="2667"/>
                </a:cubicBezTo>
                <a:cubicBezTo>
                  <a:pt x="6748" y="2643"/>
                  <a:pt x="6748" y="2619"/>
                  <a:pt x="6748" y="2594"/>
                </a:cubicBezTo>
                <a:cubicBezTo>
                  <a:pt x="7039" y="2497"/>
                  <a:pt x="7355" y="2376"/>
                  <a:pt x="7647" y="2254"/>
                </a:cubicBezTo>
                <a:lnTo>
                  <a:pt x="7647" y="2254"/>
                </a:lnTo>
                <a:cubicBezTo>
                  <a:pt x="7306" y="2813"/>
                  <a:pt x="8084" y="3445"/>
                  <a:pt x="8788" y="3785"/>
                </a:cubicBezTo>
                <a:cubicBezTo>
                  <a:pt x="8580" y="3747"/>
                  <a:pt x="8364" y="3725"/>
                  <a:pt x="8155" y="3725"/>
                </a:cubicBezTo>
                <a:cubicBezTo>
                  <a:pt x="7558" y="3725"/>
                  <a:pt x="7019" y="3900"/>
                  <a:pt x="6893" y="4368"/>
                </a:cubicBezTo>
                <a:cubicBezTo>
                  <a:pt x="6748" y="4926"/>
                  <a:pt x="7258" y="5461"/>
                  <a:pt x="7792" y="5461"/>
                </a:cubicBezTo>
                <a:cubicBezTo>
                  <a:pt x="8375" y="5437"/>
                  <a:pt x="8958" y="5096"/>
                  <a:pt x="9420" y="4708"/>
                </a:cubicBezTo>
                <a:lnTo>
                  <a:pt x="9420" y="4708"/>
                </a:lnTo>
                <a:cubicBezTo>
                  <a:pt x="9323" y="5072"/>
                  <a:pt x="9274" y="5461"/>
                  <a:pt x="9250" y="5801"/>
                </a:cubicBezTo>
                <a:cubicBezTo>
                  <a:pt x="9201" y="6190"/>
                  <a:pt x="9177" y="6918"/>
                  <a:pt x="9638" y="7088"/>
                </a:cubicBezTo>
                <a:cubicBezTo>
                  <a:pt x="9705" y="7111"/>
                  <a:pt x="9772" y="7121"/>
                  <a:pt x="9839" y="7121"/>
                </a:cubicBezTo>
                <a:cubicBezTo>
                  <a:pt x="10285" y="7121"/>
                  <a:pt x="10714" y="6664"/>
                  <a:pt x="10756" y="6262"/>
                </a:cubicBezTo>
                <a:cubicBezTo>
                  <a:pt x="10804" y="5752"/>
                  <a:pt x="10610" y="5218"/>
                  <a:pt x="10343" y="4732"/>
                </a:cubicBezTo>
                <a:lnTo>
                  <a:pt x="10343" y="4732"/>
                </a:lnTo>
                <a:cubicBezTo>
                  <a:pt x="10562" y="4878"/>
                  <a:pt x="10829" y="4999"/>
                  <a:pt x="11072" y="5072"/>
                </a:cubicBezTo>
                <a:cubicBezTo>
                  <a:pt x="11234" y="5123"/>
                  <a:pt x="11455" y="5169"/>
                  <a:pt x="11668" y="5169"/>
                </a:cubicBezTo>
                <a:cubicBezTo>
                  <a:pt x="11966" y="5169"/>
                  <a:pt x="12250" y="5078"/>
                  <a:pt x="12335" y="4781"/>
                </a:cubicBezTo>
                <a:cubicBezTo>
                  <a:pt x="12456" y="4343"/>
                  <a:pt x="12019" y="3955"/>
                  <a:pt x="11630" y="3858"/>
                </a:cubicBezTo>
                <a:cubicBezTo>
                  <a:pt x="11480" y="3822"/>
                  <a:pt x="11330" y="3809"/>
                  <a:pt x="11180" y="3809"/>
                </a:cubicBezTo>
                <a:cubicBezTo>
                  <a:pt x="10820" y="3809"/>
                  <a:pt x="10460" y="3882"/>
                  <a:pt x="10100" y="3882"/>
                </a:cubicBezTo>
                <a:cubicBezTo>
                  <a:pt x="10416" y="3517"/>
                  <a:pt x="10780" y="3202"/>
                  <a:pt x="10975" y="2764"/>
                </a:cubicBezTo>
                <a:cubicBezTo>
                  <a:pt x="11169" y="2303"/>
                  <a:pt x="10999" y="1744"/>
                  <a:pt x="10513" y="1574"/>
                </a:cubicBezTo>
                <a:cubicBezTo>
                  <a:pt x="10413" y="1537"/>
                  <a:pt x="10313" y="1520"/>
                  <a:pt x="10216" y="1520"/>
                </a:cubicBezTo>
                <a:cubicBezTo>
                  <a:pt x="9867" y="1520"/>
                  <a:pt x="9564" y="1747"/>
                  <a:pt x="9468" y="2109"/>
                </a:cubicBezTo>
                <a:cubicBezTo>
                  <a:pt x="9420" y="2327"/>
                  <a:pt x="9396" y="2546"/>
                  <a:pt x="9420" y="2764"/>
                </a:cubicBezTo>
                <a:cubicBezTo>
                  <a:pt x="9323" y="2546"/>
                  <a:pt x="9201" y="2351"/>
                  <a:pt x="9055" y="2181"/>
                </a:cubicBezTo>
                <a:cubicBezTo>
                  <a:pt x="8885" y="2011"/>
                  <a:pt x="8667" y="1890"/>
                  <a:pt x="8448" y="1890"/>
                </a:cubicBezTo>
                <a:cubicBezTo>
                  <a:pt x="8472" y="1817"/>
                  <a:pt x="8448" y="1744"/>
                  <a:pt x="8375" y="1720"/>
                </a:cubicBezTo>
                <a:cubicBezTo>
                  <a:pt x="8375" y="1720"/>
                  <a:pt x="8351" y="1720"/>
                  <a:pt x="8351" y="1696"/>
                </a:cubicBezTo>
                <a:cubicBezTo>
                  <a:pt x="7598" y="806"/>
                  <a:pt x="6232" y="1"/>
                  <a:pt x="4971" y="1"/>
                </a:cubicBezTo>
                <a:close/>
              </a:path>
            </a:pathLst>
          </a:custGeom>
          <a:solidFill>
            <a:srgbClr val="5420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4"/>
          <p:cNvSpPr/>
          <p:nvPr/>
        </p:nvSpPr>
        <p:spPr>
          <a:xfrm rot="-6565073" flipH="1">
            <a:off x="-940947" y="141159"/>
            <a:ext cx="2449111" cy="796679"/>
          </a:xfrm>
          <a:custGeom>
            <a:avLst/>
            <a:gdLst/>
            <a:ahLst/>
            <a:cxnLst/>
            <a:rect l="l" t="t" r="r" b="b"/>
            <a:pathLst>
              <a:path w="35571" h="11571" extrusionOk="0">
                <a:moveTo>
                  <a:pt x="28040" y="413"/>
                </a:moveTo>
                <a:cubicBezTo>
                  <a:pt x="28015" y="437"/>
                  <a:pt x="27991" y="486"/>
                  <a:pt x="27967" y="510"/>
                </a:cubicBezTo>
                <a:cubicBezTo>
                  <a:pt x="27967" y="510"/>
                  <a:pt x="27967" y="510"/>
                  <a:pt x="27967" y="486"/>
                </a:cubicBezTo>
                <a:cubicBezTo>
                  <a:pt x="27967" y="462"/>
                  <a:pt x="27967" y="462"/>
                  <a:pt x="27967" y="437"/>
                </a:cubicBezTo>
                <a:cubicBezTo>
                  <a:pt x="27991" y="437"/>
                  <a:pt x="28015" y="413"/>
                  <a:pt x="28040" y="413"/>
                </a:cubicBezTo>
                <a:close/>
                <a:moveTo>
                  <a:pt x="28356" y="389"/>
                </a:moveTo>
                <a:cubicBezTo>
                  <a:pt x="28356" y="486"/>
                  <a:pt x="28331" y="583"/>
                  <a:pt x="28307" y="680"/>
                </a:cubicBezTo>
                <a:lnTo>
                  <a:pt x="28088" y="680"/>
                </a:lnTo>
                <a:cubicBezTo>
                  <a:pt x="28185" y="583"/>
                  <a:pt x="28258" y="486"/>
                  <a:pt x="28356" y="389"/>
                </a:cubicBezTo>
                <a:close/>
                <a:moveTo>
                  <a:pt x="27724" y="583"/>
                </a:moveTo>
                <a:cubicBezTo>
                  <a:pt x="27700" y="656"/>
                  <a:pt x="27675" y="753"/>
                  <a:pt x="27700" y="850"/>
                </a:cubicBezTo>
                <a:cubicBezTo>
                  <a:pt x="27675" y="899"/>
                  <a:pt x="27627" y="948"/>
                  <a:pt x="27602" y="996"/>
                </a:cubicBezTo>
                <a:cubicBezTo>
                  <a:pt x="27602" y="875"/>
                  <a:pt x="27627" y="729"/>
                  <a:pt x="27651" y="608"/>
                </a:cubicBezTo>
                <a:cubicBezTo>
                  <a:pt x="27675" y="608"/>
                  <a:pt x="27700" y="583"/>
                  <a:pt x="27724" y="583"/>
                </a:cubicBezTo>
                <a:close/>
                <a:moveTo>
                  <a:pt x="28143" y="888"/>
                </a:moveTo>
                <a:cubicBezTo>
                  <a:pt x="28180" y="888"/>
                  <a:pt x="28218" y="891"/>
                  <a:pt x="28258" y="899"/>
                </a:cubicBezTo>
                <a:cubicBezTo>
                  <a:pt x="28234" y="972"/>
                  <a:pt x="28210" y="1045"/>
                  <a:pt x="28185" y="1118"/>
                </a:cubicBezTo>
                <a:cubicBezTo>
                  <a:pt x="28040" y="1142"/>
                  <a:pt x="27894" y="1166"/>
                  <a:pt x="27748" y="1166"/>
                </a:cubicBezTo>
                <a:cubicBezTo>
                  <a:pt x="27797" y="1069"/>
                  <a:pt x="27870" y="996"/>
                  <a:pt x="27918" y="899"/>
                </a:cubicBezTo>
                <a:cubicBezTo>
                  <a:pt x="27999" y="899"/>
                  <a:pt x="28069" y="888"/>
                  <a:pt x="28143" y="888"/>
                </a:cubicBezTo>
                <a:close/>
                <a:moveTo>
                  <a:pt x="34477" y="486"/>
                </a:moveTo>
                <a:cubicBezTo>
                  <a:pt x="34623" y="486"/>
                  <a:pt x="34769" y="486"/>
                  <a:pt x="34914" y="510"/>
                </a:cubicBezTo>
                <a:cubicBezTo>
                  <a:pt x="35084" y="510"/>
                  <a:pt x="35157" y="510"/>
                  <a:pt x="35182" y="535"/>
                </a:cubicBezTo>
                <a:cubicBezTo>
                  <a:pt x="34453" y="802"/>
                  <a:pt x="33700" y="1093"/>
                  <a:pt x="32971" y="1385"/>
                </a:cubicBezTo>
                <a:cubicBezTo>
                  <a:pt x="33190" y="1069"/>
                  <a:pt x="33505" y="753"/>
                  <a:pt x="33821" y="510"/>
                </a:cubicBezTo>
                <a:cubicBezTo>
                  <a:pt x="34040" y="486"/>
                  <a:pt x="34259" y="486"/>
                  <a:pt x="34477" y="486"/>
                </a:cubicBezTo>
                <a:close/>
                <a:moveTo>
                  <a:pt x="27408" y="778"/>
                </a:moveTo>
                <a:lnTo>
                  <a:pt x="27408" y="778"/>
                </a:lnTo>
                <a:cubicBezTo>
                  <a:pt x="27384" y="923"/>
                  <a:pt x="27360" y="1093"/>
                  <a:pt x="27408" y="1263"/>
                </a:cubicBezTo>
                <a:cubicBezTo>
                  <a:pt x="27360" y="1312"/>
                  <a:pt x="27287" y="1385"/>
                  <a:pt x="27238" y="1458"/>
                </a:cubicBezTo>
                <a:cubicBezTo>
                  <a:pt x="27238" y="1458"/>
                  <a:pt x="27238" y="1458"/>
                  <a:pt x="27214" y="1482"/>
                </a:cubicBezTo>
                <a:cubicBezTo>
                  <a:pt x="27238" y="1263"/>
                  <a:pt x="27311" y="1045"/>
                  <a:pt x="27335" y="826"/>
                </a:cubicBezTo>
                <a:lnTo>
                  <a:pt x="27408" y="778"/>
                </a:lnTo>
                <a:close/>
                <a:moveTo>
                  <a:pt x="28088" y="1336"/>
                </a:moveTo>
                <a:lnTo>
                  <a:pt x="28088" y="1336"/>
                </a:lnTo>
                <a:cubicBezTo>
                  <a:pt x="28064" y="1409"/>
                  <a:pt x="28040" y="1482"/>
                  <a:pt x="28015" y="1531"/>
                </a:cubicBezTo>
                <a:lnTo>
                  <a:pt x="27991" y="1531"/>
                </a:lnTo>
                <a:cubicBezTo>
                  <a:pt x="27797" y="1579"/>
                  <a:pt x="27602" y="1579"/>
                  <a:pt x="27408" y="1579"/>
                </a:cubicBezTo>
                <a:cubicBezTo>
                  <a:pt x="27432" y="1555"/>
                  <a:pt x="27457" y="1531"/>
                  <a:pt x="27481" y="1506"/>
                </a:cubicBezTo>
                <a:cubicBezTo>
                  <a:pt x="27505" y="1458"/>
                  <a:pt x="27554" y="1433"/>
                  <a:pt x="27578" y="1385"/>
                </a:cubicBezTo>
                <a:cubicBezTo>
                  <a:pt x="27748" y="1385"/>
                  <a:pt x="27918" y="1361"/>
                  <a:pt x="28088" y="1336"/>
                </a:cubicBezTo>
                <a:close/>
                <a:moveTo>
                  <a:pt x="35133" y="778"/>
                </a:moveTo>
                <a:cubicBezTo>
                  <a:pt x="34987" y="1166"/>
                  <a:pt x="34526" y="1555"/>
                  <a:pt x="34137" y="1871"/>
                </a:cubicBezTo>
                <a:cubicBezTo>
                  <a:pt x="33748" y="1798"/>
                  <a:pt x="33360" y="1725"/>
                  <a:pt x="32971" y="1628"/>
                </a:cubicBezTo>
                <a:cubicBezTo>
                  <a:pt x="33676" y="1336"/>
                  <a:pt x="34404" y="1045"/>
                  <a:pt x="35133" y="778"/>
                </a:cubicBezTo>
                <a:close/>
                <a:moveTo>
                  <a:pt x="27092" y="1020"/>
                </a:moveTo>
                <a:lnTo>
                  <a:pt x="27092" y="1020"/>
                </a:lnTo>
                <a:cubicBezTo>
                  <a:pt x="27044" y="1239"/>
                  <a:pt x="26971" y="1458"/>
                  <a:pt x="27019" y="1676"/>
                </a:cubicBezTo>
                <a:cubicBezTo>
                  <a:pt x="26947" y="1774"/>
                  <a:pt x="26898" y="1846"/>
                  <a:pt x="26825" y="1919"/>
                </a:cubicBezTo>
                <a:cubicBezTo>
                  <a:pt x="26801" y="1676"/>
                  <a:pt x="26922" y="1409"/>
                  <a:pt x="26971" y="1191"/>
                </a:cubicBezTo>
                <a:cubicBezTo>
                  <a:pt x="26971" y="1166"/>
                  <a:pt x="26971" y="1166"/>
                  <a:pt x="26971" y="1142"/>
                </a:cubicBezTo>
                <a:cubicBezTo>
                  <a:pt x="26995" y="1118"/>
                  <a:pt x="27044" y="1069"/>
                  <a:pt x="27092" y="1020"/>
                </a:cubicBezTo>
                <a:close/>
                <a:moveTo>
                  <a:pt x="33433" y="559"/>
                </a:moveTo>
                <a:cubicBezTo>
                  <a:pt x="33117" y="850"/>
                  <a:pt x="32825" y="1191"/>
                  <a:pt x="32631" y="1531"/>
                </a:cubicBezTo>
                <a:cubicBezTo>
                  <a:pt x="32218" y="1701"/>
                  <a:pt x="31829" y="1895"/>
                  <a:pt x="31416" y="2065"/>
                </a:cubicBezTo>
                <a:lnTo>
                  <a:pt x="31416" y="2065"/>
                </a:lnTo>
                <a:cubicBezTo>
                  <a:pt x="31538" y="1628"/>
                  <a:pt x="31781" y="1191"/>
                  <a:pt x="32072" y="850"/>
                </a:cubicBezTo>
                <a:cubicBezTo>
                  <a:pt x="32461" y="729"/>
                  <a:pt x="32850" y="632"/>
                  <a:pt x="33238" y="583"/>
                </a:cubicBezTo>
                <a:cubicBezTo>
                  <a:pt x="33311" y="583"/>
                  <a:pt x="33360" y="559"/>
                  <a:pt x="33433" y="559"/>
                </a:cubicBezTo>
                <a:close/>
                <a:moveTo>
                  <a:pt x="27894" y="1774"/>
                </a:moveTo>
                <a:lnTo>
                  <a:pt x="27894" y="1774"/>
                </a:lnTo>
                <a:cubicBezTo>
                  <a:pt x="27845" y="1846"/>
                  <a:pt x="27797" y="1919"/>
                  <a:pt x="27748" y="1992"/>
                </a:cubicBezTo>
                <a:cubicBezTo>
                  <a:pt x="27505" y="2016"/>
                  <a:pt x="27238" y="2041"/>
                  <a:pt x="26995" y="2065"/>
                </a:cubicBezTo>
                <a:cubicBezTo>
                  <a:pt x="27044" y="1968"/>
                  <a:pt x="27117" y="1895"/>
                  <a:pt x="27214" y="1822"/>
                </a:cubicBezTo>
                <a:cubicBezTo>
                  <a:pt x="27432" y="1798"/>
                  <a:pt x="27675" y="1798"/>
                  <a:pt x="27894" y="1774"/>
                </a:cubicBezTo>
                <a:close/>
                <a:moveTo>
                  <a:pt x="26655" y="1531"/>
                </a:moveTo>
                <a:lnTo>
                  <a:pt x="26655" y="1531"/>
                </a:lnTo>
                <a:cubicBezTo>
                  <a:pt x="26606" y="1725"/>
                  <a:pt x="26582" y="1944"/>
                  <a:pt x="26631" y="2138"/>
                </a:cubicBezTo>
                <a:cubicBezTo>
                  <a:pt x="26582" y="2211"/>
                  <a:pt x="26509" y="2284"/>
                  <a:pt x="26461" y="2381"/>
                </a:cubicBezTo>
                <a:cubicBezTo>
                  <a:pt x="26461" y="2211"/>
                  <a:pt x="26461" y="2016"/>
                  <a:pt x="26485" y="1871"/>
                </a:cubicBezTo>
                <a:cubicBezTo>
                  <a:pt x="26534" y="1749"/>
                  <a:pt x="26582" y="1628"/>
                  <a:pt x="26655" y="1531"/>
                </a:cubicBezTo>
                <a:close/>
                <a:moveTo>
                  <a:pt x="31708" y="948"/>
                </a:moveTo>
                <a:lnTo>
                  <a:pt x="31708" y="948"/>
                </a:lnTo>
                <a:cubicBezTo>
                  <a:pt x="31465" y="1312"/>
                  <a:pt x="31246" y="1749"/>
                  <a:pt x="31149" y="2187"/>
                </a:cubicBezTo>
                <a:cubicBezTo>
                  <a:pt x="30882" y="2308"/>
                  <a:pt x="30615" y="2429"/>
                  <a:pt x="30348" y="2551"/>
                </a:cubicBezTo>
                <a:cubicBezTo>
                  <a:pt x="30445" y="2089"/>
                  <a:pt x="30688" y="1676"/>
                  <a:pt x="30906" y="1263"/>
                </a:cubicBezTo>
                <a:cubicBezTo>
                  <a:pt x="31003" y="1215"/>
                  <a:pt x="31101" y="1166"/>
                  <a:pt x="31198" y="1142"/>
                </a:cubicBezTo>
                <a:cubicBezTo>
                  <a:pt x="31368" y="1069"/>
                  <a:pt x="31538" y="996"/>
                  <a:pt x="31708" y="948"/>
                </a:cubicBezTo>
                <a:close/>
                <a:moveTo>
                  <a:pt x="27578" y="2235"/>
                </a:moveTo>
                <a:cubicBezTo>
                  <a:pt x="27457" y="2357"/>
                  <a:pt x="27335" y="2478"/>
                  <a:pt x="27190" y="2599"/>
                </a:cubicBezTo>
                <a:cubicBezTo>
                  <a:pt x="26971" y="2624"/>
                  <a:pt x="26752" y="2624"/>
                  <a:pt x="26534" y="2624"/>
                </a:cubicBezTo>
                <a:cubicBezTo>
                  <a:pt x="26606" y="2502"/>
                  <a:pt x="26704" y="2381"/>
                  <a:pt x="26801" y="2259"/>
                </a:cubicBezTo>
                <a:cubicBezTo>
                  <a:pt x="26801" y="2259"/>
                  <a:pt x="26801" y="2284"/>
                  <a:pt x="26825" y="2284"/>
                </a:cubicBezTo>
                <a:cubicBezTo>
                  <a:pt x="27068" y="2284"/>
                  <a:pt x="27335" y="2259"/>
                  <a:pt x="27578" y="2235"/>
                </a:cubicBezTo>
                <a:close/>
                <a:moveTo>
                  <a:pt x="32655" y="1749"/>
                </a:moveTo>
                <a:cubicBezTo>
                  <a:pt x="32655" y="1749"/>
                  <a:pt x="32655" y="1774"/>
                  <a:pt x="32655" y="1774"/>
                </a:cubicBezTo>
                <a:cubicBezTo>
                  <a:pt x="33068" y="1895"/>
                  <a:pt x="33481" y="1968"/>
                  <a:pt x="33918" y="2041"/>
                </a:cubicBezTo>
                <a:cubicBezTo>
                  <a:pt x="33894" y="2065"/>
                  <a:pt x="33870" y="2065"/>
                  <a:pt x="33846" y="2089"/>
                </a:cubicBezTo>
                <a:cubicBezTo>
                  <a:pt x="33554" y="2332"/>
                  <a:pt x="33238" y="2527"/>
                  <a:pt x="32922" y="2721"/>
                </a:cubicBezTo>
                <a:cubicBezTo>
                  <a:pt x="32437" y="2624"/>
                  <a:pt x="31999" y="2405"/>
                  <a:pt x="31538" y="2259"/>
                </a:cubicBezTo>
                <a:cubicBezTo>
                  <a:pt x="31902" y="2089"/>
                  <a:pt x="32291" y="1919"/>
                  <a:pt x="32655" y="1749"/>
                </a:cubicBezTo>
                <a:close/>
                <a:moveTo>
                  <a:pt x="23959" y="2357"/>
                </a:moveTo>
                <a:cubicBezTo>
                  <a:pt x="23861" y="2527"/>
                  <a:pt x="23764" y="2672"/>
                  <a:pt x="23667" y="2818"/>
                </a:cubicBezTo>
                <a:cubicBezTo>
                  <a:pt x="23619" y="2721"/>
                  <a:pt x="23594" y="2624"/>
                  <a:pt x="23570" y="2527"/>
                </a:cubicBezTo>
                <a:cubicBezTo>
                  <a:pt x="23691" y="2478"/>
                  <a:pt x="23837" y="2405"/>
                  <a:pt x="23959" y="2357"/>
                </a:cubicBezTo>
                <a:close/>
                <a:moveTo>
                  <a:pt x="26752" y="2842"/>
                </a:moveTo>
                <a:cubicBezTo>
                  <a:pt x="26631" y="2891"/>
                  <a:pt x="26509" y="2915"/>
                  <a:pt x="26388" y="2940"/>
                </a:cubicBezTo>
                <a:cubicBezTo>
                  <a:pt x="26412" y="2915"/>
                  <a:pt x="26412" y="2891"/>
                  <a:pt x="26436" y="2842"/>
                </a:cubicBezTo>
                <a:close/>
                <a:moveTo>
                  <a:pt x="30566" y="1409"/>
                </a:moveTo>
                <a:lnTo>
                  <a:pt x="30566" y="1409"/>
                </a:lnTo>
                <a:cubicBezTo>
                  <a:pt x="30372" y="1822"/>
                  <a:pt x="30177" y="2211"/>
                  <a:pt x="30129" y="2672"/>
                </a:cubicBezTo>
                <a:cubicBezTo>
                  <a:pt x="29862" y="2794"/>
                  <a:pt x="29594" y="2915"/>
                  <a:pt x="29327" y="3037"/>
                </a:cubicBezTo>
                <a:cubicBezTo>
                  <a:pt x="29352" y="2721"/>
                  <a:pt x="29400" y="2405"/>
                  <a:pt x="29570" y="2114"/>
                </a:cubicBezTo>
                <a:cubicBezTo>
                  <a:pt x="29594" y="2089"/>
                  <a:pt x="29594" y="2041"/>
                  <a:pt x="29570" y="2016"/>
                </a:cubicBezTo>
                <a:cubicBezTo>
                  <a:pt x="29886" y="1774"/>
                  <a:pt x="30250" y="1579"/>
                  <a:pt x="30566" y="1409"/>
                </a:cubicBezTo>
                <a:close/>
                <a:moveTo>
                  <a:pt x="20898" y="2940"/>
                </a:moveTo>
                <a:lnTo>
                  <a:pt x="20898" y="2940"/>
                </a:lnTo>
                <a:cubicBezTo>
                  <a:pt x="20849" y="3012"/>
                  <a:pt x="20825" y="3085"/>
                  <a:pt x="20776" y="3158"/>
                </a:cubicBezTo>
                <a:cubicBezTo>
                  <a:pt x="20776" y="3085"/>
                  <a:pt x="20776" y="3037"/>
                  <a:pt x="20801" y="2988"/>
                </a:cubicBezTo>
                <a:cubicBezTo>
                  <a:pt x="20825" y="2964"/>
                  <a:pt x="20874" y="2964"/>
                  <a:pt x="20898" y="2940"/>
                </a:cubicBezTo>
                <a:close/>
                <a:moveTo>
                  <a:pt x="31222" y="2405"/>
                </a:moveTo>
                <a:cubicBezTo>
                  <a:pt x="31708" y="2527"/>
                  <a:pt x="32145" y="2745"/>
                  <a:pt x="32631" y="2891"/>
                </a:cubicBezTo>
                <a:cubicBezTo>
                  <a:pt x="32485" y="2964"/>
                  <a:pt x="32315" y="3037"/>
                  <a:pt x="32145" y="3134"/>
                </a:cubicBezTo>
                <a:cubicBezTo>
                  <a:pt x="32048" y="3182"/>
                  <a:pt x="31951" y="3207"/>
                  <a:pt x="31854" y="3255"/>
                </a:cubicBezTo>
                <a:cubicBezTo>
                  <a:pt x="31368" y="3134"/>
                  <a:pt x="30931" y="2915"/>
                  <a:pt x="30493" y="2721"/>
                </a:cubicBezTo>
                <a:cubicBezTo>
                  <a:pt x="30736" y="2624"/>
                  <a:pt x="30979" y="2502"/>
                  <a:pt x="31222" y="2405"/>
                </a:cubicBezTo>
                <a:close/>
                <a:moveTo>
                  <a:pt x="23910" y="3012"/>
                </a:moveTo>
                <a:cubicBezTo>
                  <a:pt x="23910" y="3061"/>
                  <a:pt x="23886" y="3110"/>
                  <a:pt x="23861" y="3158"/>
                </a:cubicBezTo>
                <a:cubicBezTo>
                  <a:pt x="23764" y="3231"/>
                  <a:pt x="23643" y="3280"/>
                  <a:pt x="23546" y="3353"/>
                </a:cubicBezTo>
                <a:cubicBezTo>
                  <a:pt x="23619" y="3255"/>
                  <a:pt x="23667" y="3158"/>
                  <a:pt x="23740" y="3061"/>
                </a:cubicBezTo>
                <a:cubicBezTo>
                  <a:pt x="23813" y="3037"/>
                  <a:pt x="23861" y="3037"/>
                  <a:pt x="23910" y="3012"/>
                </a:cubicBezTo>
                <a:close/>
                <a:moveTo>
                  <a:pt x="23376" y="2648"/>
                </a:moveTo>
                <a:cubicBezTo>
                  <a:pt x="23424" y="2770"/>
                  <a:pt x="23448" y="2915"/>
                  <a:pt x="23497" y="3037"/>
                </a:cubicBezTo>
                <a:cubicBezTo>
                  <a:pt x="23400" y="3182"/>
                  <a:pt x="23327" y="3304"/>
                  <a:pt x="23230" y="3450"/>
                </a:cubicBezTo>
                <a:cubicBezTo>
                  <a:pt x="23157" y="3255"/>
                  <a:pt x="23060" y="3085"/>
                  <a:pt x="23011" y="2915"/>
                </a:cubicBezTo>
                <a:cubicBezTo>
                  <a:pt x="23133" y="2818"/>
                  <a:pt x="23254" y="2721"/>
                  <a:pt x="23376" y="2648"/>
                </a:cubicBezTo>
                <a:close/>
                <a:moveTo>
                  <a:pt x="29279" y="2235"/>
                </a:moveTo>
                <a:cubicBezTo>
                  <a:pt x="29157" y="2527"/>
                  <a:pt x="29133" y="2842"/>
                  <a:pt x="29109" y="3134"/>
                </a:cubicBezTo>
                <a:cubicBezTo>
                  <a:pt x="28793" y="3280"/>
                  <a:pt x="28501" y="3425"/>
                  <a:pt x="28185" y="3571"/>
                </a:cubicBezTo>
                <a:cubicBezTo>
                  <a:pt x="28380" y="3061"/>
                  <a:pt x="28793" y="2624"/>
                  <a:pt x="29279" y="2235"/>
                </a:cubicBezTo>
                <a:close/>
                <a:moveTo>
                  <a:pt x="30226" y="2842"/>
                </a:moveTo>
                <a:cubicBezTo>
                  <a:pt x="30663" y="3012"/>
                  <a:pt x="31076" y="3231"/>
                  <a:pt x="31538" y="3377"/>
                </a:cubicBezTo>
                <a:cubicBezTo>
                  <a:pt x="31246" y="3474"/>
                  <a:pt x="30979" y="3571"/>
                  <a:pt x="30688" y="3644"/>
                </a:cubicBezTo>
                <a:cubicBezTo>
                  <a:pt x="30275" y="3547"/>
                  <a:pt x="29910" y="3353"/>
                  <a:pt x="29497" y="3207"/>
                </a:cubicBezTo>
                <a:cubicBezTo>
                  <a:pt x="29740" y="3085"/>
                  <a:pt x="29983" y="2964"/>
                  <a:pt x="30226" y="2842"/>
                </a:cubicBezTo>
                <a:close/>
                <a:moveTo>
                  <a:pt x="20582" y="3110"/>
                </a:moveTo>
                <a:cubicBezTo>
                  <a:pt x="20582" y="3182"/>
                  <a:pt x="20582" y="3280"/>
                  <a:pt x="20582" y="3377"/>
                </a:cubicBezTo>
                <a:cubicBezTo>
                  <a:pt x="20582" y="3401"/>
                  <a:pt x="20606" y="3401"/>
                  <a:pt x="20606" y="3425"/>
                </a:cubicBezTo>
                <a:cubicBezTo>
                  <a:pt x="20558" y="3523"/>
                  <a:pt x="20485" y="3595"/>
                  <a:pt x="20412" y="3693"/>
                </a:cubicBezTo>
                <a:cubicBezTo>
                  <a:pt x="20412" y="3523"/>
                  <a:pt x="20412" y="3353"/>
                  <a:pt x="20436" y="3182"/>
                </a:cubicBezTo>
                <a:cubicBezTo>
                  <a:pt x="20485" y="3158"/>
                  <a:pt x="20533" y="3134"/>
                  <a:pt x="20582" y="3110"/>
                </a:cubicBezTo>
                <a:close/>
                <a:moveTo>
                  <a:pt x="20971" y="3450"/>
                </a:moveTo>
                <a:cubicBezTo>
                  <a:pt x="20971" y="3523"/>
                  <a:pt x="20946" y="3620"/>
                  <a:pt x="20922" y="3693"/>
                </a:cubicBezTo>
                <a:cubicBezTo>
                  <a:pt x="20825" y="3765"/>
                  <a:pt x="20703" y="3790"/>
                  <a:pt x="20582" y="3838"/>
                </a:cubicBezTo>
                <a:cubicBezTo>
                  <a:pt x="20679" y="3717"/>
                  <a:pt x="20752" y="3595"/>
                  <a:pt x="20849" y="3450"/>
                </a:cubicBezTo>
                <a:close/>
                <a:moveTo>
                  <a:pt x="29206" y="3328"/>
                </a:moveTo>
                <a:cubicBezTo>
                  <a:pt x="29570" y="3425"/>
                  <a:pt x="29910" y="3620"/>
                  <a:pt x="30250" y="3741"/>
                </a:cubicBezTo>
                <a:cubicBezTo>
                  <a:pt x="29890" y="3808"/>
                  <a:pt x="29529" y="3845"/>
                  <a:pt x="29169" y="3845"/>
                </a:cubicBezTo>
                <a:cubicBezTo>
                  <a:pt x="28874" y="3845"/>
                  <a:pt x="28578" y="3820"/>
                  <a:pt x="28283" y="3765"/>
                </a:cubicBezTo>
                <a:lnTo>
                  <a:pt x="29206" y="3328"/>
                </a:lnTo>
                <a:close/>
                <a:moveTo>
                  <a:pt x="17594" y="3765"/>
                </a:moveTo>
                <a:cubicBezTo>
                  <a:pt x="17497" y="3838"/>
                  <a:pt x="17400" y="3911"/>
                  <a:pt x="17327" y="3984"/>
                </a:cubicBezTo>
                <a:lnTo>
                  <a:pt x="17351" y="3814"/>
                </a:lnTo>
                <a:lnTo>
                  <a:pt x="17351" y="3790"/>
                </a:lnTo>
                <a:cubicBezTo>
                  <a:pt x="17448" y="3790"/>
                  <a:pt x="17521" y="3765"/>
                  <a:pt x="17594" y="3765"/>
                </a:cubicBezTo>
                <a:close/>
                <a:moveTo>
                  <a:pt x="23764" y="3474"/>
                </a:moveTo>
                <a:cubicBezTo>
                  <a:pt x="23716" y="3595"/>
                  <a:pt x="23667" y="3717"/>
                  <a:pt x="23619" y="3863"/>
                </a:cubicBezTo>
                <a:cubicBezTo>
                  <a:pt x="23424" y="3936"/>
                  <a:pt x="23230" y="4008"/>
                  <a:pt x="23036" y="4057"/>
                </a:cubicBezTo>
                <a:cubicBezTo>
                  <a:pt x="23108" y="3960"/>
                  <a:pt x="23181" y="3863"/>
                  <a:pt x="23278" y="3741"/>
                </a:cubicBezTo>
                <a:cubicBezTo>
                  <a:pt x="23278" y="3741"/>
                  <a:pt x="23303" y="3741"/>
                  <a:pt x="23327" y="3717"/>
                </a:cubicBezTo>
                <a:cubicBezTo>
                  <a:pt x="23473" y="3644"/>
                  <a:pt x="23619" y="3547"/>
                  <a:pt x="23764" y="3474"/>
                </a:cubicBezTo>
                <a:close/>
                <a:moveTo>
                  <a:pt x="22841" y="3061"/>
                </a:moveTo>
                <a:cubicBezTo>
                  <a:pt x="22914" y="3255"/>
                  <a:pt x="23011" y="3450"/>
                  <a:pt x="23084" y="3644"/>
                </a:cubicBezTo>
                <a:cubicBezTo>
                  <a:pt x="22963" y="3790"/>
                  <a:pt x="22841" y="3936"/>
                  <a:pt x="22744" y="4106"/>
                </a:cubicBezTo>
                <a:cubicBezTo>
                  <a:pt x="22647" y="3887"/>
                  <a:pt x="22525" y="3693"/>
                  <a:pt x="22501" y="3474"/>
                </a:cubicBezTo>
                <a:cubicBezTo>
                  <a:pt x="22525" y="3450"/>
                  <a:pt x="22525" y="3401"/>
                  <a:pt x="22550" y="3377"/>
                </a:cubicBezTo>
                <a:cubicBezTo>
                  <a:pt x="22647" y="3280"/>
                  <a:pt x="22744" y="3158"/>
                  <a:pt x="22841" y="3061"/>
                </a:cubicBezTo>
                <a:close/>
                <a:moveTo>
                  <a:pt x="20193" y="3353"/>
                </a:moveTo>
                <a:cubicBezTo>
                  <a:pt x="20193" y="3547"/>
                  <a:pt x="20218" y="3741"/>
                  <a:pt x="20218" y="3960"/>
                </a:cubicBezTo>
                <a:cubicBezTo>
                  <a:pt x="20120" y="4057"/>
                  <a:pt x="20023" y="4178"/>
                  <a:pt x="19926" y="4300"/>
                </a:cubicBezTo>
                <a:cubicBezTo>
                  <a:pt x="19975" y="4008"/>
                  <a:pt x="20048" y="3741"/>
                  <a:pt x="20096" y="3450"/>
                </a:cubicBezTo>
                <a:lnTo>
                  <a:pt x="20096" y="3425"/>
                </a:lnTo>
                <a:cubicBezTo>
                  <a:pt x="20120" y="3401"/>
                  <a:pt x="20169" y="3377"/>
                  <a:pt x="20193" y="3353"/>
                </a:cubicBezTo>
                <a:close/>
                <a:moveTo>
                  <a:pt x="17740" y="3911"/>
                </a:moveTo>
                <a:lnTo>
                  <a:pt x="17740" y="3911"/>
                </a:lnTo>
                <a:cubicBezTo>
                  <a:pt x="17691" y="4057"/>
                  <a:pt x="17643" y="4227"/>
                  <a:pt x="17594" y="4397"/>
                </a:cubicBezTo>
                <a:cubicBezTo>
                  <a:pt x="17473" y="4373"/>
                  <a:pt x="17375" y="4349"/>
                  <a:pt x="17278" y="4324"/>
                </a:cubicBezTo>
                <a:cubicBezTo>
                  <a:pt x="17424" y="4178"/>
                  <a:pt x="17594" y="4033"/>
                  <a:pt x="17740" y="3911"/>
                </a:cubicBezTo>
                <a:close/>
                <a:moveTo>
                  <a:pt x="17133" y="3863"/>
                </a:moveTo>
                <a:lnTo>
                  <a:pt x="17133" y="3863"/>
                </a:lnTo>
                <a:cubicBezTo>
                  <a:pt x="17108" y="3984"/>
                  <a:pt x="17084" y="4106"/>
                  <a:pt x="17060" y="4227"/>
                </a:cubicBezTo>
                <a:cubicBezTo>
                  <a:pt x="16962" y="4324"/>
                  <a:pt x="16890" y="4397"/>
                  <a:pt x="16792" y="4494"/>
                </a:cubicBezTo>
                <a:cubicBezTo>
                  <a:pt x="16817" y="4324"/>
                  <a:pt x="16841" y="4130"/>
                  <a:pt x="16865" y="3960"/>
                </a:cubicBezTo>
                <a:lnTo>
                  <a:pt x="16865" y="3936"/>
                </a:lnTo>
                <a:cubicBezTo>
                  <a:pt x="16962" y="3911"/>
                  <a:pt x="17035" y="3887"/>
                  <a:pt x="17133" y="3863"/>
                </a:cubicBezTo>
                <a:close/>
                <a:moveTo>
                  <a:pt x="22331" y="3741"/>
                </a:moveTo>
                <a:cubicBezTo>
                  <a:pt x="22404" y="3936"/>
                  <a:pt x="22525" y="4106"/>
                  <a:pt x="22598" y="4300"/>
                </a:cubicBezTo>
                <a:cubicBezTo>
                  <a:pt x="22525" y="4373"/>
                  <a:pt x="22477" y="4446"/>
                  <a:pt x="22428" y="4494"/>
                </a:cubicBezTo>
                <a:cubicBezTo>
                  <a:pt x="22331" y="4300"/>
                  <a:pt x="22258" y="4057"/>
                  <a:pt x="22282" y="3838"/>
                </a:cubicBezTo>
                <a:cubicBezTo>
                  <a:pt x="22307" y="3814"/>
                  <a:pt x="22331" y="3765"/>
                  <a:pt x="22331" y="3741"/>
                </a:cubicBezTo>
                <a:close/>
                <a:moveTo>
                  <a:pt x="20874" y="3960"/>
                </a:moveTo>
                <a:cubicBezTo>
                  <a:pt x="20825" y="4081"/>
                  <a:pt x="20801" y="4203"/>
                  <a:pt x="20752" y="4324"/>
                </a:cubicBezTo>
                <a:cubicBezTo>
                  <a:pt x="20509" y="4421"/>
                  <a:pt x="20291" y="4494"/>
                  <a:pt x="20023" y="4519"/>
                </a:cubicBezTo>
                <a:cubicBezTo>
                  <a:pt x="20169" y="4373"/>
                  <a:pt x="20291" y="4227"/>
                  <a:pt x="20388" y="4081"/>
                </a:cubicBezTo>
                <a:cubicBezTo>
                  <a:pt x="20558" y="4057"/>
                  <a:pt x="20703" y="4033"/>
                  <a:pt x="20874" y="3960"/>
                </a:cubicBezTo>
                <a:close/>
                <a:moveTo>
                  <a:pt x="23473" y="4130"/>
                </a:moveTo>
                <a:lnTo>
                  <a:pt x="23473" y="4130"/>
                </a:lnTo>
                <a:cubicBezTo>
                  <a:pt x="23424" y="4227"/>
                  <a:pt x="23376" y="4300"/>
                  <a:pt x="23327" y="4373"/>
                </a:cubicBezTo>
                <a:cubicBezTo>
                  <a:pt x="23108" y="4421"/>
                  <a:pt x="22890" y="4470"/>
                  <a:pt x="22671" y="4543"/>
                </a:cubicBezTo>
                <a:cubicBezTo>
                  <a:pt x="22720" y="4494"/>
                  <a:pt x="22744" y="4421"/>
                  <a:pt x="22793" y="4373"/>
                </a:cubicBezTo>
                <a:cubicBezTo>
                  <a:pt x="23011" y="4300"/>
                  <a:pt x="23254" y="4227"/>
                  <a:pt x="23473" y="4130"/>
                </a:cubicBezTo>
                <a:close/>
                <a:moveTo>
                  <a:pt x="22137" y="4324"/>
                </a:moveTo>
                <a:lnTo>
                  <a:pt x="22137" y="4324"/>
                </a:lnTo>
                <a:cubicBezTo>
                  <a:pt x="22161" y="4446"/>
                  <a:pt x="22234" y="4591"/>
                  <a:pt x="22282" y="4689"/>
                </a:cubicBezTo>
                <a:cubicBezTo>
                  <a:pt x="22258" y="4761"/>
                  <a:pt x="22210" y="4810"/>
                  <a:pt x="22161" y="4859"/>
                </a:cubicBezTo>
                <a:cubicBezTo>
                  <a:pt x="22088" y="4713"/>
                  <a:pt x="22088" y="4519"/>
                  <a:pt x="22137" y="4324"/>
                </a:cubicBezTo>
                <a:close/>
                <a:moveTo>
                  <a:pt x="19829" y="3668"/>
                </a:moveTo>
                <a:lnTo>
                  <a:pt x="19829" y="3668"/>
                </a:lnTo>
                <a:cubicBezTo>
                  <a:pt x="19780" y="3984"/>
                  <a:pt x="19707" y="4300"/>
                  <a:pt x="19683" y="4616"/>
                </a:cubicBezTo>
                <a:cubicBezTo>
                  <a:pt x="19610" y="4689"/>
                  <a:pt x="19537" y="4786"/>
                  <a:pt x="19465" y="4883"/>
                </a:cubicBezTo>
                <a:cubicBezTo>
                  <a:pt x="19489" y="4543"/>
                  <a:pt x="19586" y="4227"/>
                  <a:pt x="19635" y="3911"/>
                </a:cubicBezTo>
                <a:cubicBezTo>
                  <a:pt x="19635" y="3911"/>
                  <a:pt x="19635" y="3887"/>
                  <a:pt x="19610" y="3887"/>
                </a:cubicBezTo>
                <a:cubicBezTo>
                  <a:pt x="19683" y="3814"/>
                  <a:pt x="19756" y="3741"/>
                  <a:pt x="19829" y="3668"/>
                </a:cubicBezTo>
                <a:close/>
                <a:moveTo>
                  <a:pt x="17084" y="4494"/>
                </a:moveTo>
                <a:cubicBezTo>
                  <a:pt x="17108" y="4519"/>
                  <a:pt x="17108" y="4519"/>
                  <a:pt x="17157" y="4543"/>
                </a:cubicBezTo>
                <a:cubicBezTo>
                  <a:pt x="17278" y="4567"/>
                  <a:pt x="17400" y="4567"/>
                  <a:pt x="17521" y="4591"/>
                </a:cubicBezTo>
                <a:cubicBezTo>
                  <a:pt x="17473" y="4713"/>
                  <a:pt x="17424" y="4859"/>
                  <a:pt x="17351" y="4980"/>
                </a:cubicBezTo>
                <a:cubicBezTo>
                  <a:pt x="17157" y="4932"/>
                  <a:pt x="16962" y="4883"/>
                  <a:pt x="16744" y="4834"/>
                </a:cubicBezTo>
                <a:cubicBezTo>
                  <a:pt x="16744" y="4834"/>
                  <a:pt x="16768" y="4810"/>
                  <a:pt x="16768" y="4810"/>
                </a:cubicBezTo>
                <a:cubicBezTo>
                  <a:pt x="16865" y="4689"/>
                  <a:pt x="16987" y="4591"/>
                  <a:pt x="17084" y="4494"/>
                </a:cubicBezTo>
                <a:close/>
                <a:moveTo>
                  <a:pt x="23108" y="4640"/>
                </a:moveTo>
                <a:lnTo>
                  <a:pt x="23108" y="4640"/>
                </a:lnTo>
                <a:cubicBezTo>
                  <a:pt x="22890" y="4859"/>
                  <a:pt x="22623" y="5004"/>
                  <a:pt x="22331" y="5004"/>
                </a:cubicBezTo>
                <a:cubicBezTo>
                  <a:pt x="22380" y="4956"/>
                  <a:pt x="22428" y="4883"/>
                  <a:pt x="22477" y="4834"/>
                </a:cubicBezTo>
                <a:cubicBezTo>
                  <a:pt x="22671" y="4761"/>
                  <a:pt x="22890" y="4689"/>
                  <a:pt x="23108" y="4640"/>
                </a:cubicBezTo>
                <a:close/>
                <a:moveTo>
                  <a:pt x="16647" y="4033"/>
                </a:moveTo>
                <a:cubicBezTo>
                  <a:pt x="16598" y="4251"/>
                  <a:pt x="16574" y="4494"/>
                  <a:pt x="16549" y="4737"/>
                </a:cubicBezTo>
                <a:cubicBezTo>
                  <a:pt x="16452" y="4834"/>
                  <a:pt x="16355" y="4932"/>
                  <a:pt x="16258" y="5029"/>
                </a:cubicBezTo>
                <a:cubicBezTo>
                  <a:pt x="16258" y="4761"/>
                  <a:pt x="16282" y="4470"/>
                  <a:pt x="16282" y="4178"/>
                </a:cubicBezTo>
                <a:cubicBezTo>
                  <a:pt x="16404" y="4130"/>
                  <a:pt x="16525" y="4057"/>
                  <a:pt x="16647" y="4033"/>
                </a:cubicBezTo>
                <a:close/>
                <a:moveTo>
                  <a:pt x="20631" y="4591"/>
                </a:moveTo>
                <a:cubicBezTo>
                  <a:pt x="20533" y="4786"/>
                  <a:pt x="20436" y="4956"/>
                  <a:pt x="20291" y="5102"/>
                </a:cubicBezTo>
                <a:cubicBezTo>
                  <a:pt x="20072" y="5077"/>
                  <a:pt x="19829" y="5053"/>
                  <a:pt x="19586" y="5053"/>
                </a:cubicBezTo>
                <a:cubicBezTo>
                  <a:pt x="19659" y="4956"/>
                  <a:pt x="19756" y="4859"/>
                  <a:pt x="19853" y="4761"/>
                </a:cubicBezTo>
                <a:cubicBezTo>
                  <a:pt x="20120" y="4761"/>
                  <a:pt x="20388" y="4689"/>
                  <a:pt x="20631" y="4591"/>
                </a:cubicBezTo>
                <a:close/>
                <a:moveTo>
                  <a:pt x="19343" y="4251"/>
                </a:moveTo>
                <a:cubicBezTo>
                  <a:pt x="19295" y="4543"/>
                  <a:pt x="19222" y="4834"/>
                  <a:pt x="19246" y="5150"/>
                </a:cubicBezTo>
                <a:cubicBezTo>
                  <a:pt x="19197" y="5199"/>
                  <a:pt x="19149" y="5223"/>
                  <a:pt x="19124" y="5272"/>
                </a:cubicBezTo>
                <a:cubicBezTo>
                  <a:pt x="19027" y="4956"/>
                  <a:pt x="19124" y="4591"/>
                  <a:pt x="19343" y="4251"/>
                </a:cubicBezTo>
                <a:close/>
                <a:moveTo>
                  <a:pt x="19392" y="5272"/>
                </a:moveTo>
                <a:cubicBezTo>
                  <a:pt x="19635" y="5272"/>
                  <a:pt x="19853" y="5296"/>
                  <a:pt x="20072" y="5296"/>
                </a:cubicBezTo>
                <a:cubicBezTo>
                  <a:pt x="19910" y="5422"/>
                  <a:pt x="19709" y="5494"/>
                  <a:pt x="19488" y="5494"/>
                </a:cubicBezTo>
                <a:cubicBezTo>
                  <a:pt x="19409" y="5494"/>
                  <a:pt x="19328" y="5485"/>
                  <a:pt x="19246" y="5466"/>
                </a:cubicBezTo>
                <a:cubicBezTo>
                  <a:pt x="19295" y="5393"/>
                  <a:pt x="19343" y="5344"/>
                  <a:pt x="19392" y="5272"/>
                </a:cubicBezTo>
                <a:close/>
                <a:moveTo>
                  <a:pt x="16549" y="5004"/>
                </a:moveTo>
                <a:cubicBezTo>
                  <a:pt x="16574" y="5004"/>
                  <a:pt x="16598" y="5029"/>
                  <a:pt x="16598" y="5029"/>
                </a:cubicBezTo>
                <a:cubicBezTo>
                  <a:pt x="16817" y="5053"/>
                  <a:pt x="17035" y="5126"/>
                  <a:pt x="17254" y="5174"/>
                </a:cubicBezTo>
                <a:cubicBezTo>
                  <a:pt x="17181" y="5296"/>
                  <a:pt x="17108" y="5417"/>
                  <a:pt x="17035" y="5539"/>
                </a:cubicBezTo>
                <a:cubicBezTo>
                  <a:pt x="16768" y="5466"/>
                  <a:pt x="16525" y="5393"/>
                  <a:pt x="16258" y="5320"/>
                </a:cubicBezTo>
                <a:cubicBezTo>
                  <a:pt x="16355" y="5199"/>
                  <a:pt x="16452" y="5102"/>
                  <a:pt x="16549" y="5004"/>
                </a:cubicBezTo>
                <a:close/>
                <a:moveTo>
                  <a:pt x="16088" y="4300"/>
                </a:moveTo>
                <a:lnTo>
                  <a:pt x="16088" y="4300"/>
                </a:lnTo>
                <a:cubicBezTo>
                  <a:pt x="16064" y="4616"/>
                  <a:pt x="16039" y="4932"/>
                  <a:pt x="16039" y="5247"/>
                </a:cubicBezTo>
                <a:cubicBezTo>
                  <a:pt x="15942" y="5369"/>
                  <a:pt x="15845" y="5466"/>
                  <a:pt x="15724" y="5563"/>
                </a:cubicBezTo>
                <a:cubicBezTo>
                  <a:pt x="15748" y="5223"/>
                  <a:pt x="15748" y="4907"/>
                  <a:pt x="15772" y="4567"/>
                </a:cubicBezTo>
                <a:cubicBezTo>
                  <a:pt x="15772" y="4567"/>
                  <a:pt x="15772" y="4543"/>
                  <a:pt x="15772" y="4543"/>
                </a:cubicBezTo>
                <a:cubicBezTo>
                  <a:pt x="15869" y="4446"/>
                  <a:pt x="15966" y="4373"/>
                  <a:pt x="16088" y="4300"/>
                </a:cubicBezTo>
                <a:close/>
                <a:moveTo>
                  <a:pt x="26971" y="5685"/>
                </a:moveTo>
                <a:lnTo>
                  <a:pt x="26971" y="5685"/>
                </a:lnTo>
                <a:cubicBezTo>
                  <a:pt x="26898" y="5733"/>
                  <a:pt x="26825" y="5782"/>
                  <a:pt x="26777" y="5855"/>
                </a:cubicBezTo>
                <a:lnTo>
                  <a:pt x="26606" y="5855"/>
                </a:lnTo>
                <a:cubicBezTo>
                  <a:pt x="26728" y="5782"/>
                  <a:pt x="26849" y="5709"/>
                  <a:pt x="26971" y="5685"/>
                </a:cubicBezTo>
                <a:close/>
                <a:moveTo>
                  <a:pt x="15554" y="4786"/>
                </a:moveTo>
                <a:cubicBezTo>
                  <a:pt x="15529" y="5126"/>
                  <a:pt x="15529" y="5442"/>
                  <a:pt x="15529" y="5782"/>
                </a:cubicBezTo>
                <a:cubicBezTo>
                  <a:pt x="15481" y="5830"/>
                  <a:pt x="15456" y="5855"/>
                  <a:pt x="15432" y="5879"/>
                </a:cubicBezTo>
                <a:cubicBezTo>
                  <a:pt x="15262" y="5442"/>
                  <a:pt x="15335" y="5077"/>
                  <a:pt x="15554" y="4786"/>
                </a:cubicBezTo>
                <a:close/>
                <a:moveTo>
                  <a:pt x="27845" y="5545"/>
                </a:moveTo>
                <a:cubicBezTo>
                  <a:pt x="27943" y="5545"/>
                  <a:pt x="28040" y="5551"/>
                  <a:pt x="28137" y="5563"/>
                </a:cubicBezTo>
                <a:cubicBezTo>
                  <a:pt x="27943" y="5685"/>
                  <a:pt x="27724" y="5757"/>
                  <a:pt x="27554" y="5928"/>
                </a:cubicBezTo>
                <a:cubicBezTo>
                  <a:pt x="27384" y="5903"/>
                  <a:pt x="27214" y="5879"/>
                  <a:pt x="27044" y="5879"/>
                </a:cubicBezTo>
                <a:cubicBezTo>
                  <a:pt x="27190" y="5757"/>
                  <a:pt x="27335" y="5660"/>
                  <a:pt x="27505" y="5587"/>
                </a:cubicBezTo>
                <a:cubicBezTo>
                  <a:pt x="27530" y="5563"/>
                  <a:pt x="27530" y="5563"/>
                  <a:pt x="27554" y="5563"/>
                </a:cubicBezTo>
                <a:cubicBezTo>
                  <a:pt x="27651" y="5551"/>
                  <a:pt x="27748" y="5545"/>
                  <a:pt x="27845" y="5545"/>
                </a:cubicBezTo>
                <a:close/>
                <a:moveTo>
                  <a:pt x="16064" y="5490"/>
                </a:moveTo>
                <a:cubicBezTo>
                  <a:pt x="16088" y="5515"/>
                  <a:pt x="16112" y="5515"/>
                  <a:pt x="16112" y="5515"/>
                </a:cubicBezTo>
                <a:cubicBezTo>
                  <a:pt x="16379" y="5563"/>
                  <a:pt x="16647" y="5660"/>
                  <a:pt x="16890" y="5709"/>
                </a:cubicBezTo>
                <a:cubicBezTo>
                  <a:pt x="16817" y="5806"/>
                  <a:pt x="16744" y="5903"/>
                  <a:pt x="16647" y="5976"/>
                </a:cubicBezTo>
                <a:cubicBezTo>
                  <a:pt x="16355" y="5928"/>
                  <a:pt x="16064" y="5879"/>
                  <a:pt x="15772" y="5806"/>
                </a:cubicBezTo>
                <a:cubicBezTo>
                  <a:pt x="15869" y="5709"/>
                  <a:pt x="15966" y="5587"/>
                  <a:pt x="16064" y="5490"/>
                </a:cubicBezTo>
                <a:close/>
                <a:moveTo>
                  <a:pt x="28453" y="5612"/>
                </a:moveTo>
                <a:cubicBezTo>
                  <a:pt x="28574" y="5636"/>
                  <a:pt x="28720" y="5660"/>
                  <a:pt x="28866" y="5709"/>
                </a:cubicBezTo>
                <a:cubicBezTo>
                  <a:pt x="28744" y="5806"/>
                  <a:pt x="28623" y="5903"/>
                  <a:pt x="28574" y="6025"/>
                </a:cubicBezTo>
                <a:cubicBezTo>
                  <a:pt x="28331" y="6000"/>
                  <a:pt x="28113" y="5976"/>
                  <a:pt x="27870" y="5952"/>
                </a:cubicBezTo>
                <a:cubicBezTo>
                  <a:pt x="28040" y="5855"/>
                  <a:pt x="28234" y="5782"/>
                  <a:pt x="28404" y="5660"/>
                </a:cubicBezTo>
                <a:cubicBezTo>
                  <a:pt x="28428" y="5636"/>
                  <a:pt x="28428" y="5636"/>
                  <a:pt x="28453" y="5612"/>
                </a:cubicBezTo>
                <a:close/>
                <a:moveTo>
                  <a:pt x="29109" y="5782"/>
                </a:moveTo>
                <a:cubicBezTo>
                  <a:pt x="29254" y="5830"/>
                  <a:pt x="29376" y="5879"/>
                  <a:pt x="29522" y="5952"/>
                </a:cubicBezTo>
                <a:cubicBezTo>
                  <a:pt x="29424" y="6000"/>
                  <a:pt x="29352" y="6049"/>
                  <a:pt x="29254" y="6098"/>
                </a:cubicBezTo>
                <a:cubicBezTo>
                  <a:pt x="29109" y="6098"/>
                  <a:pt x="28963" y="6073"/>
                  <a:pt x="28817" y="6049"/>
                </a:cubicBezTo>
                <a:cubicBezTo>
                  <a:pt x="28866" y="5952"/>
                  <a:pt x="29011" y="5855"/>
                  <a:pt x="29109" y="5782"/>
                </a:cubicBezTo>
                <a:close/>
                <a:moveTo>
                  <a:pt x="29789" y="6073"/>
                </a:moveTo>
                <a:cubicBezTo>
                  <a:pt x="29862" y="6098"/>
                  <a:pt x="29959" y="6146"/>
                  <a:pt x="30032" y="6195"/>
                </a:cubicBezTo>
                <a:cubicBezTo>
                  <a:pt x="29886" y="6170"/>
                  <a:pt x="29764" y="6170"/>
                  <a:pt x="29619" y="6146"/>
                </a:cubicBezTo>
                <a:cubicBezTo>
                  <a:pt x="29667" y="6122"/>
                  <a:pt x="29716" y="6098"/>
                  <a:pt x="29764" y="6073"/>
                </a:cubicBezTo>
                <a:close/>
                <a:moveTo>
                  <a:pt x="15651" y="5976"/>
                </a:moveTo>
                <a:cubicBezTo>
                  <a:pt x="15869" y="6073"/>
                  <a:pt x="16112" y="6098"/>
                  <a:pt x="16355" y="6146"/>
                </a:cubicBezTo>
                <a:cubicBezTo>
                  <a:pt x="16262" y="6184"/>
                  <a:pt x="16164" y="6203"/>
                  <a:pt x="16062" y="6203"/>
                </a:cubicBezTo>
                <a:cubicBezTo>
                  <a:pt x="15899" y="6203"/>
                  <a:pt x="15723" y="6154"/>
                  <a:pt x="15529" y="6049"/>
                </a:cubicBezTo>
                <a:lnTo>
                  <a:pt x="15602" y="5976"/>
                </a:lnTo>
                <a:close/>
                <a:moveTo>
                  <a:pt x="29522" y="6340"/>
                </a:moveTo>
                <a:lnTo>
                  <a:pt x="29522" y="6340"/>
                </a:lnTo>
                <a:cubicBezTo>
                  <a:pt x="29667" y="6365"/>
                  <a:pt x="29813" y="6389"/>
                  <a:pt x="29959" y="6389"/>
                </a:cubicBezTo>
                <a:cubicBezTo>
                  <a:pt x="29910" y="6438"/>
                  <a:pt x="29813" y="6462"/>
                  <a:pt x="29740" y="6486"/>
                </a:cubicBezTo>
                <a:cubicBezTo>
                  <a:pt x="29667" y="6438"/>
                  <a:pt x="29594" y="6389"/>
                  <a:pt x="29522" y="6340"/>
                </a:cubicBezTo>
                <a:close/>
                <a:moveTo>
                  <a:pt x="28793" y="6268"/>
                </a:moveTo>
                <a:lnTo>
                  <a:pt x="28793" y="6268"/>
                </a:lnTo>
                <a:cubicBezTo>
                  <a:pt x="28914" y="6292"/>
                  <a:pt x="29036" y="6292"/>
                  <a:pt x="29157" y="6316"/>
                </a:cubicBezTo>
                <a:cubicBezTo>
                  <a:pt x="29157" y="6316"/>
                  <a:pt x="29157" y="6316"/>
                  <a:pt x="29157" y="6340"/>
                </a:cubicBezTo>
                <a:cubicBezTo>
                  <a:pt x="29254" y="6438"/>
                  <a:pt x="29376" y="6511"/>
                  <a:pt x="29473" y="6583"/>
                </a:cubicBezTo>
                <a:cubicBezTo>
                  <a:pt x="29376" y="6608"/>
                  <a:pt x="29279" y="6632"/>
                  <a:pt x="29157" y="6656"/>
                </a:cubicBezTo>
                <a:cubicBezTo>
                  <a:pt x="29060" y="6583"/>
                  <a:pt x="28866" y="6413"/>
                  <a:pt x="28793" y="6268"/>
                </a:cubicBezTo>
                <a:close/>
                <a:moveTo>
                  <a:pt x="26534" y="6049"/>
                </a:moveTo>
                <a:cubicBezTo>
                  <a:pt x="26606" y="6049"/>
                  <a:pt x="26655" y="6049"/>
                  <a:pt x="26728" y="6073"/>
                </a:cubicBezTo>
                <a:cubicBezTo>
                  <a:pt x="26874" y="6292"/>
                  <a:pt x="27068" y="6486"/>
                  <a:pt x="27262" y="6705"/>
                </a:cubicBezTo>
                <a:cubicBezTo>
                  <a:pt x="26947" y="6583"/>
                  <a:pt x="26679" y="6389"/>
                  <a:pt x="26534" y="6049"/>
                </a:cubicBezTo>
                <a:close/>
                <a:moveTo>
                  <a:pt x="27845" y="6170"/>
                </a:moveTo>
                <a:lnTo>
                  <a:pt x="27845" y="6170"/>
                </a:lnTo>
                <a:cubicBezTo>
                  <a:pt x="28088" y="6195"/>
                  <a:pt x="28331" y="6219"/>
                  <a:pt x="28550" y="6243"/>
                </a:cubicBezTo>
                <a:cubicBezTo>
                  <a:pt x="28598" y="6413"/>
                  <a:pt x="28769" y="6583"/>
                  <a:pt x="28914" y="6729"/>
                </a:cubicBezTo>
                <a:cubicBezTo>
                  <a:pt x="28720" y="6753"/>
                  <a:pt x="28501" y="6802"/>
                  <a:pt x="28307" y="6802"/>
                </a:cubicBezTo>
                <a:cubicBezTo>
                  <a:pt x="28137" y="6583"/>
                  <a:pt x="28015" y="6365"/>
                  <a:pt x="27845" y="6170"/>
                </a:cubicBezTo>
                <a:close/>
                <a:moveTo>
                  <a:pt x="27019" y="6098"/>
                </a:moveTo>
                <a:cubicBezTo>
                  <a:pt x="27190" y="6098"/>
                  <a:pt x="27360" y="6122"/>
                  <a:pt x="27530" y="6122"/>
                </a:cubicBezTo>
                <a:cubicBezTo>
                  <a:pt x="27724" y="6340"/>
                  <a:pt x="27894" y="6583"/>
                  <a:pt x="28040" y="6826"/>
                </a:cubicBezTo>
                <a:cubicBezTo>
                  <a:pt x="27918" y="6826"/>
                  <a:pt x="27773" y="6802"/>
                  <a:pt x="27651" y="6778"/>
                </a:cubicBezTo>
                <a:lnTo>
                  <a:pt x="27627" y="6778"/>
                </a:lnTo>
                <a:cubicBezTo>
                  <a:pt x="27432" y="6559"/>
                  <a:pt x="27214" y="6340"/>
                  <a:pt x="27019" y="6098"/>
                </a:cubicBezTo>
                <a:close/>
                <a:moveTo>
                  <a:pt x="23036" y="7604"/>
                </a:moveTo>
                <a:cubicBezTo>
                  <a:pt x="23060" y="7604"/>
                  <a:pt x="23084" y="7628"/>
                  <a:pt x="23133" y="7628"/>
                </a:cubicBezTo>
                <a:cubicBezTo>
                  <a:pt x="22938" y="7701"/>
                  <a:pt x="22744" y="7749"/>
                  <a:pt x="22598" y="7895"/>
                </a:cubicBezTo>
                <a:lnTo>
                  <a:pt x="22550" y="7871"/>
                </a:lnTo>
                <a:cubicBezTo>
                  <a:pt x="22647" y="7725"/>
                  <a:pt x="22817" y="7628"/>
                  <a:pt x="23036" y="7604"/>
                </a:cubicBezTo>
                <a:close/>
                <a:moveTo>
                  <a:pt x="23497" y="7677"/>
                </a:moveTo>
                <a:cubicBezTo>
                  <a:pt x="23619" y="7701"/>
                  <a:pt x="23740" y="7749"/>
                  <a:pt x="23837" y="7798"/>
                </a:cubicBezTo>
                <a:cubicBezTo>
                  <a:pt x="23643" y="7895"/>
                  <a:pt x="23448" y="7992"/>
                  <a:pt x="23230" y="8090"/>
                </a:cubicBezTo>
                <a:cubicBezTo>
                  <a:pt x="23108" y="8041"/>
                  <a:pt x="22987" y="8017"/>
                  <a:pt x="22865" y="7968"/>
                </a:cubicBezTo>
                <a:cubicBezTo>
                  <a:pt x="23036" y="7847"/>
                  <a:pt x="23278" y="7798"/>
                  <a:pt x="23473" y="7701"/>
                </a:cubicBezTo>
                <a:lnTo>
                  <a:pt x="23497" y="7677"/>
                </a:lnTo>
                <a:close/>
                <a:moveTo>
                  <a:pt x="24104" y="7895"/>
                </a:moveTo>
                <a:cubicBezTo>
                  <a:pt x="24250" y="7944"/>
                  <a:pt x="24372" y="8017"/>
                  <a:pt x="24517" y="8065"/>
                </a:cubicBezTo>
                <a:cubicBezTo>
                  <a:pt x="24372" y="8138"/>
                  <a:pt x="24226" y="8211"/>
                  <a:pt x="24080" y="8308"/>
                </a:cubicBezTo>
                <a:cubicBezTo>
                  <a:pt x="23910" y="8260"/>
                  <a:pt x="23716" y="8211"/>
                  <a:pt x="23546" y="8162"/>
                </a:cubicBezTo>
                <a:cubicBezTo>
                  <a:pt x="23716" y="8090"/>
                  <a:pt x="23910" y="7992"/>
                  <a:pt x="24080" y="7919"/>
                </a:cubicBezTo>
                <a:cubicBezTo>
                  <a:pt x="24104" y="7895"/>
                  <a:pt x="24104" y="7895"/>
                  <a:pt x="24104" y="7895"/>
                </a:cubicBezTo>
                <a:close/>
                <a:moveTo>
                  <a:pt x="24736" y="8187"/>
                </a:moveTo>
                <a:cubicBezTo>
                  <a:pt x="24955" y="8284"/>
                  <a:pt x="25149" y="8405"/>
                  <a:pt x="25368" y="8527"/>
                </a:cubicBezTo>
                <a:cubicBezTo>
                  <a:pt x="25027" y="8502"/>
                  <a:pt x="24712" y="8454"/>
                  <a:pt x="24396" y="8381"/>
                </a:cubicBezTo>
                <a:cubicBezTo>
                  <a:pt x="24517" y="8308"/>
                  <a:pt x="24639" y="8260"/>
                  <a:pt x="24736" y="8187"/>
                </a:cubicBezTo>
                <a:close/>
                <a:moveTo>
                  <a:pt x="22477" y="8090"/>
                </a:moveTo>
                <a:cubicBezTo>
                  <a:pt x="22501" y="8090"/>
                  <a:pt x="22550" y="8114"/>
                  <a:pt x="22574" y="8114"/>
                </a:cubicBezTo>
                <a:cubicBezTo>
                  <a:pt x="22647" y="8260"/>
                  <a:pt x="22720" y="8405"/>
                  <a:pt x="22817" y="8551"/>
                </a:cubicBezTo>
                <a:cubicBezTo>
                  <a:pt x="22720" y="8502"/>
                  <a:pt x="22647" y="8454"/>
                  <a:pt x="22598" y="8381"/>
                </a:cubicBezTo>
                <a:cubicBezTo>
                  <a:pt x="22501" y="8284"/>
                  <a:pt x="22477" y="8187"/>
                  <a:pt x="22477" y="8090"/>
                </a:cubicBezTo>
                <a:close/>
                <a:moveTo>
                  <a:pt x="24566" y="8624"/>
                </a:moveTo>
                <a:cubicBezTo>
                  <a:pt x="24687" y="8648"/>
                  <a:pt x="24809" y="8673"/>
                  <a:pt x="24930" y="8697"/>
                </a:cubicBezTo>
                <a:lnTo>
                  <a:pt x="24736" y="8697"/>
                </a:lnTo>
                <a:cubicBezTo>
                  <a:pt x="24687" y="8673"/>
                  <a:pt x="24615" y="8648"/>
                  <a:pt x="24566" y="8624"/>
                </a:cubicBezTo>
                <a:close/>
                <a:moveTo>
                  <a:pt x="22865" y="8211"/>
                </a:moveTo>
                <a:lnTo>
                  <a:pt x="22865" y="8211"/>
                </a:lnTo>
                <a:cubicBezTo>
                  <a:pt x="22987" y="8235"/>
                  <a:pt x="23084" y="8260"/>
                  <a:pt x="23206" y="8308"/>
                </a:cubicBezTo>
                <a:cubicBezTo>
                  <a:pt x="23376" y="8454"/>
                  <a:pt x="23546" y="8600"/>
                  <a:pt x="23740" y="8721"/>
                </a:cubicBezTo>
                <a:cubicBezTo>
                  <a:pt x="23546" y="8721"/>
                  <a:pt x="23327" y="8697"/>
                  <a:pt x="23133" y="8673"/>
                </a:cubicBezTo>
                <a:cubicBezTo>
                  <a:pt x="23036" y="8527"/>
                  <a:pt x="22938" y="8357"/>
                  <a:pt x="22865" y="8211"/>
                </a:cubicBezTo>
                <a:close/>
                <a:moveTo>
                  <a:pt x="23691" y="8430"/>
                </a:moveTo>
                <a:lnTo>
                  <a:pt x="23691" y="8430"/>
                </a:lnTo>
                <a:cubicBezTo>
                  <a:pt x="23789" y="8454"/>
                  <a:pt x="23910" y="8478"/>
                  <a:pt x="24032" y="8502"/>
                </a:cubicBezTo>
                <a:cubicBezTo>
                  <a:pt x="24080" y="8600"/>
                  <a:pt x="24177" y="8673"/>
                  <a:pt x="24274" y="8721"/>
                </a:cubicBezTo>
                <a:lnTo>
                  <a:pt x="24104" y="8721"/>
                </a:lnTo>
                <a:cubicBezTo>
                  <a:pt x="24104" y="8721"/>
                  <a:pt x="24080" y="8697"/>
                  <a:pt x="24080" y="8697"/>
                </a:cubicBezTo>
                <a:cubicBezTo>
                  <a:pt x="23934" y="8624"/>
                  <a:pt x="23813" y="8527"/>
                  <a:pt x="23691" y="8430"/>
                </a:cubicBezTo>
                <a:close/>
                <a:moveTo>
                  <a:pt x="19055" y="9124"/>
                </a:moveTo>
                <a:cubicBezTo>
                  <a:pt x="19175" y="9124"/>
                  <a:pt x="19296" y="9141"/>
                  <a:pt x="19416" y="9158"/>
                </a:cubicBezTo>
                <a:cubicBezTo>
                  <a:pt x="19319" y="9207"/>
                  <a:pt x="19246" y="9231"/>
                  <a:pt x="19173" y="9280"/>
                </a:cubicBezTo>
                <a:cubicBezTo>
                  <a:pt x="19076" y="9231"/>
                  <a:pt x="19003" y="9183"/>
                  <a:pt x="18906" y="9134"/>
                </a:cubicBezTo>
                <a:cubicBezTo>
                  <a:pt x="18956" y="9127"/>
                  <a:pt x="19005" y="9124"/>
                  <a:pt x="19055" y="9124"/>
                </a:cubicBezTo>
                <a:close/>
                <a:moveTo>
                  <a:pt x="19780" y="9280"/>
                </a:moveTo>
                <a:cubicBezTo>
                  <a:pt x="19878" y="9328"/>
                  <a:pt x="19999" y="9377"/>
                  <a:pt x="20096" y="9426"/>
                </a:cubicBezTo>
                <a:cubicBezTo>
                  <a:pt x="19902" y="9450"/>
                  <a:pt x="19732" y="9474"/>
                  <a:pt x="19562" y="9523"/>
                </a:cubicBezTo>
                <a:cubicBezTo>
                  <a:pt x="19489" y="9498"/>
                  <a:pt x="19440" y="9450"/>
                  <a:pt x="19367" y="9401"/>
                </a:cubicBezTo>
                <a:cubicBezTo>
                  <a:pt x="19489" y="9353"/>
                  <a:pt x="19659" y="9304"/>
                  <a:pt x="19780" y="9280"/>
                </a:cubicBezTo>
                <a:close/>
                <a:moveTo>
                  <a:pt x="20363" y="9596"/>
                </a:moveTo>
                <a:cubicBezTo>
                  <a:pt x="20485" y="9693"/>
                  <a:pt x="20582" y="9766"/>
                  <a:pt x="20679" y="9863"/>
                </a:cubicBezTo>
                <a:cubicBezTo>
                  <a:pt x="20509" y="9887"/>
                  <a:pt x="20315" y="9887"/>
                  <a:pt x="20120" y="9911"/>
                </a:cubicBezTo>
                <a:cubicBezTo>
                  <a:pt x="20023" y="9839"/>
                  <a:pt x="19902" y="9766"/>
                  <a:pt x="19805" y="9693"/>
                </a:cubicBezTo>
                <a:cubicBezTo>
                  <a:pt x="19975" y="9669"/>
                  <a:pt x="20145" y="9644"/>
                  <a:pt x="20315" y="9620"/>
                </a:cubicBezTo>
                <a:cubicBezTo>
                  <a:pt x="20339" y="9620"/>
                  <a:pt x="20339" y="9596"/>
                  <a:pt x="20363" y="9596"/>
                </a:cubicBezTo>
                <a:close/>
                <a:moveTo>
                  <a:pt x="18760" y="9304"/>
                </a:moveTo>
                <a:lnTo>
                  <a:pt x="19003" y="9450"/>
                </a:lnTo>
                <a:cubicBezTo>
                  <a:pt x="18906" y="9620"/>
                  <a:pt x="18930" y="9887"/>
                  <a:pt x="18906" y="10106"/>
                </a:cubicBezTo>
                <a:cubicBezTo>
                  <a:pt x="18760" y="9887"/>
                  <a:pt x="18687" y="9620"/>
                  <a:pt x="18760" y="9304"/>
                </a:cubicBezTo>
                <a:close/>
                <a:moveTo>
                  <a:pt x="20874" y="10057"/>
                </a:moveTo>
                <a:cubicBezTo>
                  <a:pt x="20971" y="10154"/>
                  <a:pt x="21044" y="10252"/>
                  <a:pt x="21116" y="10349"/>
                </a:cubicBezTo>
                <a:cubicBezTo>
                  <a:pt x="21019" y="10349"/>
                  <a:pt x="20898" y="10373"/>
                  <a:pt x="20801" y="10397"/>
                </a:cubicBezTo>
                <a:cubicBezTo>
                  <a:pt x="20655" y="10300"/>
                  <a:pt x="20533" y="10203"/>
                  <a:pt x="20388" y="10106"/>
                </a:cubicBezTo>
                <a:cubicBezTo>
                  <a:pt x="20558" y="10106"/>
                  <a:pt x="20728" y="10081"/>
                  <a:pt x="20874" y="10057"/>
                </a:cubicBezTo>
                <a:close/>
                <a:moveTo>
                  <a:pt x="14873" y="10470"/>
                </a:moveTo>
                <a:cubicBezTo>
                  <a:pt x="15019" y="10470"/>
                  <a:pt x="15165" y="10494"/>
                  <a:pt x="15311" y="10543"/>
                </a:cubicBezTo>
                <a:cubicBezTo>
                  <a:pt x="15238" y="10543"/>
                  <a:pt x="15165" y="10567"/>
                  <a:pt x="15092" y="10567"/>
                </a:cubicBezTo>
                <a:cubicBezTo>
                  <a:pt x="15019" y="10543"/>
                  <a:pt x="14946" y="10494"/>
                  <a:pt x="14873" y="10470"/>
                </a:cubicBezTo>
                <a:close/>
                <a:moveTo>
                  <a:pt x="19197" y="9547"/>
                </a:moveTo>
                <a:cubicBezTo>
                  <a:pt x="19295" y="9620"/>
                  <a:pt x="19392" y="9669"/>
                  <a:pt x="19489" y="9741"/>
                </a:cubicBezTo>
                <a:cubicBezTo>
                  <a:pt x="19513" y="10033"/>
                  <a:pt x="19586" y="10324"/>
                  <a:pt x="19659" y="10616"/>
                </a:cubicBezTo>
                <a:cubicBezTo>
                  <a:pt x="19440" y="10519"/>
                  <a:pt x="19270" y="10422"/>
                  <a:pt x="19124" y="10300"/>
                </a:cubicBezTo>
                <a:cubicBezTo>
                  <a:pt x="19124" y="10300"/>
                  <a:pt x="19124" y="10276"/>
                  <a:pt x="19124" y="10276"/>
                </a:cubicBezTo>
                <a:cubicBezTo>
                  <a:pt x="19149" y="10057"/>
                  <a:pt x="19100" y="9766"/>
                  <a:pt x="19197" y="9571"/>
                </a:cubicBezTo>
                <a:cubicBezTo>
                  <a:pt x="19197" y="9571"/>
                  <a:pt x="19197" y="9571"/>
                  <a:pt x="19197" y="9547"/>
                </a:cubicBezTo>
                <a:close/>
                <a:moveTo>
                  <a:pt x="19732" y="9911"/>
                </a:moveTo>
                <a:lnTo>
                  <a:pt x="19732" y="9911"/>
                </a:lnTo>
                <a:cubicBezTo>
                  <a:pt x="19829" y="9960"/>
                  <a:pt x="19950" y="10033"/>
                  <a:pt x="20048" y="10106"/>
                </a:cubicBezTo>
                <a:cubicBezTo>
                  <a:pt x="20120" y="10349"/>
                  <a:pt x="20193" y="10567"/>
                  <a:pt x="20266" y="10786"/>
                </a:cubicBezTo>
                <a:cubicBezTo>
                  <a:pt x="20145" y="10762"/>
                  <a:pt x="20023" y="10737"/>
                  <a:pt x="19902" y="10689"/>
                </a:cubicBezTo>
                <a:cubicBezTo>
                  <a:pt x="19829" y="10422"/>
                  <a:pt x="19780" y="10154"/>
                  <a:pt x="19732" y="9911"/>
                </a:cubicBezTo>
                <a:close/>
                <a:moveTo>
                  <a:pt x="15675" y="10689"/>
                </a:moveTo>
                <a:cubicBezTo>
                  <a:pt x="15748" y="10713"/>
                  <a:pt x="15821" y="10762"/>
                  <a:pt x="15894" y="10810"/>
                </a:cubicBezTo>
                <a:lnTo>
                  <a:pt x="15529" y="10810"/>
                </a:lnTo>
                <a:cubicBezTo>
                  <a:pt x="15505" y="10786"/>
                  <a:pt x="15456" y="10762"/>
                  <a:pt x="15408" y="10737"/>
                </a:cubicBezTo>
                <a:cubicBezTo>
                  <a:pt x="15505" y="10713"/>
                  <a:pt x="15578" y="10689"/>
                  <a:pt x="15675" y="10689"/>
                </a:cubicBezTo>
                <a:close/>
                <a:moveTo>
                  <a:pt x="21238" y="10543"/>
                </a:moveTo>
                <a:cubicBezTo>
                  <a:pt x="21311" y="10640"/>
                  <a:pt x="21359" y="10737"/>
                  <a:pt x="21384" y="10835"/>
                </a:cubicBezTo>
                <a:cubicBezTo>
                  <a:pt x="21286" y="10737"/>
                  <a:pt x="21165" y="10664"/>
                  <a:pt x="21044" y="10567"/>
                </a:cubicBezTo>
                <a:cubicBezTo>
                  <a:pt x="21116" y="10567"/>
                  <a:pt x="21189" y="10543"/>
                  <a:pt x="21238" y="10543"/>
                </a:cubicBezTo>
                <a:close/>
                <a:moveTo>
                  <a:pt x="20339" y="10324"/>
                </a:moveTo>
                <a:cubicBezTo>
                  <a:pt x="20436" y="10397"/>
                  <a:pt x="20533" y="10470"/>
                  <a:pt x="20631" y="10519"/>
                </a:cubicBezTo>
                <a:lnTo>
                  <a:pt x="20631" y="10543"/>
                </a:lnTo>
                <a:cubicBezTo>
                  <a:pt x="20655" y="10664"/>
                  <a:pt x="20679" y="10786"/>
                  <a:pt x="20728" y="10907"/>
                </a:cubicBezTo>
                <a:cubicBezTo>
                  <a:pt x="20655" y="10883"/>
                  <a:pt x="20582" y="10883"/>
                  <a:pt x="20509" y="10859"/>
                </a:cubicBezTo>
                <a:cubicBezTo>
                  <a:pt x="20461" y="10689"/>
                  <a:pt x="20388" y="10494"/>
                  <a:pt x="20339" y="10324"/>
                </a:cubicBezTo>
                <a:close/>
                <a:moveTo>
                  <a:pt x="20898" y="10737"/>
                </a:moveTo>
                <a:lnTo>
                  <a:pt x="20898" y="10737"/>
                </a:lnTo>
                <a:cubicBezTo>
                  <a:pt x="20995" y="10810"/>
                  <a:pt x="21116" y="10907"/>
                  <a:pt x="21214" y="10980"/>
                </a:cubicBezTo>
                <a:cubicBezTo>
                  <a:pt x="21141" y="10956"/>
                  <a:pt x="21068" y="10956"/>
                  <a:pt x="20995" y="10956"/>
                </a:cubicBezTo>
                <a:cubicBezTo>
                  <a:pt x="20946" y="10883"/>
                  <a:pt x="20922" y="10810"/>
                  <a:pt x="20898" y="10737"/>
                </a:cubicBezTo>
                <a:close/>
                <a:moveTo>
                  <a:pt x="14630" y="10567"/>
                </a:moveTo>
                <a:lnTo>
                  <a:pt x="14630" y="10567"/>
                </a:lnTo>
                <a:cubicBezTo>
                  <a:pt x="14728" y="10616"/>
                  <a:pt x="14825" y="10664"/>
                  <a:pt x="14922" y="10737"/>
                </a:cubicBezTo>
                <a:cubicBezTo>
                  <a:pt x="14946" y="10810"/>
                  <a:pt x="14922" y="10907"/>
                  <a:pt x="14922" y="11005"/>
                </a:cubicBezTo>
                <a:cubicBezTo>
                  <a:pt x="14752" y="10907"/>
                  <a:pt x="14655" y="10762"/>
                  <a:pt x="14630" y="10567"/>
                </a:cubicBezTo>
                <a:close/>
                <a:moveTo>
                  <a:pt x="16161" y="11005"/>
                </a:moveTo>
                <a:cubicBezTo>
                  <a:pt x="16234" y="11053"/>
                  <a:pt x="16307" y="11126"/>
                  <a:pt x="16379" y="11199"/>
                </a:cubicBezTo>
                <a:cubicBezTo>
                  <a:pt x="16234" y="11150"/>
                  <a:pt x="16088" y="11077"/>
                  <a:pt x="15966" y="11005"/>
                </a:cubicBezTo>
                <a:close/>
                <a:moveTo>
                  <a:pt x="15141" y="10835"/>
                </a:moveTo>
                <a:lnTo>
                  <a:pt x="15141" y="10835"/>
                </a:lnTo>
                <a:cubicBezTo>
                  <a:pt x="15213" y="10883"/>
                  <a:pt x="15262" y="10907"/>
                  <a:pt x="15335" y="10932"/>
                </a:cubicBezTo>
                <a:cubicBezTo>
                  <a:pt x="15335" y="10932"/>
                  <a:pt x="15335" y="10956"/>
                  <a:pt x="15335" y="10956"/>
                </a:cubicBezTo>
                <a:cubicBezTo>
                  <a:pt x="15383" y="11053"/>
                  <a:pt x="15432" y="11150"/>
                  <a:pt x="15481" y="11223"/>
                </a:cubicBezTo>
                <a:cubicBezTo>
                  <a:pt x="15359" y="11199"/>
                  <a:pt x="15262" y="11175"/>
                  <a:pt x="15165" y="11126"/>
                </a:cubicBezTo>
                <a:cubicBezTo>
                  <a:pt x="15141" y="11029"/>
                  <a:pt x="15141" y="10932"/>
                  <a:pt x="15141" y="10835"/>
                </a:cubicBezTo>
                <a:close/>
                <a:moveTo>
                  <a:pt x="15651" y="11102"/>
                </a:moveTo>
                <a:lnTo>
                  <a:pt x="15651" y="11102"/>
                </a:lnTo>
                <a:cubicBezTo>
                  <a:pt x="15821" y="11175"/>
                  <a:pt x="15991" y="11272"/>
                  <a:pt x="16185" y="11345"/>
                </a:cubicBezTo>
                <a:cubicBezTo>
                  <a:pt x="16039" y="11345"/>
                  <a:pt x="15894" y="11320"/>
                  <a:pt x="15748" y="11296"/>
                </a:cubicBezTo>
                <a:cubicBezTo>
                  <a:pt x="15724" y="11296"/>
                  <a:pt x="15724" y="11296"/>
                  <a:pt x="15724" y="11272"/>
                </a:cubicBezTo>
                <a:cubicBezTo>
                  <a:pt x="15699" y="11223"/>
                  <a:pt x="15675" y="11150"/>
                  <a:pt x="15651" y="11102"/>
                </a:cubicBezTo>
                <a:close/>
                <a:moveTo>
                  <a:pt x="28477" y="0"/>
                </a:moveTo>
                <a:cubicBezTo>
                  <a:pt x="28015" y="146"/>
                  <a:pt x="27578" y="365"/>
                  <a:pt x="27214" y="656"/>
                </a:cubicBezTo>
                <a:cubicBezTo>
                  <a:pt x="27190" y="656"/>
                  <a:pt x="27141" y="680"/>
                  <a:pt x="27141" y="705"/>
                </a:cubicBezTo>
                <a:cubicBezTo>
                  <a:pt x="26801" y="972"/>
                  <a:pt x="26509" y="1312"/>
                  <a:pt x="26315" y="1676"/>
                </a:cubicBezTo>
                <a:cubicBezTo>
                  <a:pt x="26291" y="1701"/>
                  <a:pt x="26266" y="1725"/>
                  <a:pt x="26266" y="1774"/>
                </a:cubicBezTo>
                <a:cubicBezTo>
                  <a:pt x="26266" y="1798"/>
                  <a:pt x="26266" y="1798"/>
                  <a:pt x="26266" y="1822"/>
                </a:cubicBezTo>
                <a:cubicBezTo>
                  <a:pt x="26121" y="2187"/>
                  <a:pt x="26072" y="2599"/>
                  <a:pt x="26121" y="3037"/>
                </a:cubicBezTo>
                <a:cubicBezTo>
                  <a:pt x="26121" y="3037"/>
                  <a:pt x="26121" y="3037"/>
                  <a:pt x="26121" y="3061"/>
                </a:cubicBezTo>
                <a:cubicBezTo>
                  <a:pt x="25562" y="3936"/>
                  <a:pt x="24687" y="4737"/>
                  <a:pt x="24444" y="5782"/>
                </a:cubicBezTo>
                <a:cubicBezTo>
                  <a:pt x="23303" y="6292"/>
                  <a:pt x="22112" y="6705"/>
                  <a:pt x="20946" y="7069"/>
                </a:cubicBezTo>
                <a:cubicBezTo>
                  <a:pt x="20801" y="7118"/>
                  <a:pt x="20679" y="7142"/>
                  <a:pt x="20533" y="7191"/>
                </a:cubicBezTo>
                <a:cubicBezTo>
                  <a:pt x="21092" y="6559"/>
                  <a:pt x="21627" y="5879"/>
                  <a:pt x="22161" y="5223"/>
                </a:cubicBezTo>
                <a:cubicBezTo>
                  <a:pt x="22202" y="5227"/>
                  <a:pt x="22242" y="5228"/>
                  <a:pt x="22282" y="5228"/>
                </a:cubicBezTo>
                <a:cubicBezTo>
                  <a:pt x="23557" y="5228"/>
                  <a:pt x="24133" y="3368"/>
                  <a:pt x="24274" y="2308"/>
                </a:cubicBezTo>
                <a:lnTo>
                  <a:pt x="24274" y="2284"/>
                </a:lnTo>
                <a:cubicBezTo>
                  <a:pt x="24274" y="2259"/>
                  <a:pt x="24274" y="2235"/>
                  <a:pt x="24274" y="2187"/>
                </a:cubicBezTo>
                <a:cubicBezTo>
                  <a:pt x="24274" y="2127"/>
                  <a:pt x="24225" y="2083"/>
                  <a:pt x="24167" y="2083"/>
                </a:cubicBezTo>
                <a:cubicBezTo>
                  <a:pt x="24154" y="2083"/>
                  <a:pt x="24142" y="2085"/>
                  <a:pt x="24129" y="2089"/>
                </a:cubicBezTo>
                <a:cubicBezTo>
                  <a:pt x="23400" y="2284"/>
                  <a:pt x="22695" y="2745"/>
                  <a:pt x="22282" y="3377"/>
                </a:cubicBezTo>
                <a:cubicBezTo>
                  <a:pt x="22282" y="3401"/>
                  <a:pt x="22282" y="3401"/>
                  <a:pt x="22282" y="3425"/>
                </a:cubicBezTo>
                <a:cubicBezTo>
                  <a:pt x="22234" y="3498"/>
                  <a:pt x="22185" y="3547"/>
                  <a:pt x="22161" y="3620"/>
                </a:cubicBezTo>
                <a:cubicBezTo>
                  <a:pt x="21967" y="4033"/>
                  <a:pt x="21748" y="4640"/>
                  <a:pt x="22040" y="5029"/>
                </a:cubicBezTo>
                <a:cubicBezTo>
                  <a:pt x="21432" y="5782"/>
                  <a:pt x="20825" y="6535"/>
                  <a:pt x="20193" y="7264"/>
                </a:cubicBezTo>
                <a:cubicBezTo>
                  <a:pt x="20193" y="7264"/>
                  <a:pt x="20193" y="7288"/>
                  <a:pt x="20169" y="7288"/>
                </a:cubicBezTo>
                <a:cubicBezTo>
                  <a:pt x="19052" y="7628"/>
                  <a:pt x="17910" y="7895"/>
                  <a:pt x="16744" y="8114"/>
                </a:cubicBezTo>
                <a:cubicBezTo>
                  <a:pt x="17618" y="7385"/>
                  <a:pt x="18347" y="6559"/>
                  <a:pt x="19052" y="5685"/>
                </a:cubicBezTo>
                <a:cubicBezTo>
                  <a:pt x="19076" y="5660"/>
                  <a:pt x="19076" y="5660"/>
                  <a:pt x="19076" y="5636"/>
                </a:cubicBezTo>
                <a:lnTo>
                  <a:pt x="19124" y="5636"/>
                </a:lnTo>
                <a:cubicBezTo>
                  <a:pt x="19149" y="5660"/>
                  <a:pt x="19149" y="5660"/>
                  <a:pt x="19173" y="5660"/>
                </a:cubicBezTo>
                <a:cubicBezTo>
                  <a:pt x="19281" y="5685"/>
                  <a:pt x="19385" y="5697"/>
                  <a:pt x="19484" y="5697"/>
                </a:cubicBezTo>
                <a:cubicBezTo>
                  <a:pt x="20743" y="5697"/>
                  <a:pt x="21281" y="3805"/>
                  <a:pt x="21214" y="2770"/>
                </a:cubicBezTo>
                <a:cubicBezTo>
                  <a:pt x="21214" y="2721"/>
                  <a:pt x="21189" y="2697"/>
                  <a:pt x="21165" y="2672"/>
                </a:cubicBezTo>
                <a:lnTo>
                  <a:pt x="21116" y="2672"/>
                </a:lnTo>
                <a:cubicBezTo>
                  <a:pt x="21116" y="2660"/>
                  <a:pt x="21110" y="2654"/>
                  <a:pt x="21101" y="2654"/>
                </a:cubicBezTo>
                <a:cubicBezTo>
                  <a:pt x="21092" y="2654"/>
                  <a:pt x="21080" y="2660"/>
                  <a:pt x="21068" y="2672"/>
                </a:cubicBezTo>
                <a:cubicBezTo>
                  <a:pt x="20096" y="2842"/>
                  <a:pt x="18444" y="4397"/>
                  <a:pt x="18954" y="5466"/>
                </a:cubicBezTo>
                <a:cubicBezTo>
                  <a:pt x="18930" y="5490"/>
                  <a:pt x="18930" y="5490"/>
                  <a:pt x="18906" y="5539"/>
                </a:cubicBezTo>
                <a:cubicBezTo>
                  <a:pt x="18128" y="6486"/>
                  <a:pt x="17303" y="7434"/>
                  <a:pt x="16307" y="8187"/>
                </a:cubicBezTo>
                <a:cubicBezTo>
                  <a:pt x="15189" y="8357"/>
                  <a:pt x="14047" y="8478"/>
                  <a:pt x="12906" y="8527"/>
                </a:cubicBezTo>
                <a:cubicBezTo>
                  <a:pt x="12663" y="8527"/>
                  <a:pt x="12420" y="8551"/>
                  <a:pt x="12177" y="8551"/>
                </a:cubicBezTo>
                <a:cubicBezTo>
                  <a:pt x="12225" y="8502"/>
                  <a:pt x="12274" y="8478"/>
                  <a:pt x="12347" y="8405"/>
                </a:cubicBezTo>
                <a:cubicBezTo>
                  <a:pt x="12541" y="8260"/>
                  <a:pt x="12784" y="8187"/>
                  <a:pt x="13003" y="8065"/>
                </a:cubicBezTo>
                <a:cubicBezTo>
                  <a:pt x="13902" y="7579"/>
                  <a:pt x="14655" y="6899"/>
                  <a:pt x="15359" y="6195"/>
                </a:cubicBezTo>
                <a:cubicBezTo>
                  <a:pt x="15383" y="6219"/>
                  <a:pt x="15383" y="6219"/>
                  <a:pt x="15383" y="6219"/>
                </a:cubicBezTo>
                <a:cubicBezTo>
                  <a:pt x="15616" y="6358"/>
                  <a:pt x="15834" y="6419"/>
                  <a:pt x="16036" y="6419"/>
                </a:cubicBezTo>
                <a:cubicBezTo>
                  <a:pt x="17139" y="6419"/>
                  <a:pt x="17785" y="4592"/>
                  <a:pt x="18031" y="3668"/>
                </a:cubicBezTo>
                <a:cubicBezTo>
                  <a:pt x="18056" y="3620"/>
                  <a:pt x="18031" y="3595"/>
                  <a:pt x="18007" y="3571"/>
                </a:cubicBezTo>
                <a:cubicBezTo>
                  <a:pt x="18007" y="3523"/>
                  <a:pt x="17958" y="3498"/>
                  <a:pt x="17934" y="3498"/>
                </a:cubicBezTo>
                <a:cubicBezTo>
                  <a:pt x="16647" y="3571"/>
                  <a:pt x="14533" y="4446"/>
                  <a:pt x="15238" y="6049"/>
                </a:cubicBezTo>
                <a:cubicBezTo>
                  <a:pt x="15092" y="6195"/>
                  <a:pt x="14946" y="6316"/>
                  <a:pt x="14800" y="6462"/>
                </a:cubicBezTo>
                <a:cubicBezTo>
                  <a:pt x="14242" y="6948"/>
                  <a:pt x="13634" y="7434"/>
                  <a:pt x="12979" y="7822"/>
                </a:cubicBezTo>
                <a:cubicBezTo>
                  <a:pt x="12590" y="8065"/>
                  <a:pt x="12177" y="8235"/>
                  <a:pt x="11812" y="8551"/>
                </a:cubicBezTo>
                <a:cubicBezTo>
                  <a:pt x="11635" y="8553"/>
                  <a:pt x="11457" y="8554"/>
                  <a:pt x="11277" y="8554"/>
                </a:cubicBezTo>
                <a:cubicBezTo>
                  <a:pt x="7461" y="8554"/>
                  <a:pt x="3310" y="8031"/>
                  <a:pt x="201" y="5757"/>
                </a:cubicBezTo>
                <a:cubicBezTo>
                  <a:pt x="186" y="5746"/>
                  <a:pt x="170" y="5741"/>
                  <a:pt x="155" y="5741"/>
                </a:cubicBezTo>
                <a:cubicBezTo>
                  <a:pt x="72" y="5741"/>
                  <a:pt x="1" y="5890"/>
                  <a:pt x="104" y="5952"/>
                </a:cubicBezTo>
                <a:cubicBezTo>
                  <a:pt x="3213" y="8249"/>
                  <a:pt x="7386" y="8773"/>
                  <a:pt x="11247" y="8773"/>
                </a:cubicBezTo>
                <a:cubicBezTo>
                  <a:pt x="11428" y="8773"/>
                  <a:pt x="11609" y="8772"/>
                  <a:pt x="11788" y="8770"/>
                </a:cubicBezTo>
                <a:cubicBezTo>
                  <a:pt x="12614" y="9401"/>
                  <a:pt x="13489" y="9936"/>
                  <a:pt x="14412" y="10446"/>
                </a:cubicBezTo>
                <a:cubicBezTo>
                  <a:pt x="14346" y="11329"/>
                  <a:pt x="15725" y="11570"/>
                  <a:pt x="16487" y="11570"/>
                </a:cubicBezTo>
                <a:cubicBezTo>
                  <a:pt x="16563" y="11570"/>
                  <a:pt x="16633" y="11568"/>
                  <a:pt x="16695" y="11563"/>
                </a:cubicBezTo>
                <a:cubicBezTo>
                  <a:pt x="16744" y="11563"/>
                  <a:pt x="16768" y="11539"/>
                  <a:pt x="16792" y="11490"/>
                </a:cubicBezTo>
                <a:cubicBezTo>
                  <a:pt x="16792" y="11466"/>
                  <a:pt x="16792" y="11418"/>
                  <a:pt x="16768" y="11393"/>
                </a:cubicBezTo>
                <a:cubicBezTo>
                  <a:pt x="16427" y="10754"/>
                  <a:pt x="15599" y="10245"/>
                  <a:pt x="14844" y="10245"/>
                </a:cubicBezTo>
                <a:cubicBezTo>
                  <a:pt x="14738" y="10245"/>
                  <a:pt x="14634" y="10255"/>
                  <a:pt x="14533" y="10276"/>
                </a:cubicBezTo>
                <a:cubicBezTo>
                  <a:pt x="14290" y="10130"/>
                  <a:pt x="14023" y="9984"/>
                  <a:pt x="13780" y="9839"/>
                </a:cubicBezTo>
                <a:cubicBezTo>
                  <a:pt x="13319" y="9571"/>
                  <a:pt x="12638" y="9256"/>
                  <a:pt x="12274" y="8867"/>
                </a:cubicBezTo>
                <a:cubicBezTo>
                  <a:pt x="12250" y="8818"/>
                  <a:pt x="12201" y="8794"/>
                  <a:pt x="12177" y="8745"/>
                </a:cubicBezTo>
                <a:lnTo>
                  <a:pt x="12906" y="8745"/>
                </a:lnTo>
                <a:cubicBezTo>
                  <a:pt x="14047" y="8697"/>
                  <a:pt x="15189" y="8575"/>
                  <a:pt x="16331" y="8381"/>
                </a:cubicBezTo>
                <a:cubicBezTo>
                  <a:pt x="16331" y="8405"/>
                  <a:pt x="16355" y="8405"/>
                  <a:pt x="16379" y="8405"/>
                </a:cubicBezTo>
                <a:cubicBezTo>
                  <a:pt x="17157" y="8430"/>
                  <a:pt x="17837" y="8818"/>
                  <a:pt x="18517" y="9134"/>
                </a:cubicBezTo>
                <a:cubicBezTo>
                  <a:pt x="18517" y="9134"/>
                  <a:pt x="18541" y="9158"/>
                  <a:pt x="18541" y="9158"/>
                </a:cubicBezTo>
                <a:cubicBezTo>
                  <a:pt x="18128" y="10786"/>
                  <a:pt x="20485" y="11077"/>
                  <a:pt x="21602" y="11223"/>
                </a:cubicBezTo>
                <a:cubicBezTo>
                  <a:pt x="21607" y="11228"/>
                  <a:pt x="21612" y="11230"/>
                  <a:pt x="21618" y="11230"/>
                </a:cubicBezTo>
                <a:cubicBezTo>
                  <a:pt x="21643" y="11230"/>
                  <a:pt x="21675" y="11194"/>
                  <a:pt x="21675" y="11175"/>
                </a:cubicBezTo>
                <a:cubicBezTo>
                  <a:pt x="21699" y="11150"/>
                  <a:pt x="21724" y="11102"/>
                  <a:pt x="21699" y="11077"/>
                </a:cubicBezTo>
                <a:cubicBezTo>
                  <a:pt x="21651" y="10859"/>
                  <a:pt x="21554" y="10616"/>
                  <a:pt x="21408" y="10397"/>
                </a:cubicBezTo>
                <a:cubicBezTo>
                  <a:pt x="21408" y="10373"/>
                  <a:pt x="21384" y="10349"/>
                  <a:pt x="21359" y="10324"/>
                </a:cubicBezTo>
                <a:cubicBezTo>
                  <a:pt x="20873" y="9563"/>
                  <a:pt x="19908" y="8894"/>
                  <a:pt x="19041" y="8894"/>
                </a:cubicBezTo>
                <a:cubicBezTo>
                  <a:pt x="18912" y="8894"/>
                  <a:pt x="18785" y="8908"/>
                  <a:pt x="18663" y="8940"/>
                </a:cubicBezTo>
                <a:lnTo>
                  <a:pt x="18639" y="8940"/>
                </a:lnTo>
                <a:cubicBezTo>
                  <a:pt x="18104" y="8697"/>
                  <a:pt x="17545" y="8405"/>
                  <a:pt x="16987" y="8284"/>
                </a:cubicBezTo>
                <a:cubicBezTo>
                  <a:pt x="18056" y="8065"/>
                  <a:pt x="19124" y="7822"/>
                  <a:pt x="20193" y="7506"/>
                </a:cubicBezTo>
                <a:cubicBezTo>
                  <a:pt x="20193" y="7531"/>
                  <a:pt x="20218" y="7531"/>
                  <a:pt x="20218" y="7531"/>
                </a:cubicBezTo>
                <a:cubicBezTo>
                  <a:pt x="20922" y="7628"/>
                  <a:pt x="21578" y="7822"/>
                  <a:pt x="22258" y="8017"/>
                </a:cubicBezTo>
                <a:cubicBezTo>
                  <a:pt x="22258" y="8065"/>
                  <a:pt x="22258" y="8114"/>
                  <a:pt x="22258" y="8187"/>
                </a:cubicBezTo>
                <a:cubicBezTo>
                  <a:pt x="22348" y="8802"/>
                  <a:pt x="23135" y="8978"/>
                  <a:pt x="23965" y="8978"/>
                </a:cubicBezTo>
                <a:cubicBezTo>
                  <a:pt x="24708" y="8978"/>
                  <a:pt x="25485" y="8837"/>
                  <a:pt x="25829" y="8745"/>
                </a:cubicBezTo>
                <a:cubicBezTo>
                  <a:pt x="25853" y="8745"/>
                  <a:pt x="25853" y="8745"/>
                  <a:pt x="25878" y="8721"/>
                </a:cubicBezTo>
                <a:cubicBezTo>
                  <a:pt x="25878" y="8721"/>
                  <a:pt x="25878" y="8721"/>
                  <a:pt x="25878" y="8697"/>
                </a:cubicBezTo>
                <a:cubicBezTo>
                  <a:pt x="25902" y="8697"/>
                  <a:pt x="25902" y="8697"/>
                  <a:pt x="25902" y="8673"/>
                </a:cubicBezTo>
                <a:cubicBezTo>
                  <a:pt x="25902" y="8648"/>
                  <a:pt x="25902" y="8648"/>
                  <a:pt x="25902" y="8648"/>
                </a:cubicBezTo>
                <a:cubicBezTo>
                  <a:pt x="25926" y="8624"/>
                  <a:pt x="25902" y="8600"/>
                  <a:pt x="25878" y="8575"/>
                </a:cubicBezTo>
                <a:lnTo>
                  <a:pt x="25853" y="8551"/>
                </a:lnTo>
                <a:cubicBezTo>
                  <a:pt x="25708" y="8454"/>
                  <a:pt x="25270" y="8211"/>
                  <a:pt x="24760" y="7968"/>
                </a:cubicBezTo>
                <a:cubicBezTo>
                  <a:pt x="24760" y="7968"/>
                  <a:pt x="24736" y="7944"/>
                  <a:pt x="24712" y="7944"/>
                </a:cubicBezTo>
                <a:cubicBezTo>
                  <a:pt x="24122" y="7664"/>
                  <a:pt x="23425" y="7401"/>
                  <a:pt x="22925" y="7401"/>
                </a:cubicBezTo>
                <a:cubicBezTo>
                  <a:pt x="22600" y="7401"/>
                  <a:pt x="22359" y="7511"/>
                  <a:pt x="22282" y="7798"/>
                </a:cubicBezTo>
                <a:cubicBezTo>
                  <a:pt x="21724" y="7628"/>
                  <a:pt x="21189" y="7482"/>
                  <a:pt x="20631" y="7385"/>
                </a:cubicBezTo>
                <a:cubicBezTo>
                  <a:pt x="20752" y="7336"/>
                  <a:pt x="20874" y="7312"/>
                  <a:pt x="20995" y="7264"/>
                </a:cubicBezTo>
                <a:cubicBezTo>
                  <a:pt x="22185" y="6899"/>
                  <a:pt x="23351" y="6511"/>
                  <a:pt x="24469" y="6000"/>
                </a:cubicBezTo>
                <a:lnTo>
                  <a:pt x="24517" y="6000"/>
                </a:lnTo>
                <a:cubicBezTo>
                  <a:pt x="24809" y="6025"/>
                  <a:pt x="25106" y="6031"/>
                  <a:pt x="25404" y="6031"/>
                </a:cubicBezTo>
                <a:cubicBezTo>
                  <a:pt x="25702" y="6031"/>
                  <a:pt x="25999" y="6025"/>
                  <a:pt x="26291" y="6025"/>
                </a:cubicBezTo>
                <a:cubicBezTo>
                  <a:pt x="26533" y="6752"/>
                  <a:pt x="27259" y="7008"/>
                  <a:pt x="28063" y="7008"/>
                </a:cubicBezTo>
                <a:cubicBezTo>
                  <a:pt x="28950" y="7008"/>
                  <a:pt x="29934" y="6696"/>
                  <a:pt x="30469" y="6365"/>
                </a:cubicBezTo>
                <a:cubicBezTo>
                  <a:pt x="30542" y="6340"/>
                  <a:pt x="30542" y="6219"/>
                  <a:pt x="30469" y="6195"/>
                </a:cubicBezTo>
                <a:cubicBezTo>
                  <a:pt x="29746" y="5733"/>
                  <a:pt x="28730" y="5320"/>
                  <a:pt x="27787" y="5320"/>
                </a:cubicBezTo>
                <a:cubicBezTo>
                  <a:pt x="27240" y="5320"/>
                  <a:pt x="26718" y="5459"/>
                  <a:pt x="26291" y="5806"/>
                </a:cubicBezTo>
                <a:lnTo>
                  <a:pt x="26266" y="5806"/>
                </a:lnTo>
                <a:cubicBezTo>
                  <a:pt x="25959" y="5806"/>
                  <a:pt x="25651" y="5817"/>
                  <a:pt x="25336" y="5817"/>
                </a:cubicBezTo>
                <a:cubicBezTo>
                  <a:pt x="25179" y="5817"/>
                  <a:pt x="25019" y="5814"/>
                  <a:pt x="24857" y="5806"/>
                </a:cubicBezTo>
                <a:cubicBezTo>
                  <a:pt x="25951" y="5247"/>
                  <a:pt x="26898" y="4519"/>
                  <a:pt x="27967" y="3911"/>
                </a:cubicBezTo>
                <a:cubicBezTo>
                  <a:pt x="28366" y="4003"/>
                  <a:pt x="28780" y="4047"/>
                  <a:pt x="29200" y="4047"/>
                </a:cubicBezTo>
                <a:cubicBezTo>
                  <a:pt x="31666" y="4047"/>
                  <a:pt x="34342" y="2545"/>
                  <a:pt x="35546" y="510"/>
                </a:cubicBezTo>
                <a:cubicBezTo>
                  <a:pt x="35570" y="462"/>
                  <a:pt x="35546" y="365"/>
                  <a:pt x="35497" y="365"/>
                </a:cubicBezTo>
                <a:cubicBezTo>
                  <a:pt x="35125" y="300"/>
                  <a:pt x="34753" y="278"/>
                  <a:pt x="34373" y="278"/>
                </a:cubicBezTo>
                <a:cubicBezTo>
                  <a:pt x="34183" y="278"/>
                  <a:pt x="33991" y="284"/>
                  <a:pt x="33797" y="292"/>
                </a:cubicBezTo>
                <a:cubicBezTo>
                  <a:pt x="33797" y="292"/>
                  <a:pt x="33773" y="292"/>
                  <a:pt x="33748" y="316"/>
                </a:cubicBezTo>
                <a:cubicBezTo>
                  <a:pt x="33141" y="365"/>
                  <a:pt x="32558" y="462"/>
                  <a:pt x="31975" y="632"/>
                </a:cubicBezTo>
                <a:cubicBezTo>
                  <a:pt x="31562" y="753"/>
                  <a:pt x="31173" y="899"/>
                  <a:pt x="30809" y="1069"/>
                </a:cubicBezTo>
                <a:cubicBezTo>
                  <a:pt x="29764" y="1531"/>
                  <a:pt x="28210" y="2502"/>
                  <a:pt x="27918" y="3693"/>
                </a:cubicBezTo>
                <a:cubicBezTo>
                  <a:pt x="26849" y="4324"/>
                  <a:pt x="25853" y="5102"/>
                  <a:pt x="24736" y="5636"/>
                </a:cubicBezTo>
                <a:cubicBezTo>
                  <a:pt x="24712" y="5660"/>
                  <a:pt x="24712" y="5660"/>
                  <a:pt x="24687" y="5660"/>
                </a:cubicBezTo>
                <a:cubicBezTo>
                  <a:pt x="25003" y="4737"/>
                  <a:pt x="25805" y="3960"/>
                  <a:pt x="26315" y="3158"/>
                </a:cubicBezTo>
                <a:lnTo>
                  <a:pt x="26364" y="3158"/>
                </a:lnTo>
                <a:cubicBezTo>
                  <a:pt x="27044" y="3037"/>
                  <a:pt x="27530" y="2672"/>
                  <a:pt x="27894" y="2187"/>
                </a:cubicBezTo>
                <a:cubicBezTo>
                  <a:pt x="27894" y="2162"/>
                  <a:pt x="27918" y="2138"/>
                  <a:pt x="27918" y="2114"/>
                </a:cubicBezTo>
                <a:cubicBezTo>
                  <a:pt x="28088" y="1871"/>
                  <a:pt x="28234" y="1603"/>
                  <a:pt x="28331" y="1312"/>
                </a:cubicBezTo>
                <a:cubicBezTo>
                  <a:pt x="28380" y="1288"/>
                  <a:pt x="28380" y="1239"/>
                  <a:pt x="28380" y="1191"/>
                </a:cubicBezTo>
                <a:cubicBezTo>
                  <a:pt x="28501" y="826"/>
                  <a:pt x="28574" y="462"/>
                  <a:pt x="28623" y="122"/>
                </a:cubicBezTo>
                <a:cubicBezTo>
                  <a:pt x="28623" y="73"/>
                  <a:pt x="28598" y="49"/>
                  <a:pt x="28574" y="24"/>
                </a:cubicBezTo>
                <a:cubicBezTo>
                  <a:pt x="28550" y="0"/>
                  <a:pt x="28526" y="0"/>
                  <a:pt x="28477" y="0"/>
                </a:cubicBezTo>
                <a:close/>
              </a:path>
            </a:pathLst>
          </a:custGeom>
          <a:solidFill>
            <a:srgbClr val="5420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6"/>
          <p:cNvSpPr/>
          <p:nvPr/>
        </p:nvSpPr>
        <p:spPr>
          <a:xfrm rot="10257206">
            <a:off x="7172544" y="3128035"/>
            <a:ext cx="2585513" cy="2582356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6"/>
          <p:cNvSpPr/>
          <p:nvPr/>
        </p:nvSpPr>
        <p:spPr>
          <a:xfrm flipH="1">
            <a:off x="8009023" y="-220820"/>
            <a:ext cx="1461094" cy="796683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6"/>
          <p:cNvSpPr/>
          <p:nvPr/>
        </p:nvSpPr>
        <p:spPr>
          <a:xfrm rot="-9720203" flipH="1">
            <a:off x="-1800518" y="4074351"/>
            <a:ext cx="3927214" cy="2369967"/>
          </a:xfrm>
          <a:custGeom>
            <a:avLst/>
            <a:gdLst/>
            <a:ahLst/>
            <a:cxnLst/>
            <a:rect l="l" t="t" r="r" b="b"/>
            <a:pathLst>
              <a:path w="248384" h="149893" extrusionOk="0">
                <a:moveTo>
                  <a:pt x="57964" y="12292"/>
                </a:moveTo>
                <a:cubicBezTo>
                  <a:pt x="46751" y="8949"/>
                  <a:pt x="8792" y="-8503"/>
                  <a:pt x="2676" y="5686"/>
                </a:cubicBezTo>
                <a:cubicBezTo>
                  <a:pt x="-3440" y="19875"/>
                  <a:pt x="516" y="79200"/>
                  <a:pt x="21269" y="97425"/>
                </a:cubicBezTo>
                <a:cubicBezTo>
                  <a:pt x="42023" y="115651"/>
                  <a:pt x="99839" y="106436"/>
                  <a:pt x="127197" y="115039"/>
                </a:cubicBezTo>
                <a:cubicBezTo>
                  <a:pt x="154556" y="123642"/>
                  <a:pt x="165278" y="155282"/>
                  <a:pt x="185420" y="149044"/>
                </a:cubicBezTo>
                <a:cubicBezTo>
                  <a:pt x="205562" y="142806"/>
                  <a:pt x="252329" y="102196"/>
                  <a:pt x="248048" y="77610"/>
                </a:cubicBezTo>
                <a:cubicBezTo>
                  <a:pt x="243767" y="53024"/>
                  <a:pt x="189417" y="10172"/>
                  <a:pt x="159734" y="1528"/>
                </a:cubicBezTo>
                <a:cubicBezTo>
                  <a:pt x="130051" y="-7116"/>
                  <a:pt x="86914" y="23953"/>
                  <a:pt x="69952" y="25747"/>
                </a:cubicBezTo>
                <a:cubicBezTo>
                  <a:pt x="52990" y="27541"/>
                  <a:pt x="69177" y="15636"/>
                  <a:pt x="57964" y="12292"/>
                </a:cubicBezTo>
                <a:close/>
              </a:path>
            </a:pathLst>
          </a:cu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5" name="Google Shape;235;p16"/>
          <p:cNvSpPr/>
          <p:nvPr/>
        </p:nvSpPr>
        <p:spPr>
          <a:xfrm rot="10256946">
            <a:off x="6528200" y="2989264"/>
            <a:ext cx="1246254" cy="1244839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6"/>
          <p:cNvSpPr/>
          <p:nvPr/>
        </p:nvSpPr>
        <p:spPr>
          <a:xfrm>
            <a:off x="622447" y="3646026"/>
            <a:ext cx="937044" cy="935941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6"/>
          <p:cNvSpPr/>
          <p:nvPr/>
        </p:nvSpPr>
        <p:spPr>
          <a:xfrm rot="10257188">
            <a:off x="-635294" y="-1193805"/>
            <a:ext cx="4794188" cy="4788317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6"/>
          <p:cNvSpPr/>
          <p:nvPr/>
        </p:nvSpPr>
        <p:spPr>
          <a:xfrm>
            <a:off x="101152" y="4223350"/>
            <a:ext cx="1118093" cy="609625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6"/>
          <p:cNvSpPr/>
          <p:nvPr/>
        </p:nvSpPr>
        <p:spPr>
          <a:xfrm flipH="1">
            <a:off x="7982166" y="190999"/>
            <a:ext cx="827616" cy="826694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6"/>
          <p:cNvSpPr/>
          <p:nvPr/>
        </p:nvSpPr>
        <p:spPr>
          <a:xfrm rot="-2326132">
            <a:off x="237692" y="4129825"/>
            <a:ext cx="1024823" cy="796674"/>
          </a:xfrm>
          <a:custGeom>
            <a:avLst/>
            <a:gdLst/>
            <a:ahLst/>
            <a:cxnLst/>
            <a:rect l="l" t="t" r="r" b="b"/>
            <a:pathLst>
              <a:path w="15232" h="11841" extrusionOk="0">
                <a:moveTo>
                  <a:pt x="632" y="753"/>
                </a:moveTo>
                <a:lnTo>
                  <a:pt x="632" y="753"/>
                </a:lnTo>
                <a:cubicBezTo>
                  <a:pt x="681" y="778"/>
                  <a:pt x="729" y="778"/>
                  <a:pt x="754" y="778"/>
                </a:cubicBezTo>
                <a:lnTo>
                  <a:pt x="875" y="778"/>
                </a:lnTo>
                <a:cubicBezTo>
                  <a:pt x="899" y="802"/>
                  <a:pt x="924" y="802"/>
                  <a:pt x="948" y="826"/>
                </a:cubicBezTo>
                <a:cubicBezTo>
                  <a:pt x="875" y="826"/>
                  <a:pt x="826" y="826"/>
                  <a:pt x="778" y="802"/>
                </a:cubicBezTo>
                <a:lnTo>
                  <a:pt x="681" y="802"/>
                </a:lnTo>
                <a:cubicBezTo>
                  <a:pt x="656" y="778"/>
                  <a:pt x="656" y="778"/>
                  <a:pt x="632" y="753"/>
                </a:cubicBezTo>
                <a:close/>
                <a:moveTo>
                  <a:pt x="3814" y="826"/>
                </a:moveTo>
                <a:cubicBezTo>
                  <a:pt x="3863" y="850"/>
                  <a:pt x="3936" y="875"/>
                  <a:pt x="3984" y="875"/>
                </a:cubicBezTo>
                <a:lnTo>
                  <a:pt x="4009" y="875"/>
                </a:lnTo>
                <a:cubicBezTo>
                  <a:pt x="4009" y="875"/>
                  <a:pt x="4009" y="899"/>
                  <a:pt x="4009" y="899"/>
                </a:cubicBezTo>
                <a:cubicBezTo>
                  <a:pt x="3984" y="899"/>
                  <a:pt x="3984" y="875"/>
                  <a:pt x="3960" y="875"/>
                </a:cubicBezTo>
                <a:cubicBezTo>
                  <a:pt x="3912" y="875"/>
                  <a:pt x="3863" y="850"/>
                  <a:pt x="3839" y="850"/>
                </a:cubicBezTo>
                <a:cubicBezTo>
                  <a:pt x="3814" y="850"/>
                  <a:pt x="3814" y="850"/>
                  <a:pt x="3814" y="826"/>
                </a:cubicBezTo>
                <a:close/>
                <a:moveTo>
                  <a:pt x="875" y="1020"/>
                </a:moveTo>
                <a:lnTo>
                  <a:pt x="875" y="1020"/>
                </a:lnTo>
                <a:cubicBezTo>
                  <a:pt x="996" y="1045"/>
                  <a:pt x="1118" y="1045"/>
                  <a:pt x="1264" y="1069"/>
                </a:cubicBezTo>
                <a:cubicBezTo>
                  <a:pt x="1264" y="1069"/>
                  <a:pt x="1264" y="1045"/>
                  <a:pt x="1264" y="1045"/>
                </a:cubicBezTo>
                <a:cubicBezTo>
                  <a:pt x="1288" y="1093"/>
                  <a:pt x="1337" y="1118"/>
                  <a:pt x="1361" y="1142"/>
                </a:cubicBezTo>
                <a:cubicBezTo>
                  <a:pt x="1385" y="1166"/>
                  <a:pt x="1409" y="1166"/>
                  <a:pt x="1434" y="1190"/>
                </a:cubicBezTo>
                <a:cubicBezTo>
                  <a:pt x="1337" y="1190"/>
                  <a:pt x="1250" y="1201"/>
                  <a:pt x="1160" y="1201"/>
                </a:cubicBezTo>
                <a:cubicBezTo>
                  <a:pt x="1115" y="1201"/>
                  <a:pt x="1069" y="1199"/>
                  <a:pt x="1021" y="1190"/>
                </a:cubicBezTo>
                <a:cubicBezTo>
                  <a:pt x="972" y="1142"/>
                  <a:pt x="924" y="1093"/>
                  <a:pt x="875" y="1020"/>
                </a:cubicBezTo>
                <a:close/>
                <a:moveTo>
                  <a:pt x="3839" y="1069"/>
                </a:moveTo>
                <a:cubicBezTo>
                  <a:pt x="3936" y="1093"/>
                  <a:pt x="4057" y="1142"/>
                  <a:pt x="4154" y="1142"/>
                </a:cubicBezTo>
                <a:lnTo>
                  <a:pt x="4179" y="1142"/>
                </a:lnTo>
                <a:cubicBezTo>
                  <a:pt x="4203" y="1190"/>
                  <a:pt x="4203" y="1215"/>
                  <a:pt x="4227" y="1263"/>
                </a:cubicBezTo>
                <a:cubicBezTo>
                  <a:pt x="4203" y="1239"/>
                  <a:pt x="4154" y="1239"/>
                  <a:pt x="4130" y="1215"/>
                </a:cubicBezTo>
                <a:cubicBezTo>
                  <a:pt x="4082" y="1215"/>
                  <a:pt x="4033" y="1190"/>
                  <a:pt x="4009" y="1166"/>
                </a:cubicBezTo>
                <a:cubicBezTo>
                  <a:pt x="3984" y="1166"/>
                  <a:pt x="3960" y="1142"/>
                  <a:pt x="3936" y="1142"/>
                </a:cubicBezTo>
                <a:lnTo>
                  <a:pt x="3887" y="1142"/>
                </a:lnTo>
                <a:lnTo>
                  <a:pt x="3887" y="1118"/>
                </a:lnTo>
                <a:lnTo>
                  <a:pt x="3863" y="1118"/>
                </a:lnTo>
                <a:cubicBezTo>
                  <a:pt x="3863" y="1093"/>
                  <a:pt x="3863" y="1093"/>
                  <a:pt x="3839" y="1069"/>
                </a:cubicBezTo>
                <a:close/>
                <a:moveTo>
                  <a:pt x="1701" y="1385"/>
                </a:moveTo>
                <a:cubicBezTo>
                  <a:pt x="1725" y="1409"/>
                  <a:pt x="1750" y="1433"/>
                  <a:pt x="1798" y="1433"/>
                </a:cubicBezTo>
                <a:cubicBezTo>
                  <a:pt x="1628" y="1458"/>
                  <a:pt x="1482" y="1458"/>
                  <a:pt x="1312" y="1458"/>
                </a:cubicBezTo>
                <a:cubicBezTo>
                  <a:pt x="1288" y="1458"/>
                  <a:pt x="1264" y="1433"/>
                  <a:pt x="1264" y="1409"/>
                </a:cubicBezTo>
                <a:cubicBezTo>
                  <a:pt x="1409" y="1409"/>
                  <a:pt x="1555" y="1385"/>
                  <a:pt x="1701" y="1385"/>
                </a:cubicBezTo>
                <a:close/>
                <a:moveTo>
                  <a:pt x="4009" y="1409"/>
                </a:moveTo>
                <a:lnTo>
                  <a:pt x="4009" y="1409"/>
                </a:lnTo>
                <a:cubicBezTo>
                  <a:pt x="4130" y="1433"/>
                  <a:pt x="4227" y="1482"/>
                  <a:pt x="4349" y="1531"/>
                </a:cubicBezTo>
                <a:lnTo>
                  <a:pt x="4373" y="1531"/>
                </a:lnTo>
                <a:cubicBezTo>
                  <a:pt x="4397" y="1555"/>
                  <a:pt x="4422" y="1579"/>
                  <a:pt x="4422" y="1603"/>
                </a:cubicBezTo>
                <a:cubicBezTo>
                  <a:pt x="4373" y="1579"/>
                  <a:pt x="4349" y="1579"/>
                  <a:pt x="4300" y="1579"/>
                </a:cubicBezTo>
                <a:cubicBezTo>
                  <a:pt x="4227" y="1555"/>
                  <a:pt x="4130" y="1531"/>
                  <a:pt x="4057" y="1506"/>
                </a:cubicBezTo>
                <a:cubicBezTo>
                  <a:pt x="4033" y="1482"/>
                  <a:pt x="4033" y="1433"/>
                  <a:pt x="4009" y="1409"/>
                </a:cubicBezTo>
                <a:close/>
                <a:moveTo>
                  <a:pt x="2065" y="1628"/>
                </a:moveTo>
                <a:cubicBezTo>
                  <a:pt x="2090" y="1628"/>
                  <a:pt x="2114" y="1652"/>
                  <a:pt x="2114" y="1652"/>
                </a:cubicBezTo>
                <a:cubicBezTo>
                  <a:pt x="1968" y="1701"/>
                  <a:pt x="1822" y="1725"/>
                  <a:pt x="1652" y="1725"/>
                </a:cubicBezTo>
                <a:lnTo>
                  <a:pt x="1628" y="1725"/>
                </a:lnTo>
                <a:cubicBezTo>
                  <a:pt x="1604" y="1701"/>
                  <a:pt x="1604" y="1701"/>
                  <a:pt x="1579" y="1676"/>
                </a:cubicBezTo>
                <a:cubicBezTo>
                  <a:pt x="1725" y="1652"/>
                  <a:pt x="1871" y="1652"/>
                  <a:pt x="2041" y="1652"/>
                </a:cubicBezTo>
                <a:cubicBezTo>
                  <a:pt x="2041" y="1652"/>
                  <a:pt x="2065" y="1628"/>
                  <a:pt x="2065" y="1628"/>
                </a:cubicBezTo>
                <a:close/>
                <a:moveTo>
                  <a:pt x="4203" y="1774"/>
                </a:moveTo>
                <a:lnTo>
                  <a:pt x="4203" y="1774"/>
                </a:lnTo>
                <a:cubicBezTo>
                  <a:pt x="4324" y="1798"/>
                  <a:pt x="4446" y="1822"/>
                  <a:pt x="4567" y="1822"/>
                </a:cubicBezTo>
                <a:cubicBezTo>
                  <a:pt x="4567" y="1846"/>
                  <a:pt x="4592" y="1871"/>
                  <a:pt x="4592" y="1895"/>
                </a:cubicBezTo>
                <a:lnTo>
                  <a:pt x="4470" y="1895"/>
                </a:lnTo>
                <a:cubicBezTo>
                  <a:pt x="4446" y="1871"/>
                  <a:pt x="4422" y="1871"/>
                  <a:pt x="4397" y="1871"/>
                </a:cubicBezTo>
                <a:cubicBezTo>
                  <a:pt x="4349" y="1871"/>
                  <a:pt x="4324" y="1846"/>
                  <a:pt x="4276" y="1846"/>
                </a:cubicBezTo>
                <a:cubicBezTo>
                  <a:pt x="4276" y="1822"/>
                  <a:pt x="4252" y="1822"/>
                  <a:pt x="4252" y="1822"/>
                </a:cubicBezTo>
                <a:cubicBezTo>
                  <a:pt x="4227" y="1822"/>
                  <a:pt x="4227" y="1798"/>
                  <a:pt x="4203" y="1774"/>
                </a:cubicBezTo>
                <a:close/>
                <a:moveTo>
                  <a:pt x="2381" y="1822"/>
                </a:moveTo>
                <a:cubicBezTo>
                  <a:pt x="2430" y="1846"/>
                  <a:pt x="2478" y="1871"/>
                  <a:pt x="2551" y="1895"/>
                </a:cubicBezTo>
                <a:cubicBezTo>
                  <a:pt x="2381" y="1944"/>
                  <a:pt x="2235" y="1968"/>
                  <a:pt x="2090" y="2016"/>
                </a:cubicBezTo>
                <a:cubicBezTo>
                  <a:pt x="2017" y="1968"/>
                  <a:pt x="1968" y="1944"/>
                  <a:pt x="1920" y="1919"/>
                </a:cubicBezTo>
                <a:cubicBezTo>
                  <a:pt x="2065" y="1895"/>
                  <a:pt x="2211" y="1871"/>
                  <a:pt x="2333" y="1822"/>
                </a:cubicBezTo>
                <a:close/>
                <a:moveTo>
                  <a:pt x="9066" y="446"/>
                </a:moveTo>
                <a:cubicBezTo>
                  <a:pt x="9184" y="446"/>
                  <a:pt x="9307" y="502"/>
                  <a:pt x="9402" y="559"/>
                </a:cubicBezTo>
                <a:cubicBezTo>
                  <a:pt x="9523" y="632"/>
                  <a:pt x="9572" y="729"/>
                  <a:pt x="9547" y="850"/>
                </a:cubicBezTo>
                <a:cubicBezTo>
                  <a:pt x="9547" y="1142"/>
                  <a:pt x="9256" y="1433"/>
                  <a:pt x="9037" y="1628"/>
                </a:cubicBezTo>
                <a:cubicBezTo>
                  <a:pt x="8891" y="1749"/>
                  <a:pt x="8721" y="1871"/>
                  <a:pt x="8551" y="1968"/>
                </a:cubicBezTo>
                <a:cubicBezTo>
                  <a:pt x="8503" y="1992"/>
                  <a:pt x="8478" y="1992"/>
                  <a:pt x="8430" y="2016"/>
                </a:cubicBezTo>
                <a:cubicBezTo>
                  <a:pt x="8649" y="1774"/>
                  <a:pt x="8843" y="1506"/>
                  <a:pt x="9037" y="1239"/>
                </a:cubicBezTo>
                <a:cubicBezTo>
                  <a:pt x="9086" y="1190"/>
                  <a:pt x="9061" y="1118"/>
                  <a:pt x="9013" y="1093"/>
                </a:cubicBezTo>
                <a:cubicBezTo>
                  <a:pt x="8993" y="1087"/>
                  <a:pt x="8976" y="1084"/>
                  <a:pt x="8960" y="1084"/>
                </a:cubicBezTo>
                <a:cubicBezTo>
                  <a:pt x="8916" y="1084"/>
                  <a:pt x="8885" y="1106"/>
                  <a:pt x="8867" y="1142"/>
                </a:cubicBezTo>
                <a:cubicBezTo>
                  <a:pt x="8673" y="1409"/>
                  <a:pt x="8454" y="1676"/>
                  <a:pt x="8236" y="1919"/>
                </a:cubicBezTo>
                <a:cubicBezTo>
                  <a:pt x="8260" y="1652"/>
                  <a:pt x="8308" y="1409"/>
                  <a:pt x="8406" y="1166"/>
                </a:cubicBezTo>
                <a:cubicBezTo>
                  <a:pt x="8478" y="899"/>
                  <a:pt x="8649" y="510"/>
                  <a:pt x="8964" y="462"/>
                </a:cubicBezTo>
                <a:cubicBezTo>
                  <a:pt x="8997" y="451"/>
                  <a:pt x="9031" y="446"/>
                  <a:pt x="9066" y="446"/>
                </a:cubicBezTo>
                <a:close/>
                <a:moveTo>
                  <a:pt x="6851" y="729"/>
                </a:moveTo>
                <a:cubicBezTo>
                  <a:pt x="6875" y="753"/>
                  <a:pt x="6899" y="753"/>
                  <a:pt x="6924" y="753"/>
                </a:cubicBezTo>
                <a:cubicBezTo>
                  <a:pt x="7191" y="899"/>
                  <a:pt x="7410" y="1166"/>
                  <a:pt x="7580" y="1433"/>
                </a:cubicBezTo>
                <a:cubicBezTo>
                  <a:pt x="7701" y="1579"/>
                  <a:pt x="7798" y="1749"/>
                  <a:pt x="7871" y="1919"/>
                </a:cubicBezTo>
                <a:cubicBezTo>
                  <a:pt x="7871" y="1919"/>
                  <a:pt x="7895" y="1919"/>
                  <a:pt x="7895" y="1944"/>
                </a:cubicBezTo>
                <a:cubicBezTo>
                  <a:pt x="7677" y="1798"/>
                  <a:pt x="7482" y="1652"/>
                  <a:pt x="7288" y="1482"/>
                </a:cubicBezTo>
                <a:cubicBezTo>
                  <a:pt x="7260" y="1468"/>
                  <a:pt x="7232" y="1454"/>
                  <a:pt x="7204" y="1454"/>
                </a:cubicBezTo>
                <a:cubicBezTo>
                  <a:pt x="7183" y="1454"/>
                  <a:pt x="7163" y="1461"/>
                  <a:pt x="7142" y="1482"/>
                </a:cubicBezTo>
                <a:cubicBezTo>
                  <a:pt x="7094" y="1531"/>
                  <a:pt x="7094" y="1603"/>
                  <a:pt x="7142" y="1628"/>
                </a:cubicBezTo>
                <a:cubicBezTo>
                  <a:pt x="7385" y="1822"/>
                  <a:pt x="7628" y="2016"/>
                  <a:pt x="7871" y="2186"/>
                </a:cubicBezTo>
                <a:cubicBezTo>
                  <a:pt x="7580" y="2114"/>
                  <a:pt x="7288" y="2016"/>
                  <a:pt x="7045" y="1871"/>
                </a:cubicBezTo>
                <a:cubicBezTo>
                  <a:pt x="6875" y="1798"/>
                  <a:pt x="6705" y="1676"/>
                  <a:pt x="6584" y="1531"/>
                </a:cubicBezTo>
                <a:cubicBezTo>
                  <a:pt x="6462" y="1385"/>
                  <a:pt x="6462" y="1239"/>
                  <a:pt x="6511" y="1069"/>
                </a:cubicBezTo>
                <a:cubicBezTo>
                  <a:pt x="6511" y="996"/>
                  <a:pt x="6535" y="923"/>
                  <a:pt x="6584" y="850"/>
                </a:cubicBezTo>
                <a:cubicBezTo>
                  <a:pt x="6608" y="802"/>
                  <a:pt x="6632" y="778"/>
                  <a:pt x="6681" y="753"/>
                </a:cubicBezTo>
                <a:cubicBezTo>
                  <a:pt x="6705" y="729"/>
                  <a:pt x="6729" y="729"/>
                  <a:pt x="6778" y="729"/>
                </a:cubicBezTo>
                <a:close/>
                <a:moveTo>
                  <a:pt x="2794" y="2041"/>
                </a:moveTo>
                <a:cubicBezTo>
                  <a:pt x="2818" y="2065"/>
                  <a:pt x="2843" y="2065"/>
                  <a:pt x="2843" y="2089"/>
                </a:cubicBezTo>
                <a:cubicBezTo>
                  <a:pt x="2745" y="2114"/>
                  <a:pt x="2624" y="2162"/>
                  <a:pt x="2503" y="2186"/>
                </a:cubicBezTo>
                <a:cubicBezTo>
                  <a:pt x="2478" y="2186"/>
                  <a:pt x="2478" y="2186"/>
                  <a:pt x="2454" y="2211"/>
                </a:cubicBezTo>
                <a:cubicBezTo>
                  <a:pt x="2430" y="2186"/>
                  <a:pt x="2405" y="2186"/>
                  <a:pt x="2381" y="2162"/>
                </a:cubicBezTo>
                <a:cubicBezTo>
                  <a:pt x="2503" y="2138"/>
                  <a:pt x="2624" y="2114"/>
                  <a:pt x="2770" y="2065"/>
                </a:cubicBezTo>
                <a:cubicBezTo>
                  <a:pt x="2770" y="2065"/>
                  <a:pt x="2794" y="2065"/>
                  <a:pt x="2794" y="2041"/>
                </a:cubicBezTo>
                <a:close/>
                <a:moveTo>
                  <a:pt x="4422" y="2089"/>
                </a:moveTo>
                <a:cubicBezTo>
                  <a:pt x="4446" y="2089"/>
                  <a:pt x="4446" y="2089"/>
                  <a:pt x="4470" y="2114"/>
                </a:cubicBezTo>
                <a:lnTo>
                  <a:pt x="4616" y="2114"/>
                </a:lnTo>
                <a:lnTo>
                  <a:pt x="4665" y="2138"/>
                </a:lnTo>
                <a:lnTo>
                  <a:pt x="4737" y="2138"/>
                </a:lnTo>
                <a:cubicBezTo>
                  <a:pt x="4762" y="2162"/>
                  <a:pt x="4786" y="2211"/>
                  <a:pt x="4810" y="2235"/>
                </a:cubicBezTo>
                <a:lnTo>
                  <a:pt x="4762" y="2235"/>
                </a:lnTo>
                <a:cubicBezTo>
                  <a:pt x="4665" y="2211"/>
                  <a:pt x="4592" y="2186"/>
                  <a:pt x="4495" y="2186"/>
                </a:cubicBezTo>
                <a:cubicBezTo>
                  <a:pt x="4470" y="2138"/>
                  <a:pt x="4446" y="2114"/>
                  <a:pt x="4422" y="2089"/>
                </a:cubicBezTo>
                <a:close/>
                <a:moveTo>
                  <a:pt x="656" y="389"/>
                </a:moveTo>
                <a:lnTo>
                  <a:pt x="656" y="389"/>
                </a:lnTo>
                <a:cubicBezTo>
                  <a:pt x="1312" y="462"/>
                  <a:pt x="1895" y="753"/>
                  <a:pt x="2430" y="1190"/>
                </a:cubicBezTo>
                <a:cubicBezTo>
                  <a:pt x="2867" y="1531"/>
                  <a:pt x="3280" y="1919"/>
                  <a:pt x="3717" y="2284"/>
                </a:cubicBezTo>
                <a:cubicBezTo>
                  <a:pt x="3329" y="2089"/>
                  <a:pt x="2940" y="1895"/>
                  <a:pt x="2575" y="1676"/>
                </a:cubicBezTo>
                <a:cubicBezTo>
                  <a:pt x="2162" y="1433"/>
                  <a:pt x="1750" y="1166"/>
                  <a:pt x="1361" y="875"/>
                </a:cubicBezTo>
                <a:cubicBezTo>
                  <a:pt x="1142" y="680"/>
                  <a:pt x="899" y="510"/>
                  <a:pt x="656" y="389"/>
                </a:cubicBezTo>
                <a:close/>
                <a:moveTo>
                  <a:pt x="3134" y="2211"/>
                </a:moveTo>
                <a:cubicBezTo>
                  <a:pt x="3134" y="2235"/>
                  <a:pt x="3158" y="2235"/>
                  <a:pt x="3183" y="2259"/>
                </a:cubicBezTo>
                <a:cubicBezTo>
                  <a:pt x="3086" y="2284"/>
                  <a:pt x="2964" y="2332"/>
                  <a:pt x="2843" y="2357"/>
                </a:cubicBezTo>
                <a:cubicBezTo>
                  <a:pt x="2818" y="2357"/>
                  <a:pt x="2794" y="2332"/>
                  <a:pt x="2770" y="2332"/>
                </a:cubicBezTo>
                <a:cubicBezTo>
                  <a:pt x="2867" y="2284"/>
                  <a:pt x="2988" y="2259"/>
                  <a:pt x="3086" y="2235"/>
                </a:cubicBezTo>
                <a:cubicBezTo>
                  <a:pt x="3110" y="2235"/>
                  <a:pt x="3110" y="2235"/>
                  <a:pt x="3134" y="2211"/>
                </a:cubicBezTo>
                <a:close/>
                <a:moveTo>
                  <a:pt x="3450" y="2381"/>
                </a:moveTo>
                <a:lnTo>
                  <a:pt x="3499" y="2405"/>
                </a:lnTo>
                <a:lnTo>
                  <a:pt x="3474" y="2405"/>
                </a:lnTo>
                <a:cubicBezTo>
                  <a:pt x="3426" y="2429"/>
                  <a:pt x="3353" y="2454"/>
                  <a:pt x="3280" y="2478"/>
                </a:cubicBezTo>
                <a:lnTo>
                  <a:pt x="3231" y="2478"/>
                </a:lnTo>
                <a:cubicBezTo>
                  <a:pt x="3304" y="2454"/>
                  <a:pt x="3377" y="2405"/>
                  <a:pt x="3450" y="2381"/>
                </a:cubicBezTo>
                <a:close/>
                <a:moveTo>
                  <a:pt x="4737" y="2429"/>
                </a:moveTo>
                <a:cubicBezTo>
                  <a:pt x="4786" y="2429"/>
                  <a:pt x="4810" y="2454"/>
                  <a:pt x="4859" y="2454"/>
                </a:cubicBezTo>
                <a:lnTo>
                  <a:pt x="4908" y="2454"/>
                </a:lnTo>
                <a:cubicBezTo>
                  <a:pt x="4932" y="2454"/>
                  <a:pt x="4932" y="2454"/>
                  <a:pt x="4956" y="2478"/>
                </a:cubicBezTo>
                <a:cubicBezTo>
                  <a:pt x="4980" y="2502"/>
                  <a:pt x="5005" y="2527"/>
                  <a:pt x="5029" y="2551"/>
                </a:cubicBezTo>
                <a:lnTo>
                  <a:pt x="4883" y="2527"/>
                </a:lnTo>
                <a:cubicBezTo>
                  <a:pt x="4883" y="2514"/>
                  <a:pt x="4877" y="2508"/>
                  <a:pt x="4868" y="2508"/>
                </a:cubicBezTo>
                <a:cubicBezTo>
                  <a:pt x="4859" y="2508"/>
                  <a:pt x="4847" y="2514"/>
                  <a:pt x="4835" y="2527"/>
                </a:cubicBezTo>
                <a:cubicBezTo>
                  <a:pt x="4810" y="2502"/>
                  <a:pt x="4786" y="2454"/>
                  <a:pt x="4737" y="2429"/>
                </a:cubicBezTo>
                <a:close/>
                <a:moveTo>
                  <a:pt x="3766" y="2527"/>
                </a:moveTo>
                <a:cubicBezTo>
                  <a:pt x="3790" y="2551"/>
                  <a:pt x="3814" y="2551"/>
                  <a:pt x="3839" y="2575"/>
                </a:cubicBezTo>
                <a:cubicBezTo>
                  <a:pt x="3790" y="2575"/>
                  <a:pt x="3741" y="2551"/>
                  <a:pt x="3693" y="2551"/>
                </a:cubicBezTo>
                <a:cubicBezTo>
                  <a:pt x="3717" y="2551"/>
                  <a:pt x="3741" y="2551"/>
                  <a:pt x="3766" y="2527"/>
                </a:cubicBezTo>
                <a:close/>
                <a:moveTo>
                  <a:pt x="3766" y="243"/>
                </a:moveTo>
                <a:cubicBezTo>
                  <a:pt x="4300" y="340"/>
                  <a:pt x="4689" y="802"/>
                  <a:pt x="4956" y="1239"/>
                </a:cubicBezTo>
                <a:cubicBezTo>
                  <a:pt x="5223" y="1676"/>
                  <a:pt x="5418" y="2186"/>
                  <a:pt x="5466" y="2721"/>
                </a:cubicBezTo>
                <a:cubicBezTo>
                  <a:pt x="4835" y="2089"/>
                  <a:pt x="4543" y="1215"/>
                  <a:pt x="4009" y="535"/>
                </a:cubicBezTo>
                <a:cubicBezTo>
                  <a:pt x="4009" y="510"/>
                  <a:pt x="3984" y="486"/>
                  <a:pt x="3960" y="462"/>
                </a:cubicBezTo>
                <a:cubicBezTo>
                  <a:pt x="3912" y="389"/>
                  <a:pt x="3839" y="316"/>
                  <a:pt x="3766" y="243"/>
                </a:cubicBezTo>
                <a:close/>
                <a:moveTo>
                  <a:pt x="9708" y="2021"/>
                </a:moveTo>
                <a:cubicBezTo>
                  <a:pt x="9785" y="2021"/>
                  <a:pt x="9861" y="2027"/>
                  <a:pt x="9936" y="2041"/>
                </a:cubicBezTo>
                <a:cubicBezTo>
                  <a:pt x="10033" y="2065"/>
                  <a:pt x="10130" y="2089"/>
                  <a:pt x="10203" y="2162"/>
                </a:cubicBezTo>
                <a:cubicBezTo>
                  <a:pt x="10228" y="2186"/>
                  <a:pt x="10228" y="2211"/>
                  <a:pt x="10252" y="2259"/>
                </a:cubicBezTo>
                <a:cubicBezTo>
                  <a:pt x="10252" y="2284"/>
                  <a:pt x="10252" y="2332"/>
                  <a:pt x="10252" y="2381"/>
                </a:cubicBezTo>
                <a:cubicBezTo>
                  <a:pt x="10228" y="2527"/>
                  <a:pt x="10155" y="2697"/>
                  <a:pt x="10009" y="2769"/>
                </a:cubicBezTo>
                <a:cubicBezTo>
                  <a:pt x="9938" y="2826"/>
                  <a:pt x="9842" y="2850"/>
                  <a:pt x="9745" y="2850"/>
                </a:cubicBezTo>
                <a:cubicBezTo>
                  <a:pt x="9676" y="2850"/>
                  <a:pt x="9608" y="2838"/>
                  <a:pt x="9547" y="2818"/>
                </a:cubicBezTo>
                <a:cubicBezTo>
                  <a:pt x="9256" y="2769"/>
                  <a:pt x="8989" y="2624"/>
                  <a:pt x="8746" y="2478"/>
                </a:cubicBezTo>
                <a:lnTo>
                  <a:pt x="8746" y="2478"/>
                </a:lnTo>
                <a:cubicBezTo>
                  <a:pt x="9061" y="2527"/>
                  <a:pt x="9402" y="2527"/>
                  <a:pt x="9742" y="2551"/>
                </a:cubicBezTo>
                <a:cubicBezTo>
                  <a:pt x="9749" y="2552"/>
                  <a:pt x="9757" y="2553"/>
                  <a:pt x="9763" y="2553"/>
                </a:cubicBezTo>
                <a:cubicBezTo>
                  <a:pt x="9887" y="2553"/>
                  <a:pt x="9880" y="2357"/>
                  <a:pt x="9742" y="2357"/>
                </a:cubicBezTo>
                <a:cubicBezTo>
                  <a:pt x="9402" y="2308"/>
                  <a:pt x="9061" y="2308"/>
                  <a:pt x="8721" y="2259"/>
                </a:cubicBezTo>
                <a:cubicBezTo>
                  <a:pt x="8721" y="2259"/>
                  <a:pt x="8746" y="2235"/>
                  <a:pt x="8746" y="2235"/>
                </a:cubicBezTo>
                <a:cubicBezTo>
                  <a:pt x="8867" y="2186"/>
                  <a:pt x="8989" y="2138"/>
                  <a:pt x="9134" y="2114"/>
                </a:cubicBezTo>
                <a:cubicBezTo>
                  <a:pt x="9309" y="2061"/>
                  <a:pt x="9510" y="2021"/>
                  <a:pt x="9708" y="2021"/>
                </a:cubicBezTo>
                <a:close/>
                <a:moveTo>
                  <a:pt x="8114" y="2697"/>
                </a:moveTo>
                <a:cubicBezTo>
                  <a:pt x="8114" y="2818"/>
                  <a:pt x="8114" y="2940"/>
                  <a:pt x="8114" y="3061"/>
                </a:cubicBezTo>
                <a:cubicBezTo>
                  <a:pt x="8066" y="3012"/>
                  <a:pt x="7993" y="2964"/>
                  <a:pt x="7895" y="2940"/>
                </a:cubicBezTo>
                <a:cubicBezTo>
                  <a:pt x="7944" y="2891"/>
                  <a:pt x="7968" y="2867"/>
                  <a:pt x="7993" y="2818"/>
                </a:cubicBezTo>
                <a:cubicBezTo>
                  <a:pt x="8017" y="2794"/>
                  <a:pt x="8066" y="2745"/>
                  <a:pt x="8114" y="2697"/>
                </a:cubicBezTo>
                <a:close/>
                <a:moveTo>
                  <a:pt x="6632" y="2915"/>
                </a:moveTo>
                <a:cubicBezTo>
                  <a:pt x="6632" y="3037"/>
                  <a:pt x="6608" y="3182"/>
                  <a:pt x="6584" y="3328"/>
                </a:cubicBezTo>
                <a:cubicBezTo>
                  <a:pt x="6559" y="3328"/>
                  <a:pt x="6559" y="3304"/>
                  <a:pt x="6559" y="3304"/>
                </a:cubicBezTo>
                <a:cubicBezTo>
                  <a:pt x="6462" y="3231"/>
                  <a:pt x="6487" y="3110"/>
                  <a:pt x="6559" y="3012"/>
                </a:cubicBezTo>
                <a:cubicBezTo>
                  <a:pt x="6584" y="2988"/>
                  <a:pt x="6608" y="2940"/>
                  <a:pt x="6632" y="2915"/>
                </a:cubicBezTo>
                <a:close/>
                <a:moveTo>
                  <a:pt x="7704" y="2460"/>
                </a:moveTo>
                <a:cubicBezTo>
                  <a:pt x="7762" y="2460"/>
                  <a:pt x="7823" y="2466"/>
                  <a:pt x="7871" y="2478"/>
                </a:cubicBezTo>
                <a:cubicBezTo>
                  <a:pt x="7604" y="2624"/>
                  <a:pt x="7288" y="2745"/>
                  <a:pt x="7021" y="2915"/>
                </a:cubicBezTo>
                <a:cubicBezTo>
                  <a:pt x="6939" y="2977"/>
                  <a:pt x="6996" y="3126"/>
                  <a:pt x="7089" y="3126"/>
                </a:cubicBezTo>
                <a:cubicBezTo>
                  <a:pt x="7106" y="3126"/>
                  <a:pt x="7124" y="3121"/>
                  <a:pt x="7142" y="3110"/>
                </a:cubicBezTo>
                <a:cubicBezTo>
                  <a:pt x="7337" y="2964"/>
                  <a:pt x="7555" y="2867"/>
                  <a:pt x="7774" y="2769"/>
                </a:cubicBezTo>
                <a:lnTo>
                  <a:pt x="7774" y="2769"/>
                </a:lnTo>
                <a:cubicBezTo>
                  <a:pt x="7725" y="2818"/>
                  <a:pt x="7677" y="2867"/>
                  <a:pt x="7628" y="2940"/>
                </a:cubicBezTo>
                <a:cubicBezTo>
                  <a:pt x="7385" y="3012"/>
                  <a:pt x="7142" y="3182"/>
                  <a:pt x="6972" y="3353"/>
                </a:cubicBezTo>
                <a:cubicBezTo>
                  <a:pt x="6948" y="3377"/>
                  <a:pt x="6924" y="3401"/>
                  <a:pt x="6899" y="3425"/>
                </a:cubicBezTo>
                <a:lnTo>
                  <a:pt x="6778" y="3425"/>
                </a:lnTo>
                <a:cubicBezTo>
                  <a:pt x="6827" y="3207"/>
                  <a:pt x="6875" y="2964"/>
                  <a:pt x="6875" y="2745"/>
                </a:cubicBezTo>
                <a:cubicBezTo>
                  <a:pt x="6875" y="2721"/>
                  <a:pt x="6899" y="2721"/>
                  <a:pt x="6924" y="2697"/>
                </a:cubicBezTo>
                <a:cubicBezTo>
                  <a:pt x="7118" y="2599"/>
                  <a:pt x="7337" y="2527"/>
                  <a:pt x="7555" y="2478"/>
                </a:cubicBezTo>
                <a:cubicBezTo>
                  <a:pt x="7592" y="2466"/>
                  <a:pt x="7646" y="2460"/>
                  <a:pt x="7704" y="2460"/>
                </a:cubicBezTo>
                <a:close/>
                <a:moveTo>
                  <a:pt x="8066" y="3644"/>
                </a:moveTo>
                <a:cubicBezTo>
                  <a:pt x="8041" y="3790"/>
                  <a:pt x="7944" y="3911"/>
                  <a:pt x="7823" y="3984"/>
                </a:cubicBezTo>
                <a:cubicBezTo>
                  <a:pt x="7823" y="3960"/>
                  <a:pt x="7823" y="3911"/>
                  <a:pt x="7823" y="3887"/>
                </a:cubicBezTo>
                <a:cubicBezTo>
                  <a:pt x="7847" y="3814"/>
                  <a:pt x="7895" y="3693"/>
                  <a:pt x="7968" y="3644"/>
                </a:cubicBezTo>
                <a:close/>
                <a:moveTo>
                  <a:pt x="6239" y="2245"/>
                </a:moveTo>
                <a:cubicBezTo>
                  <a:pt x="6397" y="2245"/>
                  <a:pt x="6548" y="2323"/>
                  <a:pt x="6608" y="2502"/>
                </a:cubicBezTo>
                <a:cubicBezTo>
                  <a:pt x="6608" y="2527"/>
                  <a:pt x="6608" y="2599"/>
                  <a:pt x="6632" y="2648"/>
                </a:cubicBezTo>
                <a:cubicBezTo>
                  <a:pt x="6511" y="2721"/>
                  <a:pt x="6414" y="2818"/>
                  <a:pt x="6365" y="2915"/>
                </a:cubicBezTo>
                <a:cubicBezTo>
                  <a:pt x="6341" y="2940"/>
                  <a:pt x="6341" y="2964"/>
                  <a:pt x="6341" y="2988"/>
                </a:cubicBezTo>
                <a:cubicBezTo>
                  <a:pt x="6320" y="2948"/>
                  <a:pt x="6283" y="2928"/>
                  <a:pt x="6247" y="2928"/>
                </a:cubicBezTo>
                <a:cubicBezTo>
                  <a:pt x="6196" y="2928"/>
                  <a:pt x="6146" y="2966"/>
                  <a:pt x="6146" y="3037"/>
                </a:cubicBezTo>
                <a:cubicBezTo>
                  <a:pt x="6146" y="3377"/>
                  <a:pt x="6098" y="3717"/>
                  <a:pt x="6074" y="4057"/>
                </a:cubicBezTo>
                <a:cubicBezTo>
                  <a:pt x="5928" y="3814"/>
                  <a:pt x="5806" y="3547"/>
                  <a:pt x="5733" y="3255"/>
                </a:cubicBezTo>
                <a:cubicBezTo>
                  <a:pt x="5733" y="3182"/>
                  <a:pt x="5709" y="3110"/>
                  <a:pt x="5709" y="3037"/>
                </a:cubicBezTo>
                <a:cubicBezTo>
                  <a:pt x="5661" y="2769"/>
                  <a:pt x="5685" y="2478"/>
                  <a:pt x="5952" y="2332"/>
                </a:cubicBezTo>
                <a:cubicBezTo>
                  <a:pt x="6036" y="2276"/>
                  <a:pt x="6139" y="2245"/>
                  <a:pt x="6239" y="2245"/>
                </a:cubicBezTo>
                <a:close/>
                <a:moveTo>
                  <a:pt x="6341" y="3377"/>
                </a:moveTo>
                <a:cubicBezTo>
                  <a:pt x="6389" y="3450"/>
                  <a:pt x="6438" y="3498"/>
                  <a:pt x="6511" y="3547"/>
                </a:cubicBezTo>
                <a:cubicBezTo>
                  <a:pt x="6462" y="3717"/>
                  <a:pt x="6389" y="3911"/>
                  <a:pt x="6268" y="4057"/>
                </a:cubicBezTo>
                <a:cubicBezTo>
                  <a:pt x="6316" y="3838"/>
                  <a:pt x="6341" y="3595"/>
                  <a:pt x="6341" y="3377"/>
                </a:cubicBezTo>
                <a:close/>
                <a:moveTo>
                  <a:pt x="8454" y="2624"/>
                </a:moveTo>
                <a:cubicBezTo>
                  <a:pt x="8649" y="2745"/>
                  <a:pt x="8819" y="2891"/>
                  <a:pt x="8989" y="3061"/>
                </a:cubicBezTo>
                <a:cubicBezTo>
                  <a:pt x="9183" y="3207"/>
                  <a:pt x="9377" y="3450"/>
                  <a:pt x="9353" y="3693"/>
                </a:cubicBezTo>
                <a:cubicBezTo>
                  <a:pt x="9207" y="3717"/>
                  <a:pt x="9086" y="3814"/>
                  <a:pt x="8964" y="3911"/>
                </a:cubicBezTo>
                <a:cubicBezTo>
                  <a:pt x="8940" y="3960"/>
                  <a:pt x="8891" y="4008"/>
                  <a:pt x="8867" y="4057"/>
                </a:cubicBezTo>
                <a:cubicBezTo>
                  <a:pt x="8746" y="4057"/>
                  <a:pt x="8624" y="4008"/>
                  <a:pt x="8551" y="3911"/>
                </a:cubicBezTo>
                <a:cubicBezTo>
                  <a:pt x="8527" y="3887"/>
                  <a:pt x="8503" y="3863"/>
                  <a:pt x="8503" y="3838"/>
                </a:cubicBezTo>
                <a:cubicBezTo>
                  <a:pt x="8478" y="3790"/>
                  <a:pt x="8454" y="3741"/>
                  <a:pt x="8430" y="3693"/>
                </a:cubicBezTo>
                <a:cubicBezTo>
                  <a:pt x="8357" y="3547"/>
                  <a:pt x="8333" y="3377"/>
                  <a:pt x="8333" y="3207"/>
                </a:cubicBezTo>
                <a:cubicBezTo>
                  <a:pt x="8333" y="3085"/>
                  <a:pt x="8333" y="2940"/>
                  <a:pt x="8333" y="2794"/>
                </a:cubicBezTo>
                <a:cubicBezTo>
                  <a:pt x="8406" y="2988"/>
                  <a:pt x="8503" y="3182"/>
                  <a:pt x="8576" y="3377"/>
                </a:cubicBezTo>
                <a:cubicBezTo>
                  <a:pt x="8595" y="3434"/>
                  <a:pt x="8640" y="3458"/>
                  <a:pt x="8685" y="3458"/>
                </a:cubicBezTo>
                <a:cubicBezTo>
                  <a:pt x="8755" y="3458"/>
                  <a:pt x="8824" y="3402"/>
                  <a:pt x="8794" y="3328"/>
                </a:cubicBezTo>
                <a:cubicBezTo>
                  <a:pt x="8697" y="3085"/>
                  <a:pt x="8576" y="2842"/>
                  <a:pt x="8454" y="2624"/>
                </a:cubicBezTo>
                <a:close/>
                <a:moveTo>
                  <a:pt x="7788" y="3124"/>
                </a:moveTo>
                <a:cubicBezTo>
                  <a:pt x="7847" y="3124"/>
                  <a:pt x="7908" y="3147"/>
                  <a:pt x="7944" y="3182"/>
                </a:cubicBezTo>
                <a:cubicBezTo>
                  <a:pt x="8017" y="3255"/>
                  <a:pt x="8041" y="3328"/>
                  <a:pt x="8066" y="3425"/>
                </a:cubicBezTo>
                <a:lnTo>
                  <a:pt x="7968" y="3425"/>
                </a:lnTo>
                <a:cubicBezTo>
                  <a:pt x="7871" y="3450"/>
                  <a:pt x="7798" y="3523"/>
                  <a:pt x="7725" y="3595"/>
                </a:cubicBezTo>
                <a:cubicBezTo>
                  <a:pt x="7708" y="3561"/>
                  <a:pt x="7679" y="3527"/>
                  <a:pt x="7637" y="3527"/>
                </a:cubicBezTo>
                <a:cubicBezTo>
                  <a:pt x="7620" y="3527"/>
                  <a:pt x="7601" y="3533"/>
                  <a:pt x="7580" y="3547"/>
                </a:cubicBezTo>
                <a:cubicBezTo>
                  <a:pt x="7264" y="3717"/>
                  <a:pt x="6972" y="3911"/>
                  <a:pt x="6657" y="4081"/>
                </a:cubicBezTo>
                <a:cubicBezTo>
                  <a:pt x="6729" y="3911"/>
                  <a:pt x="6875" y="3765"/>
                  <a:pt x="6972" y="3644"/>
                </a:cubicBezTo>
                <a:lnTo>
                  <a:pt x="6997" y="3620"/>
                </a:lnTo>
                <a:cubicBezTo>
                  <a:pt x="7240" y="3571"/>
                  <a:pt x="7434" y="3425"/>
                  <a:pt x="7604" y="3255"/>
                </a:cubicBezTo>
                <a:cubicBezTo>
                  <a:pt x="7653" y="3231"/>
                  <a:pt x="7677" y="3182"/>
                  <a:pt x="7725" y="3134"/>
                </a:cubicBezTo>
                <a:cubicBezTo>
                  <a:pt x="7745" y="3127"/>
                  <a:pt x="7766" y="3124"/>
                  <a:pt x="7788" y="3124"/>
                </a:cubicBezTo>
                <a:close/>
                <a:moveTo>
                  <a:pt x="7653" y="3765"/>
                </a:moveTo>
                <a:lnTo>
                  <a:pt x="7653" y="3765"/>
                </a:lnTo>
                <a:cubicBezTo>
                  <a:pt x="7604" y="3863"/>
                  <a:pt x="7604" y="3960"/>
                  <a:pt x="7628" y="4081"/>
                </a:cubicBezTo>
                <a:cubicBezTo>
                  <a:pt x="7580" y="4106"/>
                  <a:pt x="7531" y="4106"/>
                  <a:pt x="7507" y="4130"/>
                </a:cubicBezTo>
                <a:cubicBezTo>
                  <a:pt x="7264" y="4178"/>
                  <a:pt x="7045" y="4227"/>
                  <a:pt x="6802" y="4227"/>
                </a:cubicBezTo>
                <a:cubicBezTo>
                  <a:pt x="7094" y="4081"/>
                  <a:pt x="7361" y="3911"/>
                  <a:pt x="7653" y="3765"/>
                </a:cubicBezTo>
                <a:close/>
                <a:moveTo>
                  <a:pt x="8600" y="4203"/>
                </a:moveTo>
                <a:cubicBezTo>
                  <a:pt x="8649" y="4227"/>
                  <a:pt x="8673" y="4227"/>
                  <a:pt x="8721" y="4251"/>
                </a:cubicBezTo>
                <a:cubicBezTo>
                  <a:pt x="8697" y="4300"/>
                  <a:pt x="8649" y="4348"/>
                  <a:pt x="8624" y="4397"/>
                </a:cubicBezTo>
                <a:cubicBezTo>
                  <a:pt x="8624" y="4324"/>
                  <a:pt x="8624" y="4276"/>
                  <a:pt x="8600" y="4203"/>
                </a:cubicBezTo>
                <a:close/>
                <a:moveTo>
                  <a:pt x="7701" y="4276"/>
                </a:moveTo>
                <a:cubicBezTo>
                  <a:pt x="7725" y="4348"/>
                  <a:pt x="7774" y="4397"/>
                  <a:pt x="7798" y="4446"/>
                </a:cubicBezTo>
                <a:cubicBezTo>
                  <a:pt x="7750" y="4421"/>
                  <a:pt x="7677" y="4421"/>
                  <a:pt x="7604" y="4397"/>
                </a:cubicBezTo>
                <a:cubicBezTo>
                  <a:pt x="7555" y="4373"/>
                  <a:pt x="7482" y="4373"/>
                  <a:pt x="7434" y="4373"/>
                </a:cubicBezTo>
                <a:cubicBezTo>
                  <a:pt x="7458" y="4348"/>
                  <a:pt x="7482" y="4348"/>
                  <a:pt x="7507" y="4348"/>
                </a:cubicBezTo>
                <a:cubicBezTo>
                  <a:pt x="7580" y="4324"/>
                  <a:pt x="7628" y="4300"/>
                  <a:pt x="7701" y="4276"/>
                </a:cubicBezTo>
                <a:close/>
                <a:moveTo>
                  <a:pt x="8017" y="4130"/>
                </a:moveTo>
                <a:cubicBezTo>
                  <a:pt x="8066" y="4276"/>
                  <a:pt x="8114" y="4397"/>
                  <a:pt x="8138" y="4543"/>
                </a:cubicBezTo>
                <a:lnTo>
                  <a:pt x="8090" y="4470"/>
                </a:lnTo>
                <a:cubicBezTo>
                  <a:pt x="8017" y="4397"/>
                  <a:pt x="7944" y="4300"/>
                  <a:pt x="7895" y="4203"/>
                </a:cubicBezTo>
                <a:cubicBezTo>
                  <a:pt x="7944" y="4178"/>
                  <a:pt x="7968" y="4154"/>
                  <a:pt x="7993" y="4130"/>
                </a:cubicBezTo>
                <a:close/>
                <a:moveTo>
                  <a:pt x="8260" y="3814"/>
                </a:moveTo>
                <a:cubicBezTo>
                  <a:pt x="8260" y="3863"/>
                  <a:pt x="8284" y="3911"/>
                  <a:pt x="8308" y="3936"/>
                </a:cubicBezTo>
                <a:cubicBezTo>
                  <a:pt x="8333" y="4008"/>
                  <a:pt x="8357" y="4057"/>
                  <a:pt x="8357" y="4106"/>
                </a:cubicBezTo>
                <a:cubicBezTo>
                  <a:pt x="8406" y="4251"/>
                  <a:pt x="8430" y="4421"/>
                  <a:pt x="8430" y="4567"/>
                </a:cubicBezTo>
                <a:cubicBezTo>
                  <a:pt x="8430" y="4567"/>
                  <a:pt x="8406" y="4640"/>
                  <a:pt x="8406" y="4664"/>
                </a:cubicBezTo>
                <a:cubicBezTo>
                  <a:pt x="8333" y="4470"/>
                  <a:pt x="8284" y="4227"/>
                  <a:pt x="8187" y="4033"/>
                </a:cubicBezTo>
                <a:cubicBezTo>
                  <a:pt x="8187" y="4008"/>
                  <a:pt x="8163" y="4008"/>
                  <a:pt x="8138" y="3984"/>
                </a:cubicBezTo>
                <a:cubicBezTo>
                  <a:pt x="8187" y="3936"/>
                  <a:pt x="8236" y="3887"/>
                  <a:pt x="8260" y="3814"/>
                </a:cubicBezTo>
                <a:close/>
                <a:moveTo>
                  <a:pt x="4448" y="3835"/>
                </a:moveTo>
                <a:cubicBezTo>
                  <a:pt x="4730" y="3835"/>
                  <a:pt x="5011" y="3924"/>
                  <a:pt x="5272" y="4033"/>
                </a:cubicBezTo>
                <a:cubicBezTo>
                  <a:pt x="5442" y="4081"/>
                  <a:pt x="5636" y="4178"/>
                  <a:pt x="5806" y="4276"/>
                </a:cubicBezTo>
                <a:cubicBezTo>
                  <a:pt x="5539" y="4251"/>
                  <a:pt x="5272" y="4251"/>
                  <a:pt x="5005" y="4227"/>
                </a:cubicBezTo>
                <a:cubicBezTo>
                  <a:pt x="4956" y="4227"/>
                  <a:pt x="4908" y="4276"/>
                  <a:pt x="4908" y="4348"/>
                </a:cubicBezTo>
                <a:cubicBezTo>
                  <a:pt x="4908" y="4397"/>
                  <a:pt x="4956" y="4446"/>
                  <a:pt x="5005" y="4446"/>
                </a:cubicBezTo>
                <a:cubicBezTo>
                  <a:pt x="5320" y="4470"/>
                  <a:pt x="5612" y="4470"/>
                  <a:pt x="5903" y="4470"/>
                </a:cubicBezTo>
                <a:cubicBezTo>
                  <a:pt x="5612" y="4616"/>
                  <a:pt x="5296" y="4689"/>
                  <a:pt x="4980" y="4713"/>
                </a:cubicBezTo>
                <a:cubicBezTo>
                  <a:pt x="4916" y="4721"/>
                  <a:pt x="4848" y="4726"/>
                  <a:pt x="4781" y="4726"/>
                </a:cubicBezTo>
                <a:cubicBezTo>
                  <a:pt x="4646" y="4726"/>
                  <a:pt x="4511" y="4705"/>
                  <a:pt x="4397" y="4640"/>
                </a:cubicBezTo>
                <a:cubicBezTo>
                  <a:pt x="4227" y="4567"/>
                  <a:pt x="4154" y="4421"/>
                  <a:pt x="4106" y="4251"/>
                </a:cubicBezTo>
                <a:cubicBezTo>
                  <a:pt x="4082" y="4178"/>
                  <a:pt x="4057" y="4130"/>
                  <a:pt x="4057" y="4057"/>
                </a:cubicBezTo>
                <a:cubicBezTo>
                  <a:pt x="4082" y="4008"/>
                  <a:pt x="4082" y="3960"/>
                  <a:pt x="4106" y="3936"/>
                </a:cubicBezTo>
                <a:cubicBezTo>
                  <a:pt x="4154" y="3887"/>
                  <a:pt x="4252" y="3838"/>
                  <a:pt x="4349" y="3838"/>
                </a:cubicBezTo>
                <a:cubicBezTo>
                  <a:pt x="4382" y="3836"/>
                  <a:pt x="4415" y="3835"/>
                  <a:pt x="4448" y="3835"/>
                </a:cubicBezTo>
                <a:close/>
                <a:moveTo>
                  <a:pt x="9596" y="3887"/>
                </a:moveTo>
                <a:cubicBezTo>
                  <a:pt x="9620" y="3911"/>
                  <a:pt x="9645" y="3911"/>
                  <a:pt x="9693" y="3936"/>
                </a:cubicBezTo>
                <a:cubicBezTo>
                  <a:pt x="9717" y="3960"/>
                  <a:pt x="9742" y="3960"/>
                  <a:pt x="9766" y="3984"/>
                </a:cubicBezTo>
                <a:cubicBezTo>
                  <a:pt x="9790" y="3984"/>
                  <a:pt x="9790" y="4008"/>
                  <a:pt x="9815" y="4008"/>
                </a:cubicBezTo>
                <a:cubicBezTo>
                  <a:pt x="9790" y="4008"/>
                  <a:pt x="9815" y="4033"/>
                  <a:pt x="9839" y="4033"/>
                </a:cubicBezTo>
                <a:lnTo>
                  <a:pt x="9863" y="4057"/>
                </a:lnTo>
                <a:cubicBezTo>
                  <a:pt x="9863" y="4081"/>
                  <a:pt x="9863" y="4081"/>
                  <a:pt x="9863" y="4081"/>
                </a:cubicBezTo>
                <a:cubicBezTo>
                  <a:pt x="9863" y="4081"/>
                  <a:pt x="9887" y="4106"/>
                  <a:pt x="9887" y="4106"/>
                </a:cubicBezTo>
                <a:lnTo>
                  <a:pt x="9887" y="4130"/>
                </a:lnTo>
                <a:lnTo>
                  <a:pt x="9887" y="4154"/>
                </a:lnTo>
                <a:cubicBezTo>
                  <a:pt x="9887" y="4154"/>
                  <a:pt x="9887" y="4154"/>
                  <a:pt x="9863" y="4178"/>
                </a:cubicBezTo>
                <a:cubicBezTo>
                  <a:pt x="9863" y="4178"/>
                  <a:pt x="9863" y="4203"/>
                  <a:pt x="9863" y="4203"/>
                </a:cubicBezTo>
                <a:cubicBezTo>
                  <a:pt x="9839" y="4227"/>
                  <a:pt x="9839" y="4251"/>
                  <a:pt x="9815" y="4276"/>
                </a:cubicBezTo>
                <a:cubicBezTo>
                  <a:pt x="9790" y="4300"/>
                  <a:pt x="9790" y="4300"/>
                  <a:pt x="9790" y="4324"/>
                </a:cubicBezTo>
                <a:cubicBezTo>
                  <a:pt x="9766" y="4324"/>
                  <a:pt x="9742" y="4348"/>
                  <a:pt x="9717" y="4373"/>
                </a:cubicBezTo>
                <a:cubicBezTo>
                  <a:pt x="9669" y="4421"/>
                  <a:pt x="9645" y="4446"/>
                  <a:pt x="9572" y="4470"/>
                </a:cubicBezTo>
                <a:cubicBezTo>
                  <a:pt x="9474" y="4543"/>
                  <a:pt x="9353" y="4616"/>
                  <a:pt x="9232" y="4689"/>
                </a:cubicBezTo>
                <a:cubicBezTo>
                  <a:pt x="9134" y="4737"/>
                  <a:pt x="9013" y="4761"/>
                  <a:pt x="8916" y="4810"/>
                </a:cubicBezTo>
                <a:cubicBezTo>
                  <a:pt x="9013" y="4689"/>
                  <a:pt x="9159" y="4567"/>
                  <a:pt x="9280" y="4470"/>
                </a:cubicBezTo>
                <a:cubicBezTo>
                  <a:pt x="9304" y="4421"/>
                  <a:pt x="9304" y="4348"/>
                  <a:pt x="9280" y="4324"/>
                </a:cubicBezTo>
                <a:cubicBezTo>
                  <a:pt x="9256" y="4300"/>
                  <a:pt x="9225" y="4288"/>
                  <a:pt x="9195" y="4288"/>
                </a:cubicBezTo>
                <a:cubicBezTo>
                  <a:pt x="9165" y="4288"/>
                  <a:pt x="9134" y="4300"/>
                  <a:pt x="9110" y="4324"/>
                </a:cubicBezTo>
                <a:cubicBezTo>
                  <a:pt x="8989" y="4446"/>
                  <a:pt x="8843" y="4567"/>
                  <a:pt x="8721" y="4689"/>
                </a:cubicBezTo>
                <a:cubicBezTo>
                  <a:pt x="8770" y="4543"/>
                  <a:pt x="8867" y="4397"/>
                  <a:pt x="8964" y="4276"/>
                </a:cubicBezTo>
                <a:cubicBezTo>
                  <a:pt x="9134" y="4251"/>
                  <a:pt x="9280" y="4203"/>
                  <a:pt x="9402" y="4081"/>
                </a:cubicBezTo>
                <a:cubicBezTo>
                  <a:pt x="9450" y="4033"/>
                  <a:pt x="9499" y="3960"/>
                  <a:pt x="9523" y="3887"/>
                </a:cubicBezTo>
                <a:close/>
                <a:moveTo>
                  <a:pt x="6657" y="4519"/>
                </a:moveTo>
                <a:cubicBezTo>
                  <a:pt x="6875" y="4519"/>
                  <a:pt x="7118" y="4519"/>
                  <a:pt x="7337" y="4567"/>
                </a:cubicBezTo>
                <a:cubicBezTo>
                  <a:pt x="7580" y="4591"/>
                  <a:pt x="7895" y="4640"/>
                  <a:pt x="8017" y="4883"/>
                </a:cubicBezTo>
                <a:cubicBezTo>
                  <a:pt x="7920" y="4859"/>
                  <a:pt x="7823" y="4834"/>
                  <a:pt x="7750" y="4834"/>
                </a:cubicBezTo>
                <a:lnTo>
                  <a:pt x="7555" y="4834"/>
                </a:lnTo>
                <a:cubicBezTo>
                  <a:pt x="7410" y="4737"/>
                  <a:pt x="7240" y="4664"/>
                  <a:pt x="7094" y="4591"/>
                </a:cubicBezTo>
                <a:cubicBezTo>
                  <a:pt x="7081" y="4587"/>
                  <a:pt x="7069" y="4585"/>
                  <a:pt x="7058" y="4585"/>
                </a:cubicBezTo>
                <a:cubicBezTo>
                  <a:pt x="7005" y="4585"/>
                  <a:pt x="6972" y="4629"/>
                  <a:pt x="6972" y="4689"/>
                </a:cubicBezTo>
                <a:cubicBezTo>
                  <a:pt x="6851" y="4616"/>
                  <a:pt x="6754" y="4567"/>
                  <a:pt x="6657" y="4519"/>
                </a:cubicBezTo>
                <a:close/>
                <a:moveTo>
                  <a:pt x="6657" y="4737"/>
                </a:moveTo>
                <a:lnTo>
                  <a:pt x="6657" y="4737"/>
                </a:lnTo>
                <a:cubicBezTo>
                  <a:pt x="6778" y="4810"/>
                  <a:pt x="6924" y="4883"/>
                  <a:pt x="7045" y="4980"/>
                </a:cubicBezTo>
                <a:lnTo>
                  <a:pt x="7021" y="4980"/>
                </a:lnTo>
                <a:cubicBezTo>
                  <a:pt x="6997" y="5029"/>
                  <a:pt x="6948" y="5077"/>
                  <a:pt x="6924" y="5126"/>
                </a:cubicBezTo>
                <a:cubicBezTo>
                  <a:pt x="6924" y="5126"/>
                  <a:pt x="6924" y="5102"/>
                  <a:pt x="6924" y="5102"/>
                </a:cubicBezTo>
                <a:cubicBezTo>
                  <a:pt x="6827" y="5004"/>
                  <a:pt x="6729" y="4859"/>
                  <a:pt x="6657" y="4737"/>
                </a:cubicBezTo>
                <a:close/>
                <a:moveTo>
                  <a:pt x="8843" y="5174"/>
                </a:moveTo>
                <a:cubicBezTo>
                  <a:pt x="8891" y="5174"/>
                  <a:pt x="8891" y="5174"/>
                  <a:pt x="8940" y="5199"/>
                </a:cubicBezTo>
                <a:lnTo>
                  <a:pt x="8867" y="5199"/>
                </a:lnTo>
                <a:cubicBezTo>
                  <a:pt x="8867" y="5174"/>
                  <a:pt x="8867" y="5174"/>
                  <a:pt x="8843" y="5174"/>
                </a:cubicBezTo>
                <a:close/>
                <a:moveTo>
                  <a:pt x="7944" y="5320"/>
                </a:moveTo>
                <a:cubicBezTo>
                  <a:pt x="7944" y="5320"/>
                  <a:pt x="7968" y="5320"/>
                  <a:pt x="7968" y="5344"/>
                </a:cubicBezTo>
                <a:cubicBezTo>
                  <a:pt x="7968" y="5344"/>
                  <a:pt x="7944" y="5369"/>
                  <a:pt x="7920" y="5393"/>
                </a:cubicBezTo>
                <a:cubicBezTo>
                  <a:pt x="7920" y="5369"/>
                  <a:pt x="7920" y="5344"/>
                  <a:pt x="7920" y="5320"/>
                </a:cubicBezTo>
                <a:close/>
                <a:moveTo>
                  <a:pt x="11369" y="5199"/>
                </a:moveTo>
                <a:cubicBezTo>
                  <a:pt x="11345" y="5223"/>
                  <a:pt x="11296" y="5247"/>
                  <a:pt x="11272" y="5272"/>
                </a:cubicBezTo>
                <a:cubicBezTo>
                  <a:pt x="11175" y="5320"/>
                  <a:pt x="11102" y="5369"/>
                  <a:pt x="11005" y="5393"/>
                </a:cubicBezTo>
                <a:cubicBezTo>
                  <a:pt x="10908" y="5393"/>
                  <a:pt x="10835" y="5369"/>
                  <a:pt x="10738" y="5344"/>
                </a:cubicBezTo>
                <a:cubicBezTo>
                  <a:pt x="10932" y="5272"/>
                  <a:pt x="11151" y="5223"/>
                  <a:pt x="11369" y="5199"/>
                </a:cubicBezTo>
                <a:close/>
                <a:moveTo>
                  <a:pt x="7507" y="5029"/>
                </a:moveTo>
                <a:cubicBezTo>
                  <a:pt x="7555" y="5077"/>
                  <a:pt x="7604" y="5102"/>
                  <a:pt x="7677" y="5126"/>
                </a:cubicBezTo>
                <a:cubicBezTo>
                  <a:pt x="7677" y="5150"/>
                  <a:pt x="7677" y="5150"/>
                  <a:pt x="7677" y="5150"/>
                </a:cubicBezTo>
                <a:lnTo>
                  <a:pt x="7580" y="5174"/>
                </a:lnTo>
                <a:cubicBezTo>
                  <a:pt x="7531" y="5174"/>
                  <a:pt x="7507" y="5247"/>
                  <a:pt x="7507" y="5296"/>
                </a:cubicBezTo>
                <a:cubicBezTo>
                  <a:pt x="7531" y="5369"/>
                  <a:pt x="7580" y="5393"/>
                  <a:pt x="7653" y="5393"/>
                </a:cubicBezTo>
                <a:cubicBezTo>
                  <a:pt x="7677" y="5369"/>
                  <a:pt x="7677" y="5369"/>
                  <a:pt x="7701" y="5369"/>
                </a:cubicBezTo>
                <a:cubicBezTo>
                  <a:pt x="7701" y="5417"/>
                  <a:pt x="7725" y="5466"/>
                  <a:pt x="7725" y="5515"/>
                </a:cubicBezTo>
                <a:cubicBezTo>
                  <a:pt x="7677" y="5539"/>
                  <a:pt x="7628" y="5539"/>
                  <a:pt x="7555" y="5539"/>
                </a:cubicBezTo>
                <a:cubicBezTo>
                  <a:pt x="7541" y="5541"/>
                  <a:pt x="7526" y="5542"/>
                  <a:pt x="7511" y="5542"/>
                </a:cubicBezTo>
                <a:cubicBezTo>
                  <a:pt x="7356" y="5542"/>
                  <a:pt x="7205" y="5429"/>
                  <a:pt x="7094" y="5296"/>
                </a:cubicBezTo>
                <a:cubicBezTo>
                  <a:pt x="7094" y="5247"/>
                  <a:pt x="7142" y="5174"/>
                  <a:pt x="7191" y="5150"/>
                </a:cubicBezTo>
                <a:cubicBezTo>
                  <a:pt x="7215" y="5126"/>
                  <a:pt x="7240" y="5126"/>
                  <a:pt x="7264" y="5102"/>
                </a:cubicBezTo>
                <a:cubicBezTo>
                  <a:pt x="7288" y="5102"/>
                  <a:pt x="7337" y="5077"/>
                  <a:pt x="7361" y="5053"/>
                </a:cubicBezTo>
                <a:cubicBezTo>
                  <a:pt x="7410" y="5053"/>
                  <a:pt x="7458" y="5029"/>
                  <a:pt x="7507" y="5029"/>
                </a:cubicBezTo>
                <a:close/>
                <a:moveTo>
                  <a:pt x="11758" y="5199"/>
                </a:moveTo>
                <a:cubicBezTo>
                  <a:pt x="11928" y="5223"/>
                  <a:pt x="12098" y="5247"/>
                  <a:pt x="12268" y="5296"/>
                </a:cubicBezTo>
                <a:lnTo>
                  <a:pt x="12244" y="5296"/>
                </a:lnTo>
                <a:cubicBezTo>
                  <a:pt x="12195" y="5320"/>
                  <a:pt x="12147" y="5344"/>
                  <a:pt x="12098" y="5393"/>
                </a:cubicBezTo>
                <a:cubicBezTo>
                  <a:pt x="12001" y="5442"/>
                  <a:pt x="11904" y="5490"/>
                  <a:pt x="11807" y="5563"/>
                </a:cubicBezTo>
                <a:cubicBezTo>
                  <a:pt x="11661" y="5539"/>
                  <a:pt x="11491" y="5515"/>
                  <a:pt x="11345" y="5466"/>
                </a:cubicBezTo>
                <a:cubicBezTo>
                  <a:pt x="11491" y="5393"/>
                  <a:pt x="11612" y="5296"/>
                  <a:pt x="11758" y="5199"/>
                </a:cubicBezTo>
                <a:close/>
                <a:moveTo>
                  <a:pt x="7118" y="5612"/>
                </a:moveTo>
                <a:lnTo>
                  <a:pt x="7118" y="5612"/>
                </a:lnTo>
                <a:cubicBezTo>
                  <a:pt x="7215" y="5660"/>
                  <a:pt x="7288" y="5709"/>
                  <a:pt x="7361" y="5733"/>
                </a:cubicBezTo>
                <a:cubicBezTo>
                  <a:pt x="7312" y="5733"/>
                  <a:pt x="7264" y="5733"/>
                  <a:pt x="7191" y="5685"/>
                </a:cubicBezTo>
                <a:cubicBezTo>
                  <a:pt x="7167" y="5660"/>
                  <a:pt x="7142" y="5636"/>
                  <a:pt x="7118" y="5612"/>
                </a:cubicBezTo>
                <a:close/>
                <a:moveTo>
                  <a:pt x="12511" y="5369"/>
                </a:moveTo>
                <a:cubicBezTo>
                  <a:pt x="12681" y="5442"/>
                  <a:pt x="12827" y="5515"/>
                  <a:pt x="12973" y="5612"/>
                </a:cubicBezTo>
                <a:cubicBezTo>
                  <a:pt x="12948" y="5636"/>
                  <a:pt x="12948" y="5636"/>
                  <a:pt x="12924" y="5660"/>
                </a:cubicBezTo>
                <a:cubicBezTo>
                  <a:pt x="12900" y="5660"/>
                  <a:pt x="12875" y="5685"/>
                  <a:pt x="12851" y="5709"/>
                </a:cubicBezTo>
                <a:cubicBezTo>
                  <a:pt x="12851" y="5733"/>
                  <a:pt x="12827" y="5733"/>
                  <a:pt x="12827" y="5733"/>
                </a:cubicBezTo>
                <a:cubicBezTo>
                  <a:pt x="12730" y="5709"/>
                  <a:pt x="12632" y="5709"/>
                  <a:pt x="12511" y="5685"/>
                </a:cubicBezTo>
                <a:cubicBezTo>
                  <a:pt x="12390" y="5660"/>
                  <a:pt x="12244" y="5636"/>
                  <a:pt x="12122" y="5612"/>
                </a:cubicBezTo>
                <a:cubicBezTo>
                  <a:pt x="12147" y="5612"/>
                  <a:pt x="12195" y="5587"/>
                  <a:pt x="12219" y="5563"/>
                </a:cubicBezTo>
                <a:cubicBezTo>
                  <a:pt x="12317" y="5515"/>
                  <a:pt x="12414" y="5442"/>
                  <a:pt x="12511" y="5369"/>
                </a:cubicBezTo>
                <a:close/>
                <a:moveTo>
                  <a:pt x="13143" y="5733"/>
                </a:moveTo>
                <a:cubicBezTo>
                  <a:pt x="13191" y="5782"/>
                  <a:pt x="13240" y="5806"/>
                  <a:pt x="13264" y="5855"/>
                </a:cubicBezTo>
                <a:cubicBezTo>
                  <a:pt x="13215" y="5830"/>
                  <a:pt x="13143" y="5806"/>
                  <a:pt x="13094" y="5806"/>
                </a:cubicBezTo>
                <a:cubicBezTo>
                  <a:pt x="13094" y="5782"/>
                  <a:pt x="13094" y="5782"/>
                  <a:pt x="13118" y="5782"/>
                </a:cubicBezTo>
                <a:cubicBezTo>
                  <a:pt x="13118" y="5757"/>
                  <a:pt x="13143" y="5757"/>
                  <a:pt x="13143" y="5733"/>
                </a:cubicBezTo>
                <a:close/>
                <a:moveTo>
                  <a:pt x="10543" y="5539"/>
                </a:moveTo>
                <a:cubicBezTo>
                  <a:pt x="10640" y="5539"/>
                  <a:pt x="10762" y="5563"/>
                  <a:pt x="10859" y="5587"/>
                </a:cubicBezTo>
                <a:lnTo>
                  <a:pt x="10883" y="5587"/>
                </a:lnTo>
                <a:cubicBezTo>
                  <a:pt x="10883" y="5587"/>
                  <a:pt x="10883" y="5612"/>
                  <a:pt x="10883" y="5612"/>
                </a:cubicBezTo>
                <a:cubicBezTo>
                  <a:pt x="10883" y="5612"/>
                  <a:pt x="10883" y="5636"/>
                  <a:pt x="10883" y="5636"/>
                </a:cubicBezTo>
                <a:cubicBezTo>
                  <a:pt x="10956" y="5733"/>
                  <a:pt x="11053" y="5830"/>
                  <a:pt x="11126" y="5927"/>
                </a:cubicBezTo>
                <a:cubicBezTo>
                  <a:pt x="10908" y="5830"/>
                  <a:pt x="10713" y="5709"/>
                  <a:pt x="10543" y="5539"/>
                </a:cubicBezTo>
                <a:close/>
                <a:moveTo>
                  <a:pt x="12924" y="5976"/>
                </a:moveTo>
                <a:cubicBezTo>
                  <a:pt x="13070" y="6000"/>
                  <a:pt x="13191" y="6049"/>
                  <a:pt x="13313" y="6098"/>
                </a:cubicBezTo>
                <a:lnTo>
                  <a:pt x="13045" y="6098"/>
                </a:lnTo>
                <a:cubicBezTo>
                  <a:pt x="13021" y="6098"/>
                  <a:pt x="13021" y="6098"/>
                  <a:pt x="13021" y="6073"/>
                </a:cubicBezTo>
                <a:cubicBezTo>
                  <a:pt x="13021" y="6081"/>
                  <a:pt x="13021" y="6084"/>
                  <a:pt x="13020" y="6084"/>
                </a:cubicBezTo>
                <a:cubicBezTo>
                  <a:pt x="13018" y="6084"/>
                  <a:pt x="13013" y="6073"/>
                  <a:pt x="12997" y="6073"/>
                </a:cubicBezTo>
                <a:cubicBezTo>
                  <a:pt x="12997" y="6073"/>
                  <a:pt x="12973" y="6049"/>
                  <a:pt x="12973" y="6049"/>
                </a:cubicBezTo>
                <a:lnTo>
                  <a:pt x="12948" y="6025"/>
                </a:lnTo>
                <a:cubicBezTo>
                  <a:pt x="12948" y="6025"/>
                  <a:pt x="12924" y="6000"/>
                  <a:pt x="12924" y="6000"/>
                </a:cubicBezTo>
                <a:cubicBezTo>
                  <a:pt x="12924" y="5976"/>
                  <a:pt x="12924" y="5976"/>
                  <a:pt x="12924" y="5976"/>
                </a:cubicBezTo>
                <a:close/>
                <a:moveTo>
                  <a:pt x="11199" y="5660"/>
                </a:moveTo>
                <a:lnTo>
                  <a:pt x="11199" y="5660"/>
                </a:lnTo>
                <a:cubicBezTo>
                  <a:pt x="11369" y="5709"/>
                  <a:pt x="11564" y="5733"/>
                  <a:pt x="11758" y="5782"/>
                </a:cubicBezTo>
                <a:cubicBezTo>
                  <a:pt x="11782" y="5782"/>
                  <a:pt x="11782" y="5806"/>
                  <a:pt x="11782" y="5830"/>
                </a:cubicBezTo>
                <a:cubicBezTo>
                  <a:pt x="11855" y="5927"/>
                  <a:pt x="11928" y="6025"/>
                  <a:pt x="12001" y="6122"/>
                </a:cubicBezTo>
                <a:cubicBezTo>
                  <a:pt x="11831" y="6098"/>
                  <a:pt x="11661" y="6073"/>
                  <a:pt x="11466" y="6049"/>
                </a:cubicBezTo>
                <a:cubicBezTo>
                  <a:pt x="11466" y="6025"/>
                  <a:pt x="11466" y="6025"/>
                  <a:pt x="11466" y="6025"/>
                </a:cubicBezTo>
                <a:cubicBezTo>
                  <a:pt x="11369" y="5903"/>
                  <a:pt x="11272" y="5782"/>
                  <a:pt x="11199" y="5660"/>
                </a:cubicBezTo>
                <a:close/>
                <a:moveTo>
                  <a:pt x="12049" y="5830"/>
                </a:moveTo>
                <a:cubicBezTo>
                  <a:pt x="12147" y="5830"/>
                  <a:pt x="12244" y="5855"/>
                  <a:pt x="12317" y="5879"/>
                </a:cubicBezTo>
                <a:cubicBezTo>
                  <a:pt x="12462" y="5879"/>
                  <a:pt x="12584" y="5903"/>
                  <a:pt x="12705" y="5927"/>
                </a:cubicBezTo>
                <a:cubicBezTo>
                  <a:pt x="12705" y="6000"/>
                  <a:pt x="12705" y="6073"/>
                  <a:pt x="12754" y="6122"/>
                </a:cubicBezTo>
                <a:lnTo>
                  <a:pt x="12292" y="6122"/>
                </a:lnTo>
                <a:cubicBezTo>
                  <a:pt x="12219" y="6025"/>
                  <a:pt x="12147" y="5927"/>
                  <a:pt x="12049" y="5830"/>
                </a:cubicBezTo>
                <a:close/>
                <a:moveTo>
                  <a:pt x="6098" y="4713"/>
                </a:moveTo>
                <a:cubicBezTo>
                  <a:pt x="5928" y="5004"/>
                  <a:pt x="5758" y="5296"/>
                  <a:pt x="5636" y="5612"/>
                </a:cubicBezTo>
                <a:cubicBezTo>
                  <a:pt x="5612" y="5660"/>
                  <a:pt x="5661" y="5709"/>
                  <a:pt x="5709" y="5733"/>
                </a:cubicBezTo>
                <a:cubicBezTo>
                  <a:pt x="5718" y="5738"/>
                  <a:pt x="5727" y="5740"/>
                  <a:pt x="5736" y="5740"/>
                </a:cubicBezTo>
                <a:cubicBezTo>
                  <a:pt x="5775" y="5740"/>
                  <a:pt x="5811" y="5700"/>
                  <a:pt x="5831" y="5660"/>
                </a:cubicBezTo>
                <a:cubicBezTo>
                  <a:pt x="5928" y="5442"/>
                  <a:pt x="6049" y="5223"/>
                  <a:pt x="6171" y="5029"/>
                </a:cubicBezTo>
                <a:lnTo>
                  <a:pt x="6171" y="5029"/>
                </a:lnTo>
                <a:cubicBezTo>
                  <a:pt x="6146" y="5102"/>
                  <a:pt x="6146" y="5150"/>
                  <a:pt x="6146" y="5223"/>
                </a:cubicBezTo>
                <a:cubicBezTo>
                  <a:pt x="6098" y="5490"/>
                  <a:pt x="6074" y="5806"/>
                  <a:pt x="5879" y="6025"/>
                </a:cubicBezTo>
                <a:cubicBezTo>
                  <a:pt x="5790" y="6114"/>
                  <a:pt x="5647" y="6183"/>
                  <a:pt x="5525" y="6183"/>
                </a:cubicBezTo>
                <a:cubicBezTo>
                  <a:pt x="5414" y="6183"/>
                  <a:pt x="5319" y="6126"/>
                  <a:pt x="5296" y="5976"/>
                </a:cubicBezTo>
                <a:cubicBezTo>
                  <a:pt x="5272" y="5806"/>
                  <a:pt x="5320" y="5660"/>
                  <a:pt x="5393" y="5515"/>
                </a:cubicBezTo>
                <a:cubicBezTo>
                  <a:pt x="5491" y="5296"/>
                  <a:pt x="5636" y="5126"/>
                  <a:pt x="5782" y="4956"/>
                </a:cubicBezTo>
                <a:cubicBezTo>
                  <a:pt x="5855" y="4859"/>
                  <a:pt x="5976" y="4786"/>
                  <a:pt x="6098" y="4713"/>
                </a:cubicBezTo>
                <a:close/>
                <a:moveTo>
                  <a:pt x="9225" y="5407"/>
                </a:moveTo>
                <a:cubicBezTo>
                  <a:pt x="9283" y="5407"/>
                  <a:pt x="9337" y="5417"/>
                  <a:pt x="9402" y="5417"/>
                </a:cubicBezTo>
                <a:cubicBezTo>
                  <a:pt x="9499" y="5466"/>
                  <a:pt x="9596" y="5539"/>
                  <a:pt x="9669" y="5636"/>
                </a:cubicBezTo>
                <a:cubicBezTo>
                  <a:pt x="9742" y="5709"/>
                  <a:pt x="9790" y="5806"/>
                  <a:pt x="9790" y="5927"/>
                </a:cubicBezTo>
                <a:cubicBezTo>
                  <a:pt x="9766" y="6025"/>
                  <a:pt x="9693" y="6170"/>
                  <a:pt x="9620" y="6219"/>
                </a:cubicBezTo>
                <a:cubicBezTo>
                  <a:pt x="9596" y="6219"/>
                  <a:pt x="9572" y="6243"/>
                  <a:pt x="9572" y="6243"/>
                </a:cubicBezTo>
                <a:cubicBezTo>
                  <a:pt x="9572" y="6243"/>
                  <a:pt x="9547" y="6243"/>
                  <a:pt x="9547" y="6268"/>
                </a:cubicBezTo>
                <a:lnTo>
                  <a:pt x="9450" y="6268"/>
                </a:lnTo>
                <a:cubicBezTo>
                  <a:pt x="9426" y="6243"/>
                  <a:pt x="9426" y="6243"/>
                  <a:pt x="9426" y="6243"/>
                </a:cubicBezTo>
                <a:cubicBezTo>
                  <a:pt x="9280" y="6122"/>
                  <a:pt x="9134" y="5976"/>
                  <a:pt x="8989" y="5855"/>
                </a:cubicBezTo>
                <a:cubicBezTo>
                  <a:pt x="8964" y="5806"/>
                  <a:pt x="8940" y="5782"/>
                  <a:pt x="8916" y="5757"/>
                </a:cubicBezTo>
                <a:cubicBezTo>
                  <a:pt x="8843" y="5636"/>
                  <a:pt x="8794" y="5515"/>
                  <a:pt x="8746" y="5417"/>
                </a:cubicBezTo>
                <a:lnTo>
                  <a:pt x="8770" y="5417"/>
                </a:lnTo>
                <a:cubicBezTo>
                  <a:pt x="8891" y="5563"/>
                  <a:pt x="9037" y="5709"/>
                  <a:pt x="9183" y="5855"/>
                </a:cubicBezTo>
                <a:cubicBezTo>
                  <a:pt x="9203" y="5875"/>
                  <a:pt x="9226" y="5884"/>
                  <a:pt x="9248" y="5884"/>
                </a:cubicBezTo>
                <a:cubicBezTo>
                  <a:pt x="9331" y="5884"/>
                  <a:pt x="9405" y="5761"/>
                  <a:pt x="9329" y="5685"/>
                </a:cubicBezTo>
                <a:cubicBezTo>
                  <a:pt x="9232" y="5612"/>
                  <a:pt x="9159" y="5515"/>
                  <a:pt x="9061" y="5417"/>
                </a:cubicBezTo>
                <a:lnTo>
                  <a:pt x="9134" y="5417"/>
                </a:lnTo>
                <a:cubicBezTo>
                  <a:pt x="9167" y="5409"/>
                  <a:pt x="9196" y="5407"/>
                  <a:pt x="9225" y="5407"/>
                </a:cubicBezTo>
                <a:close/>
                <a:moveTo>
                  <a:pt x="8236" y="5539"/>
                </a:moveTo>
                <a:cubicBezTo>
                  <a:pt x="8163" y="5757"/>
                  <a:pt x="8114" y="5976"/>
                  <a:pt x="8066" y="6195"/>
                </a:cubicBezTo>
                <a:cubicBezTo>
                  <a:pt x="8037" y="6267"/>
                  <a:pt x="8103" y="6314"/>
                  <a:pt x="8166" y="6314"/>
                </a:cubicBezTo>
                <a:cubicBezTo>
                  <a:pt x="8209" y="6314"/>
                  <a:pt x="8250" y="6292"/>
                  <a:pt x="8260" y="6243"/>
                </a:cubicBezTo>
                <a:cubicBezTo>
                  <a:pt x="8308" y="6049"/>
                  <a:pt x="8357" y="5855"/>
                  <a:pt x="8406" y="5660"/>
                </a:cubicBezTo>
                <a:cubicBezTo>
                  <a:pt x="8430" y="5685"/>
                  <a:pt x="8454" y="5685"/>
                  <a:pt x="8478" y="5709"/>
                </a:cubicBezTo>
                <a:cubicBezTo>
                  <a:pt x="8478" y="5733"/>
                  <a:pt x="8478" y="5757"/>
                  <a:pt x="8478" y="5782"/>
                </a:cubicBezTo>
                <a:cubicBezTo>
                  <a:pt x="8503" y="6000"/>
                  <a:pt x="8503" y="6219"/>
                  <a:pt x="8430" y="6413"/>
                </a:cubicBezTo>
                <a:cubicBezTo>
                  <a:pt x="8406" y="6438"/>
                  <a:pt x="8406" y="6486"/>
                  <a:pt x="8381" y="6510"/>
                </a:cubicBezTo>
                <a:cubicBezTo>
                  <a:pt x="8381" y="6535"/>
                  <a:pt x="8357" y="6535"/>
                  <a:pt x="8381" y="6535"/>
                </a:cubicBezTo>
                <a:cubicBezTo>
                  <a:pt x="8357" y="6535"/>
                  <a:pt x="8357" y="6535"/>
                  <a:pt x="8357" y="6559"/>
                </a:cubicBezTo>
                <a:lnTo>
                  <a:pt x="8333" y="6559"/>
                </a:lnTo>
                <a:lnTo>
                  <a:pt x="8333" y="6583"/>
                </a:lnTo>
                <a:lnTo>
                  <a:pt x="8284" y="6583"/>
                </a:lnTo>
                <a:cubicBezTo>
                  <a:pt x="8284" y="6583"/>
                  <a:pt x="8260" y="6608"/>
                  <a:pt x="8260" y="6608"/>
                </a:cubicBezTo>
                <a:lnTo>
                  <a:pt x="8211" y="6608"/>
                </a:lnTo>
                <a:cubicBezTo>
                  <a:pt x="8187" y="6608"/>
                  <a:pt x="8163" y="6583"/>
                  <a:pt x="8138" y="6583"/>
                </a:cubicBezTo>
                <a:cubicBezTo>
                  <a:pt x="8114" y="6583"/>
                  <a:pt x="8090" y="6559"/>
                  <a:pt x="8041" y="6535"/>
                </a:cubicBezTo>
                <a:cubicBezTo>
                  <a:pt x="8041" y="6316"/>
                  <a:pt x="8017" y="6098"/>
                  <a:pt x="7993" y="5903"/>
                </a:cubicBezTo>
                <a:cubicBezTo>
                  <a:pt x="8066" y="5782"/>
                  <a:pt x="8138" y="5660"/>
                  <a:pt x="8236" y="5539"/>
                </a:cubicBezTo>
                <a:close/>
                <a:moveTo>
                  <a:pt x="12502" y="7210"/>
                </a:moveTo>
                <a:cubicBezTo>
                  <a:pt x="12537" y="7210"/>
                  <a:pt x="12572" y="7212"/>
                  <a:pt x="12608" y="7215"/>
                </a:cubicBezTo>
                <a:cubicBezTo>
                  <a:pt x="12851" y="7239"/>
                  <a:pt x="13094" y="7312"/>
                  <a:pt x="13313" y="7409"/>
                </a:cubicBezTo>
                <a:cubicBezTo>
                  <a:pt x="13288" y="7434"/>
                  <a:pt x="13288" y="7434"/>
                  <a:pt x="13264" y="7434"/>
                </a:cubicBezTo>
                <a:lnTo>
                  <a:pt x="13118" y="7531"/>
                </a:lnTo>
                <a:cubicBezTo>
                  <a:pt x="13021" y="7579"/>
                  <a:pt x="12924" y="7652"/>
                  <a:pt x="12827" y="7725"/>
                </a:cubicBezTo>
                <a:cubicBezTo>
                  <a:pt x="12730" y="7677"/>
                  <a:pt x="12632" y="7628"/>
                  <a:pt x="12535" y="7604"/>
                </a:cubicBezTo>
                <a:cubicBezTo>
                  <a:pt x="12292" y="7506"/>
                  <a:pt x="12074" y="7409"/>
                  <a:pt x="11831" y="7336"/>
                </a:cubicBezTo>
                <a:cubicBezTo>
                  <a:pt x="12062" y="7273"/>
                  <a:pt x="12275" y="7210"/>
                  <a:pt x="12502" y="7210"/>
                </a:cubicBezTo>
                <a:close/>
                <a:moveTo>
                  <a:pt x="13531" y="7531"/>
                </a:moveTo>
                <a:cubicBezTo>
                  <a:pt x="13556" y="7555"/>
                  <a:pt x="13604" y="7579"/>
                  <a:pt x="13628" y="7604"/>
                </a:cubicBezTo>
                <a:cubicBezTo>
                  <a:pt x="13774" y="7677"/>
                  <a:pt x="13871" y="7774"/>
                  <a:pt x="13993" y="7895"/>
                </a:cubicBezTo>
                <a:cubicBezTo>
                  <a:pt x="13896" y="7968"/>
                  <a:pt x="13774" y="8041"/>
                  <a:pt x="13677" y="8114"/>
                </a:cubicBezTo>
                <a:cubicBezTo>
                  <a:pt x="13483" y="8017"/>
                  <a:pt x="13264" y="7919"/>
                  <a:pt x="13045" y="7822"/>
                </a:cubicBezTo>
                <a:cubicBezTo>
                  <a:pt x="13070" y="7822"/>
                  <a:pt x="13070" y="7822"/>
                  <a:pt x="13094" y="7798"/>
                </a:cubicBezTo>
                <a:cubicBezTo>
                  <a:pt x="13143" y="7774"/>
                  <a:pt x="13191" y="7749"/>
                  <a:pt x="13240" y="7701"/>
                </a:cubicBezTo>
                <a:cubicBezTo>
                  <a:pt x="13337" y="7652"/>
                  <a:pt x="13434" y="7604"/>
                  <a:pt x="13531" y="7531"/>
                </a:cubicBezTo>
                <a:close/>
                <a:moveTo>
                  <a:pt x="3365" y="7111"/>
                </a:moveTo>
                <a:cubicBezTo>
                  <a:pt x="3401" y="7111"/>
                  <a:pt x="3438" y="7113"/>
                  <a:pt x="3474" y="7118"/>
                </a:cubicBezTo>
                <a:cubicBezTo>
                  <a:pt x="2988" y="7628"/>
                  <a:pt x="2405" y="7968"/>
                  <a:pt x="1847" y="8357"/>
                </a:cubicBezTo>
                <a:cubicBezTo>
                  <a:pt x="1968" y="8041"/>
                  <a:pt x="2211" y="7774"/>
                  <a:pt x="2430" y="7555"/>
                </a:cubicBezTo>
                <a:cubicBezTo>
                  <a:pt x="2694" y="7313"/>
                  <a:pt x="3017" y="7111"/>
                  <a:pt x="3365" y="7111"/>
                </a:cubicBezTo>
                <a:close/>
                <a:moveTo>
                  <a:pt x="7759" y="7942"/>
                </a:moveTo>
                <a:cubicBezTo>
                  <a:pt x="7772" y="7942"/>
                  <a:pt x="7785" y="7943"/>
                  <a:pt x="7798" y="7944"/>
                </a:cubicBezTo>
                <a:cubicBezTo>
                  <a:pt x="7798" y="7992"/>
                  <a:pt x="7798" y="8017"/>
                  <a:pt x="7798" y="8065"/>
                </a:cubicBezTo>
                <a:cubicBezTo>
                  <a:pt x="7798" y="8089"/>
                  <a:pt x="7798" y="8138"/>
                  <a:pt x="7798" y="8162"/>
                </a:cubicBezTo>
                <a:cubicBezTo>
                  <a:pt x="7604" y="8284"/>
                  <a:pt x="7434" y="8357"/>
                  <a:pt x="7240" y="8454"/>
                </a:cubicBezTo>
                <a:cubicBezTo>
                  <a:pt x="7332" y="8176"/>
                  <a:pt x="7491" y="7942"/>
                  <a:pt x="7759" y="7942"/>
                </a:cubicBezTo>
                <a:close/>
                <a:moveTo>
                  <a:pt x="8017" y="8017"/>
                </a:moveTo>
                <a:cubicBezTo>
                  <a:pt x="8163" y="8162"/>
                  <a:pt x="8211" y="8332"/>
                  <a:pt x="8236" y="8527"/>
                </a:cubicBezTo>
                <a:lnTo>
                  <a:pt x="8211" y="8502"/>
                </a:lnTo>
                <a:cubicBezTo>
                  <a:pt x="8138" y="8405"/>
                  <a:pt x="8066" y="8308"/>
                  <a:pt x="7993" y="8211"/>
                </a:cubicBezTo>
                <a:lnTo>
                  <a:pt x="8017" y="8065"/>
                </a:lnTo>
                <a:cubicBezTo>
                  <a:pt x="8017" y="8041"/>
                  <a:pt x="8017" y="8017"/>
                  <a:pt x="8017" y="8017"/>
                </a:cubicBezTo>
                <a:close/>
                <a:moveTo>
                  <a:pt x="11758" y="7531"/>
                </a:moveTo>
                <a:cubicBezTo>
                  <a:pt x="12001" y="7628"/>
                  <a:pt x="12219" y="7701"/>
                  <a:pt x="12462" y="7798"/>
                </a:cubicBezTo>
                <a:cubicBezTo>
                  <a:pt x="12535" y="7847"/>
                  <a:pt x="12632" y="7871"/>
                  <a:pt x="12705" y="7919"/>
                </a:cubicBezTo>
                <a:cubicBezTo>
                  <a:pt x="12851" y="8114"/>
                  <a:pt x="12973" y="8332"/>
                  <a:pt x="13118" y="8527"/>
                </a:cubicBezTo>
                <a:cubicBezTo>
                  <a:pt x="12608" y="8332"/>
                  <a:pt x="12049" y="8017"/>
                  <a:pt x="11758" y="7531"/>
                </a:cubicBezTo>
                <a:close/>
                <a:moveTo>
                  <a:pt x="3329" y="7531"/>
                </a:moveTo>
                <a:lnTo>
                  <a:pt x="3329" y="7531"/>
                </a:lnTo>
                <a:cubicBezTo>
                  <a:pt x="3061" y="8041"/>
                  <a:pt x="2551" y="8454"/>
                  <a:pt x="1968" y="8551"/>
                </a:cubicBezTo>
                <a:cubicBezTo>
                  <a:pt x="2430" y="8211"/>
                  <a:pt x="2916" y="7895"/>
                  <a:pt x="3329" y="7531"/>
                </a:cubicBezTo>
                <a:close/>
                <a:moveTo>
                  <a:pt x="14139" y="8041"/>
                </a:moveTo>
                <a:cubicBezTo>
                  <a:pt x="14333" y="8211"/>
                  <a:pt x="14503" y="8405"/>
                  <a:pt x="14673" y="8600"/>
                </a:cubicBezTo>
                <a:cubicBezTo>
                  <a:pt x="14406" y="8478"/>
                  <a:pt x="14139" y="8357"/>
                  <a:pt x="13896" y="8235"/>
                </a:cubicBezTo>
                <a:lnTo>
                  <a:pt x="14139" y="8041"/>
                </a:lnTo>
                <a:close/>
                <a:moveTo>
                  <a:pt x="13070" y="8065"/>
                </a:moveTo>
                <a:cubicBezTo>
                  <a:pt x="13264" y="8162"/>
                  <a:pt x="13458" y="8260"/>
                  <a:pt x="13653" y="8357"/>
                </a:cubicBezTo>
                <a:cubicBezTo>
                  <a:pt x="13774" y="8502"/>
                  <a:pt x="13871" y="8648"/>
                  <a:pt x="13969" y="8794"/>
                </a:cubicBezTo>
                <a:cubicBezTo>
                  <a:pt x="13798" y="8770"/>
                  <a:pt x="13628" y="8721"/>
                  <a:pt x="13458" y="8648"/>
                </a:cubicBezTo>
                <a:cubicBezTo>
                  <a:pt x="13313" y="8478"/>
                  <a:pt x="13191" y="8260"/>
                  <a:pt x="13070" y="8065"/>
                </a:cubicBezTo>
                <a:close/>
                <a:moveTo>
                  <a:pt x="14066" y="8551"/>
                </a:moveTo>
                <a:lnTo>
                  <a:pt x="14066" y="8551"/>
                </a:lnTo>
                <a:cubicBezTo>
                  <a:pt x="14284" y="8648"/>
                  <a:pt x="14527" y="8770"/>
                  <a:pt x="14746" y="8867"/>
                </a:cubicBezTo>
                <a:cubicBezTo>
                  <a:pt x="14576" y="8867"/>
                  <a:pt x="14430" y="8867"/>
                  <a:pt x="14284" y="8843"/>
                </a:cubicBezTo>
                <a:cubicBezTo>
                  <a:pt x="14260" y="8818"/>
                  <a:pt x="14236" y="8794"/>
                  <a:pt x="14211" y="8770"/>
                </a:cubicBezTo>
                <a:cubicBezTo>
                  <a:pt x="14187" y="8697"/>
                  <a:pt x="14139" y="8648"/>
                  <a:pt x="14090" y="8575"/>
                </a:cubicBezTo>
                <a:cubicBezTo>
                  <a:pt x="14090" y="8575"/>
                  <a:pt x="14066" y="8551"/>
                  <a:pt x="14066" y="8551"/>
                </a:cubicBezTo>
                <a:close/>
                <a:moveTo>
                  <a:pt x="4810" y="7045"/>
                </a:moveTo>
                <a:lnTo>
                  <a:pt x="4810" y="7045"/>
                </a:lnTo>
                <a:cubicBezTo>
                  <a:pt x="5005" y="7215"/>
                  <a:pt x="5005" y="7555"/>
                  <a:pt x="4980" y="7798"/>
                </a:cubicBezTo>
                <a:cubicBezTo>
                  <a:pt x="4933" y="8253"/>
                  <a:pt x="4767" y="8731"/>
                  <a:pt x="4506" y="9094"/>
                </a:cubicBezTo>
                <a:lnTo>
                  <a:pt x="4506" y="9094"/>
                </a:lnTo>
                <a:cubicBezTo>
                  <a:pt x="4611" y="8828"/>
                  <a:pt x="4694" y="8546"/>
                  <a:pt x="4737" y="8284"/>
                </a:cubicBezTo>
                <a:cubicBezTo>
                  <a:pt x="4810" y="7871"/>
                  <a:pt x="4859" y="7458"/>
                  <a:pt x="4810" y="7045"/>
                </a:cubicBezTo>
                <a:close/>
                <a:moveTo>
                  <a:pt x="7968" y="8527"/>
                </a:moveTo>
                <a:cubicBezTo>
                  <a:pt x="7968" y="8551"/>
                  <a:pt x="7993" y="8575"/>
                  <a:pt x="8017" y="8600"/>
                </a:cubicBezTo>
                <a:cubicBezTo>
                  <a:pt x="8066" y="8648"/>
                  <a:pt x="8090" y="8697"/>
                  <a:pt x="8138" y="8770"/>
                </a:cubicBezTo>
                <a:cubicBezTo>
                  <a:pt x="8138" y="8794"/>
                  <a:pt x="8163" y="8818"/>
                  <a:pt x="8187" y="8843"/>
                </a:cubicBezTo>
                <a:cubicBezTo>
                  <a:pt x="8187" y="8867"/>
                  <a:pt x="8187" y="8867"/>
                  <a:pt x="8187" y="8891"/>
                </a:cubicBezTo>
                <a:cubicBezTo>
                  <a:pt x="8163" y="9013"/>
                  <a:pt x="8138" y="9134"/>
                  <a:pt x="8090" y="9231"/>
                </a:cubicBezTo>
                <a:cubicBezTo>
                  <a:pt x="8017" y="9134"/>
                  <a:pt x="7944" y="9013"/>
                  <a:pt x="7895" y="8891"/>
                </a:cubicBezTo>
                <a:cubicBezTo>
                  <a:pt x="7920" y="8770"/>
                  <a:pt x="7944" y="8648"/>
                  <a:pt x="7968" y="8527"/>
                </a:cubicBezTo>
                <a:close/>
                <a:moveTo>
                  <a:pt x="4592" y="7021"/>
                </a:moveTo>
                <a:cubicBezTo>
                  <a:pt x="4640" y="7434"/>
                  <a:pt x="4616" y="7847"/>
                  <a:pt x="4519" y="8260"/>
                </a:cubicBezTo>
                <a:cubicBezTo>
                  <a:pt x="4446" y="8624"/>
                  <a:pt x="4324" y="8964"/>
                  <a:pt x="4154" y="9304"/>
                </a:cubicBezTo>
                <a:cubicBezTo>
                  <a:pt x="4057" y="8818"/>
                  <a:pt x="4106" y="8332"/>
                  <a:pt x="4227" y="7847"/>
                </a:cubicBezTo>
                <a:cubicBezTo>
                  <a:pt x="4276" y="7677"/>
                  <a:pt x="4300" y="7531"/>
                  <a:pt x="4373" y="7361"/>
                </a:cubicBezTo>
                <a:cubicBezTo>
                  <a:pt x="4422" y="7239"/>
                  <a:pt x="4470" y="7094"/>
                  <a:pt x="4592" y="7021"/>
                </a:cubicBezTo>
                <a:close/>
                <a:moveTo>
                  <a:pt x="7750" y="8430"/>
                </a:moveTo>
                <a:cubicBezTo>
                  <a:pt x="7725" y="8575"/>
                  <a:pt x="7701" y="8745"/>
                  <a:pt x="7677" y="8891"/>
                </a:cubicBezTo>
                <a:cubicBezTo>
                  <a:pt x="7482" y="9037"/>
                  <a:pt x="7312" y="9158"/>
                  <a:pt x="7142" y="9304"/>
                </a:cubicBezTo>
                <a:cubicBezTo>
                  <a:pt x="7142" y="9134"/>
                  <a:pt x="7167" y="8964"/>
                  <a:pt x="7191" y="8794"/>
                </a:cubicBezTo>
                <a:cubicBezTo>
                  <a:pt x="7191" y="8794"/>
                  <a:pt x="7191" y="8770"/>
                  <a:pt x="7191" y="8770"/>
                </a:cubicBezTo>
                <a:cubicBezTo>
                  <a:pt x="7361" y="8624"/>
                  <a:pt x="7555" y="8527"/>
                  <a:pt x="7750" y="8430"/>
                </a:cubicBezTo>
                <a:close/>
                <a:moveTo>
                  <a:pt x="11442" y="9013"/>
                </a:moveTo>
                <a:lnTo>
                  <a:pt x="11442" y="9013"/>
                </a:lnTo>
                <a:cubicBezTo>
                  <a:pt x="11758" y="9085"/>
                  <a:pt x="12049" y="9280"/>
                  <a:pt x="12268" y="9523"/>
                </a:cubicBezTo>
                <a:cubicBezTo>
                  <a:pt x="12098" y="9523"/>
                  <a:pt x="11928" y="9523"/>
                  <a:pt x="11782" y="9498"/>
                </a:cubicBezTo>
                <a:cubicBezTo>
                  <a:pt x="11661" y="9328"/>
                  <a:pt x="11539" y="9183"/>
                  <a:pt x="11442" y="9013"/>
                </a:cubicBezTo>
                <a:close/>
                <a:moveTo>
                  <a:pt x="9304" y="9158"/>
                </a:moveTo>
                <a:cubicBezTo>
                  <a:pt x="9304" y="9280"/>
                  <a:pt x="9304" y="9401"/>
                  <a:pt x="9304" y="9523"/>
                </a:cubicBezTo>
                <a:cubicBezTo>
                  <a:pt x="9207" y="9596"/>
                  <a:pt x="9086" y="9668"/>
                  <a:pt x="8989" y="9741"/>
                </a:cubicBezTo>
                <a:cubicBezTo>
                  <a:pt x="9037" y="9498"/>
                  <a:pt x="9134" y="9304"/>
                  <a:pt x="9304" y="9158"/>
                </a:cubicBezTo>
                <a:close/>
                <a:moveTo>
                  <a:pt x="7823" y="9207"/>
                </a:moveTo>
                <a:cubicBezTo>
                  <a:pt x="7871" y="9280"/>
                  <a:pt x="7944" y="9377"/>
                  <a:pt x="7993" y="9474"/>
                </a:cubicBezTo>
                <a:cubicBezTo>
                  <a:pt x="7944" y="9596"/>
                  <a:pt x="7871" y="9693"/>
                  <a:pt x="7798" y="9814"/>
                </a:cubicBezTo>
                <a:cubicBezTo>
                  <a:pt x="7798" y="9790"/>
                  <a:pt x="7798" y="9790"/>
                  <a:pt x="7774" y="9766"/>
                </a:cubicBezTo>
                <a:cubicBezTo>
                  <a:pt x="7774" y="9717"/>
                  <a:pt x="7750" y="9693"/>
                  <a:pt x="7725" y="9644"/>
                </a:cubicBezTo>
                <a:cubicBezTo>
                  <a:pt x="7725" y="9644"/>
                  <a:pt x="7725" y="9620"/>
                  <a:pt x="7701" y="9620"/>
                </a:cubicBezTo>
                <a:cubicBezTo>
                  <a:pt x="7701" y="9620"/>
                  <a:pt x="7701" y="9596"/>
                  <a:pt x="7701" y="9596"/>
                </a:cubicBezTo>
                <a:cubicBezTo>
                  <a:pt x="7701" y="9596"/>
                  <a:pt x="7701" y="9596"/>
                  <a:pt x="7701" y="9571"/>
                </a:cubicBezTo>
                <a:cubicBezTo>
                  <a:pt x="7701" y="9571"/>
                  <a:pt x="7701" y="9547"/>
                  <a:pt x="7725" y="9523"/>
                </a:cubicBezTo>
                <a:cubicBezTo>
                  <a:pt x="7750" y="9426"/>
                  <a:pt x="7774" y="9304"/>
                  <a:pt x="7823" y="9207"/>
                </a:cubicBezTo>
                <a:close/>
                <a:moveTo>
                  <a:pt x="9523" y="9304"/>
                </a:moveTo>
                <a:cubicBezTo>
                  <a:pt x="9620" y="9474"/>
                  <a:pt x="9693" y="9644"/>
                  <a:pt x="9717" y="9814"/>
                </a:cubicBezTo>
                <a:cubicBezTo>
                  <a:pt x="9645" y="9741"/>
                  <a:pt x="9596" y="9668"/>
                  <a:pt x="9523" y="9571"/>
                </a:cubicBezTo>
                <a:cubicBezTo>
                  <a:pt x="9523" y="9498"/>
                  <a:pt x="9523" y="9401"/>
                  <a:pt x="9523" y="9304"/>
                </a:cubicBezTo>
                <a:close/>
                <a:moveTo>
                  <a:pt x="7580" y="9231"/>
                </a:moveTo>
                <a:lnTo>
                  <a:pt x="7580" y="9231"/>
                </a:lnTo>
                <a:cubicBezTo>
                  <a:pt x="7555" y="9328"/>
                  <a:pt x="7531" y="9401"/>
                  <a:pt x="7507" y="9498"/>
                </a:cubicBezTo>
                <a:cubicBezTo>
                  <a:pt x="7482" y="9523"/>
                  <a:pt x="7482" y="9523"/>
                  <a:pt x="7482" y="9523"/>
                </a:cubicBezTo>
                <a:cubicBezTo>
                  <a:pt x="7385" y="9644"/>
                  <a:pt x="7240" y="9766"/>
                  <a:pt x="7118" y="9863"/>
                </a:cubicBezTo>
                <a:cubicBezTo>
                  <a:pt x="7118" y="9766"/>
                  <a:pt x="7118" y="9668"/>
                  <a:pt x="7118" y="9571"/>
                </a:cubicBezTo>
                <a:cubicBezTo>
                  <a:pt x="7142" y="9571"/>
                  <a:pt x="7142" y="9571"/>
                  <a:pt x="7142" y="9547"/>
                </a:cubicBezTo>
                <a:cubicBezTo>
                  <a:pt x="7288" y="9450"/>
                  <a:pt x="7434" y="9328"/>
                  <a:pt x="7580" y="9231"/>
                </a:cubicBezTo>
                <a:close/>
                <a:moveTo>
                  <a:pt x="11272" y="9158"/>
                </a:moveTo>
                <a:lnTo>
                  <a:pt x="11272" y="9158"/>
                </a:lnTo>
                <a:cubicBezTo>
                  <a:pt x="11394" y="9304"/>
                  <a:pt x="11491" y="9474"/>
                  <a:pt x="11612" y="9620"/>
                </a:cubicBezTo>
                <a:cubicBezTo>
                  <a:pt x="11588" y="9717"/>
                  <a:pt x="11539" y="9839"/>
                  <a:pt x="11515" y="9936"/>
                </a:cubicBezTo>
                <a:cubicBezTo>
                  <a:pt x="11369" y="9693"/>
                  <a:pt x="11272" y="9426"/>
                  <a:pt x="11272" y="9158"/>
                </a:cubicBezTo>
                <a:close/>
                <a:moveTo>
                  <a:pt x="11952" y="9717"/>
                </a:moveTo>
                <a:lnTo>
                  <a:pt x="11952" y="9717"/>
                </a:lnTo>
                <a:cubicBezTo>
                  <a:pt x="12122" y="9741"/>
                  <a:pt x="12292" y="9741"/>
                  <a:pt x="12438" y="9741"/>
                </a:cubicBezTo>
                <a:cubicBezTo>
                  <a:pt x="12511" y="9839"/>
                  <a:pt x="12560" y="9911"/>
                  <a:pt x="12608" y="9984"/>
                </a:cubicBezTo>
                <a:cubicBezTo>
                  <a:pt x="12438" y="9960"/>
                  <a:pt x="12268" y="9936"/>
                  <a:pt x="12098" y="9911"/>
                </a:cubicBezTo>
                <a:cubicBezTo>
                  <a:pt x="12049" y="9839"/>
                  <a:pt x="12001" y="9790"/>
                  <a:pt x="11952" y="9717"/>
                </a:cubicBezTo>
                <a:close/>
                <a:moveTo>
                  <a:pt x="7312" y="9984"/>
                </a:moveTo>
                <a:cubicBezTo>
                  <a:pt x="7288" y="10033"/>
                  <a:pt x="7264" y="10081"/>
                  <a:pt x="7215" y="10130"/>
                </a:cubicBezTo>
                <a:cubicBezTo>
                  <a:pt x="7191" y="10179"/>
                  <a:pt x="7167" y="10227"/>
                  <a:pt x="7142" y="10276"/>
                </a:cubicBezTo>
                <a:cubicBezTo>
                  <a:pt x="7142" y="10227"/>
                  <a:pt x="7142" y="10179"/>
                  <a:pt x="7118" y="10130"/>
                </a:cubicBezTo>
                <a:cubicBezTo>
                  <a:pt x="7191" y="10081"/>
                  <a:pt x="7240" y="10033"/>
                  <a:pt x="7312" y="9984"/>
                </a:cubicBezTo>
                <a:close/>
                <a:moveTo>
                  <a:pt x="7604" y="9863"/>
                </a:moveTo>
                <a:cubicBezTo>
                  <a:pt x="7604" y="9887"/>
                  <a:pt x="7604" y="9911"/>
                  <a:pt x="7628" y="9911"/>
                </a:cubicBezTo>
                <a:cubicBezTo>
                  <a:pt x="7628" y="9911"/>
                  <a:pt x="7628" y="9936"/>
                  <a:pt x="7628" y="9936"/>
                </a:cubicBezTo>
                <a:cubicBezTo>
                  <a:pt x="7628" y="9936"/>
                  <a:pt x="7628" y="9936"/>
                  <a:pt x="7628" y="9960"/>
                </a:cubicBezTo>
                <a:cubicBezTo>
                  <a:pt x="7653" y="9984"/>
                  <a:pt x="7653" y="9984"/>
                  <a:pt x="7653" y="10009"/>
                </a:cubicBezTo>
                <a:cubicBezTo>
                  <a:pt x="7555" y="10130"/>
                  <a:pt x="7458" y="10251"/>
                  <a:pt x="7361" y="10349"/>
                </a:cubicBezTo>
                <a:cubicBezTo>
                  <a:pt x="7410" y="10276"/>
                  <a:pt x="7458" y="10203"/>
                  <a:pt x="7482" y="10130"/>
                </a:cubicBezTo>
                <a:cubicBezTo>
                  <a:pt x="7531" y="10033"/>
                  <a:pt x="7555" y="9960"/>
                  <a:pt x="7604" y="9863"/>
                </a:cubicBezTo>
                <a:close/>
                <a:moveTo>
                  <a:pt x="9280" y="9790"/>
                </a:moveTo>
                <a:cubicBezTo>
                  <a:pt x="9280" y="9960"/>
                  <a:pt x="9256" y="10106"/>
                  <a:pt x="9232" y="10276"/>
                </a:cubicBezTo>
                <a:cubicBezTo>
                  <a:pt x="9134" y="10324"/>
                  <a:pt x="9037" y="10373"/>
                  <a:pt x="8940" y="10422"/>
                </a:cubicBezTo>
                <a:cubicBezTo>
                  <a:pt x="8940" y="10276"/>
                  <a:pt x="8916" y="10130"/>
                  <a:pt x="8940" y="10009"/>
                </a:cubicBezTo>
                <a:cubicBezTo>
                  <a:pt x="9037" y="9936"/>
                  <a:pt x="9159" y="9863"/>
                  <a:pt x="9280" y="9790"/>
                </a:cubicBezTo>
                <a:close/>
                <a:moveTo>
                  <a:pt x="11782" y="9839"/>
                </a:moveTo>
                <a:cubicBezTo>
                  <a:pt x="11831" y="9911"/>
                  <a:pt x="11879" y="9984"/>
                  <a:pt x="11952" y="10081"/>
                </a:cubicBezTo>
                <a:cubicBezTo>
                  <a:pt x="11977" y="10081"/>
                  <a:pt x="11977" y="10106"/>
                  <a:pt x="12001" y="10130"/>
                </a:cubicBezTo>
                <a:cubicBezTo>
                  <a:pt x="11952" y="10251"/>
                  <a:pt x="11904" y="10349"/>
                  <a:pt x="11879" y="10470"/>
                </a:cubicBezTo>
                <a:cubicBezTo>
                  <a:pt x="11807" y="10373"/>
                  <a:pt x="11734" y="10276"/>
                  <a:pt x="11661" y="10179"/>
                </a:cubicBezTo>
                <a:cubicBezTo>
                  <a:pt x="11709" y="10057"/>
                  <a:pt x="11734" y="9936"/>
                  <a:pt x="11782" y="9839"/>
                </a:cubicBezTo>
                <a:close/>
                <a:moveTo>
                  <a:pt x="12268" y="10154"/>
                </a:moveTo>
                <a:lnTo>
                  <a:pt x="12268" y="10154"/>
                </a:lnTo>
                <a:cubicBezTo>
                  <a:pt x="12414" y="10179"/>
                  <a:pt x="12584" y="10179"/>
                  <a:pt x="12730" y="10227"/>
                </a:cubicBezTo>
                <a:cubicBezTo>
                  <a:pt x="12778" y="10324"/>
                  <a:pt x="12827" y="10422"/>
                  <a:pt x="12875" y="10519"/>
                </a:cubicBezTo>
                <a:cubicBezTo>
                  <a:pt x="12851" y="10519"/>
                  <a:pt x="12827" y="10519"/>
                  <a:pt x="12802" y="10494"/>
                </a:cubicBezTo>
                <a:cubicBezTo>
                  <a:pt x="12705" y="10494"/>
                  <a:pt x="12608" y="10470"/>
                  <a:pt x="12535" y="10446"/>
                </a:cubicBezTo>
                <a:cubicBezTo>
                  <a:pt x="12511" y="10422"/>
                  <a:pt x="12487" y="10422"/>
                  <a:pt x="12487" y="10422"/>
                </a:cubicBezTo>
                <a:cubicBezTo>
                  <a:pt x="12414" y="10349"/>
                  <a:pt x="12341" y="10251"/>
                  <a:pt x="12268" y="10154"/>
                </a:cubicBezTo>
                <a:close/>
                <a:moveTo>
                  <a:pt x="9499" y="9887"/>
                </a:moveTo>
                <a:cubicBezTo>
                  <a:pt x="9596" y="9984"/>
                  <a:pt x="9669" y="10081"/>
                  <a:pt x="9766" y="10179"/>
                </a:cubicBezTo>
                <a:cubicBezTo>
                  <a:pt x="9766" y="10324"/>
                  <a:pt x="9742" y="10470"/>
                  <a:pt x="9717" y="10592"/>
                </a:cubicBezTo>
                <a:cubicBezTo>
                  <a:pt x="9620" y="10494"/>
                  <a:pt x="9547" y="10397"/>
                  <a:pt x="9450" y="10300"/>
                </a:cubicBezTo>
                <a:cubicBezTo>
                  <a:pt x="9474" y="10154"/>
                  <a:pt x="9474" y="10009"/>
                  <a:pt x="9499" y="9887"/>
                </a:cubicBezTo>
                <a:close/>
                <a:moveTo>
                  <a:pt x="12147" y="10324"/>
                </a:moveTo>
                <a:cubicBezTo>
                  <a:pt x="12219" y="10422"/>
                  <a:pt x="12292" y="10519"/>
                  <a:pt x="12365" y="10592"/>
                </a:cubicBezTo>
                <a:cubicBezTo>
                  <a:pt x="12365" y="10713"/>
                  <a:pt x="12341" y="10810"/>
                  <a:pt x="12341" y="10932"/>
                </a:cubicBezTo>
                <a:cubicBezTo>
                  <a:pt x="12244" y="10835"/>
                  <a:pt x="12147" y="10737"/>
                  <a:pt x="12049" y="10664"/>
                </a:cubicBezTo>
                <a:cubicBezTo>
                  <a:pt x="12074" y="10567"/>
                  <a:pt x="12098" y="10494"/>
                  <a:pt x="12122" y="10422"/>
                </a:cubicBezTo>
                <a:cubicBezTo>
                  <a:pt x="12122" y="10397"/>
                  <a:pt x="12147" y="10349"/>
                  <a:pt x="12147" y="10324"/>
                </a:cubicBezTo>
                <a:close/>
                <a:moveTo>
                  <a:pt x="9207" y="10519"/>
                </a:moveTo>
                <a:cubicBezTo>
                  <a:pt x="9207" y="10762"/>
                  <a:pt x="9183" y="11005"/>
                  <a:pt x="9207" y="11223"/>
                </a:cubicBezTo>
                <a:cubicBezTo>
                  <a:pt x="9110" y="11053"/>
                  <a:pt x="9037" y="10835"/>
                  <a:pt x="8989" y="10640"/>
                </a:cubicBezTo>
                <a:cubicBezTo>
                  <a:pt x="9061" y="10592"/>
                  <a:pt x="9134" y="10567"/>
                  <a:pt x="9207" y="10519"/>
                </a:cubicBezTo>
                <a:close/>
                <a:moveTo>
                  <a:pt x="12705" y="10689"/>
                </a:moveTo>
                <a:lnTo>
                  <a:pt x="12705" y="10689"/>
                </a:lnTo>
                <a:cubicBezTo>
                  <a:pt x="12802" y="10713"/>
                  <a:pt x="12875" y="10737"/>
                  <a:pt x="12973" y="10737"/>
                </a:cubicBezTo>
                <a:cubicBezTo>
                  <a:pt x="13045" y="10932"/>
                  <a:pt x="13118" y="11102"/>
                  <a:pt x="13167" y="11272"/>
                </a:cubicBezTo>
                <a:cubicBezTo>
                  <a:pt x="13021" y="11077"/>
                  <a:pt x="12851" y="10883"/>
                  <a:pt x="12705" y="10689"/>
                </a:cubicBezTo>
                <a:close/>
                <a:moveTo>
                  <a:pt x="9426" y="10592"/>
                </a:moveTo>
                <a:cubicBezTo>
                  <a:pt x="9499" y="10689"/>
                  <a:pt x="9572" y="10762"/>
                  <a:pt x="9645" y="10859"/>
                </a:cubicBezTo>
                <a:cubicBezTo>
                  <a:pt x="9596" y="11029"/>
                  <a:pt x="9523" y="11223"/>
                  <a:pt x="9426" y="11393"/>
                </a:cubicBezTo>
                <a:cubicBezTo>
                  <a:pt x="9402" y="11126"/>
                  <a:pt x="9402" y="10859"/>
                  <a:pt x="9426" y="10592"/>
                </a:cubicBezTo>
                <a:close/>
                <a:moveTo>
                  <a:pt x="12560" y="10859"/>
                </a:moveTo>
                <a:cubicBezTo>
                  <a:pt x="12705" y="11053"/>
                  <a:pt x="12875" y="11272"/>
                  <a:pt x="13045" y="11466"/>
                </a:cubicBezTo>
                <a:cubicBezTo>
                  <a:pt x="12948" y="11418"/>
                  <a:pt x="12851" y="11345"/>
                  <a:pt x="12754" y="11272"/>
                </a:cubicBezTo>
                <a:cubicBezTo>
                  <a:pt x="12681" y="11223"/>
                  <a:pt x="12608" y="11150"/>
                  <a:pt x="12535" y="11102"/>
                </a:cubicBezTo>
                <a:cubicBezTo>
                  <a:pt x="12535" y="11029"/>
                  <a:pt x="12560" y="10932"/>
                  <a:pt x="12560" y="10859"/>
                </a:cubicBezTo>
                <a:close/>
                <a:moveTo>
                  <a:pt x="3523" y="0"/>
                </a:moveTo>
                <a:cubicBezTo>
                  <a:pt x="3474" y="0"/>
                  <a:pt x="3426" y="24"/>
                  <a:pt x="3426" y="73"/>
                </a:cubicBezTo>
                <a:cubicBezTo>
                  <a:pt x="3353" y="365"/>
                  <a:pt x="3450" y="680"/>
                  <a:pt x="3571" y="948"/>
                </a:cubicBezTo>
                <a:cubicBezTo>
                  <a:pt x="3693" y="1239"/>
                  <a:pt x="3839" y="1555"/>
                  <a:pt x="3984" y="1822"/>
                </a:cubicBezTo>
                <a:cubicBezTo>
                  <a:pt x="4179" y="2162"/>
                  <a:pt x="4422" y="2454"/>
                  <a:pt x="4713" y="2672"/>
                </a:cubicBezTo>
                <a:cubicBezTo>
                  <a:pt x="4616" y="2648"/>
                  <a:pt x="4543" y="2624"/>
                  <a:pt x="4446" y="2575"/>
                </a:cubicBezTo>
                <a:cubicBezTo>
                  <a:pt x="4446" y="2551"/>
                  <a:pt x="4422" y="2551"/>
                  <a:pt x="4397" y="2527"/>
                </a:cubicBezTo>
                <a:cubicBezTo>
                  <a:pt x="3693" y="2065"/>
                  <a:pt x="3134" y="1433"/>
                  <a:pt x="2454" y="923"/>
                </a:cubicBezTo>
                <a:cubicBezTo>
                  <a:pt x="1820" y="448"/>
                  <a:pt x="1101" y="141"/>
                  <a:pt x="318" y="141"/>
                </a:cubicBezTo>
                <a:cubicBezTo>
                  <a:pt x="261" y="141"/>
                  <a:pt x="204" y="143"/>
                  <a:pt x="146" y="146"/>
                </a:cubicBezTo>
                <a:cubicBezTo>
                  <a:pt x="25" y="170"/>
                  <a:pt x="0" y="340"/>
                  <a:pt x="98" y="365"/>
                </a:cubicBezTo>
                <a:cubicBezTo>
                  <a:pt x="98" y="365"/>
                  <a:pt x="122" y="389"/>
                  <a:pt x="122" y="389"/>
                </a:cubicBezTo>
                <a:cubicBezTo>
                  <a:pt x="802" y="1506"/>
                  <a:pt x="1968" y="2405"/>
                  <a:pt x="3256" y="2697"/>
                </a:cubicBezTo>
                <a:cubicBezTo>
                  <a:pt x="3596" y="2769"/>
                  <a:pt x="3936" y="2794"/>
                  <a:pt x="4276" y="2794"/>
                </a:cubicBezTo>
                <a:cubicBezTo>
                  <a:pt x="4300" y="2794"/>
                  <a:pt x="4324" y="2769"/>
                  <a:pt x="4324" y="2769"/>
                </a:cubicBezTo>
                <a:cubicBezTo>
                  <a:pt x="4713" y="2915"/>
                  <a:pt x="5102" y="3037"/>
                  <a:pt x="5515" y="3134"/>
                </a:cubicBezTo>
                <a:cubicBezTo>
                  <a:pt x="5563" y="3450"/>
                  <a:pt x="5661" y="3741"/>
                  <a:pt x="5806" y="4008"/>
                </a:cubicBezTo>
                <a:cubicBezTo>
                  <a:pt x="5661" y="3960"/>
                  <a:pt x="5539" y="3887"/>
                  <a:pt x="5418" y="3838"/>
                </a:cubicBezTo>
                <a:cubicBezTo>
                  <a:pt x="5107" y="3727"/>
                  <a:pt x="4756" y="3617"/>
                  <a:pt x="4439" y="3617"/>
                </a:cubicBezTo>
                <a:cubicBezTo>
                  <a:pt x="4408" y="3617"/>
                  <a:pt x="4378" y="3618"/>
                  <a:pt x="4349" y="3620"/>
                </a:cubicBezTo>
                <a:cubicBezTo>
                  <a:pt x="4203" y="3620"/>
                  <a:pt x="4057" y="3668"/>
                  <a:pt x="3960" y="3765"/>
                </a:cubicBezTo>
                <a:cubicBezTo>
                  <a:pt x="3863" y="3887"/>
                  <a:pt x="3839" y="4033"/>
                  <a:pt x="3863" y="4178"/>
                </a:cubicBezTo>
                <a:cubicBezTo>
                  <a:pt x="3887" y="4373"/>
                  <a:pt x="3960" y="4591"/>
                  <a:pt x="4130" y="4713"/>
                </a:cubicBezTo>
                <a:cubicBezTo>
                  <a:pt x="4300" y="4859"/>
                  <a:pt x="4519" y="4907"/>
                  <a:pt x="4737" y="4931"/>
                </a:cubicBezTo>
                <a:lnTo>
                  <a:pt x="4980" y="4931"/>
                </a:lnTo>
                <a:cubicBezTo>
                  <a:pt x="4689" y="5685"/>
                  <a:pt x="4154" y="6316"/>
                  <a:pt x="3644" y="6923"/>
                </a:cubicBezTo>
                <a:cubicBezTo>
                  <a:pt x="3553" y="6902"/>
                  <a:pt x="3462" y="6892"/>
                  <a:pt x="3373" y="6892"/>
                </a:cubicBezTo>
                <a:cubicBezTo>
                  <a:pt x="2964" y="6892"/>
                  <a:pt x="2587" y="7102"/>
                  <a:pt x="2308" y="7361"/>
                </a:cubicBezTo>
                <a:cubicBezTo>
                  <a:pt x="1968" y="7677"/>
                  <a:pt x="1677" y="8114"/>
                  <a:pt x="1579" y="8575"/>
                </a:cubicBezTo>
                <a:cubicBezTo>
                  <a:pt x="1507" y="8624"/>
                  <a:pt x="1555" y="8721"/>
                  <a:pt x="1604" y="8745"/>
                </a:cubicBezTo>
                <a:cubicBezTo>
                  <a:pt x="1628" y="8745"/>
                  <a:pt x="1652" y="8770"/>
                  <a:pt x="1677" y="8770"/>
                </a:cubicBezTo>
                <a:cubicBezTo>
                  <a:pt x="1692" y="8770"/>
                  <a:pt x="1707" y="8770"/>
                  <a:pt x="1722" y="8770"/>
                </a:cubicBezTo>
                <a:cubicBezTo>
                  <a:pt x="2627" y="8770"/>
                  <a:pt x="3454" y="8051"/>
                  <a:pt x="3693" y="7215"/>
                </a:cubicBezTo>
                <a:cubicBezTo>
                  <a:pt x="3717" y="7191"/>
                  <a:pt x="3717" y="7166"/>
                  <a:pt x="3717" y="7166"/>
                </a:cubicBezTo>
                <a:cubicBezTo>
                  <a:pt x="3741" y="7118"/>
                  <a:pt x="3766" y="7094"/>
                  <a:pt x="3814" y="7069"/>
                </a:cubicBezTo>
                <a:cubicBezTo>
                  <a:pt x="4009" y="6826"/>
                  <a:pt x="4203" y="6583"/>
                  <a:pt x="4373" y="6340"/>
                </a:cubicBezTo>
                <a:cubicBezTo>
                  <a:pt x="4397" y="6389"/>
                  <a:pt x="4397" y="6438"/>
                  <a:pt x="4397" y="6486"/>
                </a:cubicBezTo>
                <a:cubicBezTo>
                  <a:pt x="4422" y="6608"/>
                  <a:pt x="4446" y="6705"/>
                  <a:pt x="4470" y="6826"/>
                </a:cubicBezTo>
                <a:cubicBezTo>
                  <a:pt x="4203" y="7021"/>
                  <a:pt x="4106" y="7434"/>
                  <a:pt x="4033" y="7725"/>
                </a:cubicBezTo>
                <a:cubicBezTo>
                  <a:pt x="3960" y="8017"/>
                  <a:pt x="3887" y="8284"/>
                  <a:pt x="3887" y="8575"/>
                </a:cubicBezTo>
                <a:cubicBezTo>
                  <a:pt x="3863" y="8915"/>
                  <a:pt x="3912" y="9256"/>
                  <a:pt x="4033" y="9571"/>
                </a:cubicBezTo>
                <a:cubicBezTo>
                  <a:pt x="4033" y="9626"/>
                  <a:pt x="4074" y="9653"/>
                  <a:pt x="4115" y="9653"/>
                </a:cubicBezTo>
                <a:cubicBezTo>
                  <a:pt x="4129" y="9653"/>
                  <a:pt x="4142" y="9650"/>
                  <a:pt x="4154" y="9644"/>
                </a:cubicBezTo>
                <a:cubicBezTo>
                  <a:pt x="4349" y="9620"/>
                  <a:pt x="4495" y="9474"/>
                  <a:pt x="4616" y="9328"/>
                </a:cubicBezTo>
                <a:cubicBezTo>
                  <a:pt x="4786" y="9110"/>
                  <a:pt x="4908" y="8867"/>
                  <a:pt x="5005" y="8624"/>
                </a:cubicBezTo>
                <a:cubicBezTo>
                  <a:pt x="5175" y="8162"/>
                  <a:pt x="5320" y="7555"/>
                  <a:pt x="5126" y="7094"/>
                </a:cubicBezTo>
                <a:cubicBezTo>
                  <a:pt x="5029" y="6923"/>
                  <a:pt x="4883" y="6802"/>
                  <a:pt x="4713" y="6753"/>
                </a:cubicBezTo>
                <a:cubicBezTo>
                  <a:pt x="4713" y="6753"/>
                  <a:pt x="4689" y="6729"/>
                  <a:pt x="4665" y="6729"/>
                </a:cubicBezTo>
                <a:cubicBezTo>
                  <a:pt x="4640" y="6535"/>
                  <a:pt x="4567" y="6316"/>
                  <a:pt x="4592" y="6122"/>
                </a:cubicBezTo>
                <a:cubicBezTo>
                  <a:pt x="4592" y="6098"/>
                  <a:pt x="4592" y="6098"/>
                  <a:pt x="4592" y="6073"/>
                </a:cubicBezTo>
                <a:cubicBezTo>
                  <a:pt x="4835" y="5709"/>
                  <a:pt x="5078" y="5320"/>
                  <a:pt x="5223" y="4883"/>
                </a:cubicBezTo>
                <a:cubicBezTo>
                  <a:pt x="5345" y="4859"/>
                  <a:pt x="5466" y="4834"/>
                  <a:pt x="5588" y="4810"/>
                </a:cubicBezTo>
                <a:cubicBezTo>
                  <a:pt x="5612" y="4810"/>
                  <a:pt x="5636" y="4786"/>
                  <a:pt x="5636" y="4786"/>
                </a:cubicBezTo>
                <a:lnTo>
                  <a:pt x="5636" y="4786"/>
                </a:lnTo>
                <a:cubicBezTo>
                  <a:pt x="5612" y="4810"/>
                  <a:pt x="5588" y="4834"/>
                  <a:pt x="5563" y="4859"/>
                </a:cubicBezTo>
                <a:cubicBezTo>
                  <a:pt x="5296" y="5174"/>
                  <a:pt x="5005" y="5587"/>
                  <a:pt x="5078" y="6025"/>
                </a:cubicBezTo>
                <a:cubicBezTo>
                  <a:pt x="5126" y="6170"/>
                  <a:pt x="5199" y="6316"/>
                  <a:pt x="5369" y="6365"/>
                </a:cubicBezTo>
                <a:cubicBezTo>
                  <a:pt x="5418" y="6381"/>
                  <a:pt x="5472" y="6389"/>
                  <a:pt x="5527" y="6389"/>
                </a:cubicBezTo>
                <a:cubicBezTo>
                  <a:pt x="5639" y="6389"/>
                  <a:pt x="5758" y="6357"/>
                  <a:pt x="5855" y="6292"/>
                </a:cubicBezTo>
                <a:cubicBezTo>
                  <a:pt x="6146" y="6146"/>
                  <a:pt x="6268" y="5806"/>
                  <a:pt x="6316" y="5490"/>
                </a:cubicBezTo>
                <a:cubicBezTo>
                  <a:pt x="6365" y="5247"/>
                  <a:pt x="6365" y="5004"/>
                  <a:pt x="6414" y="4761"/>
                </a:cubicBezTo>
                <a:cubicBezTo>
                  <a:pt x="6535" y="4931"/>
                  <a:pt x="6657" y="5102"/>
                  <a:pt x="6778" y="5272"/>
                </a:cubicBezTo>
                <a:cubicBezTo>
                  <a:pt x="6802" y="5296"/>
                  <a:pt x="6827" y="5320"/>
                  <a:pt x="6851" y="5369"/>
                </a:cubicBezTo>
                <a:cubicBezTo>
                  <a:pt x="6851" y="5515"/>
                  <a:pt x="6899" y="5660"/>
                  <a:pt x="6972" y="5782"/>
                </a:cubicBezTo>
                <a:cubicBezTo>
                  <a:pt x="7094" y="5903"/>
                  <a:pt x="7240" y="5952"/>
                  <a:pt x="7410" y="5952"/>
                </a:cubicBezTo>
                <a:cubicBezTo>
                  <a:pt x="7531" y="5952"/>
                  <a:pt x="7653" y="5879"/>
                  <a:pt x="7774" y="5806"/>
                </a:cubicBezTo>
                <a:cubicBezTo>
                  <a:pt x="7774" y="5830"/>
                  <a:pt x="7774" y="5830"/>
                  <a:pt x="7774" y="5855"/>
                </a:cubicBezTo>
                <a:cubicBezTo>
                  <a:pt x="7628" y="6122"/>
                  <a:pt x="7604" y="6413"/>
                  <a:pt x="7847" y="6632"/>
                </a:cubicBezTo>
                <a:cubicBezTo>
                  <a:pt x="7847" y="6996"/>
                  <a:pt x="7847" y="7361"/>
                  <a:pt x="7823" y="7725"/>
                </a:cubicBezTo>
                <a:cubicBezTo>
                  <a:pt x="7792" y="7721"/>
                  <a:pt x="7761" y="7719"/>
                  <a:pt x="7730" y="7719"/>
                </a:cubicBezTo>
                <a:cubicBezTo>
                  <a:pt x="7568" y="7719"/>
                  <a:pt x="7411" y="7776"/>
                  <a:pt x="7288" y="7919"/>
                </a:cubicBezTo>
                <a:cubicBezTo>
                  <a:pt x="7118" y="8089"/>
                  <a:pt x="7045" y="8357"/>
                  <a:pt x="6997" y="8575"/>
                </a:cubicBezTo>
                <a:cubicBezTo>
                  <a:pt x="6948" y="8843"/>
                  <a:pt x="6948" y="9110"/>
                  <a:pt x="6924" y="9377"/>
                </a:cubicBezTo>
                <a:cubicBezTo>
                  <a:pt x="6899" y="9814"/>
                  <a:pt x="6924" y="10251"/>
                  <a:pt x="6948" y="10664"/>
                </a:cubicBezTo>
                <a:cubicBezTo>
                  <a:pt x="6948" y="10713"/>
                  <a:pt x="6972" y="10737"/>
                  <a:pt x="6997" y="10762"/>
                </a:cubicBezTo>
                <a:lnTo>
                  <a:pt x="7094" y="10762"/>
                </a:lnTo>
                <a:cubicBezTo>
                  <a:pt x="7385" y="10616"/>
                  <a:pt x="7628" y="10397"/>
                  <a:pt x="7847" y="10130"/>
                </a:cubicBezTo>
                <a:cubicBezTo>
                  <a:pt x="7847" y="10106"/>
                  <a:pt x="7871" y="10106"/>
                  <a:pt x="7871" y="10081"/>
                </a:cubicBezTo>
                <a:cubicBezTo>
                  <a:pt x="8041" y="9839"/>
                  <a:pt x="8187" y="9596"/>
                  <a:pt x="8284" y="9328"/>
                </a:cubicBezTo>
                <a:cubicBezTo>
                  <a:pt x="8333" y="9207"/>
                  <a:pt x="8381" y="9085"/>
                  <a:pt x="8406" y="8940"/>
                </a:cubicBezTo>
                <a:cubicBezTo>
                  <a:pt x="8430" y="8915"/>
                  <a:pt x="8430" y="8867"/>
                  <a:pt x="8406" y="8843"/>
                </a:cubicBezTo>
                <a:cubicBezTo>
                  <a:pt x="8478" y="8430"/>
                  <a:pt x="8406" y="8017"/>
                  <a:pt x="8041" y="7725"/>
                </a:cubicBezTo>
                <a:cubicBezTo>
                  <a:pt x="8066" y="7409"/>
                  <a:pt x="8066" y="7069"/>
                  <a:pt x="8066" y="6753"/>
                </a:cubicBezTo>
                <a:cubicBezTo>
                  <a:pt x="8122" y="6778"/>
                  <a:pt x="8182" y="6791"/>
                  <a:pt x="8240" y="6791"/>
                </a:cubicBezTo>
                <a:cubicBezTo>
                  <a:pt x="8357" y="6791"/>
                  <a:pt x="8470" y="6737"/>
                  <a:pt x="8551" y="6608"/>
                </a:cubicBezTo>
                <a:cubicBezTo>
                  <a:pt x="8697" y="6413"/>
                  <a:pt x="8721" y="6122"/>
                  <a:pt x="8721" y="5903"/>
                </a:cubicBezTo>
                <a:lnTo>
                  <a:pt x="8721" y="5879"/>
                </a:lnTo>
                <a:cubicBezTo>
                  <a:pt x="8746" y="5903"/>
                  <a:pt x="8770" y="5927"/>
                  <a:pt x="8794" y="5976"/>
                </a:cubicBezTo>
                <a:cubicBezTo>
                  <a:pt x="8940" y="6146"/>
                  <a:pt x="9086" y="6340"/>
                  <a:pt x="9280" y="6413"/>
                </a:cubicBezTo>
                <a:lnTo>
                  <a:pt x="9304" y="6413"/>
                </a:lnTo>
                <a:cubicBezTo>
                  <a:pt x="9402" y="6535"/>
                  <a:pt x="9523" y="6656"/>
                  <a:pt x="9620" y="6778"/>
                </a:cubicBezTo>
                <a:cubicBezTo>
                  <a:pt x="9620" y="6802"/>
                  <a:pt x="9645" y="6802"/>
                  <a:pt x="9645" y="6826"/>
                </a:cubicBezTo>
                <a:cubicBezTo>
                  <a:pt x="9742" y="6948"/>
                  <a:pt x="9742" y="7118"/>
                  <a:pt x="9717" y="7239"/>
                </a:cubicBezTo>
                <a:cubicBezTo>
                  <a:pt x="9693" y="7458"/>
                  <a:pt x="9620" y="7652"/>
                  <a:pt x="9547" y="7847"/>
                </a:cubicBezTo>
                <a:cubicBezTo>
                  <a:pt x="9474" y="8065"/>
                  <a:pt x="9402" y="8260"/>
                  <a:pt x="9353" y="8454"/>
                </a:cubicBezTo>
                <a:cubicBezTo>
                  <a:pt x="9304" y="8600"/>
                  <a:pt x="9256" y="8770"/>
                  <a:pt x="9232" y="8915"/>
                </a:cubicBezTo>
                <a:cubicBezTo>
                  <a:pt x="8406" y="9596"/>
                  <a:pt x="8697" y="10980"/>
                  <a:pt x="9280" y="11758"/>
                </a:cubicBezTo>
                <a:cubicBezTo>
                  <a:pt x="9307" y="11784"/>
                  <a:pt x="9348" y="11804"/>
                  <a:pt x="9388" y="11804"/>
                </a:cubicBezTo>
                <a:cubicBezTo>
                  <a:pt x="9421" y="11804"/>
                  <a:pt x="9453" y="11791"/>
                  <a:pt x="9474" y="11758"/>
                </a:cubicBezTo>
                <a:cubicBezTo>
                  <a:pt x="9742" y="11296"/>
                  <a:pt x="9960" y="10810"/>
                  <a:pt x="9985" y="10276"/>
                </a:cubicBezTo>
                <a:cubicBezTo>
                  <a:pt x="10009" y="9741"/>
                  <a:pt x="9815" y="9231"/>
                  <a:pt x="9474" y="8867"/>
                </a:cubicBezTo>
                <a:cubicBezTo>
                  <a:pt x="9474" y="8721"/>
                  <a:pt x="9523" y="8575"/>
                  <a:pt x="9572" y="8454"/>
                </a:cubicBezTo>
                <a:cubicBezTo>
                  <a:pt x="9645" y="8235"/>
                  <a:pt x="9742" y="8017"/>
                  <a:pt x="9815" y="7774"/>
                </a:cubicBezTo>
                <a:cubicBezTo>
                  <a:pt x="9863" y="7604"/>
                  <a:pt x="9936" y="7385"/>
                  <a:pt x="9936" y="7166"/>
                </a:cubicBezTo>
                <a:cubicBezTo>
                  <a:pt x="10252" y="7579"/>
                  <a:pt x="10519" y="8017"/>
                  <a:pt x="10811" y="8430"/>
                </a:cubicBezTo>
                <a:cubicBezTo>
                  <a:pt x="10908" y="8600"/>
                  <a:pt x="11005" y="8745"/>
                  <a:pt x="11102" y="8891"/>
                </a:cubicBezTo>
                <a:cubicBezTo>
                  <a:pt x="10981" y="9353"/>
                  <a:pt x="11224" y="9863"/>
                  <a:pt x="11466" y="10251"/>
                </a:cubicBezTo>
                <a:cubicBezTo>
                  <a:pt x="11807" y="10737"/>
                  <a:pt x="12219" y="11150"/>
                  <a:pt x="12705" y="11490"/>
                </a:cubicBezTo>
                <a:cubicBezTo>
                  <a:pt x="12900" y="11636"/>
                  <a:pt x="13118" y="11758"/>
                  <a:pt x="13361" y="11830"/>
                </a:cubicBezTo>
                <a:cubicBezTo>
                  <a:pt x="13375" y="11838"/>
                  <a:pt x="13388" y="11841"/>
                  <a:pt x="13399" y="11841"/>
                </a:cubicBezTo>
                <a:cubicBezTo>
                  <a:pt x="13426" y="11841"/>
                  <a:pt x="13448" y="11823"/>
                  <a:pt x="13483" y="11806"/>
                </a:cubicBezTo>
                <a:cubicBezTo>
                  <a:pt x="13507" y="11782"/>
                  <a:pt x="13531" y="11733"/>
                  <a:pt x="13531" y="11709"/>
                </a:cubicBezTo>
                <a:cubicBezTo>
                  <a:pt x="13386" y="11150"/>
                  <a:pt x="13191" y="10616"/>
                  <a:pt x="12948" y="10130"/>
                </a:cubicBezTo>
                <a:cubicBezTo>
                  <a:pt x="12948" y="10081"/>
                  <a:pt x="12924" y="10033"/>
                  <a:pt x="12875" y="10009"/>
                </a:cubicBezTo>
                <a:cubicBezTo>
                  <a:pt x="12851" y="9960"/>
                  <a:pt x="12827" y="9887"/>
                  <a:pt x="12778" y="9839"/>
                </a:cubicBezTo>
                <a:cubicBezTo>
                  <a:pt x="12462" y="9304"/>
                  <a:pt x="11952" y="8794"/>
                  <a:pt x="11272" y="8770"/>
                </a:cubicBezTo>
                <a:cubicBezTo>
                  <a:pt x="11199" y="8624"/>
                  <a:pt x="11102" y="8502"/>
                  <a:pt x="11005" y="8357"/>
                </a:cubicBezTo>
                <a:cubicBezTo>
                  <a:pt x="10713" y="7919"/>
                  <a:pt x="10446" y="7482"/>
                  <a:pt x="10130" y="7069"/>
                </a:cubicBezTo>
                <a:lnTo>
                  <a:pt x="10130" y="7069"/>
                </a:lnTo>
                <a:cubicBezTo>
                  <a:pt x="10519" y="7094"/>
                  <a:pt x="10883" y="7215"/>
                  <a:pt x="11224" y="7336"/>
                </a:cubicBezTo>
                <a:cubicBezTo>
                  <a:pt x="11296" y="7361"/>
                  <a:pt x="11369" y="7385"/>
                  <a:pt x="11442" y="7409"/>
                </a:cubicBezTo>
                <a:cubicBezTo>
                  <a:pt x="11734" y="8041"/>
                  <a:pt x="12414" y="8454"/>
                  <a:pt x="13021" y="8721"/>
                </a:cubicBezTo>
                <a:cubicBezTo>
                  <a:pt x="13118" y="8745"/>
                  <a:pt x="13240" y="8794"/>
                  <a:pt x="13337" y="8818"/>
                </a:cubicBezTo>
                <a:cubicBezTo>
                  <a:pt x="13361" y="8843"/>
                  <a:pt x="13386" y="8843"/>
                  <a:pt x="13386" y="8843"/>
                </a:cubicBezTo>
                <a:cubicBezTo>
                  <a:pt x="13653" y="8940"/>
                  <a:pt x="13896" y="8988"/>
                  <a:pt x="14163" y="9037"/>
                </a:cubicBezTo>
                <a:cubicBezTo>
                  <a:pt x="14175" y="9049"/>
                  <a:pt x="14193" y="9055"/>
                  <a:pt x="14214" y="9055"/>
                </a:cubicBezTo>
                <a:cubicBezTo>
                  <a:pt x="14236" y="9055"/>
                  <a:pt x="14260" y="9049"/>
                  <a:pt x="14284" y="9037"/>
                </a:cubicBezTo>
                <a:cubicBezTo>
                  <a:pt x="14418" y="9061"/>
                  <a:pt x="14558" y="9073"/>
                  <a:pt x="14697" y="9073"/>
                </a:cubicBezTo>
                <a:cubicBezTo>
                  <a:pt x="14837" y="9073"/>
                  <a:pt x="14977" y="9061"/>
                  <a:pt x="15110" y="9037"/>
                </a:cubicBezTo>
                <a:lnTo>
                  <a:pt x="15135" y="9037"/>
                </a:lnTo>
                <a:cubicBezTo>
                  <a:pt x="15135" y="9037"/>
                  <a:pt x="15135" y="9037"/>
                  <a:pt x="15135" y="9013"/>
                </a:cubicBezTo>
                <a:cubicBezTo>
                  <a:pt x="15207" y="9013"/>
                  <a:pt x="15232" y="8964"/>
                  <a:pt x="15232" y="8940"/>
                </a:cubicBezTo>
                <a:cubicBezTo>
                  <a:pt x="15232" y="8915"/>
                  <a:pt x="15232" y="8891"/>
                  <a:pt x="15183" y="8867"/>
                </a:cubicBezTo>
                <a:cubicBezTo>
                  <a:pt x="14697" y="8357"/>
                  <a:pt x="14260" y="7749"/>
                  <a:pt x="13653" y="7361"/>
                </a:cubicBezTo>
                <a:cubicBezTo>
                  <a:pt x="13361" y="7166"/>
                  <a:pt x="12997" y="7045"/>
                  <a:pt x="12632" y="6996"/>
                </a:cubicBezTo>
                <a:cubicBezTo>
                  <a:pt x="12599" y="6994"/>
                  <a:pt x="12565" y="6993"/>
                  <a:pt x="12532" y="6993"/>
                </a:cubicBezTo>
                <a:cubicBezTo>
                  <a:pt x="12181" y="6993"/>
                  <a:pt x="11848" y="7106"/>
                  <a:pt x="11515" y="7239"/>
                </a:cubicBezTo>
                <a:cubicBezTo>
                  <a:pt x="11418" y="7191"/>
                  <a:pt x="11321" y="7166"/>
                  <a:pt x="11224" y="7118"/>
                </a:cubicBezTo>
                <a:cubicBezTo>
                  <a:pt x="10811" y="6996"/>
                  <a:pt x="10398" y="6875"/>
                  <a:pt x="9960" y="6851"/>
                </a:cubicBezTo>
                <a:cubicBezTo>
                  <a:pt x="9960" y="6851"/>
                  <a:pt x="9960" y="6851"/>
                  <a:pt x="9936" y="6826"/>
                </a:cubicBezTo>
                <a:cubicBezTo>
                  <a:pt x="9839" y="6705"/>
                  <a:pt x="9717" y="6583"/>
                  <a:pt x="9620" y="6462"/>
                </a:cubicBezTo>
                <a:cubicBezTo>
                  <a:pt x="9620" y="6462"/>
                  <a:pt x="9645" y="6438"/>
                  <a:pt x="9669" y="6438"/>
                </a:cubicBezTo>
                <a:cubicBezTo>
                  <a:pt x="9790" y="6365"/>
                  <a:pt x="9887" y="6243"/>
                  <a:pt x="9960" y="6098"/>
                </a:cubicBezTo>
                <a:cubicBezTo>
                  <a:pt x="10057" y="5830"/>
                  <a:pt x="9936" y="5612"/>
                  <a:pt x="9766" y="5442"/>
                </a:cubicBezTo>
                <a:cubicBezTo>
                  <a:pt x="9912" y="5442"/>
                  <a:pt x="10057" y="5466"/>
                  <a:pt x="10203" y="5490"/>
                </a:cubicBezTo>
                <a:cubicBezTo>
                  <a:pt x="10689" y="6146"/>
                  <a:pt x="11418" y="6292"/>
                  <a:pt x="12195" y="6316"/>
                </a:cubicBezTo>
                <a:cubicBezTo>
                  <a:pt x="12195" y="6340"/>
                  <a:pt x="12219" y="6340"/>
                  <a:pt x="12244" y="6340"/>
                </a:cubicBezTo>
                <a:lnTo>
                  <a:pt x="12268" y="6340"/>
                </a:lnTo>
                <a:cubicBezTo>
                  <a:pt x="12754" y="6340"/>
                  <a:pt x="13264" y="6292"/>
                  <a:pt x="13701" y="6292"/>
                </a:cubicBezTo>
                <a:lnTo>
                  <a:pt x="13774" y="6292"/>
                </a:lnTo>
                <a:cubicBezTo>
                  <a:pt x="13774" y="6292"/>
                  <a:pt x="13774" y="6268"/>
                  <a:pt x="13774" y="6268"/>
                </a:cubicBezTo>
                <a:cubicBezTo>
                  <a:pt x="13798" y="6268"/>
                  <a:pt x="13798" y="6268"/>
                  <a:pt x="13798" y="6243"/>
                </a:cubicBezTo>
                <a:cubicBezTo>
                  <a:pt x="13823" y="6219"/>
                  <a:pt x="13847" y="6170"/>
                  <a:pt x="13823" y="6122"/>
                </a:cubicBezTo>
                <a:lnTo>
                  <a:pt x="13798" y="6122"/>
                </a:lnTo>
                <a:cubicBezTo>
                  <a:pt x="13386" y="5563"/>
                  <a:pt x="12827" y="5174"/>
                  <a:pt x="12147" y="5029"/>
                </a:cubicBezTo>
                <a:cubicBezTo>
                  <a:pt x="11960" y="4991"/>
                  <a:pt x="11772" y="4972"/>
                  <a:pt x="11584" y="4972"/>
                </a:cubicBezTo>
                <a:cubicBezTo>
                  <a:pt x="11159" y="4972"/>
                  <a:pt x="10736" y="5069"/>
                  <a:pt x="10349" y="5272"/>
                </a:cubicBezTo>
                <a:cubicBezTo>
                  <a:pt x="10057" y="5223"/>
                  <a:pt x="9742" y="5174"/>
                  <a:pt x="9426" y="5174"/>
                </a:cubicBezTo>
                <a:cubicBezTo>
                  <a:pt x="9329" y="5126"/>
                  <a:pt x="9207" y="5077"/>
                  <a:pt x="9086" y="5029"/>
                </a:cubicBezTo>
                <a:cubicBezTo>
                  <a:pt x="9061" y="5004"/>
                  <a:pt x="9037" y="5004"/>
                  <a:pt x="9013" y="4980"/>
                </a:cubicBezTo>
                <a:cubicBezTo>
                  <a:pt x="9110" y="4956"/>
                  <a:pt x="9183" y="4931"/>
                  <a:pt x="9280" y="4883"/>
                </a:cubicBezTo>
                <a:cubicBezTo>
                  <a:pt x="9523" y="4761"/>
                  <a:pt x="9790" y="4640"/>
                  <a:pt x="9985" y="4421"/>
                </a:cubicBezTo>
                <a:cubicBezTo>
                  <a:pt x="10033" y="4324"/>
                  <a:pt x="10106" y="4227"/>
                  <a:pt x="10106" y="4106"/>
                </a:cubicBezTo>
                <a:cubicBezTo>
                  <a:pt x="10082" y="3960"/>
                  <a:pt x="9985" y="3863"/>
                  <a:pt x="9887" y="3790"/>
                </a:cubicBezTo>
                <a:cubicBezTo>
                  <a:pt x="9790" y="3741"/>
                  <a:pt x="9693" y="3693"/>
                  <a:pt x="9572" y="3668"/>
                </a:cubicBezTo>
                <a:cubicBezTo>
                  <a:pt x="9572" y="3620"/>
                  <a:pt x="9572" y="3595"/>
                  <a:pt x="9572" y="3547"/>
                </a:cubicBezTo>
                <a:cubicBezTo>
                  <a:pt x="9547" y="3377"/>
                  <a:pt x="9450" y="3231"/>
                  <a:pt x="9353" y="3110"/>
                </a:cubicBezTo>
                <a:cubicBezTo>
                  <a:pt x="9304" y="3037"/>
                  <a:pt x="9232" y="2988"/>
                  <a:pt x="9183" y="2915"/>
                </a:cubicBezTo>
                <a:lnTo>
                  <a:pt x="9183" y="2915"/>
                </a:lnTo>
                <a:cubicBezTo>
                  <a:pt x="9378" y="2990"/>
                  <a:pt x="9574" y="3039"/>
                  <a:pt x="9753" y="3039"/>
                </a:cubicBezTo>
                <a:cubicBezTo>
                  <a:pt x="10041" y="3039"/>
                  <a:pt x="10287" y="2911"/>
                  <a:pt x="10422" y="2551"/>
                </a:cubicBezTo>
                <a:cubicBezTo>
                  <a:pt x="10519" y="2259"/>
                  <a:pt x="10446" y="1992"/>
                  <a:pt x="10155" y="1871"/>
                </a:cubicBezTo>
                <a:cubicBezTo>
                  <a:pt x="10019" y="1826"/>
                  <a:pt x="9873" y="1807"/>
                  <a:pt x="9726" y="1807"/>
                </a:cubicBezTo>
                <a:cubicBezTo>
                  <a:pt x="9557" y="1807"/>
                  <a:pt x="9388" y="1832"/>
                  <a:pt x="9232" y="1871"/>
                </a:cubicBezTo>
                <a:cubicBezTo>
                  <a:pt x="9159" y="1871"/>
                  <a:pt x="9086" y="1895"/>
                  <a:pt x="9013" y="1919"/>
                </a:cubicBezTo>
                <a:cubicBezTo>
                  <a:pt x="9037" y="1895"/>
                  <a:pt x="9086" y="1871"/>
                  <a:pt x="9110" y="1846"/>
                </a:cubicBezTo>
                <a:cubicBezTo>
                  <a:pt x="9377" y="1603"/>
                  <a:pt x="9693" y="1288"/>
                  <a:pt x="9766" y="923"/>
                </a:cubicBezTo>
                <a:cubicBezTo>
                  <a:pt x="9839" y="535"/>
                  <a:pt x="9474" y="267"/>
                  <a:pt x="9110" y="219"/>
                </a:cubicBezTo>
                <a:cubicBezTo>
                  <a:pt x="9097" y="218"/>
                  <a:pt x="9084" y="218"/>
                  <a:pt x="9071" y="218"/>
                </a:cubicBezTo>
                <a:cubicBezTo>
                  <a:pt x="8702" y="218"/>
                  <a:pt x="8425" y="545"/>
                  <a:pt x="8284" y="850"/>
                </a:cubicBezTo>
                <a:cubicBezTo>
                  <a:pt x="8163" y="1142"/>
                  <a:pt x="8066" y="1433"/>
                  <a:pt x="8041" y="1749"/>
                </a:cubicBezTo>
                <a:cubicBezTo>
                  <a:pt x="7968" y="1603"/>
                  <a:pt x="7895" y="1482"/>
                  <a:pt x="7798" y="1361"/>
                </a:cubicBezTo>
                <a:cubicBezTo>
                  <a:pt x="7604" y="1069"/>
                  <a:pt x="7361" y="729"/>
                  <a:pt x="7021" y="583"/>
                </a:cubicBezTo>
                <a:cubicBezTo>
                  <a:pt x="6933" y="531"/>
                  <a:pt x="6846" y="491"/>
                  <a:pt x="6749" y="491"/>
                </a:cubicBezTo>
                <a:cubicBezTo>
                  <a:pt x="6712" y="491"/>
                  <a:pt x="6673" y="497"/>
                  <a:pt x="6632" y="510"/>
                </a:cubicBezTo>
                <a:cubicBezTo>
                  <a:pt x="6487" y="583"/>
                  <a:pt x="6389" y="729"/>
                  <a:pt x="6341" y="875"/>
                </a:cubicBezTo>
                <a:cubicBezTo>
                  <a:pt x="6268" y="1069"/>
                  <a:pt x="6219" y="1288"/>
                  <a:pt x="6316" y="1482"/>
                </a:cubicBezTo>
                <a:cubicBezTo>
                  <a:pt x="6389" y="1676"/>
                  <a:pt x="6559" y="1822"/>
                  <a:pt x="6729" y="1944"/>
                </a:cubicBezTo>
                <a:cubicBezTo>
                  <a:pt x="6948" y="2089"/>
                  <a:pt x="7191" y="2186"/>
                  <a:pt x="7458" y="2284"/>
                </a:cubicBezTo>
                <a:cubicBezTo>
                  <a:pt x="7240" y="2332"/>
                  <a:pt x="7021" y="2405"/>
                  <a:pt x="6827" y="2502"/>
                </a:cubicBezTo>
                <a:cubicBezTo>
                  <a:pt x="6827" y="2478"/>
                  <a:pt x="6827" y="2454"/>
                  <a:pt x="6802" y="2429"/>
                </a:cubicBezTo>
                <a:cubicBezTo>
                  <a:pt x="6727" y="2165"/>
                  <a:pt x="6504" y="2033"/>
                  <a:pt x="6249" y="2033"/>
                </a:cubicBezTo>
                <a:cubicBezTo>
                  <a:pt x="6176" y="2033"/>
                  <a:pt x="6101" y="2043"/>
                  <a:pt x="6025" y="2065"/>
                </a:cubicBezTo>
                <a:cubicBezTo>
                  <a:pt x="5855" y="2114"/>
                  <a:pt x="5709" y="2211"/>
                  <a:pt x="5636" y="2332"/>
                </a:cubicBezTo>
                <a:cubicBezTo>
                  <a:pt x="5539" y="1871"/>
                  <a:pt x="5345" y="1433"/>
                  <a:pt x="5126" y="1069"/>
                </a:cubicBezTo>
                <a:cubicBezTo>
                  <a:pt x="4762" y="510"/>
                  <a:pt x="4227" y="0"/>
                  <a:pt x="3523" y="0"/>
                </a:cubicBezTo>
                <a:close/>
              </a:path>
            </a:pathLst>
          </a:custGeom>
          <a:solidFill>
            <a:srgbClr val="5420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16"/>
          <p:cNvSpPr/>
          <p:nvPr/>
        </p:nvSpPr>
        <p:spPr>
          <a:xfrm rot="10800000">
            <a:off x="8563394" y="-103289"/>
            <a:ext cx="2638175" cy="5955950"/>
          </a:xfrm>
          <a:custGeom>
            <a:avLst/>
            <a:gdLst/>
            <a:ahLst/>
            <a:cxnLst/>
            <a:rect l="l" t="t" r="r" b="b"/>
            <a:pathLst>
              <a:path w="105527" h="238238" extrusionOk="0">
                <a:moveTo>
                  <a:pt x="17393" y="21971"/>
                </a:moveTo>
                <a:cubicBezTo>
                  <a:pt x="6602" y="31132"/>
                  <a:pt x="-4670" y="50701"/>
                  <a:pt x="2141" y="57943"/>
                </a:cubicBezTo>
                <a:cubicBezTo>
                  <a:pt x="8952" y="65185"/>
                  <a:pt x="56866" y="45329"/>
                  <a:pt x="58257" y="65425"/>
                </a:cubicBezTo>
                <a:cubicBezTo>
                  <a:pt x="59648" y="85521"/>
                  <a:pt x="10247" y="150270"/>
                  <a:pt x="10487" y="178520"/>
                </a:cubicBezTo>
                <a:cubicBezTo>
                  <a:pt x="10727" y="206770"/>
                  <a:pt x="43869" y="250463"/>
                  <a:pt x="59696" y="234923"/>
                </a:cubicBezTo>
                <a:cubicBezTo>
                  <a:pt x="75524" y="219383"/>
                  <a:pt x="104253" y="123939"/>
                  <a:pt x="105452" y="85281"/>
                </a:cubicBezTo>
                <a:cubicBezTo>
                  <a:pt x="106651" y="46624"/>
                  <a:pt x="81567" y="13530"/>
                  <a:pt x="66890" y="2978"/>
                </a:cubicBezTo>
                <a:cubicBezTo>
                  <a:pt x="52214" y="-7574"/>
                  <a:pt x="28185" y="12810"/>
                  <a:pt x="17393" y="21971"/>
                </a:cubicBezTo>
                <a:close/>
              </a:path>
            </a:pathLst>
          </a:cu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3" name="Google Shape;243;p16"/>
          <p:cNvSpPr/>
          <p:nvPr/>
        </p:nvSpPr>
        <p:spPr>
          <a:xfrm rot="10081642" flipH="1">
            <a:off x="-640720" y="-1733907"/>
            <a:ext cx="3927311" cy="2370026"/>
          </a:xfrm>
          <a:custGeom>
            <a:avLst/>
            <a:gdLst/>
            <a:ahLst/>
            <a:cxnLst/>
            <a:rect l="l" t="t" r="r" b="b"/>
            <a:pathLst>
              <a:path w="248384" h="149893" extrusionOk="0">
                <a:moveTo>
                  <a:pt x="57964" y="12292"/>
                </a:moveTo>
                <a:cubicBezTo>
                  <a:pt x="46751" y="8949"/>
                  <a:pt x="8792" y="-8503"/>
                  <a:pt x="2676" y="5686"/>
                </a:cubicBezTo>
                <a:cubicBezTo>
                  <a:pt x="-3440" y="19875"/>
                  <a:pt x="516" y="79200"/>
                  <a:pt x="21269" y="97425"/>
                </a:cubicBezTo>
                <a:cubicBezTo>
                  <a:pt x="42023" y="115651"/>
                  <a:pt x="99839" y="106436"/>
                  <a:pt x="127197" y="115039"/>
                </a:cubicBezTo>
                <a:cubicBezTo>
                  <a:pt x="154556" y="123642"/>
                  <a:pt x="165278" y="155282"/>
                  <a:pt x="185420" y="149044"/>
                </a:cubicBezTo>
                <a:cubicBezTo>
                  <a:pt x="205562" y="142806"/>
                  <a:pt x="252329" y="102196"/>
                  <a:pt x="248048" y="77610"/>
                </a:cubicBezTo>
                <a:cubicBezTo>
                  <a:pt x="243767" y="53024"/>
                  <a:pt x="189417" y="10172"/>
                  <a:pt x="159734" y="1528"/>
                </a:cubicBezTo>
                <a:cubicBezTo>
                  <a:pt x="130051" y="-7116"/>
                  <a:pt x="86914" y="23953"/>
                  <a:pt x="69952" y="25747"/>
                </a:cubicBezTo>
                <a:cubicBezTo>
                  <a:pt x="52990" y="27541"/>
                  <a:pt x="69177" y="15636"/>
                  <a:pt x="57964" y="12292"/>
                </a:cubicBezTo>
                <a:close/>
              </a:path>
            </a:pathLst>
          </a:cu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4" name="Google Shape;244;p16"/>
          <p:cNvSpPr txBox="1">
            <a:spLocks noGrp="1"/>
          </p:cNvSpPr>
          <p:nvPr>
            <p:ph type="subTitle" idx="1"/>
          </p:nvPr>
        </p:nvSpPr>
        <p:spPr>
          <a:xfrm>
            <a:off x="1467575" y="2208250"/>
            <a:ext cx="2679600" cy="63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16"/>
          <p:cNvSpPr txBox="1">
            <a:spLocks noGrp="1"/>
          </p:cNvSpPr>
          <p:nvPr>
            <p:ph type="subTitle" idx="2"/>
          </p:nvPr>
        </p:nvSpPr>
        <p:spPr>
          <a:xfrm>
            <a:off x="1467577" y="1915725"/>
            <a:ext cx="2679600" cy="38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46" name="Google Shape;246;p16"/>
          <p:cNvSpPr txBox="1">
            <a:spLocks noGrp="1"/>
          </p:cNvSpPr>
          <p:nvPr>
            <p:ph type="subTitle" idx="3"/>
          </p:nvPr>
        </p:nvSpPr>
        <p:spPr>
          <a:xfrm>
            <a:off x="1467575" y="3972287"/>
            <a:ext cx="2679600" cy="63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16"/>
          <p:cNvSpPr txBox="1">
            <a:spLocks noGrp="1"/>
          </p:cNvSpPr>
          <p:nvPr>
            <p:ph type="subTitle" idx="4"/>
          </p:nvPr>
        </p:nvSpPr>
        <p:spPr>
          <a:xfrm>
            <a:off x="1467577" y="3679403"/>
            <a:ext cx="2679600" cy="38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48" name="Google Shape;248;p16"/>
          <p:cNvSpPr txBox="1">
            <a:spLocks noGrp="1"/>
          </p:cNvSpPr>
          <p:nvPr>
            <p:ph type="subTitle" idx="5"/>
          </p:nvPr>
        </p:nvSpPr>
        <p:spPr>
          <a:xfrm>
            <a:off x="4996822" y="2208250"/>
            <a:ext cx="2679600" cy="63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16"/>
          <p:cNvSpPr txBox="1">
            <a:spLocks noGrp="1"/>
          </p:cNvSpPr>
          <p:nvPr>
            <p:ph type="subTitle" idx="6"/>
          </p:nvPr>
        </p:nvSpPr>
        <p:spPr>
          <a:xfrm>
            <a:off x="4996821" y="1915725"/>
            <a:ext cx="2679600" cy="38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50" name="Google Shape;250;p16"/>
          <p:cNvSpPr txBox="1">
            <a:spLocks noGrp="1"/>
          </p:cNvSpPr>
          <p:nvPr>
            <p:ph type="subTitle" idx="7"/>
          </p:nvPr>
        </p:nvSpPr>
        <p:spPr>
          <a:xfrm>
            <a:off x="4996822" y="3972287"/>
            <a:ext cx="2679600" cy="63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16"/>
          <p:cNvSpPr txBox="1">
            <a:spLocks noGrp="1"/>
          </p:cNvSpPr>
          <p:nvPr>
            <p:ph type="subTitle" idx="8"/>
          </p:nvPr>
        </p:nvSpPr>
        <p:spPr>
          <a:xfrm>
            <a:off x="4996821" y="3679403"/>
            <a:ext cx="2679600" cy="38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4E8F7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800"/>
              <a:buFont typeface="Abril Fatface"/>
              <a:buNone/>
              <a:defRPr sz="28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au Philomene One"/>
              <a:buNone/>
              <a:defRPr sz="2800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au Philomene One"/>
              <a:buNone/>
              <a:defRPr sz="2800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au Philomene One"/>
              <a:buNone/>
              <a:defRPr sz="2800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au Philomene One"/>
              <a:buNone/>
              <a:defRPr sz="2800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au Philomene One"/>
              <a:buNone/>
              <a:defRPr sz="2800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au Philomene One"/>
              <a:buNone/>
              <a:defRPr sz="2800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au Philomene One"/>
              <a:buNone/>
              <a:defRPr sz="2800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au Philomene One"/>
              <a:buNone/>
              <a:defRPr sz="2800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ed Hat Text"/>
              <a:buChar char="●"/>
              <a:defRPr sz="18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Text"/>
              <a:buChar char="○"/>
              <a:defRPr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Text"/>
              <a:buChar char="■"/>
              <a:defRPr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Text"/>
              <a:buChar char="●"/>
              <a:defRPr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Text"/>
              <a:buChar char="○"/>
              <a:defRPr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Text"/>
              <a:buChar char="■"/>
              <a:defRPr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Text"/>
              <a:buChar char="●"/>
              <a:defRPr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Text"/>
              <a:buChar char="○"/>
              <a:defRPr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Text"/>
              <a:buChar char="■"/>
              <a:defRPr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5" r:id="rId5"/>
    <p:sldLayoutId id="2147483657" r:id="rId6"/>
    <p:sldLayoutId id="2147483658" r:id="rId7"/>
    <p:sldLayoutId id="2147483660" r:id="rId8"/>
    <p:sldLayoutId id="2147483662" r:id="rId9"/>
    <p:sldLayoutId id="2147483665" r:id="rId10"/>
    <p:sldLayoutId id="2147483670" r:id="rId11"/>
    <p:sldLayoutId id="2147483675" r:id="rId12"/>
    <p:sldLayoutId id="2147483677" r:id="rId13"/>
    <p:sldLayoutId id="2147483679" r:id="rId14"/>
    <p:sldLayoutId id="2147483680" r:id="rId15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rpi.reformatus.hu/sites/default/files/interaktiv_tankonyvek/Hittan_7/22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0yimExcs3M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lidesgo.com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pixabay.com/" TargetMode="External"/><Relationship Id="rId4" Type="http://schemas.openxmlformats.org/officeDocument/2006/relationships/hyperlink" Target="https://www.freepik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www.youtube.com/watch?v=rCT3pW640fA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watch?v=pryvkwng321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watch?v=pryvkwng321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1" name="Google Shape;661;p39"/>
          <p:cNvPicPr preferRelativeResize="0"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3645" y="392535"/>
            <a:ext cx="4089000" cy="4407000"/>
          </a:xfrm>
          <a:prstGeom prst="rect">
            <a:avLst/>
          </a:prstGeom>
          <a:noFill/>
          <a:ln>
            <a:noFill/>
          </a:ln>
        </p:spPr>
      </p:pic>
      <p:sp>
        <p:nvSpPr>
          <p:cNvPr id="662" name="Google Shape;662;p39"/>
          <p:cNvSpPr/>
          <p:nvPr/>
        </p:nvSpPr>
        <p:spPr>
          <a:xfrm rot="-5400000">
            <a:off x="4398018" y="413181"/>
            <a:ext cx="4722300" cy="4149587"/>
          </a:xfrm>
          <a:custGeom>
            <a:avLst/>
            <a:gdLst/>
            <a:ahLst/>
            <a:cxnLst/>
            <a:rect l="l" t="t" r="r" b="b"/>
            <a:pathLst>
              <a:path w="33913" h="29711" extrusionOk="0">
                <a:moveTo>
                  <a:pt x="9749" y="893"/>
                </a:moveTo>
                <a:cubicBezTo>
                  <a:pt x="11609" y="893"/>
                  <a:pt x="13488" y="1242"/>
                  <a:pt x="15305" y="1653"/>
                </a:cubicBezTo>
                <a:cubicBezTo>
                  <a:pt x="18657" y="2406"/>
                  <a:pt x="22010" y="3378"/>
                  <a:pt x="24949" y="5175"/>
                </a:cubicBezTo>
                <a:cubicBezTo>
                  <a:pt x="27889" y="6949"/>
                  <a:pt x="30415" y="9645"/>
                  <a:pt x="31435" y="12949"/>
                </a:cubicBezTo>
                <a:cubicBezTo>
                  <a:pt x="32553" y="16714"/>
                  <a:pt x="31945" y="20844"/>
                  <a:pt x="29808" y="24123"/>
                </a:cubicBezTo>
                <a:cubicBezTo>
                  <a:pt x="28045" y="26827"/>
                  <a:pt x="24895" y="28656"/>
                  <a:pt x="21733" y="28656"/>
                </a:cubicBezTo>
                <a:cubicBezTo>
                  <a:pt x="21060" y="28656"/>
                  <a:pt x="20387" y="28573"/>
                  <a:pt x="19726" y="28399"/>
                </a:cubicBezTo>
                <a:cubicBezTo>
                  <a:pt x="17346" y="27743"/>
                  <a:pt x="15378" y="26042"/>
                  <a:pt x="13726" y="24147"/>
                </a:cubicBezTo>
                <a:cubicBezTo>
                  <a:pt x="12099" y="22277"/>
                  <a:pt x="10714" y="20164"/>
                  <a:pt x="8941" y="18414"/>
                </a:cubicBezTo>
                <a:cubicBezTo>
                  <a:pt x="7240" y="16690"/>
                  <a:pt x="5224" y="15329"/>
                  <a:pt x="3596" y="13532"/>
                </a:cubicBezTo>
                <a:cubicBezTo>
                  <a:pt x="1969" y="11758"/>
                  <a:pt x="705" y="9402"/>
                  <a:pt x="1021" y="6997"/>
                </a:cubicBezTo>
                <a:cubicBezTo>
                  <a:pt x="1386" y="4131"/>
                  <a:pt x="3985" y="1944"/>
                  <a:pt x="6779" y="1240"/>
                </a:cubicBezTo>
                <a:cubicBezTo>
                  <a:pt x="7755" y="994"/>
                  <a:pt x="8749" y="893"/>
                  <a:pt x="9749" y="893"/>
                </a:cubicBezTo>
                <a:close/>
                <a:moveTo>
                  <a:pt x="1" y="1"/>
                </a:moveTo>
                <a:lnTo>
                  <a:pt x="1" y="29710"/>
                </a:lnTo>
                <a:lnTo>
                  <a:pt x="33913" y="29710"/>
                </a:lnTo>
                <a:lnTo>
                  <a:pt x="3391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39"/>
          <p:cNvSpPr txBox="1">
            <a:spLocks noGrp="1"/>
          </p:cNvSpPr>
          <p:nvPr>
            <p:ph type="ctrTitle"/>
          </p:nvPr>
        </p:nvSpPr>
        <p:spPr>
          <a:xfrm>
            <a:off x="661553" y="1847700"/>
            <a:ext cx="4489286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Jézus példát ad az imádságos életre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4" name="Google Shape;664;p39"/>
          <p:cNvSpPr/>
          <p:nvPr/>
        </p:nvSpPr>
        <p:spPr>
          <a:xfrm>
            <a:off x="5150839" y="3869268"/>
            <a:ext cx="981018" cy="979865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39"/>
          <p:cNvSpPr/>
          <p:nvPr/>
        </p:nvSpPr>
        <p:spPr>
          <a:xfrm>
            <a:off x="4768150" y="4060270"/>
            <a:ext cx="1599822" cy="872539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39"/>
          <p:cNvSpPr/>
          <p:nvPr/>
        </p:nvSpPr>
        <p:spPr>
          <a:xfrm>
            <a:off x="8585175" y="507978"/>
            <a:ext cx="383633" cy="383182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" name="Google Shape;668;p39"/>
          <p:cNvSpPr/>
          <p:nvPr/>
        </p:nvSpPr>
        <p:spPr>
          <a:xfrm rot="-495076">
            <a:off x="4745172" y="261749"/>
            <a:ext cx="4437857" cy="4049294"/>
          </a:xfrm>
          <a:custGeom>
            <a:avLst/>
            <a:gdLst/>
            <a:ahLst/>
            <a:cxnLst/>
            <a:rect l="l" t="t" r="r" b="b"/>
            <a:pathLst>
              <a:path w="178153" h="183156" extrusionOk="0">
                <a:moveTo>
                  <a:pt x="122241" y="9851"/>
                </a:moveTo>
                <a:cubicBezTo>
                  <a:pt x="105708" y="5809"/>
                  <a:pt x="87153" y="-5470"/>
                  <a:pt x="69366" y="3302"/>
                </a:cubicBezTo>
                <a:cubicBezTo>
                  <a:pt x="51579" y="12074"/>
                  <a:pt x="26394" y="34833"/>
                  <a:pt x="15520" y="62483"/>
                </a:cubicBezTo>
                <a:cubicBezTo>
                  <a:pt x="4646" y="90133"/>
                  <a:pt x="-5945" y="150043"/>
                  <a:pt x="4121" y="169204"/>
                </a:cubicBezTo>
                <a:cubicBezTo>
                  <a:pt x="14187" y="188365"/>
                  <a:pt x="55500" y="184161"/>
                  <a:pt x="75914" y="177450"/>
                </a:cubicBezTo>
                <a:cubicBezTo>
                  <a:pt x="96328" y="170740"/>
                  <a:pt x="110154" y="142079"/>
                  <a:pt x="126607" y="128941"/>
                </a:cubicBezTo>
                <a:cubicBezTo>
                  <a:pt x="143060" y="115803"/>
                  <a:pt x="167638" y="115520"/>
                  <a:pt x="174631" y="98623"/>
                </a:cubicBezTo>
                <a:cubicBezTo>
                  <a:pt x="181624" y="81726"/>
                  <a:pt x="177299" y="42352"/>
                  <a:pt x="168567" y="27557"/>
                </a:cubicBezTo>
                <a:cubicBezTo>
                  <a:pt x="159835" y="12762"/>
                  <a:pt x="138775" y="13894"/>
                  <a:pt x="122241" y="9851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69" name="Google Shape;669;p39"/>
          <p:cNvSpPr/>
          <p:nvPr/>
        </p:nvSpPr>
        <p:spPr>
          <a:xfrm>
            <a:off x="8235038" y="166025"/>
            <a:ext cx="937366" cy="511132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p39"/>
          <p:cNvSpPr/>
          <p:nvPr/>
        </p:nvSpPr>
        <p:spPr>
          <a:xfrm>
            <a:off x="5150845" y="3789119"/>
            <a:ext cx="517853" cy="517295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" name="Google Shape;671;p39"/>
          <p:cNvSpPr/>
          <p:nvPr/>
        </p:nvSpPr>
        <p:spPr>
          <a:xfrm>
            <a:off x="5769421" y="4060270"/>
            <a:ext cx="598559" cy="597855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" name="Google Shape;672;p39"/>
          <p:cNvSpPr/>
          <p:nvPr/>
        </p:nvSpPr>
        <p:spPr>
          <a:xfrm rot="-1578526">
            <a:off x="4440048" y="3860327"/>
            <a:ext cx="1454350" cy="1130578"/>
          </a:xfrm>
          <a:custGeom>
            <a:avLst/>
            <a:gdLst/>
            <a:ahLst/>
            <a:cxnLst/>
            <a:rect l="l" t="t" r="r" b="b"/>
            <a:pathLst>
              <a:path w="15232" h="11841" extrusionOk="0">
                <a:moveTo>
                  <a:pt x="632" y="753"/>
                </a:moveTo>
                <a:lnTo>
                  <a:pt x="632" y="753"/>
                </a:lnTo>
                <a:cubicBezTo>
                  <a:pt x="681" y="778"/>
                  <a:pt x="729" y="778"/>
                  <a:pt x="754" y="778"/>
                </a:cubicBezTo>
                <a:lnTo>
                  <a:pt x="875" y="778"/>
                </a:lnTo>
                <a:cubicBezTo>
                  <a:pt x="899" y="802"/>
                  <a:pt x="924" y="802"/>
                  <a:pt x="948" y="826"/>
                </a:cubicBezTo>
                <a:cubicBezTo>
                  <a:pt x="875" y="826"/>
                  <a:pt x="826" y="826"/>
                  <a:pt x="778" y="802"/>
                </a:cubicBezTo>
                <a:lnTo>
                  <a:pt x="681" y="802"/>
                </a:lnTo>
                <a:cubicBezTo>
                  <a:pt x="656" y="778"/>
                  <a:pt x="656" y="778"/>
                  <a:pt x="632" y="753"/>
                </a:cubicBezTo>
                <a:close/>
                <a:moveTo>
                  <a:pt x="3814" y="826"/>
                </a:moveTo>
                <a:cubicBezTo>
                  <a:pt x="3863" y="850"/>
                  <a:pt x="3936" y="875"/>
                  <a:pt x="3984" y="875"/>
                </a:cubicBezTo>
                <a:lnTo>
                  <a:pt x="4009" y="875"/>
                </a:lnTo>
                <a:cubicBezTo>
                  <a:pt x="4009" y="875"/>
                  <a:pt x="4009" y="899"/>
                  <a:pt x="4009" y="899"/>
                </a:cubicBezTo>
                <a:cubicBezTo>
                  <a:pt x="3984" y="899"/>
                  <a:pt x="3984" y="875"/>
                  <a:pt x="3960" y="875"/>
                </a:cubicBezTo>
                <a:cubicBezTo>
                  <a:pt x="3912" y="875"/>
                  <a:pt x="3863" y="850"/>
                  <a:pt x="3839" y="850"/>
                </a:cubicBezTo>
                <a:cubicBezTo>
                  <a:pt x="3814" y="850"/>
                  <a:pt x="3814" y="850"/>
                  <a:pt x="3814" y="826"/>
                </a:cubicBezTo>
                <a:close/>
                <a:moveTo>
                  <a:pt x="875" y="1020"/>
                </a:moveTo>
                <a:lnTo>
                  <a:pt x="875" y="1020"/>
                </a:lnTo>
                <a:cubicBezTo>
                  <a:pt x="996" y="1045"/>
                  <a:pt x="1118" y="1045"/>
                  <a:pt x="1264" y="1069"/>
                </a:cubicBezTo>
                <a:cubicBezTo>
                  <a:pt x="1264" y="1069"/>
                  <a:pt x="1264" y="1045"/>
                  <a:pt x="1264" y="1045"/>
                </a:cubicBezTo>
                <a:cubicBezTo>
                  <a:pt x="1288" y="1093"/>
                  <a:pt x="1337" y="1118"/>
                  <a:pt x="1361" y="1142"/>
                </a:cubicBezTo>
                <a:cubicBezTo>
                  <a:pt x="1385" y="1166"/>
                  <a:pt x="1409" y="1166"/>
                  <a:pt x="1434" y="1190"/>
                </a:cubicBezTo>
                <a:cubicBezTo>
                  <a:pt x="1337" y="1190"/>
                  <a:pt x="1250" y="1201"/>
                  <a:pt x="1160" y="1201"/>
                </a:cubicBezTo>
                <a:cubicBezTo>
                  <a:pt x="1115" y="1201"/>
                  <a:pt x="1069" y="1199"/>
                  <a:pt x="1021" y="1190"/>
                </a:cubicBezTo>
                <a:cubicBezTo>
                  <a:pt x="972" y="1142"/>
                  <a:pt x="924" y="1093"/>
                  <a:pt x="875" y="1020"/>
                </a:cubicBezTo>
                <a:close/>
                <a:moveTo>
                  <a:pt x="3839" y="1069"/>
                </a:moveTo>
                <a:cubicBezTo>
                  <a:pt x="3936" y="1093"/>
                  <a:pt x="4057" y="1142"/>
                  <a:pt x="4154" y="1142"/>
                </a:cubicBezTo>
                <a:lnTo>
                  <a:pt x="4179" y="1142"/>
                </a:lnTo>
                <a:cubicBezTo>
                  <a:pt x="4203" y="1190"/>
                  <a:pt x="4203" y="1215"/>
                  <a:pt x="4227" y="1263"/>
                </a:cubicBezTo>
                <a:cubicBezTo>
                  <a:pt x="4203" y="1239"/>
                  <a:pt x="4154" y="1239"/>
                  <a:pt x="4130" y="1215"/>
                </a:cubicBezTo>
                <a:cubicBezTo>
                  <a:pt x="4082" y="1215"/>
                  <a:pt x="4033" y="1190"/>
                  <a:pt x="4009" y="1166"/>
                </a:cubicBezTo>
                <a:cubicBezTo>
                  <a:pt x="3984" y="1166"/>
                  <a:pt x="3960" y="1142"/>
                  <a:pt x="3936" y="1142"/>
                </a:cubicBezTo>
                <a:lnTo>
                  <a:pt x="3887" y="1142"/>
                </a:lnTo>
                <a:lnTo>
                  <a:pt x="3887" y="1118"/>
                </a:lnTo>
                <a:lnTo>
                  <a:pt x="3863" y="1118"/>
                </a:lnTo>
                <a:cubicBezTo>
                  <a:pt x="3863" y="1093"/>
                  <a:pt x="3863" y="1093"/>
                  <a:pt x="3839" y="1069"/>
                </a:cubicBezTo>
                <a:close/>
                <a:moveTo>
                  <a:pt x="1701" y="1385"/>
                </a:moveTo>
                <a:cubicBezTo>
                  <a:pt x="1725" y="1409"/>
                  <a:pt x="1750" y="1433"/>
                  <a:pt x="1798" y="1433"/>
                </a:cubicBezTo>
                <a:cubicBezTo>
                  <a:pt x="1628" y="1458"/>
                  <a:pt x="1482" y="1458"/>
                  <a:pt x="1312" y="1458"/>
                </a:cubicBezTo>
                <a:cubicBezTo>
                  <a:pt x="1288" y="1458"/>
                  <a:pt x="1264" y="1433"/>
                  <a:pt x="1264" y="1409"/>
                </a:cubicBezTo>
                <a:cubicBezTo>
                  <a:pt x="1409" y="1409"/>
                  <a:pt x="1555" y="1385"/>
                  <a:pt x="1701" y="1385"/>
                </a:cubicBezTo>
                <a:close/>
                <a:moveTo>
                  <a:pt x="4009" y="1409"/>
                </a:moveTo>
                <a:lnTo>
                  <a:pt x="4009" y="1409"/>
                </a:lnTo>
                <a:cubicBezTo>
                  <a:pt x="4130" y="1433"/>
                  <a:pt x="4227" y="1482"/>
                  <a:pt x="4349" y="1531"/>
                </a:cubicBezTo>
                <a:lnTo>
                  <a:pt x="4373" y="1531"/>
                </a:lnTo>
                <a:cubicBezTo>
                  <a:pt x="4397" y="1555"/>
                  <a:pt x="4422" y="1579"/>
                  <a:pt x="4422" y="1603"/>
                </a:cubicBezTo>
                <a:cubicBezTo>
                  <a:pt x="4373" y="1579"/>
                  <a:pt x="4349" y="1579"/>
                  <a:pt x="4300" y="1579"/>
                </a:cubicBezTo>
                <a:cubicBezTo>
                  <a:pt x="4227" y="1555"/>
                  <a:pt x="4130" y="1531"/>
                  <a:pt x="4057" y="1506"/>
                </a:cubicBezTo>
                <a:cubicBezTo>
                  <a:pt x="4033" y="1482"/>
                  <a:pt x="4033" y="1433"/>
                  <a:pt x="4009" y="1409"/>
                </a:cubicBezTo>
                <a:close/>
                <a:moveTo>
                  <a:pt x="2065" y="1628"/>
                </a:moveTo>
                <a:cubicBezTo>
                  <a:pt x="2090" y="1628"/>
                  <a:pt x="2114" y="1652"/>
                  <a:pt x="2114" y="1652"/>
                </a:cubicBezTo>
                <a:cubicBezTo>
                  <a:pt x="1968" y="1701"/>
                  <a:pt x="1822" y="1725"/>
                  <a:pt x="1652" y="1725"/>
                </a:cubicBezTo>
                <a:lnTo>
                  <a:pt x="1628" y="1725"/>
                </a:lnTo>
                <a:cubicBezTo>
                  <a:pt x="1604" y="1701"/>
                  <a:pt x="1604" y="1701"/>
                  <a:pt x="1579" y="1676"/>
                </a:cubicBezTo>
                <a:cubicBezTo>
                  <a:pt x="1725" y="1652"/>
                  <a:pt x="1871" y="1652"/>
                  <a:pt x="2041" y="1652"/>
                </a:cubicBezTo>
                <a:cubicBezTo>
                  <a:pt x="2041" y="1652"/>
                  <a:pt x="2065" y="1628"/>
                  <a:pt x="2065" y="1628"/>
                </a:cubicBezTo>
                <a:close/>
                <a:moveTo>
                  <a:pt x="4203" y="1774"/>
                </a:moveTo>
                <a:lnTo>
                  <a:pt x="4203" y="1774"/>
                </a:lnTo>
                <a:cubicBezTo>
                  <a:pt x="4324" y="1798"/>
                  <a:pt x="4446" y="1822"/>
                  <a:pt x="4567" y="1822"/>
                </a:cubicBezTo>
                <a:cubicBezTo>
                  <a:pt x="4567" y="1846"/>
                  <a:pt x="4592" y="1871"/>
                  <a:pt x="4592" y="1895"/>
                </a:cubicBezTo>
                <a:lnTo>
                  <a:pt x="4470" y="1895"/>
                </a:lnTo>
                <a:cubicBezTo>
                  <a:pt x="4446" y="1871"/>
                  <a:pt x="4422" y="1871"/>
                  <a:pt x="4397" y="1871"/>
                </a:cubicBezTo>
                <a:cubicBezTo>
                  <a:pt x="4349" y="1871"/>
                  <a:pt x="4324" y="1846"/>
                  <a:pt x="4276" y="1846"/>
                </a:cubicBezTo>
                <a:cubicBezTo>
                  <a:pt x="4276" y="1822"/>
                  <a:pt x="4252" y="1822"/>
                  <a:pt x="4252" y="1822"/>
                </a:cubicBezTo>
                <a:cubicBezTo>
                  <a:pt x="4227" y="1822"/>
                  <a:pt x="4227" y="1798"/>
                  <a:pt x="4203" y="1774"/>
                </a:cubicBezTo>
                <a:close/>
                <a:moveTo>
                  <a:pt x="2381" y="1822"/>
                </a:moveTo>
                <a:cubicBezTo>
                  <a:pt x="2430" y="1846"/>
                  <a:pt x="2478" y="1871"/>
                  <a:pt x="2551" y="1895"/>
                </a:cubicBezTo>
                <a:cubicBezTo>
                  <a:pt x="2381" y="1944"/>
                  <a:pt x="2235" y="1968"/>
                  <a:pt x="2090" y="2016"/>
                </a:cubicBezTo>
                <a:cubicBezTo>
                  <a:pt x="2017" y="1968"/>
                  <a:pt x="1968" y="1944"/>
                  <a:pt x="1920" y="1919"/>
                </a:cubicBezTo>
                <a:cubicBezTo>
                  <a:pt x="2065" y="1895"/>
                  <a:pt x="2211" y="1871"/>
                  <a:pt x="2333" y="1822"/>
                </a:cubicBezTo>
                <a:close/>
                <a:moveTo>
                  <a:pt x="9066" y="446"/>
                </a:moveTo>
                <a:cubicBezTo>
                  <a:pt x="9184" y="446"/>
                  <a:pt x="9307" y="502"/>
                  <a:pt x="9402" y="559"/>
                </a:cubicBezTo>
                <a:cubicBezTo>
                  <a:pt x="9523" y="632"/>
                  <a:pt x="9572" y="729"/>
                  <a:pt x="9547" y="850"/>
                </a:cubicBezTo>
                <a:cubicBezTo>
                  <a:pt x="9547" y="1142"/>
                  <a:pt x="9256" y="1433"/>
                  <a:pt x="9037" y="1628"/>
                </a:cubicBezTo>
                <a:cubicBezTo>
                  <a:pt x="8891" y="1749"/>
                  <a:pt x="8721" y="1871"/>
                  <a:pt x="8551" y="1968"/>
                </a:cubicBezTo>
                <a:cubicBezTo>
                  <a:pt x="8503" y="1992"/>
                  <a:pt x="8478" y="1992"/>
                  <a:pt x="8430" y="2016"/>
                </a:cubicBezTo>
                <a:cubicBezTo>
                  <a:pt x="8649" y="1774"/>
                  <a:pt x="8843" y="1506"/>
                  <a:pt x="9037" y="1239"/>
                </a:cubicBezTo>
                <a:cubicBezTo>
                  <a:pt x="9086" y="1190"/>
                  <a:pt x="9061" y="1118"/>
                  <a:pt x="9013" y="1093"/>
                </a:cubicBezTo>
                <a:cubicBezTo>
                  <a:pt x="8993" y="1087"/>
                  <a:pt x="8976" y="1084"/>
                  <a:pt x="8960" y="1084"/>
                </a:cubicBezTo>
                <a:cubicBezTo>
                  <a:pt x="8916" y="1084"/>
                  <a:pt x="8885" y="1106"/>
                  <a:pt x="8867" y="1142"/>
                </a:cubicBezTo>
                <a:cubicBezTo>
                  <a:pt x="8673" y="1409"/>
                  <a:pt x="8454" y="1676"/>
                  <a:pt x="8236" y="1919"/>
                </a:cubicBezTo>
                <a:cubicBezTo>
                  <a:pt x="8260" y="1652"/>
                  <a:pt x="8308" y="1409"/>
                  <a:pt x="8406" y="1166"/>
                </a:cubicBezTo>
                <a:cubicBezTo>
                  <a:pt x="8478" y="899"/>
                  <a:pt x="8649" y="510"/>
                  <a:pt x="8964" y="462"/>
                </a:cubicBezTo>
                <a:cubicBezTo>
                  <a:pt x="8997" y="451"/>
                  <a:pt x="9031" y="446"/>
                  <a:pt x="9066" y="446"/>
                </a:cubicBezTo>
                <a:close/>
                <a:moveTo>
                  <a:pt x="6851" y="729"/>
                </a:moveTo>
                <a:cubicBezTo>
                  <a:pt x="6875" y="753"/>
                  <a:pt x="6899" y="753"/>
                  <a:pt x="6924" y="753"/>
                </a:cubicBezTo>
                <a:cubicBezTo>
                  <a:pt x="7191" y="899"/>
                  <a:pt x="7410" y="1166"/>
                  <a:pt x="7580" y="1433"/>
                </a:cubicBezTo>
                <a:cubicBezTo>
                  <a:pt x="7701" y="1579"/>
                  <a:pt x="7798" y="1749"/>
                  <a:pt x="7871" y="1919"/>
                </a:cubicBezTo>
                <a:cubicBezTo>
                  <a:pt x="7871" y="1919"/>
                  <a:pt x="7895" y="1919"/>
                  <a:pt x="7895" y="1944"/>
                </a:cubicBezTo>
                <a:cubicBezTo>
                  <a:pt x="7677" y="1798"/>
                  <a:pt x="7482" y="1652"/>
                  <a:pt x="7288" y="1482"/>
                </a:cubicBezTo>
                <a:cubicBezTo>
                  <a:pt x="7260" y="1468"/>
                  <a:pt x="7232" y="1454"/>
                  <a:pt x="7204" y="1454"/>
                </a:cubicBezTo>
                <a:cubicBezTo>
                  <a:pt x="7183" y="1454"/>
                  <a:pt x="7163" y="1461"/>
                  <a:pt x="7142" y="1482"/>
                </a:cubicBezTo>
                <a:cubicBezTo>
                  <a:pt x="7094" y="1531"/>
                  <a:pt x="7094" y="1603"/>
                  <a:pt x="7142" y="1628"/>
                </a:cubicBezTo>
                <a:cubicBezTo>
                  <a:pt x="7385" y="1822"/>
                  <a:pt x="7628" y="2016"/>
                  <a:pt x="7871" y="2186"/>
                </a:cubicBezTo>
                <a:cubicBezTo>
                  <a:pt x="7580" y="2114"/>
                  <a:pt x="7288" y="2016"/>
                  <a:pt x="7045" y="1871"/>
                </a:cubicBezTo>
                <a:cubicBezTo>
                  <a:pt x="6875" y="1798"/>
                  <a:pt x="6705" y="1676"/>
                  <a:pt x="6584" y="1531"/>
                </a:cubicBezTo>
                <a:cubicBezTo>
                  <a:pt x="6462" y="1385"/>
                  <a:pt x="6462" y="1239"/>
                  <a:pt x="6511" y="1069"/>
                </a:cubicBezTo>
                <a:cubicBezTo>
                  <a:pt x="6511" y="996"/>
                  <a:pt x="6535" y="923"/>
                  <a:pt x="6584" y="850"/>
                </a:cubicBezTo>
                <a:cubicBezTo>
                  <a:pt x="6608" y="802"/>
                  <a:pt x="6632" y="778"/>
                  <a:pt x="6681" y="753"/>
                </a:cubicBezTo>
                <a:cubicBezTo>
                  <a:pt x="6705" y="729"/>
                  <a:pt x="6729" y="729"/>
                  <a:pt x="6778" y="729"/>
                </a:cubicBezTo>
                <a:close/>
                <a:moveTo>
                  <a:pt x="2794" y="2041"/>
                </a:moveTo>
                <a:cubicBezTo>
                  <a:pt x="2818" y="2065"/>
                  <a:pt x="2843" y="2065"/>
                  <a:pt x="2843" y="2089"/>
                </a:cubicBezTo>
                <a:cubicBezTo>
                  <a:pt x="2745" y="2114"/>
                  <a:pt x="2624" y="2162"/>
                  <a:pt x="2503" y="2186"/>
                </a:cubicBezTo>
                <a:cubicBezTo>
                  <a:pt x="2478" y="2186"/>
                  <a:pt x="2478" y="2186"/>
                  <a:pt x="2454" y="2211"/>
                </a:cubicBezTo>
                <a:cubicBezTo>
                  <a:pt x="2430" y="2186"/>
                  <a:pt x="2405" y="2186"/>
                  <a:pt x="2381" y="2162"/>
                </a:cubicBezTo>
                <a:cubicBezTo>
                  <a:pt x="2503" y="2138"/>
                  <a:pt x="2624" y="2114"/>
                  <a:pt x="2770" y="2065"/>
                </a:cubicBezTo>
                <a:cubicBezTo>
                  <a:pt x="2770" y="2065"/>
                  <a:pt x="2794" y="2065"/>
                  <a:pt x="2794" y="2041"/>
                </a:cubicBezTo>
                <a:close/>
                <a:moveTo>
                  <a:pt x="4422" y="2089"/>
                </a:moveTo>
                <a:cubicBezTo>
                  <a:pt x="4446" y="2089"/>
                  <a:pt x="4446" y="2089"/>
                  <a:pt x="4470" y="2114"/>
                </a:cubicBezTo>
                <a:lnTo>
                  <a:pt x="4616" y="2114"/>
                </a:lnTo>
                <a:lnTo>
                  <a:pt x="4665" y="2138"/>
                </a:lnTo>
                <a:lnTo>
                  <a:pt x="4737" y="2138"/>
                </a:lnTo>
                <a:cubicBezTo>
                  <a:pt x="4762" y="2162"/>
                  <a:pt x="4786" y="2211"/>
                  <a:pt x="4810" y="2235"/>
                </a:cubicBezTo>
                <a:lnTo>
                  <a:pt x="4762" y="2235"/>
                </a:lnTo>
                <a:cubicBezTo>
                  <a:pt x="4665" y="2211"/>
                  <a:pt x="4592" y="2186"/>
                  <a:pt x="4495" y="2186"/>
                </a:cubicBezTo>
                <a:cubicBezTo>
                  <a:pt x="4470" y="2138"/>
                  <a:pt x="4446" y="2114"/>
                  <a:pt x="4422" y="2089"/>
                </a:cubicBezTo>
                <a:close/>
                <a:moveTo>
                  <a:pt x="656" y="389"/>
                </a:moveTo>
                <a:lnTo>
                  <a:pt x="656" y="389"/>
                </a:lnTo>
                <a:cubicBezTo>
                  <a:pt x="1312" y="462"/>
                  <a:pt x="1895" y="753"/>
                  <a:pt x="2430" y="1190"/>
                </a:cubicBezTo>
                <a:cubicBezTo>
                  <a:pt x="2867" y="1531"/>
                  <a:pt x="3280" y="1919"/>
                  <a:pt x="3717" y="2284"/>
                </a:cubicBezTo>
                <a:cubicBezTo>
                  <a:pt x="3329" y="2089"/>
                  <a:pt x="2940" y="1895"/>
                  <a:pt x="2575" y="1676"/>
                </a:cubicBezTo>
                <a:cubicBezTo>
                  <a:pt x="2162" y="1433"/>
                  <a:pt x="1750" y="1166"/>
                  <a:pt x="1361" y="875"/>
                </a:cubicBezTo>
                <a:cubicBezTo>
                  <a:pt x="1142" y="680"/>
                  <a:pt x="899" y="510"/>
                  <a:pt x="656" y="389"/>
                </a:cubicBezTo>
                <a:close/>
                <a:moveTo>
                  <a:pt x="3134" y="2211"/>
                </a:moveTo>
                <a:cubicBezTo>
                  <a:pt x="3134" y="2235"/>
                  <a:pt x="3158" y="2235"/>
                  <a:pt x="3183" y="2259"/>
                </a:cubicBezTo>
                <a:cubicBezTo>
                  <a:pt x="3086" y="2284"/>
                  <a:pt x="2964" y="2332"/>
                  <a:pt x="2843" y="2357"/>
                </a:cubicBezTo>
                <a:cubicBezTo>
                  <a:pt x="2818" y="2357"/>
                  <a:pt x="2794" y="2332"/>
                  <a:pt x="2770" y="2332"/>
                </a:cubicBezTo>
                <a:cubicBezTo>
                  <a:pt x="2867" y="2284"/>
                  <a:pt x="2988" y="2259"/>
                  <a:pt x="3086" y="2235"/>
                </a:cubicBezTo>
                <a:cubicBezTo>
                  <a:pt x="3110" y="2235"/>
                  <a:pt x="3110" y="2235"/>
                  <a:pt x="3134" y="2211"/>
                </a:cubicBezTo>
                <a:close/>
                <a:moveTo>
                  <a:pt x="3450" y="2381"/>
                </a:moveTo>
                <a:lnTo>
                  <a:pt x="3499" y="2405"/>
                </a:lnTo>
                <a:lnTo>
                  <a:pt x="3474" y="2405"/>
                </a:lnTo>
                <a:cubicBezTo>
                  <a:pt x="3426" y="2429"/>
                  <a:pt x="3353" y="2454"/>
                  <a:pt x="3280" y="2478"/>
                </a:cubicBezTo>
                <a:lnTo>
                  <a:pt x="3231" y="2478"/>
                </a:lnTo>
                <a:cubicBezTo>
                  <a:pt x="3304" y="2454"/>
                  <a:pt x="3377" y="2405"/>
                  <a:pt x="3450" y="2381"/>
                </a:cubicBezTo>
                <a:close/>
                <a:moveTo>
                  <a:pt x="4737" y="2429"/>
                </a:moveTo>
                <a:cubicBezTo>
                  <a:pt x="4786" y="2429"/>
                  <a:pt x="4810" y="2454"/>
                  <a:pt x="4859" y="2454"/>
                </a:cubicBezTo>
                <a:lnTo>
                  <a:pt x="4908" y="2454"/>
                </a:lnTo>
                <a:cubicBezTo>
                  <a:pt x="4932" y="2454"/>
                  <a:pt x="4932" y="2454"/>
                  <a:pt x="4956" y="2478"/>
                </a:cubicBezTo>
                <a:cubicBezTo>
                  <a:pt x="4980" y="2502"/>
                  <a:pt x="5005" y="2527"/>
                  <a:pt x="5029" y="2551"/>
                </a:cubicBezTo>
                <a:lnTo>
                  <a:pt x="4883" y="2527"/>
                </a:lnTo>
                <a:cubicBezTo>
                  <a:pt x="4883" y="2514"/>
                  <a:pt x="4877" y="2508"/>
                  <a:pt x="4868" y="2508"/>
                </a:cubicBezTo>
                <a:cubicBezTo>
                  <a:pt x="4859" y="2508"/>
                  <a:pt x="4847" y="2514"/>
                  <a:pt x="4835" y="2527"/>
                </a:cubicBezTo>
                <a:cubicBezTo>
                  <a:pt x="4810" y="2502"/>
                  <a:pt x="4786" y="2454"/>
                  <a:pt x="4737" y="2429"/>
                </a:cubicBezTo>
                <a:close/>
                <a:moveTo>
                  <a:pt x="3766" y="2527"/>
                </a:moveTo>
                <a:cubicBezTo>
                  <a:pt x="3790" y="2551"/>
                  <a:pt x="3814" y="2551"/>
                  <a:pt x="3839" y="2575"/>
                </a:cubicBezTo>
                <a:cubicBezTo>
                  <a:pt x="3790" y="2575"/>
                  <a:pt x="3741" y="2551"/>
                  <a:pt x="3693" y="2551"/>
                </a:cubicBezTo>
                <a:cubicBezTo>
                  <a:pt x="3717" y="2551"/>
                  <a:pt x="3741" y="2551"/>
                  <a:pt x="3766" y="2527"/>
                </a:cubicBezTo>
                <a:close/>
                <a:moveTo>
                  <a:pt x="3766" y="243"/>
                </a:moveTo>
                <a:cubicBezTo>
                  <a:pt x="4300" y="340"/>
                  <a:pt x="4689" y="802"/>
                  <a:pt x="4956" y="1239"/>
                </a:cubicBezTo>
                <a:cubicBezTo>
                  <a:pt x="5223" y="1676"/>
                  <a:pt x="5418" y="2186"/>
                  <a:pt x="5466" y="2721"/>
                </a:cubicBezTo>
                <a:cubicBezTo>
                  <a:pt x="4835" y="2089"/>
                  <a:pt x="4543" y="1215"/>
                  <a:pt x="4009" y="535"/>
                </a:cubicBezTo>
                <a:cubicBezTo>
                  <a:pt x="4009" y="510"/>
                  <a:pt x="3984" y="486"/>
                  <a:pt x="3960" y="462"/>
                </a:cubicBezTo>
                <a:cubicBezTo>
                  <a:pt x="3912" y="389"/>
                  <a:pt x="3839" y="316"/>
                  <a:pt x="3766" y="243"/>
                </a:cubicBezTo>
                <a:close/>
                <a:moveTo>
                  <a:pt x="9708" y="2021"/>
                </a:moveTo>
                <a:cubicBezTo>
                  <a:pt x="9785" y="2021"/>
                  <a:pt x="9861" y="2027"/>
                  <a:pt x="9936" y="2041"/>
                </a:cubicBezTo>
                <a:cubicBezTo>
                  <a:pt x="10033" y="2065"/>
                  <a:pt x="10130" y="2089"/>
                  <a:pt x="10203" y="2162"/>
                </a:cubicBezTo>
                <a:cubicBezTo>
                  <a:pt x="10228" y="2186"/>
                  <a:pt x="10228" y="2211"/>
                  <a:pt x="10252" y="2259"/>
                </a:cubicBezTo>
                <a:cubicBezTo>
                  <a:pt x="10252" y="2284"/>
                  <a:pt x="10252" y="2332"/>
                  <a:pt x="10252" y="2381"/>
                </a:cubicBezTo>
                <a:cubicBezTo>
                  <a:pt x="10228" y="2527"/>
                  <a:pt x="10155" y="2697"/>
                  <a:pt x="10009" y="2769"/>
                </a:cubicBezTo>
                <a:cubicBezTo>
                  <a:pt x="9938" y="2826"/>
                  <a:pt x="9842" y="2850"/>
                  <a:pt x="9745" y="2850"/>
                </a:cubicBezTo>
                <a:cubicBezTo>
                  <a:pt x="9676" y="2850"/>
                  <a:pt x="9608" y="2838"/>
                  <a:pt x="9547" y="2818"/>
                </a:cubicBezTo>
                <a:cubicBezTo>
                  <a:pt x="9256" y="2769"/>
                  <a:pt x="8989" y="2624"/>
                  <a:pt x="8746" y="2478"/>
                </a:cubicBezTo>
                <a:lnTo>
                  <a:pt x="8746" y="2478"/>
                </a:lnTo>
                <a:cubicBezTo>
                  <a:pt x="9061" y="2527"/>
                  <a:pt x="9402" y="2527"/>
                  <a:pt x="9742" y="2551"/>
                </a:cubicBezTo>
                <a:cubicBezTo>
                  <a:pt x="9749" y="2552"/>
                  <a:pt x="9757" y="2553"/>
                  <a:pt x="9763" y="2553"/>
                </a:cubicBezTo>
                <a:cubicBezTo>
                  <a:pt x="9887" y="2553"/>
                  <a:pt x="9880" y="2357"/>
                  <a:pt x="9742" y="2357"/>
                </a:cubicBezTo>
                <a:cubicBezTo>
                  <a:pt x="9402" y="2308"/>
                  <a:pt x="9061" y="2308"/>
                  <a:pt x="8721" y="2259"/>
                </a:cubicBezTo>
                <a:cubicBezTo>
                  <a:pt x="8721" y="2259"/>
                  <a:pt x="8746" y="2235"/>
                  <a:pt x="8746" y="2235"/>
                </a:cubicBezTo>
                <a:cubicBezTo>
                  <a:pt x="8867" y="2186"/>
                  <a:pt x="8989" y="2138"/>
                  <a:pt x="9134" y="2114"/>
                </a:cubicBezTo>
                <a:cubicBezTo>
                  <a:pt x="9309" y="2061"/>
                  <a:pt x="9510" y="2021"/>
                  <a:pt x="9708" y="2021"/>
                </a:cubicBezTo>
                <a:close/>
                <a:moveTo>
                  <a:pt x="8114" y="2697"/>
                </a:moveTo>
                <a:cubicBezTo>
                  <a:pt x="8114" y="2818"/>
                  <a:pt x="8114" y="2940"/>
                  <a:pt x="8114" y="3061"/>
                </a:cubicBezTo>
                <a:cubicBezTo>
                  <a:pt x="8066" y="3012"/>
                  <a:pt x="7993" y="2964"/>
                  <a:pt x="7895" y="2940"/>
                </a:cubicBezTo>
                <a:cubicBezTo>
                  <a:pt x="7944" y="2891"/>
                  <a:pt x="7968" y="2867"/>
                  <a:pt x="7993" y="2818"/>
                </a:cubicBezTo>
                <a:cubicBezTo>
                  <a:pt x="8017" y="2794"/>
                  <a:pt x="8066" y="2745"/>
                  <a:pt x="8114" y="2697"/>
                </a:cubicBezTo>
                <a:close/>
                <a:moveTo>
                  <a:pt x="6632" y="2915"/>
                </a:moveTo>
                <a:cubicBezTo>
                  <a:pt x="6632" y="3037"/>
                  <a:pt x="6608" y="3182"/>
                  <a:pt x="6584" y="3328"/>
                </a:cubicBezTo>
                <a:cubicBezTo>
                  <a:pt x="6559" y="3328"/>
                  <a:pt x="6559" y="3304"/>
                  <a:pt x="6559" y="3304"/>
                </a:cubicBezTo>
                <a:cubicBezTo>
                  <a:pt x="6462" y="3231"/>
                  <a:pt x="6487" y="3110"/>
                  <a:pt x="6559" y="3012"/>
                </a:cubicBezTo>
                <a:cubicBezTo>
                  <a:pt x="6584" y="2988"/>
                  <a:pt x="6608" y="2940"/>
                  <a:pt x="6632" y="2915"/>
                </a:cubicBezTo>
                <a:close/>
                <a:moveTo>
                  <a:pt x="7704" y="2460"/>
                </a:moveTo>
                <a:cubicBezTo>
                  <a:pt x="7762" y="2460"/>
                  <a:pt x="7823" y="2466"/>
                  <a:pt x="7871" y="2478"/>
                </a:cubicBezTo>
                <a:cubicBezTo>
                  <a:pt x="7604" y="2624"/>
                  <a:pt x="7288" y="2745"/>
                  <a:pt x="7021" y="2915"/>
                </a:cubicBezTo>
                <a:cubicBezTo>
                  <a:pt x="6939" y="2977"/>
                  <a:pt x="6996" y="3126"/>
                  <a:pt x="7089" y="3126"/>
                </a:cubicBezTo>
                <a:cubicBezTo>
                  <a:pt x="7106" y="3126"/>
                  <a:pt x="7124" y="3121"/>
                  <a:pt x="7142" y="3110"/>
                </a:cubicBezTo>
                <a:cubicBezTo>
                  <a:pt x="7337" y="2964"/>
                  <a:pt x="7555" y="2867"/>
                  <a:pt x="7774" y="2769"/>
                </a:cubicBezTo>
                <a:lnTo>
                  <a:pt x="7774" y="2769"/>
                </a:lnTo>
                <a:cubicBezTo>
                  <a:pt x="7725" y="2818"/>
                  <a:pt x="7677" y="2867"/>
                  <a:pt x="7628" y="2940"/>
                </a:cubicBezTo>
                <a:cubicBezTo>
                  <a:pt x="7385" y="3012"/>
                  <a:pt x="7142" y="3182"/>
                  <a:pt x="6972" y="3353"/>
                </a:cubicBezTo>
                <a:cubicBezTo>
                  <a:pt x="6948" y="3377"/>
                  <a:pt x="6924" y="3401"/>
                  <a:pt x="6899" y="3425"/>
                </a:cubicBezTo>
                <a:lnTo>
                  <a:pt x="6778" y="3425"/>
                </a:lnTo>
                <a:cubicBezTo>
                  <a:pt x="6827" y="3207"/>
                  <a:pt x="6875" y="2964"/>
                  <a:pt x="6875" y="2745"/>
                </a:cubicBezTo>
                <a:cubicBezTo>
                  <a:pt x="6875" y="2721"/>
                  <a:pt x="6899" y="2721"/>
                  <a:pt x="6924" y="2697"/>
                </a:cubicBezTo>
                <a:cubicBezTo>
                  <a:pt x="7118" y="2599"/>
                  <a:pt x="7337" y="2527"/>
                  <a:pt x="7555" y="2478"/>
                </a:cubicBezTo>
                <a:cubicBezTo>
                  <a:pt x="7592" y="2466"/>
                  <a:pt x="7646" y="2460"/>
                  <a:pt x="7704" y="2460"/>
                </a:cubicBezTo>
                <a:close/>
                <a:moveTo>
                  <a:pt x="8066" y="3644"/>
                </a:moveTo>
                <a:cubicBezTo>
                  <a:pt x="8041" y="3790"/>
                  <a:pt x="7944" y="3911"/>
                  <a:pt x="7823" y="3984"/>
                </a:cubicBezTo>
                <a:cubicBezTo>
                  <a:pt x="7823" y="3960"/>
                  <a:pt x="7823" y="3911"/>
                  <a:pt x="7823" y="3887"/>
                </a:cubicBezTo>
                <a:cubicBezTo>
                  <a:pt x="7847" y="3814"/>
                  <a:pt x="7895" y="3693"/>
                  <a:pt x="7968" y="3644"/>
                </a:cubicBezTo>
                <a:close/>
                <a:moveTo>
                  <a:pt x="6239" y="2245"/>
                </a:moveTo>
                <a:cubicBezTo>
                  <a:pt x="6397" y="2245"/>
                  <a:pt x="6548" y="2323"/>
                  <a:pt x="6608" y="2502"/>
                </a:cubicBezTo>
                <a:cubicBezTo>
                  <a:pt x="6608" y="2527"/>
                  <a:pt x="6608" y="2599"/>
                  <a:pt x="6632" y="2648"/>
                </a:cubicBezTo>
                <a:cubicBezTo>
                  <a:pt x="6511" y="2721"/>
                  <a:pt x="6414" y="2818"/>
                  <a:pt x="6365" y="2915"/>
                </a:cubicBezTo>
                <a:cubicBezTo>
                  <a:pt x="6341" y="2940"/>
                  <a:pt x="6341" y="2964"/>
                  <a:pt x="6341" y="2988"/>
                </a:cubicBezTo>
                <a:cubicBezTo>
                  <a:pt x="6320" y="2948"/>
                  <a:pt x="6283" y="2928"/>
                  <a:pt x="6247" y="2928"/>
                </a:cubicBezTo>
                <a:cubicBezTo>
                  <a:pt x="6196" y="2928"/>
                  <a:pt x="6146" y="2966"/>
                  <a:pt x="6146" y="3037"/>
                </a:cubicBezTo>
                <a:cubicBezTo>
                  <a:pt x="6146" y="3377"/>
                  <a:pt x="6098" y="3717"/>
                  <a:pt x="6074" y="4057"/>
                </a:cubicBezTo>
                <a:cubicBezTo>
                  <a:pt x="5928" y="3814"/>
                  <a:pt x="5806" y="3547"/>
                  <a:pt x="5733" y="3255"/>
                </a:cubicBezTo>
                <a:cubicBezTo>
                  <a:pt x="5733" y="3182"/>
                  <a:pt x="5709" y="3110"/>
                  <a:pt x="5709" y="3037"/>
                </a:cubicBezTo>
                <a:cubicBezTo>
                  <a:pt x="5661" y="2769"/>
                  <a:pt x="5685" y="2478"/>
                  <a:pt x="5952" y="2332"/>
                </a:cubicBezTo>
                <a:cubicBezTo>
                  <a:pt x="6036" y="2276"/>
                  <a:pt x="6139" y="2245"/>
                  <a:pt x="6239" y="2245"/>
                </a:cubicBezTo>
                <a:close/>
                <a:moveTo>
                  <a:pt x="6341" y="3377"/>
                </a:moveTo>
                <a:cubicBezTo>
                  <a:pt x="6389" y="3450"/>
                  <a:pt x="6438" y="3498"/>
                  <a:pt x="6511" y="3547"/>
                </a:cubicBezTo>
                <a:cubicBezTo>
                  <a:pt x="6462" y="3717"/>
                  <a:pt x="6389" y="3911"/>
                  <a:pt x="6268" y="4057"/>
                </a:cubicBezTo>
                <a:cubicBezTo>
                  <a:pt x="6316" y="3838"/>
                  <a:pt x="6341" y="3595"/>
                  <a:pt x="6341" y="3377"/>
                </a:cubicBezTo>
                <a:close/>
                <a:moveTo>
                  <a:pt x="8454" y="2624"/>
                </a:moveTo>
                <a:cubicBezTo>
                  <a:pt x="8649" y="2745"/>
                  <a:pt x="8819" y="2891"/>
                  <a:pt x="8989" y="3061"/>
                </a:cubicBezTo>
                <a:cubicBezTo>
                  <a:pt x="9183" y="3207"/>
                  <a:pt x="9377" y="3450"/>
                  <a:pt x="9353" y="3693"/>
                </a:cubicBezTo>
                <a:cubicBezTo>
                  <a:pt x="9207" y="3717"/>
                  <a:pt x="9086" y="3814"/>
                  <a:pt x="8964" y="3911"/>
                </a:cubicBezTo>
                <a:cubicBezTo>
                  <a:pt x="8940" y="3960"/>
                  <a:pt x="8891" y="4008"/>
                  <a:pt x="8867" y="4057"/>
                </a:cubicBezTo>
                <a:cubicBezTo>
                  <a:pt x="8746" y="4057"/>
                  <a:pt x="8624" y="4008"/>
                  <a:pt x="8551" y="3911"/>
                </a:cubicBezTo>
                <a:cubicBezTo>
                  <a:pt x="8527" y="3887"/>
                  <a:pt x="8503" y="3863"/>
                  <a:pt x="8503" y="3838"/>
                </a:cubicBezTo>
                <a:cubicBezTo>
                  <a:pt x="8478" y="3790"/>
                  <a:pt x="8454" y="3741"/>
                  <a:pt x="8430" y="3693"/>
                </a:cubicBezTo>
                <a:cubicBezTo>
                  <a:pt x="8357" y="3547"/>
                  <a:pt x="8333" y="3377"/>
                  <a:pt x="8333" y="3207"/>
                </a:cubicBezTo>
                <a:cubicBezTo>
                  <a:pt x="8333" y="3085"/>
                  <a:pt x="8333" y="2940"/>
                  <a:pt x="8333" y="2794"/>
                </a:cubicBezTo>
                <a:cubicBezTo>
                  <a:pt x="8406" y="2988"/>
                  <a:pt x="8503" y="3182"/>
                  <a:pt x="8576" y="3377"/>
                </a:cubicBezTo>
                <a:cubicBezTo>
                  <a:pt x="8595" y="3434"/>
                  <a:pt x="8640" y="3458"/>
                  <a:pt x="8685" y="3458"/>
                </a:cubicBezTo>
                <a:cubicBezTo>
                  <a:pt x="8755" y="3458"/>
                  <a:pt x="8824" y="3402"/>
                  <a:pt x="8794" y="3328"/>
                </a:cubicBezTo>
                <a:cubicBezTo>
                  <a:pt x="8697" y="3085"/>
                  <a:pt x="8576" y="2842"/>
                  <a:pt x="8454" y="2624"/>
                </a:cubicBezTo>
                <a:close/>
                <a:moveTo>
                  <a:pt x="7788" y="3124"/>
                </a:moveTo>
                <a:cubicBezTo>
                  <a:pt x="7847" y="3124"/>
                  <a:pt x="7908" y="3147"/>
                  <a:pt x="7944" y="3182"/>
                </a:cubicBezTo>
                <a:cubicBezTo>
                  <a:pt x="8017" y="3255"/>
                  <a:pt x="8041" y="3328"/>
                  <a:pt x="8066" y="3425"/>
                </a:cubicBezTo>
                <a:lnTo>
                  <a:pt x="7968" y="3425"/>
                </a:lnTo>
                <a:cubicBezTo>
                  <a:pt x="7871" y="3450"/>
                  <a:pt x="7798" y="3523"/>
                  <a:pt x="7725" y="3595"/>
                </a:cubicBezTo>
                <a:cubicBezTo>
                  <a:pt x="7708" y="3561"/>
                  <a:pt x="7679" y="3527"/>
                  <a:pt x="7637" y="3527"/>
                </a:cubicBezTo>
                <a:cubicBezTo>
                  <a:pt x="7620" y="3527"/>
                  <a:pt x="7601" y="3533"/>
                  <a:pt x="7580" y="3547"/>
                </a:cubicBezTo>
                <a:cubicBezTo>
                  <a:pt x="7264" y="3717"/>
                  <a:pt x="6972" y="3911"/>
                  <a:pt x="6657" y="4081"/>
                </a:cubicBezTo>
                <a:cubicBezTo>
                  <a:pt x="6729" y="3911"/>
                  <a:pt x="6875" y="3765"/>
                  <a:pt x="6972" y="3644"/>
                </a:cubicBezTo>
                <a:lnTo>
                  <a:pt x="6997" y="3620"/>
                </a:lnTo>
                <a:cubicBezTo>
                  <a:pt x="7240" y="3571"/>
                  <a:pt x="7434" y="3425"/>
                  <a:pt x="7604" y="3255"/>
                </a:cubicBezTo>
                <a:cubicBezTo>
                  <a:pt x="7653" y="3231"/>
                  <a:pt x="7677" y="3182"/>
                  <a:pt x="7725" y="3134"/>
                </a:cubicBezTo>
                <a:cubicBezTo>
                  <a:pt x="7745" y="3127"/>
                  <a:pt x="7766" y="3124"/>
                  <a:pt x="7788" y="3124"/>
                </a:cubicBezTo>
                <a:close/>
                <a:moveTo>
                  <a:pt x="7653" y="3765"/>
                </a:moveTo>
                <a:lnTo>
                  <a:pt x="7653" y="3765"/>
                </a:lnTo>
                <a:cubicBezTo>
                  <a:pt x="7604" y="3863"/>
                  <a:pt x="7604" y="3960"/>
                  <a:pt x="7628" y="4081"/>
                </a:cubicBezTo>
                <a:cubicBezTo>
                  <a:pt x="7580" y="4106"/>
                  <a:pt x="7531" y="4106"/>
                  <a:pt x="7507" y="4130"/>
                </a:cubicBezTo>
                <a:cubicBezTo>
                  <a:pt x="7264" y="4178"/>
                  <a:pt x="7045" y="4227"/>
                  <a:pt x="6802" y="4227"/>
                </a:cubicBezTo>
                <a:cubicBezTo>
                  <a:pt x="7094" y="4081"/>
                  <a:pt x="7361" y="3911"/>
                  <a:pt x="7653" y="3765"/>
                </a:cubicBezTo>
                <a:close/>
                <a:moveTo>
                  <a:pt x="8600" y="4203"/>
                </a:moveTo>
                <a:cubicBezTo>
                  <a:pt x="8649" y="4227"/>
                  <a:pt x="8673" y="4227"/>
                  <a:pt x="8721" y="4251"/>
                </a:cubicBezTo>
                <a:cubicBezTo>
                  <a:pt x="8697" y="4300"/>
                  <a:pt x="8649" y="4348"/>
                  <a:pt x="8624" y="4397"/>
                </a:cubicBezTo>
                <a:cubicBezTo>
                  <a:pt x="8624" y="4324"/>
                  <a:pt x="8624" y="4276"/>
                  <a:pt x="8600" y="4203"/>
                </a:cubicBezTo>
                <a:close/>
                <a:moveTo>
                  <a:pt x="7701" y="4276"/>
                </a:moveTo>
                <a:cubicBezTo>
                  <a:pt x="7725" y="4348"/>
                  <a:pt x="7774" y="4397"/>
                  <a:pt x="7798" y="4446"/>
                </a:cubicBezTo>
                <a:cubicBezTo>
                  <a:pt x="7750" y="4421"/>
                  <a:pt x="7677" y="4421"/>
                  <a:pt x="7604" y="4397"/>
                </a:cubicBezTo>
                <a:cubicBezTo>
                  <a:pt x="7555" y="4373"/>
                  <a:pt x="7482" y="4373"/>
                  <a:pt x="7434" y="4373"/>
                </a:cubicBezTo>
                <a:cubicBezTo>
                  <a:pt x="7458" y="4348"/>
                  <a:pt x="7482" y="4348"/>
                  <a:pt x="7507" y="4348"/>
                </a:cubicBezTo>
                <a:cubicBezTo>
                  <a:pt x="7580" y="4324"/>
                  <a:pt x="7628" y="4300"/>
                  <a:pt x="7701" y="4276"/>
                </a:cubicBezTo>
                <a:close/>
                <a:moveTo>
                  <a:pt x="8017" y="4130"/>
                </a:moveTo>
                <a:cubicBezTo>
                  <a:pt x="8066" y="4276"/>
                  <a:pt x="8114" y="4397"/>
                  <a:pt x="8138" y="4543"/>
                </a:cubicBezTo>
                <a:lnTo>
                  <a:pt x="8090" y="4470"/>
                </a:lnTo>
                <a:cubicBezTo>
                  <a:pt x="8017" y="4397"/>
                  <a:pt x="7944" y="4300"/>
                  <a:pt x="7895" y="4203"/>
                </a:cubicBezTo>
                <a:cubicBezTo>
                  <a:pt x="7944" y="4178"/>
                  <a:pt x="7968" y="4154"/>
                  <a:pt x="7993" y="4130"/>
                </a:cubicBezTo>
                <a:close/>
                <a:moveTo>
                  <a:pt x="8260" y="3814"/>
                </a:moveTo>
                <a:cubicBezTo>
                  <a:pt x="8260" y="3863"/>
                  <a:pt x="8284" y="3911"/>
                  <a:pt x="8308" y="3936"/>
                </a:cubicBezTo>
                <a:cubicBezTo>
                  <a:pt x="8333" y="4008"/>
                  <a:pt x="8357" y="4057"/>
                  <a:pt x="8357" y="4106"/>
                </a:cubicBezTo>
                <a:cubicBezTo>
                  <a:pt x="8406" y="4251"/>
                  <a:pt x="8430" y="4421"/>
                  <a:pt x="8430" y="4567"/>
                </a:cubicBezTo>
                <a:cubicBezTo>
                  <a:pt x="8430" y="4567"/>
                  <a:pt x="8406" y="4640"/>
                  <a:pt x="8406" y="4664"/>
                </a:cubicBezTo>
                <a:cubicBezTo>
                  <a:pt x="8333" y="4470"/>
                  <a:pt x="8284" y="4227"/>
                  <a:pt x="8187" y="4033"/>
                </a:cubicBezTo>
                <a:cubicBezTo>
                  <a:pt x="8187" y="4008"/>
                  <a:pt x="8163" y="4008"/>
                  <a:pt x="8138" y="3984"/>
                </a:cubicBezTo>
                <a:cubicBezTo>
                  <a:pt x="8187" y="3936"/>
                  <a:pt x="8236" y="3887"/>
                  <a:pt x="8260" y="3814"/>
                </a:cubicBezTo>
                <a:close/>
                <a:moveTo>
                  <a:pt x="4448" y="3835"/>
                </a:moveTo>
                <a:cubicBezTo>
                  <a:pt x="4730" y="3835"/>
                  <a:pt x="5011" y="3924"/>
                  <a:pt x="5272" y="4033"/>
                </a:cubicBezTo>
                <a:cubicBezTo>
                  <a:pt x="5442" y="4081"/>
                  <a:pt x="5636" y="4178"/>
                  <a:pt x="5806" y="4276"/>
                </a:cubicBezTo>
                <a:cubicBezTo>
                  <a:pt x="5539" y="4251"/>
                  <a:pt x="5272" y="4251"/>
                  <a:pt x="5005" y="4227"/>
                </a:cubicBezTo>
                <a:cubicBezTo>
                  <a:pt x="4956" y="4227"/>
                  <a:pt x="4908" y="4276"/>
                  <a:pt x="4908" y="4348"/>
                </a:cubicBezTo>
                <a:cubicBezTo>
                  <a:pt x="4908" y="4397"/>
                  <a:pt x="4956" y="4446"/>
                  <a:pt x="5005" y="4446"/>
                </a:cubicBezTo>
                <a:cubicBezTo>
                  <a:pt x="5320" y="4470"/>
                  <a:pt x="5612" y="4470"/>
                  <a:pt x="5903" y="4470"/>
                </a:cubicBezTo>
                <a:cubicBezTo>
                  <a:pt x="5612" y="4616"/>
                  <a:pt x="5296" y="4689"/>
                  <a:pt x="4980" y="4713"/>
                </a:cubicBezTo>
                <a:cubicBezTo>
                  <a:pt x="4916" y="4721"/>
                  <a:pt x="4848" y="4726"/>
                  <a:pt x="4781" y="4726"/>
                </a:cubicBezTo>
                <a:cubicBezTo>
                  <a:pt x="4646" y="4726"/>
                  <a:pt x="4511" y="4705"/>
                  <a:pt x="4397" y="4640"/>
                </a:cubicBezTo>
                <a:cubicBezTo>
                  <a:pt x="4227" y="4567"/>
                  <a:pt x="4154" y="4421"/>
                  <a:pt x="4106" y="4251"/>
                </a:cubicBezTo>
                <a:cubicBezTo>
                  <a:pt x="4082" y="4178"/>
                  <a:pt x="4057" y="4130"/>
                  <a:pt x="4057" y="4057"/>
                </a:cubicBezTo>
                <a:cubicBezTo>
                  <a:pt x="4082" y="4008"/>
                  <a:pt x="4082" y="3960"/>
                  <a:pt x="4106" y="3936"/>
                </a:cubicBezTo>
                <a:cubicBezTo>
                  <a:pt x="4154" y="3887"/>
                  <a:pt x="4252" y="3838"/>
                  <a:pt x="4349" y="3838"/>
                </a:cubicBezTo>
                <a:cubicBezTo>
                  <a:pt x="4382" y="3836"/>
                  <a:pt x="4415" y="3835"/>
                  <a:pt x="4448" y="3835"/>
                </a:cubicBezTo>
                <a:close/>
                <a:moveTo>
                  <a:pt x="9596" y="3887"/>
                </a:moveTo>
                <a:cubicBezTo>
                  <a:pt x="9620" y="3911"/>
                  <a:pt x="9645" y="3911"/>
                  <a:pt x="9693" y="3936"/>
                </a:cubicBezTo>
                <a:cubicBezTo>
                  <a:pt x="9717" y="3960"/>
                  <a:pt x="9742" y="3960"/>
                  <a:pt x="9766" y="3984"/>
                </a:cubicBezTo>
                <a:cubicBezTo>
                  <a:pt x="9790" y="3984"/>
                  <a:pt x="9790" y="4008"/>
                  <a:pt x="9815" y="4008"/>
                </a:cubicBezTo>
                <a:cubicBezTo>
                  <a:pt x="9790" y="4008"/>
                  <a:pt x="9815" y="4033"/>
                  <a:pt x="9839" y="4033"/>
                </a:cubicBezTo>
                <a:lnTo>
                  <a:pt x="9863" y="4057"/>
                </a:lnTo>
                <a:cubicBezTo>
                  <a:pt x="9863" y="4081"/>
                  <a:pt x="9863" y="4081"/>
                  <a:pt x="9863" y="4081"/>
                </a:cubicBezTo>
                <a:cubicBezTo>
                  <a:pt x="9863" y="4081"/>
                  <a:pt x="9887" y="4106"/>
                  <a:pt x="9887" y="4106"/>
                </a:cubicBezTo>
                <a:lnTo>
                  <a:pt x="9887" y="4130"/>
                </a:lnTo>
                <a:lnTo>
                  <a:pt x="9887" y="4154"/>
                </a:lnTo>
                <a:cubicBezTo>
                  <a:pt x="9887" y="4154"/>
                  <a:pt x="9887" y="4154"/>
                  <a:pt x="9863" y="4178"/>
                </a:cubicBezTo>
                <a:cubicBezTo>
                  <a:pt x="9863" y="4178"/>
                  <a:pt x="9863" y="4203"/>
                  <a:pt x="9863" y="4203"/>
                </a:cubicBezTo>
                <a:cubicBezTo>
                  <a:pt x="9839" y="4227"/>
                  <a:pt x="9839" y="4251"/>
                  <a:pt x="9815" y="4276"/>
                </a:cubicBezTo>
                <a:cubicBezTo>
                  <a:pt x="9790" y="4300"/>
                  <a:pt x="9790" y="4300"/>
                  <a:pt x="9790" y="4324"/>
                </a:cubicBezTo>
                <a:cubicBezTo>
                  <a:pt x="9766" y="4324"/>
                  <a:pt x="9742" y="4348"/>
                  <a:pt x="9717" y="4373"/>
                </a:cubicBezTo>
                <a:cubicBezTo>
                  <a:pt x="9669" y="4421"/>
                  <a:pt x="9645" y="4446"/>
                  <a:pt x="9572" y="4470"/>
                </a:cubicBezTo>
                <a:cubicBezTo>
                  <a:pt x="9474" y="4543"/>
                  <a:pt x="9353" y="4616"/>
                  <a:pt x="9232" y="4689"/>
                </a:cubicBezTo>
                <a:cubicBezTo>
                  <a:pt x="9134" y="4737"/>
                  <a:pt x="9013" y="4761"/>
                  <a:pt x="8916" y="4810"/>
                </a:cubicBezTo>
                <a:cubicBezTo>
                  <a:pt x="9013" y="4689"/>
                  <a:pt x="9159" y="4567"/>
                  <a:pt x="9280" y="4470"/>
                </a:cubicBezTo>
                <a:cubicBezTo>
                  <a:pt x="9304" y="4421"/>
                  <a:pt x="9304" y="4348"/>
                  <a:pt x="9280" y="4324"/>
                </a:cubicBezTo>
                <a:cubicBezTo>
                  <a:pt x="9256" y="4300"/>
                  <a:pt x="9225" y="4288"/>
                  <a:pt x="9195" y="4288"/>
                </a:cubicBezTo>
                <a:cubicBezTo>
                  <a:pt x="9165" y="4288"/>
                  <a:pt x="9134" y="4300"/>
                  <a:pt x="9110" y="4324"/>
                </a:cubicBezTo>
                <a:cubicBezTo>
                  <a:pt x="8989" y="4446"/>
                  <a:pt x="8843" y="4567"/>
                  <a:pt x="8721" y="4689"/>
                </a:cubicBezTo>
                <a:cubicBezTo>
                  <a:pt x="8770" y="4543"/>
                  <a:pt x="8867" y="4397"/>
                  <a:pt x="8964" y="4276"/>
                </a:cubicBezTo>
                <a:cubicBezTo>
                  <a:pt x="9134" y="4251"/>
                  <a:pt x="9280" y="4203"/>
                  <a:pt x="9402" y="4081"/>
                </a:cubicBezTo>
                <a:cubicBezTo>
                  <a:pt x="9450" y="4033"/>
                  <a:pt x="9499" y="3960"/>
                  <a:pt x="9523" y="3887"/>
                </a:cubicBezTo>
                <a:close/>
                <a:moveTo>
                  <a:pt x="6657" y="4519"/>
                </a:moveTo>
                <a:cubicBezTo>
                  <a:pt x="6875" y="4519"/>
                  <a:pt x="7118" y="4519"/>
                  <a:pt x="7337" y="4567"/>
                </a:cubicBezTo>
                <a:cubicBezTo>
                  <a:pt x="7580" y="4591"/>
                  <a:pt x="7895" y="4640"/>
                  <a:pt x="8017" y="4883"/>
                </a:cubicBezTo>
                <a:cubicBezTo>
                  <a:pt x="7920" y="4859"/>
                  <a:pt x="7823" y="4834"/>
                  <a:pt x="7750" y="4834"/>
                </a:cubicBezTo>
                <a:lnTo>
                  <a:pt x="7555" y="4834"/>
                </a:lnTo>
                <a:cubicBezTo>
                  <a:pt x="7410" y="4737"/>
                  <a:pt x="7240" y="4664"/>
                  <a:pt x="7094" y="4591"/>
                </a:cubicBezTo>
                <a:cubicBezTo>
                  <a:pt x="7081" y="4587"/>
                  <a:pt x="7069" y="4585"/>
                  <a:pt x="7058" y="4585"/>
                </a:cubicBezTo>
                <a:cubicBezTo>
                  <a:pt x="7005" y="4585"/>
                  <a:pt x="6972" y="4629"/>
                  <a:pt x="6972" y="4689"/>
                </a:cubicBezTo>
                <a:cubicBezTo>
                  <a:pt x="6851" y="4616"/>
                  <a:pt x="6754" y="4567"/>
                  <a:pt x="6657" y="4519"/>
                </a:cubicBezTo>
                <a:close/>
                <a:moveTo>
                  <a:pt x="6657" y="4737"/>
                </a:moveTo>
                <a:lnTo>
                  <a:pt x="6657" y="4737"/>
                </a:lnTo>
                <a:cubicBezTo>
                  <a:pt x="6778" y="4810"/>
                  <a:pt x="6924" y="4883"/>
                  <a:pt x="7045" y="4980"/>
                </a:cubicBezTo>
                <a:lnTo>
                  <a:pt x="7021" y="4980"/>
                </a:lnTo>
                <a:cubicBezTo>
                  <a:pt x="6997" y="5029"/>
                  <a:pt x="6948" y="5077"/>
                  <a:pt x="6924" y="5126"/>
                </a:cubicBezTo>
                <a:cubicBezTo>
                  <a:pt x="6924" y="5126"/>
                  <a:pt x="6924" y="5102"/>
                  <a:pt x="6924" y="5102"/>
                </a:cubicBezTo>
                <a:cubicBezTo>
                  <a:pt x="6827" y="5004"/>
                  <a:pt x="6729" y="4859"/>
                  <a:pt x="6657" y="4737"/>
                </a:cubicBezTo>
                <a:close/>
                <a:moveTo>
                  <a:pt x="8843" y="5174"/>
                </a:moveTo>
                <a:cubicBezTo>
                  <a:pt x="8891" y="5174"/>
                  <a:pt x="8891" y="5174"/>
                  <a:pt x="8940" y="5199"/>
                </a:cubicBezTo>
                <a:lnTo>
                  <a:pt x="8867" y="5199"/>
                </a:lnTo>
                <a:cubicBezTo>
                  <a:pt x="8867" y="5174"/>
                  <a:pt x="8867" y="5174"/>
                  <a:pt x="8843" y="5174"/>
                </a:cubicBezTo>
                <a:close/>
                <a:moveTo>
                  <a:pt x="7944" y="5320"/>
                </a:moveTo>
                <a:cubicBezTo>
                  <a:pt x="7944" y="5320"/>
                  <a:pt x="7968" y="5320"/>
                  <a:pt x="7968" y="5344"/>
                </a:cubicBezTo>
                <a:cubicBezTo>
                  <a:pt x="7968" y="5344"/>
                  <a:pt x="7944" y="5369"/>
                  <a:pt x="7920" y="5393"/>
                </a:cubicBezTo>
                <a:cubicBezTo>
                  <a:pt x="7920" y="5369"/>
                  <a:pt x="7920" y="5344"/>
                  <a:pt x="7920" y="5320"/>
                </a:cubicBezTo>
                <a:close/>
                <a:moveTo>
                  <a:pt x="11369" y="5199"/>
                </a:moveTo>
                <a:cubicBezTo>
                  <a:pt x="11345" y="5223"/>
                  <a:pt x="11296" y="5247"/>
                  <a:pt x="11272" y="5272"/>
                </a:cubicBezTo>
                <a:cubicBezTo>
                  <a:pt x="11175" y="5320"/>
                  <a:pt x="11102" y="5369"/>
                  <a:pt x="11005" y="5393"/>
                </a:cubicBezTo>
                <a:cubicBezTo>
                  <a:pt x="10908" y="5393"/>
                  <a:pt x="10835" y="5369"/>
                  <a:pt x="10738" y="5344"/>
                </a:cubicBezTo>
                <a:cubicBezTo>
                  <a:pt x="10932" y="5272"/>
                  <a:pt x="11151" y="5223"/>
                  <a:pt x="11369" y="5199"/>
                </a:cubicBezTo>
                <a:close/>
                <a:moveTo>
                  <a:pt x="7507" y="5029"/>
                </a:moveTo>
                <a:cubicBezTo>
                  <a:pt x="7555" y="5077"/>
                  <a:pt x="7604" y="5102"/>
                  <a:pt x="7677" y="5126"/>
                </a:cubicBezTo>
                <a:cubicBezTo>
                  <a:pt x="7677" y="5150"/>
                  <a:pt x="7677" y="5150"/>
                  <a:pt x="7677" y="5150"/>
                </a:cubicBezTo>
                <a:lnTo>
                  <a:pt x="7580" y="5174"/>
                </a:lnTo>
                <a:cubicBezTo>
                  <a:pt x="7531" y="5174"/>
                  <a:pt x="7507" y="5247"/>
                  <a:pt x="7507" y="5296"/>
                </a:cubicBezTo>
                <a:cubicBezTo>
                  <a:pt x="7531" y="5369"/>
                  <a:pt x="7580" y="5393"/>
                  <a:pt x="7653" y="5393"/>
                </a:cubicBezTo>
                <a:cubicBezTo>
                  <a:pt x="7677" y="5369"/>
                  <a:pt x="7677" y="5369"/>
                  <a:pt x="7701" y="5369"/>
                </a:cubicBezTo>
                <a:cubicBezTo>
                  <a:pt x="7701" y="5417"/>
                  <a:pt x="7725" y="5466"/>
                  <a:pt x="7725" y="5515"/>
                </a:cubicBezTo>
                <a:cubicBezTo>
                  <a:pt x="7677" y="5539"/>
                  <a:pt x="7628" y="5539"/>
                  <a:pt x="7555" y="5539"/>
                </a:cubicBezTo>
                <a:cubicBezTo>
                  <a:pt x="7541" y="5541"/>
                  <a:pt x="7526" y="5542"/>
                  <a:pt x="7511" y="5542"/>
                </a:cubicBezTo>
                <a:cubicBezTo>
                  <a:pt x="7356" y="5542"/>
                  <a:pt x="7205" y="5429"/>
                  <a:pt x="7094" y="5296"/>
                </a:cubicBezTo>
                <a:cubicBezTo>
                  <a:pt x="7094" y="5247"/>
                  <a:pt x="7142" y="5174"/>
                  <a:pt x="7191" y="5150"/>
                </a:cubicBezTo>
                <a:cubicBezTo>
                  <a:pt x="7215" y="5126"/>
                  <a:pt x="7240" y="5126"/>
                  <a:pt x="7264" y="5102"/>
                </a:cubicBezTo>
                <a:cubicBezTo>
                  <a:pt x="7288" y="5102"/>
                  <a:pt x="7337" y="5077"/>
                  <a:pt x="7361" y="5053"/>
                </a:cubicBezTo>
                <a:cubicBezTo>
                  <a:pt x="7410" y="5053"/>
                  <a:pt x="7458" y="5029"/>
                  <a:pt x="7507" y="5029"/>
                </a:cubicBezTo>
                <a:close/>
                <a:moveTo>
                  <a:pt x="11758" y="5199"/>
                </a:moveTo>
                <a:cubicBezTo>
                  <a:pt x="11928" y="5223"/>
                  <a:pt x="12098" y="5247"/>
                  <a:pt x="12268" y="5296"/>
                </a:cubicBezTo>
                <a:lnTo>
                  <a:pt x="12244" y="5296"/>
                </a:lnTo>
                <a:cubicBezTo>
                  <a:pt x="12195" y="5320"/>
                  <a:pt x="12147" y="5344"/>
                  <a:pt x="12098" y="5393"/>
                </a:cubicBezTo>
                <a:cubicBezTo>
                  <a:pt x="12001" y="5442"/>
                  <a:pt x="11904" y="5490"/>
                  <a:pt x="11807" y="5563"/>
                </a:cubicBezTo>
                <a:cubicBezTo>
                  <a:pt x="11661" y="5539"/>
                  <a:pt x="11491" y="5515"/>
                  <a:pt x="11345" y="5466"/>
                </a:cubicBezTo>
                <a:cubicBezTo>
                  <a:pt x="11491" y="5393"/>
                  <a:pt x="11612" y="5296"/>
                  <a:pt x="11758" y="5199"/>
                </a:cubicBezTo>
                <a:close/>
                <a:moveTo>
                  <a:pt x="7118" y="5612"/>
                </a:moveTo>
                <a:lnTo>
                  <a:pt x="7118" y="5612"/>
                </a:lnTo>
                <a:cubicBezTo>
                  <a:pt x="7215" y="5660"/>
                  <a:pt x="7288" y="5709"/>
                  <a:pt x="7361" y="5733"/>
                </a:cubicBezTo>
                <a:cubicBezTo>
                  <a:pt x="7312" y="5733"/>
                  <a:pt x="7264" y="5733"/>
                  <a:pt x="7191" y="5685"/>
                </a:cubicBezTo>
                <a:cubicBezTo>
                  <a:pt x="7167" y="5660"/>
                  <a:pt x="7142" y="5636"/>
                  <a:pt x="7118" y="5612"/>
                </a:cubicBezTo>
                <a:close/>
                <a:moveTo>
                  <a:pt x="12511" y="5369"/>
                </a:moveTo>
                <a:cubicBezTo>
                  <a:pt x="12681" y="5442"/>
                  <a:pt x="12827" y="5515"/>
                  <a:pt x="12973" y="5612"/>
                </a:cubicBezTo>
                <a:cubicBezTo>
                  <a:pt x="12948" y="5636"/>
                  <a:pt x="12948" y="5636"/>
                  <a:pt x="12924" y="5660"/>
                </a:cubicBezTo>
                <a:cubicBezTo>
                  <a:pt x="12900" y="5660"/>
                  <a:pt x="12875" y="5685"/>
                  <a:pt x="12851" y="5709"/>
                </a:cubicBezTo>
                <a:cubicBezTo>
                  <a:pt x="12851" y="5733"/>
                  <a:pt x="12827" y="5733"/>
                  <a:pt x="12827" y="5733"/>
                </a:cubicBezTo>
                <a:cubicBezTo>
                  <a:pt x="12730" y="5709"/>
                  <a:pt x="12632" y="5709"/>
                  <a:pt x="12511" y="5685"/>
                </a:cubicBezTo>
                <a:cubicBezTo>
                  <a:pt x="12390" y="5660"/>
                  <a:pt x="12244" y="5636"/>
                  <a:pt x="12122" y="5612"/>
                </a:cubicBezTo>
                <a:cubicBezTo>
                  <a:pt x="12147" y="5612"/>
                  <a:pt x="12195" y="5587"/>
                  <a:pt x="12219" y="5563"/>
                </a:cubicBezTo>
                <a:cubicBezTo>
                  <a:pt x="12317" y="5515"/>
                  <a:pt x="12414" y="5442"/>
                  <a:pt x="12511" y="5369"/>
                </a:cubicBezTo>
                <a:close/>
                <a:moveTo>
                  <a:pt x="13143" y="5733"/>
                </a:moveTo>
                <a:cubicBezTo>
                  <a:pt x="13191" y="5782"/>
                  <a:pt x="13240" y="5806"/>
                  <a:pt x="13264" y="5855"/>
                </a:cubicBezTo>
                <a:cubicBezTo>
                  <a:pt x="13215" y="5830"/>
                  <a:pt x="13143" y="5806"/>
                  <a:pt x="13094" y="5806"/>
                </a:cubicBezTo>
                <a:cubicBezTo>
                  <a:pt x="13094" y="5782"/>
                  <a:pt x="13094" y="5782"/>
                  <a:pt x="13118" y="5782"/>
                </a:cubicBezTo>
                <a:cubicBezTo>
                  <a:pt x="13118" y="5757"/>
                  <a:pt x="13143" y="5757"/>
                  <a:pt x="13143" y="5733"/>
                </a:cubicBezTo>
                <a:close/>
                <a:moveTo>
                  <a:pt x="10543" y="5539"/>
                </a:moveTo>
                <a:cubicBezTo>
                  <a:pt x="10640" y="5539"/>
                  <a:pt x="10762" y="5563"/>
                  <a:pt x="10859" y="5587"/>
                </a:cubicBezTo>
                <a:lnTo>
                  <a:pt x="10883" y="5587"/>
                </a:lnTo>
                <a:cubicBezTo>
                  <a:pt x="10883" y="5587"/>
                  <a:pt x="10883" y="5612"/>
                  <a:pt x="10883" y="5612"/>
                </a:cubicBezTo>
                <a:cubicBezTo>
                  <a:pt x="10883" y="5612"/>
                  <a:pt x="10883" y="5636"/>
                  <a:pt x="10883" y="5636"/>
                </a:cubicBezTo>
                <a:cubicBezTo>
                  <a:pt x="10956" y="5733"/>
                  <a:pt x="11053" y="5830"/>
                  <a:pt x="11126" y="5927"/>
                </a:cubicBezTo>
                <a:cubicBezTo>
                  <a:pt x="10908" y="5830"/>
                  <a:pt x="10713" y="5709"/>
                  <a:pt x="10543" y="5539"/>
                </a:cubicBezTo>
                <a:close/>
                <a:moveTo>
                  <a:pt x="12924" y="5976"/>
                </a:moveTo>
                <a:cubicBezTo>
                  <a:pt x="13070" y="6000"/>
                  <a:pt x="13191" y="6049"/>
                  <a:pt x="13313" y="6098"/>
                </a:cubicBezTo>
                <a:lnTo>
                  <a:pt x="13045" y="6098"/>
                </a:lnTo>
                <a:cubicBezTo>
                  <a:pt x="13021" y="6098"/>
                  <a:pt x="13021" y="6098"/>
                  <a:pt x="13021" y="6073"/>
                </a:cubicBezTo>
                <a:cubicBezTo>
                  <a:pt x="13021" y="6081"/>
                  <a:pt x="13021" y="6084"/>
                  <a:pt x="13020" y="6084"/>
                </a:cubicBezTo>
                <a:cubicBezTo>
                  <a:pt x="13018" y="6084"/>
                  <a:pt x="13013" y="6073"/>
                  <a:pt x="12997" y="6073"/>
                </a:cubicBezTo>
                <a:cubicBezTo>
                  <a:pt x="12997" y="6073"/>
                  <a:pt x="12973" y="6049"/>
                  <a:pt x="12973" y="6049"/>
                </a:cubicBezTo>
                <a:lnTo>
                  <a:pt x="12948" y="6025"/>
                </a:lnTo>
                <a:cubicBezTo>
                  <a:pt x="12948" y="6025"/>
                  <a:pt x="12924" y="6000"/>
                  <a:pt x="12924" y="6000"/>
                </a:cubicBezTo>
                <a:cubicBezTo>
                  <a:pt x="12924" y="5976"/>
                  <a:pt x="12924" y="5976"/>
                  <a:pt x="12924" y="5976"/>
                </a:cubicBezTo>
                <a:close/>
                <a:moveTo>
                  <a:pt x="11199" y="5660"/>
                </a:moveTo>
                <a:lnTo>
                  <a:pt x="11199" y="5660"/>
                </a:lnTo>
                <a:cubicBezTo>
                  <a:pt x="11369" y="5709"/>
                  <a:pt x="11564" y="5733"/>
                  <a:pt x="11758" y="5782"/>
                </a:cubicBezTo>
                <a:cubicBezTo>
                  <a:pt x="11782" y="5782"/>
                  <a:pt x="11782" y="5806"/>
                  <a:pt x="11782" y="5830"/>
                </a:cubicBezTo>
                <a:cubicBezTo>
                  <a:pt x="11855" y="5927"/>
                  <a:pt x="11928" y="6025"/>
                  <a:pt x="12001" y="6122"/>
                </a:cubicBezTo>
                <a:cubicBezTo>
                  <a:pt x="11831" y="6098"/>
                  <a:pt x="11661" y="6073"/>
                  <a:pt x="11466" y="6049"/>
                </a:cubicBezTo>
                <a:cubicBezTo>
                  <a:pt x="11466" y="6025"/>
                  <a:pt x="11466" y="6025"/>
                  <a:pt x="11466" y="6025"/>
                </a:cubicBezTo>
                <a:cubicBezTo>
                  <a:pt x="11369" y="5903"/>
                  <a:pt x="11272" y="5782"/>
                  <a:pt x="11199" y="5660"/>
                </a:cubicBezTo>
                <a:close/>
                <a:moveTo>
                  <a:pt x="12049" y="5830"/>
                </a:moveTo>
                <a:cubicBezTo>
                  <a:pt x="12147" y="5830"/>
                  <a:pt x="12244" y="5855"/>
                  <a:pt x="12317" y="5879"/>
                </a:cubicBezTo>
                <a:cubicBezTo>
                  <a:pt x="12462" y="5879"/>
                  <a:pt x="12584" y="5903"/>
                  <a:pt x="12705" y="5927"/>
                </a:cubicBezTo>
                <a:cubicBezTo>
                  <a:pt x="12705" y="6000"/>
                  <a:pt x="12705" y="6073"/>
                  <a:pt x="12754" y="6122"/>
                </a:cubicBezTo>
                <a:lnTo>
                  <a:pt x="12292" y="6122"/>
                </a:lnTo>
                <a:cubicBezTo>
                  <a:pt x="12219" y="6025"/>
                  <a:pt x="12147" y="5927"/>
                  <a:pt x="12049" y="5830"/>
                </a:cubicBezTo>
                <a:close/>
                <a:moveTo>
                  <a:pt x="6098" y="4713"/>
                </a:moveTo>
                <a:cubicBezTo>
                  <a:pt x="5928" y="5004"/>
                  <a:pt x="5758" y="5296"/>
                  <a:pt x="5636" y="5612"/>
                </a:cubicBezTo>
                <a:cubicBezTo>
                  <a:pt x="5612" y="5660"/>
                  <a:pt x="5661" y="5709"/>
                  <a:pt x="5709" y="5733"/>
                </a:cubicBezTo>
                <a:cubicBezTo>
                  <a:pt x="5718" y="5738"/>
                  <a:pt x="5727" y="5740"/>
                  <a:pt x="5736" y="5740"/>
                </a:cubicBezTo>
                <a:cubicBezTo>
                  <a:pt x="5775" y="5740"/>
                  <a:pt x="5811" y="5700"/>
                  <a:pt x="5831" y="5660"/>
                </a:cubicBezTo>
                <a:cubicBezTo>
                  <a:pt x="5928" y="5442"/>
                  <a:pt x="6049" y="5223"/>
                  <a:pt x="6171" y="5029"/>
                </a:cubicBezTo>
                <a:lnTo>
                  <a:pt x="6171" y="5029"/>
                </a:lnTo>
                <a:cubicBezTo>
                  <a:pt x="6146" y="5102"/>
                  <a:pt x="6146" y="5150"/>
                  <a:pt x="6146" y="5223"/>
                </a:cubicBezTo>
                <a:cubicBezTo>
                  <a:pt x="6098" y="5490"/>
                  <a:pt x="6074" y="5806"/>
                  <a:pt x="5879" y="6025"/>
                </a:cubicBezTo>
                <a:cubicBezTo>
                  <a:pt x="5790" y="6114"/>
                  <a:pt x="5647" y="6183"/>
                  <a:pt x="5525" y="6183"/>
                </a:cubicBezTo>
                <a:cubicBezTo>
                  <a:pt x="5414" y="6183"/>
                  <a:pt x="5319" y="6126"/>
                  <a:pt x="5296" y="5976"/>
                </a:cubicBezTo>
                <a:cubicBezTo>
                  <a:pt x="5272" y="5806"/>
                  <a:pt x="5320" y="5660"/>
                  <a:pt x="5393" y="5515"/>
                </a:cubicBezTo>
                <a:cubicBezTo>
                  <a:pt x="5491" y="5296"/>
                  <a:pt x="5636" y="5126"/>
                  <a:pt x="5782" y="4956"/>
                </a:cubicBezTo>
                <a:cubicBezTo>
                  <a:pt x="5855" y="4859"/>
                  <a:pt x="5976" y="4786"/>
                  <a:pt x="6098" y="4713"/>
                </a:cubicBezTo>
                <a:close/>
                <a:moveTo>
                  <a:pt x="9225" y="5407"/>
                </a:moveTo>
                <a:cubicBezTo>
                  <a:pt x="9283" y="5407"/>
                  <a:pt x="9337" y="5417"/>
                  <a:pt x="9402" y="5417"/>
                </a:cubicBezTo>
                <a:cubicBezTo>
                  <a:pt x="9499" y="5466"/>
                  <a:pt x="9596" y="5539"/>
                  <a:pt x="9669" y="5636"/>
                </a:cubicBezTo>
                <a:cubicBezTo>
                  <a:pt x="9742" y="5709"/>
                  <a:pt x="9790" y="5806"/>
                  <a:pt x="9790" y="5927"/>
                </a:cubicBezTo>
                <a:cubicBezTo>
                  <a:pt x="9766" y="6025"/>
                  <a:pt x="9693" y="6170"/>
                  <a:pt x="9620" y="6219"/>
                </a:cubicBezTo>
                <a:cubicBezTo>
                  <a:pt x="9596" y="6219"/>
                  <a:pt x="9572" y="6243"/>
                  <a:pt x="9572" y="6243"/>
                </a:cubicBezTo>
                <a:cubicBezTo>
                  <a:pt x="9572" y="6243"/>
                  <a:pt x="9547" y="6243"/>
                  <a:pt x="9547" y="6268"/>
                </a:cubicBezTo>
                <a:lnTo>
                  <a:pt x="9450" y="6268"/>
                </a:lnTo>
                <a:cubicBezTo>
                  <a:pt x="9426" y="6243"/>
                  <a:pt x="9426" y="6243"/>
                  <a:pt x="9426" y="6243"/>
                </a:cubicBezTo>
                <a:cubicBezTo>
                  <a:pt x="9280" y="6122"/>
                  <a:pt x="9134" y="5976"/>
                  <a:pt x="8989" y="5855"/>
                </a:cubicBezTo>
                <a:cubicBezTo>
                  <a:pt x="8964" y="5806"/>
                  <a:pt x="8940" y="5782"/>
                  <a:pt x="8916" y="5757"/>
                </a:cubicBezTo>
                <a:cubicBezTo>
                  <a:pt x="8843" y="5636"/>
                  <a:pt x="8794" y="5515"/>
                  <a:pt x="8746" y="5417"/>
                </a:cubicBezTo>
                <a:lnTo>
                  <a:pt x="8770" y="5417"/>
                </a:lnTo>
                <a:cubicBezTo>
                  <a:pt x="8891" y="5563"/>
                  <a:pt x="9037" y="5709"/>
                  <a:pt x="9183" y="5855"/>
                </a:cubicBezTo>
                <a:cubicBezTo>
                  <a:pt x="9203" y="5875"/>
                  <a:pt x="9226" y="5884"/>
                  <a:pt x="9248" y="5884"/>
                </a:cubicBezTo>
                <a:cubicBezTo>
                  <a:pt x="9331" y="5884"/>
                  <a:pt x="9405" y="5761"/>
                  <a:pt x="9329" y="5685"/>
                </a:cubicBezTo>
                <a:cubicBezTo>
                  <a:pt x="9232" y="5612"/>
                  <a:pt x="9159" y="5515"/>
                  <a:pt x="9061" y="5417"/>
                </a:cubicBezTo>
                <a:lnTo>
                  <a:pt x="9134" y="5417"/>
                </a:lnTo>
                <a:cubicBezTo>
                  <a:pt x="9167" y="5409"/>
                  <a:pt x="9196" y="5407"/>
                  <a:pt x="9225" y="5407"/>
                </a:cubicBezTo>
                <a:close/>
                <a:moveTo>
                  <a:pt x="8236" y="5539"/>
                </a:moveTo>
                <a:cubicBezTo>
                  <a:pt x="8163" y="5757"/>
                  <a:pt x="8114" y="5976"/>
                  <a:pt x="8066" y="6195"/>
                </a:cubicBezTo>
                <a:cubicBezTo>
                  <a:pt x="8037" y="6267"/>
                  <a:pt x="8103" y="6314"/>
                  <a:pt x="8166" y="6314"/>
                </a:cubicBezTo>
                <a:cubicBezTo>
                  <a:pt x="8209" y="6314"/>
                  <a:pt x="8250" y="6292"/>
                  <a:pt x="8260" y="6243"/>
                </a:cubicBezTo>
                <a:cubicBezTo>
                  <a:pt x="8308" y="6049"/>
                  <a:pt x="8357" y="5855"/>
                  <a:pt x="8406" y="5660"/>
                </a:cubicBezTo>
                <a:cubicBezTo>
                  <a:pt x="8430" y="5685"/>
                  <a:pt x="8454" y="5685"/>
                  <a:pt x="8478" y="5709"/>
                </a:cubicBezTo>
                <a:cubicBezTo>
                  <a:pt x="8478" y="5733"/>
                  <a:pt x="8478" y="5757"/>
                  <a:pt x="8478" y="5782"/>
                </a:cubicBezTo>
                <a:cubicBezTo>
                  <a:pt x="8503" y="6000"/>
                  <a:pt x="8503" y="6219"/>
                  <a:pt x="8430" y="6413"/>
                </a:cubicBezTo>
                <a:cubicBezTo>
                  <a:pt x="8406" y="6438"/>
                  <a:pt x="8406" y="6486"/>
                  <a:pt x="8381" y="6510"/>
                </a:cubicBezTo>
                <a:cubicBezTo>
                  <a:pt x="8381" y="6535"/>
                  <a:pt x="8357" y="6535"/>
                  <a:pt x="8381" y="6535"/>
                </a:cubicBezTo>
                <a:cubicBezTo>
                  <a:pt x="8357" y="6535"/>
                  <a:pt x="8357" y="6535"/>
                  <a:pt x="8357" y="6559"/>
                </a:cubicBezTo>
                <a:lnTo>
                  <a:pt x="8333" y="6559"/>
                </a:lnTo>
                <a:lnTo>
                  <a:pt x="8333" y="6583"/>
                </a:lnTo>
                <a:lnTo>
                  <a:pt x="8284" y="6583"/>
                </a:lnTo>
                <a:cubicBezTo>
                  <a:pt x="8284" y="6583"/>
                  <a:pt x="8260" y="6608"/>
                  <a:pt x="8260" y="6608"/>
                </a:cubicBezTo>
                <a:lnTo>
                  <a:pt x="8211" y="6608"/>
                </a:lnTo>
                <a:cubicBezTo>
                  <a:pt x="8187" y="6608"/>
                  <a:pt x="8163" y="6583"/>
                  <a:pt x="8138" y="6583"/>
                </a:cubicBezTo>
                <a:cubicBezTo>
                  <a:pt x="8114" y="6583"/>
                  <a:pt x="8090" y="6559"/>
                  <a:pt x="8041" y="6535"/>
                </a:cubicBezTo>
                <a:cubicBezTo>
                  <a:pt x="8041" y="6316"/>
                  <a:pt x="8017" y="6098"/>
                  <a:pt x="7993" y="5903"/>
                </a:cubicBezTo>
                <a:cubicBezTo>
                  <a:pt x="8066" y="5782"/>
                  <a:pt x="8138" y="5660"/>
                  <a:pt x="8236" y="5539"/>
                </a:cubicBezTo>
                <a:close/>
                <a:moveTo>
                  <a:pt x="12502" y="7210"/>
                </a:moveTo>
                <a:cubicBezTo>
                  <a:pt x="12537" y="7210"/>
                  <a:pt x="12572" y="7212"/>
                  <a:pt x="12608" y="7215"/>
                </a:cubicBezTo>
                <a:cubicBezTo>
                  <a:pt x="12851" y="7239"/>
                  <a:pt x="13094" y="7312"/>
                  <a:pt x="13313" y="7409"/>
                </a:cubicBezTo>
                <a:cubicBezTo>
                  <a:pt x="13288" y="7434"/>
                  <a:pt x="13288" y="7434"/>
                  <a:pt x="13264" y="7434"/>
                </a:cubicBezTo>
                <a:lnTo>
                  <a:pt x="13118" y="7531"/>
                </a:lnTo>
                <a:cubicBezTo>
                  <a:pt x="13021" y="7579"/>
                  <a:pt x="12924" y="7652"/>
                  <a:pt x="12827" y="7725"/>
                </a:cubicBezTo>
                <a:cubicBezTo>
                  <a:pt x="12730" y="7677"/>
                  <a:pt x="12632" y="7628"/>
                  <a:pt x="12535" y="7604"/>
                </a:cubicBezTo>
                <a:cubicBezTo>
                  <a:pt x="12292" y="7506"/>
                  <a:pt x="12074" y="7409"/>
                  <a:pt x="11831" y="7336"/>
                </a:cubicBezTo>
                <a:cubicBezTo>
                  <a:pt x="12062" y="7273"/>
                  <a:pt x="12275" y="7210"/>
                  <a:pt x="12502" y="7210"/>
                </a:cubicBezTo>
                <a:close/>
                <a:moveTo>
                  <a:pt x="13531" y="7531"/>
                </a:moveTo>
                <a:cubicBezTo>
                  <a:pt x="13556" y="7555"/>
                  <a:pt x="13604" y="7579"/>
                  <a:pt x="13628" y="7604"/>
                </a:cubicBezTo>
                <a:cubicBezTo>
                  <a:pt x="13774" y="7677"/>
                  <a:pt x="13871" y="7774"/>
                  <a:pt x="13993" y="7895"/>
                </a:cubicBezTo>
                <a:cubicBezTo>
                  <a:pt x="13896" y="7968"/>
                  <a:pt x="13774" y="8041"/>
                  <a:pt x="13677" y="8114"/>
                </a:cubicBezTo>
                <a:cubicBezTo>
                  <a:pt x="13483" y="8017"/>
                  <a:pt x="13264" y="7919"/>
                  <a:pt x="13045" y="7822"/>
                </a:cubicBezTo>
                <a:cubicBezTo>
                  <a:pt x="13070" y="7822"/>
                  <a:pt x="13070" y="7822"/>
                  <a:pt x="13094" y="7798"/>
                </a:cubicBezTo>
                <a:cubicBezTo>
                  <a:pt x="13143" y="7774"/>
                  <a:pt x="13191" y="7749"/>
                  <a:pt x="13240" y="7701"/>
                </a:cubicBezTo>
                <a:cubicBezTo>
                  <a:pt x="13337" y="7652"/>
                  <a:pt x="13434" y="7604"/>
                  <a:pt x="13531" y="7531"/>
                </a:cubicBezTo>
                <a:close/>
                <a:moveTo>
                  <a:pt x="3365" y="7111"/>
                </a:moveTo>
                <a:cubicBezTo>
                  <a:pt x="3401" y="7111"/>
                  <a:pt x="3438" y="7113"/>
                  <a:pt x="3474" y="7118"/>
                </a:cubicBezTo>
                <a:cubicBezTo>
                  <a:pt x="2988" y="7628"/>
                  <a:pt x="2405" y="7968"/>
                  <a:pt x="1847" y="8357"/>
                </a:cubicBezTo>
                <a:cubicBezTo>
                  <a:pt x="1968" y="8041"/>
                  <a:pt x="2211" y="7774"/>
                  <a:pt x="2430" y="7555"/>
                </a:cubicBezTo>
                <a:cubicBezTo>
                  <a:pt x="2694" y="7313"/>
                  <a:pt x="3017" y="7111"/>
                  <a:pt x="3365" y="7111"/>
                </a:cubicBezTo>
                <a:close/>
                <a:moveTo>
                  <a:pt x="7759" y="7942"/>
                </a:moveTo>
                <a:cubicBezTo>
                  <a:pt x="7772" y="7942"/>
                  <a:pt x="7785" y="7943"/>
                  <a:pt x="7798" y="7944"/>
                </a:cubicBezTo>
                <a:cubicBezTo>
                  <a:pt x="7798" y="7992"/>
                  <a:pt x="7798" y="8017"/>
                  <a:pt x="7798" y="8065"/>
                </a:cubicBezTo>
                <a:cubicBezTo>
                  <a:pt x="7798" y="8089"/>
                  <a:pt x="7798" y="8138"/>
                  <a:pt x="7798" y="8162"/>
                </a:cubicBezTo>
                <a:cubicBezTo>
                  <a:pt x="7604" y="8284"/>
                  <a:pt x="7434" y="8357"/>
                  <a:pt x="7240" y="8454"/>
                </a:cubicBezTo>
                <a:cubicBezTo>
                  <a:pt x="7332" y="8176"/>
                  <a:pt x="7491" y="7942"/>
                  <a:pt x="7759" y="7942"/>
                </a:cubicBezTo>
                <a:close/>
                <a:moveTo>
                  <a:pt x="8017" y="8017"/>
                </a:moveTo>
                <a:cubicBezTo>
                  <a:pt x="8163" y="8162"/>
                  <a:pt x="8211" y="8332"/>
                  <a:pt x="8236" y="8527"/>
                </a:cubicBezTo>
                <a:lnTo>
                  <a:pt x="8211" y="8502"/>
                </a:lnTo>
                <a:cubicBezTo>
                  <a:pt x="8138" y="8405"/>
                  <a:pt x="8066" y="8308"/>
                  <a:pt x="7993" y="8211"/>
                </a:cubicBezTo>
                <a:lnTo>
                  <a:pt x="8017" y="8065"/>
                </a:lnTo>
                <a:cubicBezTo>
                  <a:pt x="8017" y="8041"/>
                  <a:pt x="8017" y="8017"/>
                  <a:pt x="8017" y="8017"/>
                </a:cubicBezTo>
                <a:close/>
                <a:moveTo>
                  <a:pt x="11758" y="7531"/>
                </a:moveTo>
                <a:cubicBezTo>
                  <a:pt x="12001" y="7628"/>
                  <a:pt x="12219" y="7701"/>
                  <a:pt x="12462" y="7798"/>
                </a:cubicBezTo>
                <a:cubicBezTo>
                  <a:pt x="12535" y="7847"/>
                  <a:pt x="12632" y="7871"/>
                  <a:pt x="12705" y="7919"/>
                </a:cubicBezTo>
                <a:cubicBezTo>
                  <a:pt x="12851" y="8114"/>
                  <a:pt x="12973" y="8332"/>
                  <a:pt x="13118" y="8527"/>
                </a:cubicBezTo>
                <a:cubicBezTo>
                  <a:pt x="12608" y="8332"/>
                  <a:pt x="12049" y="8017"/>
                  <a:pt x="11758" y="7531"/>
                </a:cubicBezTo>
                <a:close/>
                <a:moveTo>
                  <a:pt x="3329" y="7531"/>
                </a:moveTo>
                <a:lnTo>
                  <a:pt x="3329" y="7531"/>
                </a:lnTo>
                <a:cubicBezTo>
                  <a:pt x="3061" y="8041"/>
                  <a:pt x="2551" y="8454"/>
                  <a:pt x="1968" y="8551"/>
                </a:cubicBezTo>
                <a:cubicBezTo>
                  <a:pt x="2430" y="8211"/>
                  <a:pt x="2916" y="7895"/>
                  <a:pt x="3329" y="7531"/>
                </a:cubicBezTo>
                <a:close/>
                <a:moveTo>
                  <a:pt x="14139" y="8041"/>
                </a:moveTo>
                <a:cubicBezTo>
                  <a:pt x="14333" y="8211"/>
                  <a:pt x="14503" y="8405"/>
                  <a:pt x="14673" y="8600"/>
                </a:cubicBezTo>
                <a:cubicBezTo>
                  <a:pt x="14406" y="8478"/>
                  <a:pt x="14139" y="8357"/>
                  <a:pt x="13896" y="8235"/>
                </a:cubicBezTo>
                <a:lnTo>
                  <a:pt x="14139" y="8041"/>
                </a:lnTo>
                <a:close/>
                <a:moveTo>
                  <a:pt x="13070" y="8065"/>
                </a:moveTo>
                <a:cubicBezTo>
                  <a:pt x="13264" y="8162"/>
                  <a:pt x="13458" y="8260"/>
                  <a:pt x="13653" y="8357"/>
                </a:cubicBezTo>
                <a:cubicBezTo>
                  <a:pt x="13774" y="8502"/>
                  <a:pt x="13871" y="8648"/>
                  <a:pt x="13969" y="8794"/>
                </a:cubicBezTo>
                <a:cubicBezTo>
                  <a:pt x="13798" y="8770"/>
                  <a:pt x="13628" y="8721"/>
                  <a:pt x="13458" y="8648"/>
                </a:cubicBezTo>
                <a:cubicBezTo>
                  <a:pt x="13313" y="8478"/>
                  <a:pt x="13191" y="8260"/>
                  <a:pt x="13070" y="8065"/>
                </a:cubicBezTo>
                <a:close/>
                <a:moveTo>
                  <a:pt x="14066" y="8551"/>
                </a:moveTo>
                <a:lnTo>
                  <a:pt x="14066" y="8551"/>
                </a:lnTo>
                <a:cubicBezTo>
                  <a:pt x="14284" y="8648"/>
                  <a:pt x="14527" y="8770"/>
                  <a:pt x="14746" y="8867"/>
                </a:cubicBezTo>
                <a:cubicBezTo>
                  <a:pt x="14576" y="8867"/>
                  <a:pt x="14430" y="8867"/>
                  <a:pt x="14284" y="8843"/>
                </a:cubicBezTo>
                <a:cubicBezTo>
                  <a:pt x="14260" y="8818"/>
                  <a:pt x="14236" y="8794"/>
                  <a:pt x="14211" y="8770"/>
                </a:cubicBezTo>
                <a:cubicBezTo>
                  <a:pt x="14187" y="8697"/>
                  <a:pt x="14139" y="8648"/>
                  <a:pt x="14090" y="8575"/>
                </a:cubicBezTo>
                <a:cubicBezTo>
                  <a:pt x="14090" y="8575"/>
                  <a:pt x="14066" y="8551"/>
                  <a:pt x="14066" y="8551"/>
                </a:cubicBezTo>
                <a:close/>
                <a:moveTo>
                  <a:pt x="4810" y="7045"/>
                </a:moveTo>
                <a:lnTo>
                  <a:pt x="4810" y="7045"/>
                </a:lnTo>
                <a:cubicBezTo>
                  <a:pt x="5005" y="7215"/>
                  <a:pt x="5005" y="7555"/>
                  <a:pt x="4980" y="7798"/>
                </a:cubicBezTo>
                <a:cubicBezTo>
                  <a:pt x="4933" y="8253"/>
                  <a:pt x="4767" y="8731"/>
                  <a:pt x="4506" y="9094"/>
                </a:cubicBezTo>
                <a:lnTo>
                  <a:pt x="4506" y="9094"/>
                </a:lnTo>
                <a:cubicBezTo>
                  <a:pt x="4611" y="8828"/>
                  <a:pt x="4694" y="8546"/>
                  <a:pt x="4737" y="8284"/>
                </a:cubicBezTo>
                <a:cubicBezTo>
                  <a:pt x="4810" y="7871"/>
                  <a:pt x="4859" y="7458"/>
                  <a:pt x="4810" y="7045"/>
                </a:cubicBezTo>
                <a:close/>
                <a:moveTo>
                  <a:pt x="7968" y="8527"/>
                </a:moveTo>
                <a:cubicBezTo>
                  <a:pt x="7968" y="8551"/>
                  <a:pt x="7993" y="8575"/>
                  <a:pt x="8017" y="8600"/>
                </a:cubicBezTo>
                <a:cubicBezTo>
                  <a:pt x="8066" y="8648"/>
                  <a:pt x="8090" y="8697"/>
                  <a:pt x="8138" y="8770"/>
                </a:cubicBezTo>
                <a:cubicBezTo>
                  <a:pt x="8138" y="8794"/>
                  <a:pt x="8163" y="8818"/>
                  <a:pt x="8187" y="8843"/>
                </a:cubicBezTo>
                <a:cubicBezTo>
                  <a:pt x="8187" y="8867"/>
                  <a:pt x="8187" y="8867"/>
                  <a:pt x="8187" y="8891"/>
                </a:cubicBezTo>
                <a:cubicBezTo>
                  <a:pt x="8163" y="9013"/>
                  <a:pt x="8138" y="9134"/>
                  <a:pt x="8090" y="9231"/>
                </a:cubicBezTo>
                <a:cubicBezTo>
                  <a:pt x="8017" y="9134"/>
                  <a:pt x="7944" y="9013"/>
                  <a:pt x="7895" y="8891"/>
                </a:cubicBezTo>
                <a:cubicBezTo>
                  <a:pt x="7920" y="8770"/>
                  <a:pt x="7944" y="8648"/>
                  <a:pt x="7968" y="8527"/>
                </a:cubicBezTo>
                <a:close/>
                <a:moveTo>
                  <a:pt x="4592" y="7021"/>
                </a:moveTo>
                <a:cubicBezTo>
                  <a:pt x="4640" y="7434"/>
                  <a:pt x="4616" y="7847"/>
                  <a:pt x="4519" y="8260"/>
                </a:cubicBezTo>
                <a:cubicBezTo>
                  <a:pt x="4446" y="8624"/>
                  <a:pt x="4324" y="8964"/>
                  <a:pt x="4154" y="9304"/>
                </a:cubicBezTo>
                <a:cubicBezTo>
                  <a:pt x="4057" y="8818"/>
                  <a:pt x="4106" y="8332"/>
                  <a:pt x="4227" y="7847"/>
                </a:cubicBezTo>
                <a:cubicBezTo>
                  <a:pt x="4276" y="7677"/>
                  <a:pt x="4300" y="7531"/>
                  <a:pt x="4373" y="7361"/>
                </a:cubicBezTo>
                <a:cubicBezTo>
                  <a:pt x="4422" y="7239"/>
                  <a:pt x="4470" y="7094"/>
                  <a:pt x="4592" y="7021"/>
                </a:cubicBezTo>
                <a:close/>
                <a:moveTo>
                  <a:pt x="7750" y="8430"/>
                </a:moveTo>
                <a:cubicBezTo>
                  <a:pt x="7725" y="8575"/>
                  <a:pt x="7701" y="8745"/>
                  <a:pt x="7677" y="8891"/>
                </a:cubicBezTo>
                <a:cubicBezTo>
                  <a:pt x="7482" y="9037"/>
                  <a:pt x="7312" y="9158"/>
                  <a:pt x="7142" y="9304"/>
                </a:cubicBezTo>
                <a:cubicBezTo>
                  <a:pt x="7142" y="9134"/>
                  <a:pt x="7167" y="8964"/>
                  <a:pt x="7191" y="8794"/>
                </a:cubicBezTo>
                <a:cubicBezTo>
                  <a:pt x="7191" y="8794"/>
                  <a:pt x="7191" y="8770"/>
                  <a:pt x="7191" y="8770"/>
                </a:cubicBezTo>
                <a:cubicBezTo>
                  <a:pt x="7361" y="8624"/>
                  <a:pt x="7555" y="8527"/>
                  <a:pt x="7750" y="8430"/>
                </a:cubicBezTo>
                <a:close/>
                <a:moveTo>
                  <a:pt x="11442" y="9013"/>
                </a:moveTo>
                <a:lnTo>
                  <a:pt x="11442" y="9013"/>
                </a:lnTo>
                <a:cubicBezTo>
                  <a:pt x="11758" y="9085"/>
                  <a:pt x="12049" y="9280"/>
                  <a:pt x="12268" y="9523"/>
                </a:cubicBezTo>
                <a:cubicBezTo>
                  <a:pt x="12098" y="9523"/>
                  <a:pt x="11928" y="9523"/>
                  <a:pt x="11782" y="9498"/>
                </a:cubicBezTo>
                <a:cubicBezTo>
                  <a:pt x="11661" y="9328"/>
                  <a:pt x="11539" y="9183"/>
                  <a:pt x="11442" y="9013"/>
                </a:cubicBezTo>
                <a:close/>
                <a:moveTo>
                  <a:pt x="9304" y="9158"/>
                </a:moveTo>
                <a:cubicBezTo>
                  <a:pt x="9304" y="9280"/>
                  <a:pt x="9304" y="9401"/>
                  <a:pt x="9304" y="9523"/>
                </a:cubicBezTo>
                <a:cubicBezTo>
                  <a:pt x="9207" y="9596"/>
                  <a:pt x="9086" y="9668"/>
                  <a:pt x="8989" y="9741"/>
                </a:cubicBezTo>
                <a:cubicBezTo>
                  <a:pt x="9037" y="9498"/>
                  <a:pt x="9134" y="9304"/>
                  <a:pt x="9304" y="9158"/>
                </a:cubicBezTo>
                <a:close/>
                <a:moveTo>
                  <a:pt x="7823" y="9207"/>
                </a:moveTo>
                <a:cubicBezTo>
                  <a:pt x="7871" y="9280"/>
                  <a:pt x="7944" y="9377"/>
                  <a:pt x="7993" y="9474"/>
                </a:cubicBezTo>
                <a:cubicBezTo>
                  <a:pt x="7944" y="9596"/>
                  <a:pt x="7871" y="9693"/>
                  <a:pt x="7798" y="9814"/>
                </a:cubicBezTo>
                <a:cubicBezTo>
                  <a:pt x="7798" y="9790"/>
                  <a:pt x="7798" y="9790"/>
                  <a:pt x="7774" y="9766"/>
                </a:cubicBezTo>
                <a:cubicBezTo>
                  <a:pt x="7774" y="9717"/>
                  <a:pt x="7750" y="9693"/>
                  <a:pt x="7725" y="9644"/>
                </a:cubicBezTo>
                <a:cubicBezTo>
                  <a:pt x="7725" y="9644"/>
                  <a:pt x="7725" y="9620"/>
                  <a:pt x="7701" y="9620"/>
                </a:cubicBezTo>
                <a:cubicBezTo>
                  <a:pt x="7701" y="9620"/>
                  <a:pt x="7701" y="9596"/>
                  <a:pt x="7701" y="9596"/>
                </a:cubicBezTo>
                <a:cubicBezTo>
                  <a:pt x="7701" y="9596"/>
                  <a:pt x="7701" y="9596"/>
                  <a:pt x="7701" y="9571"/>
                </a:cubicBezTo>
                <a:cubicBezTo>
                  <a:pt x="7701" y="9571"/>
                  <a:pt x="7701" y="9547"/>
                  <a:pt x="7725" y="9523"/>
                </a:cubicBezTo>
                <a:cubicBezTo>
                  <a:pt x="7750" y="9426"/>
                  <a:pt x="7774" y="9304"/>
                  <a:pt x="7823" y="9207"/>
                </a:cubicBezTo>
                <a:close/>
                <a:moveTo>
                  <a:pt x="9523" y="9304"/>
                </a:moveTo>
                <a:cubicBezTo>
                  <a:pt x="9620" y="9474"/>
                  <a:pt x="9693" y="9644"/>
                  <a:pt x="9717" y="9814"/>
                </a:cubicBezTo>
                <a:cubicBezTo>
                  <a:pt x="9645" y="9741"/>
                  <a:pt x="9596" y="9668"/>
                  <a:pt x="9523" y="9571"/>
                </a:cubicBezTo>
                <a:cubicBezTo>
                  <a:pt x="9523" y="9498"/>
                  <a:pt x="9523" y="9401"/>
                  <a:pt x="9523" y="9304"/>
                </a:cubicBezTo>
                <a:close/>
                <a:moveTo>
                  <a:pt x="7580" y="9231"/>
                </a:moveTo>
                <a:lnTo>
                  <a:pt x="7580" y="9231"/>
                </a:lnTo>
                <a:cubicBezTo>
                  <a:pt x="7555" y="9328"/>
                  <a:pt x="7531" y="9401"/>
                  <a:pt x="7507" y="9498"/>
                </a:cubicBezTo>
                <a:cubicBezTo>
                  <a:pt x="7482" y="9523"/>
                  <a:pt x="7482" y="9523"/>
                  <a:pt x="7482" y="9523"/>
                </a:cubicBezTo>
                <a:cubicBezTo>
                  <a:pt x="7385" y="9644"/>
                  <a:pt x="7240" y="9766"/>
                  <a:pt x="7118" y="9863"/>
                </a:cubicBezTo>
                <a:cubicBezTo>
                  <a:pt x="7118" y="9766"/>
                  <a:pt x="7118" y="9668"/>
                  <a:pt x="7118" y="9571"/>
                </a:cubicBezTo>
                <a:cubicBezTo>
                  <a:pt x="7142" y="9571"/>
                  <a:pt x="7142" y="9571"/>
                  <a:pt x="7142" y="9547"/>
                </a:cubicBezTo>
                <a:cubicBezTo>
                  <a:pt x="7288" y="9450"/>
                  <a:pt x="7434" y="9328"/>
                  <a:pt x="7580" y="9231"/>
                </a:cubicBezTo>
                <a:close/>
                <a:moveTo>
                  <a:pt x="11272" y="9158"/>
                </a:moveTo>
                <a:lnTo>
                  <a:pt x="11272" y="9158"/>
                </a:lnTo>
                <a:cubicBezTo>
                  <a:pt x="11394" y="9304"/>
                  <a:pt x="11491" y="9474"/>
                  <a:pt x="11612" y="9620"/>
                </a:cubicBezTo>
                <a:cubicBezTo>
                  <a:pt x="11588" y="9717"/>
                  <a:pt x="11539" y="9839"/>
                  <a:pt x="11515" y="9936"/>
                </a:cubicBezTo>
                <a:cubicBezTo>
                  <a:pt x="11369" y="9693"/>
                  <a:pt x="11272" y="9426"/>
                  <a:pt x="11272" y="9158"/>
                </a:cubicBezTo>
                <a:close/>
                <a:moveTo>
                  <a:pt x="11952" y="9717"/>
                </a:moveTo>
                <a:lnTo>
                  <a:pt x="11952" y="9717"/>
                </a:lnTo>
                <a:cubicBezTo>
                  <a:pt x="12122" y="9741"/>
                  <a:pt x="12292" y="9741"/>
                  <a:pt x="12438" y="9741"/>
                </a:cubicBezTo>
                <a:cubicBezTo>
                  <a:pt x="12511" y="9839"/>
                  <a:pt x="12560" y="9911"/>
                  <a:pt x="12608" y="9984"/>
                </a:cubicBezTo>
                <a:cubicBezTo>
                  <a:pt x="12438" y="9960"/>
                  <a:pt x="12268" y="9936"/>
                  <a:pt x="12098" y="9911"/>
                </a:cubicBezTo>
                <a:cubicBezTo>
                  <a:pt x="12049" y="9839"/>
                  <a:pt x="12001" y="9790"/>
                  <a:pt x="11952" y="9717"/>
                </a:cubicBezTo>
                <a:close/>
                <a:moveTo>
                  <a:pt x="7312" y="9984"/>
                </a:moveTo>
                <a:cubicBezTo>
                  <a:pt x="7288" y="10033"/>
                  <a:pt x="7264" y="10081"/>
                  <a:pt x="7215" y="10130"/>
                </a:cubicBezTo>
                <a:cubicBezTo>
                  <a:pt x="7191" y="10179"/>
                  <a:pt x="7167" y="10227"/>
                  <a:pt x="7142" y="10276"/>
                </a:cubicBezTo>
                <a:cubicBezTo>
                  <a:pt x="7142" y="10227"/>
                  <a:pt x="7142" y="10179"/>
                  <a:pt x="7118" y="10130"/>
                </a:cubicBezTo>
                <a:cubicBezTo>
                  <a:pt x="7191" y="10081"/>
                  <a:pt x="7240" y="10033"/>
                  <a:pt x="7312" y="9984"/>
                </a:cubicBezTo>
                <a:close/>
                <a:moveTo>
                  <a:pt x="7604" y="9863"/>
                </a:moveTo>
                <a:cubicBezTo>
                  <a:pt x="7604" y="9887"/>
                  <a:pt x="7604" y="9911"/>
                  <a:pt x="7628" y="9911"/>
                </a:cubicBezTo>
                <a:cubicBezTo>
                  <a:pt x="7628" y="9911"/>
                  <a:pt x="7628" y="9936"/>
                  <a:pt x="7628" y="9936"/>
                </a:cubicBezTo>
                <a:cubicBezTo>
                  <a:pt x="7628" y="9936"/>
                  <a:pt x="7628" y="9936"/>
                  <a:pt x="7628" y="9960"/>
                </a:cubicBezTo>
                <a:cubicBezTo>
                  <a:pt x="7653" y="9984"/>
                  <a:pt x="7653" y="9984"/>
                  <a:pt x="7653" y="10009"/>
                </a:cubicBezTo>
                <a:cubicBezTo>
                  <a:pt x="7555" y="10130"/>
                  <a:pt x="7458" y="10251"/>
                  <a:pt x="7361" y="10349"/>
                </a:cubicBezTo>
                <a:cubicBezTo>
                  <a:pt x="7410" y="10276"/>
                  <a:pt x="7458" y="10203"/>
                  <a:pt x="7482" y="10130"/>
                </a:cubicBezTo>
                <a:cubicBezTo>
                  <a:pt x="7531" y="10033"/>
                  <a:pt x="7555" y="9960"/>
                  <a:pt x="7604" y="9863"/>
                </a:cubicBezTo>
                <a:close/>
                <a:moveTo>
                  <a:pt x="9280" y="9790"/>
                </a:moveTo>
                <a:cubicBezTo>
                  <a:pt x="9280" y="9960"/>
                  <a:pt x="9256" y="10106"/>
                  <a:pt x="9232" y="10276"/>
                </a:cubicBezTo>
                <a:cubicBezTo>
                  <a:pt x="9134" y="10324"/>
                  <a:pt x="9037" y="10373"/>
                  <a:pt x="8940" y="10422"/>
                </a:cubicBezTo>
                <a:cubicBezTo>
                  <a:pt x="8940" y="10276"/>
                  <a:pt x="8916" y="10130"/>
                  <a:pt x="8940" y="10009"/>
                </a:cubicBezTo>
                <a:cubicBezTo>
                  <a:pt x="9037" y="9936"/>
                  <a:pt x="9159" y="9863"/>
                  <a:pt x="9280" y="9790"/>
                </a:cubicBezTo>
                <a:close/>
                <a:moveTo>
                  <a:pt x="11782" y="9839"/>
                </a:moveTo>
                <a:cubicBezTo>
                  <a:pt x="11831" y="9911"/>
                  <a:pt x="11879" y="9984"/>
                  <a:pt x="11952" y="10081"/>
                </a:cubicBezTo>
                <a:cubicBezTo>
                  <a:pt x="11977" y="10081"/>
                  <a:pt x="11977" y="10106"/>
                  <a:pt x="12001" y="10130"/>
                </a:cubicBezTo>
                <a:cubicBezTo>
                  <a:pt x="11952" y="10251"/>
                  <a:pt x="11904" y="10349"/>
                  <a:pt x="11879" y="10470"/>
                </a:cubicBezTo>
                <a:cubicBezTo>
                  <a:pt x="11807" y="10373"/>
                  <a:pt x="11734" y="10276"/>
                  <a:pt x="11661" y="10179"/>
                </a:cubicBezTo>
                <a:cubicBezTo>
                  <a:pt x="11709" y="10057"/>
                  <a:pt x="11734" y="9936"/>
                  <a:pt x="11782" y="9839"/>
                </a:cubicBezTo>
                <a:close/>
                <a:moveTo>
                  <a:pt x="12268" y="10154"/>
                </a:moveTo>
                <a:lnTo>
                  <a:pt x="12268" y="10154"/>
                </a:lnTo>
                <a:cubicBezTo>
                  <a:pt x="12414" y="10179"/>
                  <a:pt x="12584" y="10179"/>
                  <a:pt x="12730" y="10227"/>
                </a:cubicBezTo>
                <a:cubicBezTo>
                  <a:pt x="12778" y="10324"/>
                  <a:pt x="12827" y="10422"/>
                  <a:pt x="12875" y="10519"/>
                </a:cubicBezTo>
                <a:cubicBezTo>
                  <a:pt x="12851" y="10519"/>
                  <a:pt x="12827" y="10519"/>
                  <a:pt x="12802" y="10494"/>
                </a:cubicBezTo>
                <a:cubicBezTo>
                  <a:pt x="12705" y="10494"/>
                  <a:pt x="12608" y="10470"/>
                  <a:pt x="12535" y="10446"/>
                </a:cubicBezTo>
                <a:cubicBezTo>
                  <a:pt x="12511" y="10422"/>
                  <a:pt x="12487" y="10422"/>
                  <a:pt x="12487" y="10422"/>
                </a:cubicBezTo>
                <a:cubicBezTo>
                  <a:pt x="12414" y="10349"/>
                  <a:pt x="12341" y="10251"/>
                  <a:pt x="12268" y="10154"/>
                </a:cubicBezTo>
                <a:close/>
                <a:moveTo>
                  <a:pt x="9499" y="9887"/>
                </a:moveTo>
                <a:cubicBezTo>
                  <a:pt x="9596" y="9984"/>
                  <a:pt x="9669" y="10081"/>
                  <a:pt x="9766" y="10179"/>
                </a:cubicBezTo>
                <a:cubicBezTo>
                  <a:pt x="9766" y="10324"/>
                  <a:pt x="9742" y="10470"/>
                  <a:pt x="9717" y="10592"/>
                </a:cubicBezTo>
                <a:cubicBezTo>
                  <a:pt x="9620" y="10494"/>
                  <a:pt x="9547" y="10397"/>
                  <a:pt x="9450" y="10300"/>
                </a:cubicBezTo>
                <a:cubicBezTo>
                  <a:pt x="9474" y="10154"/>
                  <a:pt x="9474" y="10009"/>
                  <a:pt x="9499" y="9887"/>
                </a:cubicBezTo>
                <a:close/>
                <a:moveTo>
                  <a:pt x="12147" y="10324"/>
                </a:moveTo>
                <a:cubicBezTo>
                  <a:pt x="12219" y="10422"/>
                  <a:pt x="12292" y="10519"/>
                  <a:pt x="12365" y="10592"/>
                </a:cubicBezTo>
                <a:cubicBezTo>
                  <a:pt x="12365" y="10713"/>
                  <a:pt x="12341" y="10810"/>
                  <a:pt x="12341" y="10932"/>
                </a:cubicBezTo>
                <a:cubicBezTo>
                  <a:pt x="12244" y="10835"/>
                  <a:pt x="12147" y="10737"/>
                  <a:pt x="12049" y="10664"/>
                </a:cubicBezTo>
                <a:cubicBezTo>
                  <a:pt x="12074" y="10567"/>
                  <a:pt x="12098" y="10494"/>
                  <a:pt x="12122" y="10422"/>
                </a:cubicBezTo>
                <a:cubicBezTo>
                  <a:pt x="12122" y="10397"/>
                  <a:pt x="12147" y="10349"/>
                  <a:pt x="12147" y="10324"/>
                </a:cubicBezTo>
                <a:close/>
                <a:moveTo>
                  <a:pt x="9207" y="10519"/>
                </a:moveTo>
                <a:cubicBezTo>
                  <a:pt x="9207" y="10762"/>
                  <a:pt x="9183" y="11005"/>
                  <a:pt x="9207" y="11223"/>
                </a:cubicBezTo>
                <a:cubicBezTo>
                  <a:pt x="9110" y="11053"/>
                  <a:pt x="9037" y="10835"/>
                  <a:pt x="8989" y="10640"/>
                </a:cubicBezTo>
                <a:cubicBezTo>
                  <a:pt x="9061" y="10592"/>
                  <a:pt x="9134" y="10567"/>
                  <a:pt x="9207" y="10519"/>
                </a:cubicBezTo>
                <a:close/>
                <a:moveTo>
                  <a:pt x="12705" y="10689"/>
                </a:moveTo>
                <a:lnTo>
                  <a:pt x="12705" y="10689"/>
                </a:lnTo>
                <a:cubicBezTo>
                  <a:pt x="12802" y="10713"/>
                  <a:pt x="12875" y="10737"/>
                  <a:pt x="12973" y="10737"/>
                </a:cubicBezTo>
                <a:cubicBezTo>
                  <a:pt x="13045" y="10932"/>
                  <a:pt x="13118" y="11102"/>
                  <a:pt x="13167" y="11272"/>
                </a:cubicBezTo>
                <a:cubicBezTo>
                  <a:pt x="13021" y="11077"/>
                  <a:pt x="12851" y="10883"/>
                  <a:pt x="12705" y="10689"/>
                </a:cubicBezTo>
                <a:close/>
                <a:moveTo>
                  <a:pt x="9426" y="10592"/>
                </a:moveTo>
                <a:cubicBezTo>
                  <a:pt x="9499" y="10689"/>
                  <a:pt x="9572" y="10762"/>
                  <a:pt x="9645" y="10859"/>
                </a:cubicBezTo>
                <a:cubicBezTo>
                  <a:pt x="9596" y="11029"/>
                  <a:pt x="9523" y="11223"/>
                  <a:pt x="9426" y="11393"/>
                </a:cubicBezTo>
                <a:cubicBezTo>
                  <a:pt x="9402" y="11126"/>
                  <a:pt x="9402" y="10859"/>
                  <a:pt x="9426" y="10592"/>
                </a:cubicBezTo>
                <a:close/>
                <a:moveTo>
                  <a:pt x="12560" y="10859"/>
                </a:moveTo>
                <a:cubicBezTo>
                  <a:pt x="12705" y="11053"/>
                  <a:pt x="12875" y="11272"/>
                  <a:pt x="13045" y="11466"/>
                </a:cubicBezTo>
                <a:cubicBezTo>
                  <a:pt x="12948" y="11418"/>
                  <a:pt x="12851" y="11345"/>
                  <a:pt x="12754" y="11272"/>
                </a:cubicBezTo>
                <a:cubicBezTo>
                  <a:pt x="12681" y="11223"/>
                  <a:pt x="12608" y="11150"/>
                  <a:pt x="12535" y="11102"/>
                </a:cubicBezTo>
                <a:cubicBezTo>
                  <a:pt x="12535" y="11029"/>
                  <a:pt x="12560" y="10932"/>
                  <a:pt x="12560" y="10859"/>
                </a:cubicBezTo>
                <a:close/>
                <a:moveTo>
                  <a:pt x="3523" y="0"/>
                </a:moveTo>
                <a:cubicBezTo>
                  <a:pt x="3474" y="0"/>
                  <a:pt x="3426" y="24"/>
                  <a:pt x="3426" y="73"/>
                </a:cubicBezTo>
                <a:cubicBezTo>
                  <a:pt x="3353" y="365"/>
                  <a:pt x="3450" y="680"/>
                  <a:pt x="3571" y="948"/>
                </a:cubicBezTo>
                <a:cubicBezTo>
                  <a:pt x="3693" y="1239"/>
                  <a:pt x="3839" y="1555"/>
                  <a:pt x="3984" y="1822"/>
                </a:cubicBezTo>
                <a:cubicBezTo>
                  <a:pt x="4179" y="2162"/>
                  <a:pt x="4422" y="2454"/>
                  <a:pt x="4713" y="2672"/>
                </a:cubicBezTo>
                <a:cubicBezTo>
                  <a:pt x="4616" y="2648"/>
                  <a:pt x="4543" y="2624"/>
                  <a:pt x="4446" y="2575"/>
                </a:cubicBezTo>
                <a:cubicBezTo>
                  <a:pt x="4446" y="2551"/>
                  <a:pt x="4422" y="2551"/>
                  <a:pt x="4397" y="2527"/>
                </a:cubicBezTo>
                <a:cubicBezTo>
                  <a:pt x="3693" y="2065"/>
                  <a:pt x="3134" y="1433"/>
                  <a:pt x="2454" y="923"/>
                </a:cubicBezTo>
                <a:cubicBezTo>
                  <a:pt x="1820" y="448"/>
                  <a:pt x="1101" y="141"/>
                  <a:pt x="318" y="141"/>
                </a:cubicBezTo>
                <a:cubicBezTo>
                  <a:pt x="261" y="141"/>
                  <a:pt x="204" y="143"/>
                  <a:pt x="146" y="146"/>
                </a:cubicBezTo>
                <a:cubicBezTo>
                  <a:pt x="25" y="170"/>
                  <a:pt x="0" y="340"/>
                  <a:pt x="98" y="365"/>
                </a:cubicBezTo>
                <a:cubicBezTo>
                  <a:pt x="98" y="365"/>
                  <a:pt x="122" y="389"/>
                  <a:pt x="122" y="389"/>
                </a:cubicBezTo>
                <a:cubicBezTo>
                  <a:pt x="802" y="1506"/>
                  <a:pt x="1968" y="2405"/>
                  <a:pt x="3256" y="2697"/>
                </a:cubicBezTo>
                <a:cubicBezTo>
                  <a:pt x="3596" y="2769"/>
                  <a:pt x="3936" y="2794"/>
                  <a:pt x="4276" y="2794"/>
                </a:cubicBezTo>
                <a:cubicBezTo>
                  <a:pt x="4300" y="2794"/>
                  <a:pt x="4324" y="2769"/>
                  <a:pt x="4324" y="2769"/>
                </a:cubicBezTo>
                <a:cubicBezTo>
                  <a:pt x="4713" y="2915"/>
                  <a:pt x="5102" y="3037"/>
                  <a:pt x="5515" y="3134"/>
                </a:cubicBezTo>
                <a:cubicBezTo>
                  <a:pt x="5563" y="3450"/>
                  <a:pt x="5661" y="3741"/>
                  <a:pt x="5806" y="4008"/>
                </a:cubicBezTo>
                <a:cubicBezTo>
                  <a:pt x="5661" y="3960"/>
                  <a:pt x="5539" y="3887"/>
                  <a:pt x="5418" y="3838"/>
                </a:cubicBezTo>
                <a:cubicBezTo>
                  <a:pt x="5107" y="3727"/>
                  <a:pt x="4756" y="3617"/>
                  <a:pt x="4439" y="3617"/>
                </a:cubicBezTo>
                <a:cubicBezTo>
                  <a:pt x="4408" y="3617"/>
                  <a:pt x="4378" y="3618"/>
                  <a:pt x="4349" y="3620"/>
                </a:cubicBezTo>
                <a:cubicBezTo>
                  <a:pt x="4203" y="3620"/>
                  <a:pt x="4057" y="3668"/>
                  <a:pt x="3960" y="3765"/>
                </a:cubicBezTo>
                <a:cubicBezTo>
                  <a:pt x="3863" y="3887"/>
                  <a:pt x="3839" y="4033"/>
                  <a:pt x="3863" y="4178"/>
                </a:cubicBezTo>
                <a:cubicBezTo>
                  <a:pt x="3887" y="4373"/>
                  <a:pt x="3960" y="4591"/>
                  <a:pt x="4130" y="4713"/>
                </a:cubicBezTo>
                <a:cubicBezTo>
                  <a:pt x="4300" y="4859"/>
                  <a:pt x="4519" y="4907"/>
                  <a:pt x="4737" y="4931"/>
                </a:cubicBezTo>
                <a:lnTo>
                  <a:pt x="4980" y="4931"/>
                </a:lnTo>
                <a:cubicBezTo>
                  <a:pt x="4689" y="5685"/>
                  <a:pt x="4154" y="6316"/>
                  <a:pt x="3644" y="6923"/>
                </a:cubicBezTo>
                <a:cubicBezTo>
                  <a:pt x="3553" y="6902"/>
                  <a:pt x="3462" y="6892"/>
                  <a:pt x="3373" y="6892"/>
                </a:cubicBezTo>
                <a:cubicBezTo>
                  <a:pt x="2964" y="6892"/>
                  <a:pt x="2587" y="7102"/>
                  <a:pt x="2308" y="7361"/>
                </a:cubicBezTo>
                <a:cubicBezTo>
                  <a:pt x="1968" y="7677"/>
                  <a:pt x="1677" y="8114"/>
                  <a:pt x="1579" y="8575"/>
                </a:cubicBezTo>
                <a:cubicBezTo>
                  <a:pt x="1507" y="8624"/>
                  <a:pt x="1555" y="8721"/>
                  <a:pt x="1604" y="8745"/>
                </a:cubicBezTo>
                <a:cubicBezTo>
                  <a:pt x="1628" y="8745"/>
                  <a:pt x="1652" y="8770"/>
                  <a:pt x="1677" y="8770"/>
                </a:cubicBezTo>
                <a:cubicBezTo>
                  <a:pt x="1692" y="8770"/>
                  <a:pt x="1707" y="8770"/>
                  <a:pt x="1722" y="8770"/>
                </a:cubicBezTo>
                <a:cubicBezTo>
                  <a:pt x="2627" y="8770"/>
                  <a:pt x="3454" y="8051"/>
                  <a:pt x="3693" y="7215"/>
                </a:cubicBezTo>
                <a:cubicBezTo>
                  <a:pt x="3717" y="7191"/>
                  <a:pt x="3717" y="7166"/>
                  <a:pt x="3717" y="7166"/>
                </a:cubicBezTo>
                <a:cubicBezTo>
                  <a:pt x="3741" y="7118"/>
                  <a:pt x="3766" y="7094"/>
                  <a:pt x="3814" y="7069"/>
                </a:cubicBezTo>
                <a:cubicBezTo>
                  <a:pt x="4009" y="6826"/>
                  <a:pt x="4203" y="6583"/>
                  <a:pt x="4373" y="6340"/>
                </a:cubicBezTo>
                <a:cubicBezTo>
                  <a:pt x="4397" y="6389"/>
                  <a:pt x="4397" y="6438"/>
                  <a:pt x="4397" y="6486"/>
                </a:cubicBezTo>
                <a:cubicBezTo>
                  <a:pt x="4422" y="6608"/>
                  <a:pt x="4446" y="6705"/>
                  <a:pt x="4470" y="6826"/>
                </a:cubicBezTo>
                <a:cubicBezTo>
                  <a:pt x="4203" y="7021"/>
                  <a:pt x="4106" y="7434"/>
                  <a:pt x="4033" y="7725"/>
                </a:cubicBezTo>
                <a:cubicBezTo>
                  <a:pt x="3960" y="8017"/>
                  <a:pt x="3887" y="8284"/>
                  <a:pt x="3887" y="8575"/>
                </a:cubicBezTo>
                <a:cubicBezTo>
                  <a:pt x="3863" y="8915"/>
                  <a:pt x="3912" y="9256"/>
                  <a:pt x="4033" y="9571"/>
                </a:cubicBezTo>
                <a:cubicBezTo>
                  <a:pt x="4033" y="9626"/>
                  <a:pt x="4074" y="9653"/>
                  <a:pt x="4115" y="9653"/>
                </a:cubicBezTo>
                <a:cubicBezTo>
                  <a:pt x="4129" y="9653"/>
                  <a:pt x="4142" y="9650"/>
                  <a:pt x="4154" y="9644"/>
                </a:cubicBezTo>
                <a:cubicBezTo>
                  <a:pt x="4349" y="9620"/>
                  <a:pt x="4495" y="9474"/>
                  <a:pt x="4616" y="9328"/>
                </a:cubicBezTo>
                <a:cubicBezTo>
                  <a:pt x="4786" y="9110"/>
                  <a:pt x="4908" y="8867"/>
                  <a:pt x="5005" y="8624"/>
                </a:cubicBezTo>
                <a:cubicBezTo>
                  <a:pt x="5175" y="8162"/>
                  <a:pt x="5320" y="7555"/>
                  <a:pt x="5126" y="7094"/>
                </a:cubicBezTo>
                <a:cubicBezTo>
                  <a:pt x="5029" y="6923"/>
                  <a:pt x="4883" y="6802"/>
                  <a:pt x="4713" y="6753"/>
                </a:cubicBezTo>
                <a:cubicBezTo>
                  <a:pt x="4713" y="6753"/>
                  <a:pt x="4689" y="6729"/>
                  <a:pt x="4665" y="6729"/>
                </a:cubicBezTo>
                <a:cubicBezTo>
                  <a:pt x="4640" y="6535"/>
                  <a:pt x="4567" y="6316"/>
                  <a:pt x="4592" y="6122"/>
                </a:cubicBezTo>
                <a:cubicBezTo>
                  <a:pt x="4592" y="6098"/>
                  <a:pt x="4592" y="6098"/>
                  <a:pt x="4592" y="6073"/>
                </a:cubicBezTo>
                <a:cubicBezTo>
                  <a:pt x="4835" y="5709"/>
                  <a:pt x="5078" y="5320"/>
                  <a:pt x="5223" y="4883"/>
                </a:cubicBezTo>
                <a:cubicBezTo>
                  <a:pt x="5345" y="4859"/>
                  <a:pt x="5466" y="4834"/>
                  <a:pt x="5588" y="4810"/>
                </a:cubicBezTo>
                <a:cubicBezTo>
                  <a:pt x="5612" y="4810"/>
                  <a:pt x="5636" y="4786"/>
                  <a:pt x="5636" y="4786"/>
                </a:cubicBezTo>
                <a:lnTo>
                  <a:pt x="5636" y="4786"/>
                </a:lnTo>
                <a:cubicBezTo>
                  <a:pt x="5612" y="4810"/>
                  <a:pt x="5588" y="4834"/>
                  <a:pt x="5563" y="4859"/>
                </a:cubicBezTo>
                <a:cubicBezTo>
                  <a:pt x="5296" y="5174"/>
                  <a:pt x="5005" y="5587"/>
                  <a:pt x="5078" y="6025"/>
                </a:cubicBezTo>
                <a:cubicBezTo>
                  <a:pt x="5126" y="6170"/>
                  <a:pt x="5199" y="6316"/>
                  <a:pt x="5369" y="6365"/>
                </a:cubicBezTo>
                <a:cubicBezTo>
                  <a:pt x="5418" y="6381"/>
                  <a:pt x="5472" y="6389"/>
                  <a:pt x="5527" y="6389"/>
                </a:cubicBezTo>
                <a:cubicBezTo>
                  <a:pt x="5639" y="6389"/>
                  <a:pt x="5758" y="6357"/>
                  <a:pt x="5855" y="6292"/>
                </a:cubicBezTo>
                <a:cubicBezTo>
                  <a:pt x="6146" y="6146"/>
                  <a:pt x="6268" y="5806"/>
                  <a:pt x="6316" y="5490"/>
                </a:cubicBezTo>
                <a:cubicBezTo>
                  <a:pt x="6365" y="5247"/>
                  <a:pt x="6365" y="5004"/>
                  <a:pt x="6414" y="4761"/>
                </a:cubicBezTo>
                <a:cubicBezTo>
                  <a:pt x="6535" y="4931"/>
                  <a:pt x="6657" y="5102"/>
                  <a:pt x="6778" y="5272"/>
                </a:cubicBezTo>
                <a:cubicBezTo>
                  <a:pt x="6802" y="5296"/>
                  <a:pt x="6827" y="5320"/>
                  <a:pt x="6851" y="5369"/>
                </a:cubicBezTo>
                <a:cubicBezTo>
                  <a:pt x="6851" y="5515"/>
                  <a:pt x="6899" y="5660"/>
                  <a:pt x="6972" y="5782"/>
                </a:cubicBezTo>
                <a:cubicBezTo>
                  <a:pt x="7094" y="5903"/>
                  <a:pt x="7240" y="5952"/>
                  <a:pt x="7410" y="5952"/>
                </a:cubicBezTo>
                <a:cubicBezTo>
                  <a:pt x="7531" y="5952"/>
                  <a:pt x="7653" y="5879"/>
                  <a:pt x="7774" y="5806"/>
                </a:cubicBezTo>
                <a:cubicBezTo>
                  <a:pt x="7774" y="5830"/>
                  <a:pt x="7774" y="5830"/>
                  <a:pt x="7774" y="5855"/>
                </a:cubicBezTo>
                <a:cubicBezTo>
                  <a:pt x="7628" y="6122"/>
                  <a:pt x="7604" y="6413"/>
                  <a:pt x="7847" y="6632"/>
                </a:cubicBezTo>
                <a:cubicBezTo>
                  <a:pt x="7847" y="6996"/>
                  <a:pt x="7847" y="7361"/>
                  <a:pt x="7823" y="7725"/>
                </a:cubicBezTo>
                <a:cubicBezTo>
                  <a:pt x="7792" y="7721"/>
                  <a:pt x="7761" y="7719"/>
                  <a:pt x="7730" y="7719"/>
                </a:cubicBezTo>
                <a:cubicBezTo>
                  <a:pt x="7568" y="7719"/>
                  <a:pt x="7411" y="7776"/>
                  <a:pt x="7288" y="7919"/>
                </a:cubicBezTo>
                <a:cubicBezTo>
                  <a:pt x="7118" y="8089"/>
                  <a:pt x="7045" y="8357"/>
                  <a:pt x="6997" y="8575"/>
                </a:cubicBezTo>
                <a:cubicBezTo>
                  <a:pt x="6948" y="8843"/>
                  <a:pt x="6948" y="9110"/>
                  <a:pt x="6924" y="9377"/>
                </a:cubicBezTo>
                <a:cubicBezTo>
                  <a:pt x="6899" y="9814"/>
                  <a:pt x="6924" y="10251"/>
                  <a:pt x="6948" y="10664"/>
                </a:cubicBezTo>
                <a:cubicBezTo>
                  <a:pt x="6948" y="10713"/>
                  <a:pt x="6972" y="10737"/>
                  <a:pt x="6997" y="10762"/>
                </a:cubicBezTo>
                <a:lnTo>
                  <a:pt x="7094" y="10762"/>
                </a:lnTo>
                <a:cubicBezTo>
                  <a:pt x="7385" y="10616"/>
                  <a:pt x="7628" y="10397"/>
                  <a:pt x="7847" y="10130"/>
                </a:cubicBezTo>
                <a:cubicBezTo>
                  <a:pt x="7847" y="10106"/>
                  <a:pt x="7871" y="10106"/>
                  <a:pt x="7871" y="10081"/>
                </a:cubicBezTo>
                <a:cubicBezTo>
                  <a:pt x="8041" y="9839"/>
                  <a:pt x="8187" y="9596"/>
                  <a:pt x="8284" y="9328"/>
                </a:cubicBezTo>
                <a:cubicBezTo>
                  <a:pt x="8333" y="9207"/>
                  <a:pt x="8381" y="9085"/>
                  <a:pt x="8406" y="8940"/>
                </a:cubicBezTo>
                <a:cubicBezTo>
                  <a:pt x="8430" y="8915"/>
                  <a:pt x="8430" y="8867"/>
                  <a:pt x="8406" y="8843"/>
                </a:cubicBezTo>
                <a:cubicBezTo>
                  <a:pt x="8478" y="8430"/>
                  <a:pt x="8406" y="8017"/>
                  <a:pt x="8041" y="7725"/>
                </a:cubicBezTo>
                <a:cubicBezTo>
                  <a:pt x="8066" y="7409"/>
                  <a:pt x="8066" y="7069"/>
                  <a:pt x="8066" y="6753"/>
                </a:cubicBezTo>
                <a:cubicBezTo>
                  <a:pt x="8122" y="6778"/>
                  <a:pt x="8182" y="6791"/>
                  <a:pt x="8240" y="6791"/>
                </a:cubicBezTo>
                <a:cubicBezTo>
                  <a:pt x="8357" y="6791"/>
                  <a:pt x="8470" y="6737"/>
                  <a:pt x="8551" y="6608"/>
                </a:cubicBezTo>
                <a:cubicBezTo>
                  <a:pt x="8697" y="6413"/>
                  <a:pt x="8721" y="6122"/>
                  <a:pt x="8721" y="5903"/>
                </a:cubicBezTo>
                <a:lnTo>
                  <a:pt x="8721" y="5879"/>
                </a:lnTo>
                <a:cubicBezTo>
                  <a:pt x="8746" y="5903"/>
                  <a:pt x="8770" y="5927"/>
                  <a:pt x="8794" y="5976"/>
                </a:cubicBezTo>
                <a:cubicBezTo>
                  <a:pt x="8940" y="6146"/>
                  <a:pt x="9086" y="6340"/>
                  <a:pt x="9280" y="6413"/>
                </a:cubicBezTo>
                <a:lnTo>
                  <a:pt x="9304" y="6413"/>
                </a:lnTo>
                <a:cubicBezTo>
                  <a:pt x="9402" y="6535"/>
                  <a:pt x="9523" y="6656"/>
                  <a:pt x="9620" y="6778"/>
                </a:cubicBezTo>
                <a:cubicBezTo>
                  <a:pt x="9620" y="6802"/>
                  <a:pt x="9645" y="6802"/>
                  <a:pt x="9645" y="6826"/>
                </a:cubicBezTo>
                <a:cubicBezTo>
                  <a:pt x="9742" y="6948"/>
                  <a:pt x="9742" y="7118"/>
                  <a:pt x="9717" y="7239"/>
                </a:cubicBezTo>
                <a:cubicBezTo>
                  <a:pt x="9693" y="7458"/>
                  <a:pt x="9620" y="7652"/>
                  <a:pt x="9547" y="7847"/>
                </a:cubicBezTo>
                <a:cubicBezTo>
                  <a:pt x="9474" y="8065"/>
                  <a:pt x="9402" y="8260"/>
                  <a:pt x="9353" y="8454"/>
                </a:cubicBezTo>
                <a:cubicBezTo>
                  <a:pt x="9304" y="8600"/>
                  <a:pt x="9256" y="8770"/>
                  <a:pt x="9232" y="8915"/>
                </a:cubicBezTo>
                <a:cubicBezTo>
                  <a:pt x="8406" y="9596"/>
                  <a:pt x="8697" y="10980"/>
                  <a:pt x="9280" y="11758"/>
                </a:cubicBezTo>
                <a:cubicBezTo>
                  <a:pt x="9307" y="11784"/>
                  <a:pt x="9348" y="11804"/>
                  <a:pt x="9388" y="11804"/>
                </a:cubicBezTo>
                <a:cubicBezTo>
                  <a:pt x="9421" y="11804"/>
                  <a:pt x="9453" y="11791"/>
                  <a:pt x="9474" y="11758"/>
                </a:cubicBezTo>
                <a:cubicBezTo>
                  <a:pt x="9742" y="11296"/>
                  <a:pt x="9960" y="10810"/>
                  <a:pt x="9985" y="10276"/>
                </a:cubicBezTo>
                <a:cubicBezTo>
                  <a:pt x="10009" y="9741"/>
                  <a:pt x="9815" y="9231"/>
                  <a:pt x="9474" y="8867"/>
                </a:cubicBezTo>
                <a:cubicBezTo>
                  <a:pt x="9474" y="8721"/>
                  <a:pt x="9523" y="8575"/>
                  <a:pt x="9572" y="8454"/>
                </a:cubicBezTo>
                <a:cubicBezTo>
                  <a:pt x="9645" y="8235"/>
                  <a:pt x="9742" y="8017"/>
                  <a:pt x="9815" y="7774"/>
                </a:cubicBezTo>
                <a:cubicBezTo>
                  <a:pt x="9863" y="7604"/>
                  <a:pt x="9936" y="7385"/>
                  <a:pt x="9936" y="7166"/>
                </a:cubicBezTo>
                <a:cubicBezTo>
                  <a:pt x="10252" y="7579"/>
                  <a:pt x="10519" y="8017"/>
                  <a:pt x="10811" y="8430"/>
                </a:cubicBezTo>
                <a:cubicBezTo>
                  <a:pt x="10908" y="8600"/>
                  <a:pt x="11005" y="8745"/>
                  <a:pt x="11102" y="8891"/>
                </a:cubicBezTo>
                <a:cubicBezTo>
                  <a:pt x="10981" y="9353"/>
                  <a:pt x="11224" y="9863"/>
                  <a:pt x="11466" y="10251"/>
                </a:cubicBezTo>
                <a:cubicBezTo>
                  <a:pt x="11807" y="10737"/>
                  <a:pt x="12219" y="11150"/>
                  <a:pt x="12705" y="11490"/>
                </a:cubicBezTo>
                <a:cubicBezTo>
                  <a:pt x="12900" y="11636"/>
                  <a:pt x="13118" y="11758"/>
                  <a:pt x="13361" y="11830"/>
                </a:cubicBezTo>
                <a:cubicBezTo>
                  <a:pt x="13375" y="11838"/>
                  <a:pt x="13388" y="11841"/>
                  <a:pt x="13399" y="11841"/>
                </a:cubicBezTo>
                <a:cubicBezTo>
                  <a:pt x="13426" y="11841"/>
                  <a:pt x="13448" y="11823"/>
                  <a:pt x="13483" y="11806"/>
                </a:cubicBezTo>
                <a:cubicBezTo>
                  <a:pt x="13507" y="11782"/>
                  <a:pt x="13531" y="11733"/>
                  <a:pt x="13531" y="11709"/>
                </a:cubicBezTo>
                <a:cubicBezTo>
                  <a:pt x="13386" y="11150"/>
                  <a:pt x="13191" y="10616"/>
                  <a:pt x="12948" y="10130"/>
                </a:cubicBezTo>
                <a:cubicBezTo>
                  <a:pt x="12948" y="10081"/>
                  <a:pt x="12924" y="10033"/>
                  <a:pt x="12875" y="10009"/>
                </a:cubicBezTo>
                <a:cubicBezTo>
                  <a:pt x="12851" y="9960"/>
                  <a:pt x="12827" y="9887"/>
                  <a:pt x="12778" y="9839"/>
                </a:cubicBezTo>
                <a:cubicBezTo>
                  <a:pt x="12462" y="9304"/>
                  <a:pt x="11952" y="8794"/>
                  <a:pt x="11272" y="8770"/>
                </a:cubicBezTo>
                <a:cubicBezTo>
                  <a:pt x="11199" y="8624"/>
                  <a:pt x="11102" y="8502"/>
                  <a:pt x="11005" y="8357"/>
                </a:cubicBezTo>
                <a:cubicBezTo>
                  <a:pt x="10713" y="7919"/>
                  <a:pt x="10446" y="7482"/>
                  <a:pt x="10130" y="7069"/>
                </a:cubicBezTo>
                <a:lnTo>
                  <a:pt x="10130" y="7069"/>
                </a:lnTo>
                <a:cubicBezTo>
                  <a:pt x="10519" y="7094"/>
                  <a:pt x="10883" y="7215"/>
                  <a:pt x="11224" y="7336"/>
                </a:cubicBezTo>
                <a:cubicBezTo>
                  <a:pt x="11296" y="7361"/>
                  <a:pt x="11369" y="7385"/>
                  <a:pt x="11442" y="7409"/>
                </a:cubicBezTo>
                <a:cubicBezTo>
                  <a:pt x="11734" y="8041"/>
                  <a:pt x="12414" y="8454"/>
                  <a:pt x="13021" y="8721"/>
                </a:cubicBezTo>
                <a:cubicBezTo>
                  <a:pt x="13118" y="8745"/>
                  <a:pt x="13240" y="8794"/>
                  <a:pt x="13337" y="8818"/>
                </a:cubicBezTo>
                <a:cubicBezTo>
                  <a:pt x="13361" y="8843"/>
                  <a:pt x="13386" y="8843"/>
                  <a:pt x="13386" y="8843"/>
                </a:cubicBezTo>
                <a:cubicBezTo>
                  <a:pt x="13653" y="8940"/>
                  <a:pt x="13896" y="8988"/>
                  <a:pt x="14163" y="9037"/>
                </a:cubicBezTo>
                <a:cubicBezTo>
                  <a:pt x="14175" y="9049"/>
                  <a:pt x="14193" y="9055"/>
                  <a:pt x="14214" y="9055"/>
                </a:cubicBezTo>
                <a:cubicBezTo>
                  <a:pt x="14236" y="9055"/>
                  <a:pt x="14260" y="9049"/>
                  <a:pt x="14284" y="9037"/>
                </a:cubicBezTo>
                <a:cubicBezTo>
                  <a:pt x="14418" y="9061"/>
                  <a:pt x="14558" y="9073"/>
                  <a:pt x="14697" y="9073"/>
                </a:cubicBezTo>
                <a:cubicBezTo>
                  <a:pt x="14837" y="9073"/>
                  <a:pt x="14977" y="9061"/>
                  <a:pt x="15110" y="9037"/>
                </a:cubicBezTo>
                <a:lnTo>
                  <a:pt x="15135" y="9037"/>
                </a:lnTo>
                <a:cubicBezTo>
                  <a:pt x="15135" y="9037"/>
                  <a:pt x="15135" y="9037"/>
                  <a:pt x="15135" y="9013"/>
                </a:cubicBezTo>
                <a:cubicBezTo>
                  <a:pt x="15207" y="9013"/>
                  <a:pt x="15232" y="8964"/>
                  <a:pt x="15232" y="8940"/>
                </a:cubicBezTo>
                <a:cubicBezTo>
                  <a:pt x="15232" y="8915"/>
                  <a:pt x="15232" y="8891"/>
                  <a:pt x="15183" y="8867"/>
                </a:cubicBezTo>
                <a:cubicBezTo>
                  <a:pt x="14697" y="8357"/>
                  <a:pt x="14260" y="7749"/>
                  <a:pt x="13653" y="7361"/>
                </a:cubicBezTo>
                <a:cubicBezTo>
                  <a:pt x="13361" y="7166"/>
                  <a:pt x="12997" y="7045"/>
                  <a:pt x="12632" y="6996"/>
                </a:cubicBezTo>
                <a:cubicBezTo>
                  <a:pt x="12599" y="6994"/>
                  <a:pt x="12565" y="6993"/>
                  <a:pt x="12532" y="6993"/>
                </a:cubicBezTo>
                <a:cubicBezTo>
                  <a:pt x="12181" y="6993"/>
                  <a:pt x="11848" y="7106"/>
                  <a:pt x="11515" y="7239"/>
                </a:cubicBezTo>
                <a:cubicBezTo>
                  <a:pt x="11418" y="7191"/>
                  <a:pt x="11321" y="7166"/>
                  <a:pt x="11224" y="7118"/>
                </a:cubicBezTo>
                <a:cubicBezTo>
                  <a:pt x="10811" y="6996"/>
                  <a:pt x="10398" y="6875"/>
                  <a:pt x="9960" y="6851"/>
                </a:cubicBezTo>
                <a:cubicBezTo>
                  <a:pt x="9960" y="6851"/>
                  <a:pt x="9960" y="6851"/>
                  <a:pt x="9936" y="6826"/>
                </a:cubicBezTo>
                <a:cubicBezTo>
                  <a:pt x="9839" y="6705"/>
                  <a:pt x="9717" y="6583"/>
                  <a:pt x="9620" y="6462"/>
                </a:cubicBezTo>
                <a:cubicBezTo>
                  <a:pt x="9620" y="6462"/>
                  <a:pt x="9645" y="6438"/>
                  <a:pt x="9669" y="6438"/>
                </a:cubicBezTo>
                <a:cubicBezTo>
                  <a:pt x="9790" y="6365"/>
                  <a:pt x="9887" y="6243"/>
                  <a:pt x="9960" y="6098"/>
                </a:cubicBezTo>
                <a:cubicBezTo>
                  <a:pt x="10057" y="5830"/>
                  <a:pt x="9936" y="5612"/>
                  <a:pt x="9766" y="5442"/>
                </a:cubicBezTo>
                <a:cubicBezTo>
                  <a:pt x="9912" y="5442"/>
                  <a:pt x="10057" y="5466"/>
                  <a:pt x="10203" y="5490"/>
                </a:cubicBezTo>
                <a:cubicBezTo>
                  <a:pt x="10689" y="6146"/>
                  <a:pt x="11418" y="6292"/>
                  <a:pt x="12195" y="6316"/>
                </a:cubicBezTo>
                <a:cubicBezTo>
                  <a:pt x="12195" y="6340"/>
                  <a:pt x="12219" y="6340"/>
                  <a:pt x="12244" y="6340"/>
                </a:cubicBezTo>
                <a:lnTo>
                  <a:pt x="12268" y="6340"/>
                </a:lnTo>
                <a:cubicBezTo>
                  <a:pt x="12754" y="6340"/>
                  <a:pt x="13264" y="6292"/>
                  <a:pt x="13701" y="6292"/>
                </a:cubicBezTo>
                <a:lnTo>
                  <a:pt x="13774" y="6292"/>
                </a:lnTo>
                <a:cubicBezTo>
                  <a:pt x="13774" y="6292"/>
                  <a:pt x="13774" y="6268"/>
                  <a:pt x="13774" y="6268"/>
                </a:cubicBezTo>
                <a:cubicBezTo>
                  <a:pt x="13798" y="6268"/>
                  <a:pt x="13798" y="6268"/>
                  <a:pt x="13798" y="6243"/>
                </a:cubicBezTo>
                <a:cubicBezTo>
                  <a:pt x="13823" y="6219"/>
                  <a:pt x="13847" y="6170"/>
                  <a:pt x="13823" y="6122"/>
                </a:cubicBezTo>
                <a:lnTo>
                  <a:pt x="13798" y="6122"/>
                </a:lnTo>
                <a:cubicBezTo>
                  <a:pt x="13386" y="5563"/>
                  <a:pt x="12827" y="5174"/>
                  <a:pt x="12147" y="5029"/>
                </a:cubicBezTo>
                <a:cubicBezTo>
                  <a:pt x="11960" y="4991"/>
                  <a:pt x="11772" y="4972"/>
                  <a:pt x="11584" y="4972"/>
                </a:cubicBezTo>
                <a:cubicBezTo>
                  <a:pt x="11159" y="4972"/>
                  <a:pt x="10736" y="5069"/>
                  <a:pt x="10349" y="5272"/>
                </a:cubicBezTo>
                <a:cubicBezTo>
                  <a:pt x="10057" y="5223"/>
                  <a:pt x="9742" y="5174"/>
                  <a:pt x="9426" y="5174"/>
                </a:cubicBezTo>
                <a:cubicBezTo>
                  <a:pt x="9329" y="5126"/>
                  <a:pt x="9207" y="5077"/>
                  <a:pt x="9086" y="5029"/>
                </a:cubicBezTo>
                <a:cubicBezTo>
                  <a:pt x="9061" y="5004"/>
                  <a:pt x="9037" y="5004"/>
                  <a:pt x="9013" y="4980"/>
                </a:cubicBezTo>
                <a:cubicBezTo>
                  <a:pt x="9110" y="4956"/>
                  <a:pt x="9183" y="4931"/>
                  <a:pt x="9280" y="4883"/>
                </a:cubicBezTo>
                <a:cubicBezTo>
                  <a:pt x="9523" y="4761"/>
                  <a:pt x="9790" y="4640"/>
                  <a:pt x="9985" y="4421"/>
                </a:cubicBezTo>
                <a:cubicBezTo>
                  <a:pt x="10033" y="4324"/>
                  <a:pt x="10106" y="4227"/>
                  <a:pt x="10106" y="4106"/>
                </a:cubicBezTo>
                <a:cubicBezTo>
                  <a:pt x="10082" y="3960"/>
                  <a:pt x="9985" y="3863"/>
                  <a:pt x="9887" y="3790"/>
                </a:cubicBezTo>
                <a:cubicBezTo>
                  <a:pt x="9790" y="3741"/>
                  <a:pt x="9693" y="3693"/>
                  <a:pt x="9572" y="3668"/>
                </a:cubicBezTo>
                <a:cubicBezTo>
                  <a:pt x="9572" y="3620"/>
                  <a:pt x="9572" y="3595"/>
                  <a:pt x="9572" y="3547"/>
                </a:cubicBezTo>
                <a:cubicBezTo>
                  <a:pt x="9547" y="3377"/>
                  <a:pt x="9450" y="3231"/>
                  <a:pt x="9353" y="3110"/>
                </a:cubicBezTo>
                <a:cubicBezTo>
                  <a:pt x="9304" y="3037"/>
                  <a:pt x="9232" y="2988"/>
                  <a:pt x="9183" y="2915"/>
                </a:cubicBezTo>
                <a:lnTo>
                  <a:pt x="9183" y="2915"/>
                </a:lnTo>
                <a:cubicBezTo>
                  <a:pt x="9378" y="2990"/>
                  <a:pt x="9574" y="3039"/>
                  <a:pt x="9753" y="3039"/>
                </a:cubicBezTo>
                <a:cubicBezTo>
                  <a:pt x="10041" y="3039"/>
                  <a:pt x="10287" y="2911"/>
                  <a:pt x="10422" y="2551"/>
                </a:cubicBezTo>
                <a:cubicBezTo>
                  <a:pt x="10519" y="2259"/>
                  <a:pt x="10446" y="1992"/>
                  <a:pt x="10155" y="1871"/>
                </a:cubicBezTo>
                <a:cubicBezTo>
                  <a:pt x="10019" y="1826"/>
                  <a:pt x="9873" y="1807"/>
                  <a:pt x="9726" y="1807"/>
                </a:cubicBezTo>
                <a:cubicBezTo>
                  <a:pt x="9557" y="1807"/>
                  <a:pt x="9388" y="1832"/>
                  <a:pt x="9232" y="1871"/>
                </a:cubicBezTo>
                <a:cubicBezTo>
                  <a:pt x="9159" y="1871"/>
                  <a:pt x="9086" y="1895"/>
                  <a:pt x="9013" y="1919"/>
                </a:cubicBezTo>
                <a:cubicBezTo>
                  <a:pt x="9037" y="1895"/>
                  <a:pt x="9086" y="1871"/>
                  <a:pt x="9110" y="1846"/>
                </a:cubicBezTo>
                <a:cubicBezTo>
                  <a:pt x="9377" y="1603"/>
                  <a:pt x="9693" y="1288"/>
                  <a:pt x="9766" y="923"/>
                </a:cubicBezTo>
                <a:cubicBezTo>
                  <a:pt x="9839" y="535"/>
                  <a:pt x="9474" y="267"/>
                  <a:pt x="9110" y="219"/>
                </a:cubicBezTo>
                <a:cubicBezTo>
                  <a:pt x="9097" y="218"/>
                  <a:pt x="9084" y="218"/>
                  <a:pt x="9071" y="218"/>
                </a:cubicBezTo>
                <a:cubicBezTo>
                  <a:pt x="8702" y="218"/>
                  <a:pt x="8425" y="545"/>
                  <a:pt x="8284" y="850"/>
                </a:cubicBezTo>
                <a:cubicBezTo>
                  <a:pt x="8163" y="1142"/>
                  <a:pt x="8066" y="1433"/>
                  <a:pt x="8041" y="1749"/>
                </a:cubicBezTo>
                <a:cubicBezTo>
                  <a:pt x="7968" y="1603"/>
                  <a:pt x="7895" y="1482"/>
                  <a:pt x="7798" y="1361"/>
                </a:cubicBezTo>
                <a:cubicBezTo>
                  <a:pt x="7604" y="1069"/>
                  <a:pt x="7361" y="729"/>
                  <a:pt x="7021" y="583"/>
                </a:cubicBezTo>
                <a:cubicBezTo>
                  <a:pt x="6933" y="531"/>
                  <a:pt x="6846" y="491"/>
                  <a:pt x="6749" y="491"/>
                </a:cubicBezTo>
                <a:cubicBezTo>
                  <a:pt x="6712" y="491"/>
                  <a:pt x="6673" y="497"/>
                  <a:pt x="6632" y="510"/>
                </a:cubicBezTo>
                <a:cubicBezTo>
                  <a:pt x="6487" y="583"/>
                  <a:pt x="6389" y="729"/>
                  <a:pt x="6341" y="875"/>
                </a:cubicBezTo>
                <a:cubicBezTo>
                  <a:pt x="6268" y="1069"/>
                  <a:pt x="6219" y="1288"/>
                  <a:pt x="6316" y="1482"/>
                </a:cubicBezTo>
                <a:cubicBezTo>
                  <a:pt x="6389" y="1676"/>
                  <a:pt x="6559" y="1822"/>
                  <a:pt x="6729" y="1944"/>
                </a:cubicBezTo>
                <a:cubicBezTo>
                  <a:pt x="6948" y="2089"/>
                  <a:pt x="7191" y="2186"/>
                  <a:pt x="7458" y="2284"/>
                </a:cubicBezTo>
                <a:cubicBezTo>
                  <a:pt x="7240" y="2332"/>
                  <a:pt x="7021" y="2405"/>
                  <a:pt x="6827" y="2502"/>
                </a:cubicBezTo>
                <a:cubicBezTo>
                  <a:pt x="6827" y="2478"/>
                  <a:pt x="6827" y="2454"/>
                  <a:pt x="6802" y="2429"/>
                </a:cubicBezTo>
                <a:cubicBezTo>
                  <a:pt x="6727" y="2165"/>
                  <a:pt x="6504" y="2033"/>
                  <a:pt x="6249" y="2033"/>
                </a:cubicBezTo>
                <a:cubicBezTo>
                  <a:pt x="6176" y="2033"/>
                  <a:pt x="6101" y="2043"/>
                  <a:pt x="6025" y="2065"/>
                </a:cubicBezTo>
                <a:cubicBezTo>
                  <a:pt x="5855" y="2114"/>
                  <a:pt x="5709" y="2211"/>
                  <a:pt x="5636" y="2332"/>
                </a:cubicBezTo>
                <a:cubicBezTo>
                  <a:pt x="5539" y="1871"/>
                  <a:pt x="5345" y="1433"/>
                  <a:pt x="5126" y="1069"/>
                </a:cubicBezTo>
                <a:cubicBezTo>
                  <a:pt x="4762" y="510"/>
                  <a:pt x="4227" y="0"/>
                  <a:pt x="3523" y="0"/>
                </a:cubicBezTo>
                <a:close/>
              </a:path>
            </a:pathLst>
          </a:custGeom>
          <a:solidFill>
            <a:srgbClr val="5420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5" name="Google Shape;1345;p71"/>
          <p:cNvSpPr txBox="1">
            <a:spLocks noGrp="1"/>
          </p:cNvSpPr>
          <p:nvPr>
            <p:ph type="subTitle" idx="1"/>
          </p:nvPr>
        </p:nvSpPr>
        <p:spPr>
          <a:xfrm>
            <a:off x="799564" y="2292548"/>
            <a:ext cx="2946300" cy="100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Kattints a képre a tankönyv eléréséhez!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6" name="Google Shape;1346;p71"/>
          <p:cNvSpPr txBox="1">
            <a:spLocks noGrp="1"/>
          </p:cNvSpPr>
          <p:nvPr>
            <p:ph type="subTitle" idx="2"/>
          </p:nvPr>
        </p:nvSpPr>
        <p:spPr>
          <a:xfrm>
            <a:off x="799564" y="674269"/>
            <a:ext cx="4049719" cy="182999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Keresd meg a tankönyvben, hogy mit tanít Jézus az imádságról! 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47" name="Google Shape;1347;p71"/>
          <p:cNvGrpSpPr/>
          <p:nvPr/>
        </p:nvGrpSpPr>
        <p:grpSpPr>
          <a:xfrm>
            <a:off x="5292926" y="794011"/>
            <a:ext cx="1875140" cy="3555477"/>
            <a:chOff x="1987504" y="1693814"/>
            <a:chExt cx="1316997" cy="2497175"/>
          </a:xfrm>
        </p:grpSpPr>
        <p:sp>
          <p:nvSpPr>
            <p:cNvPr id="1348" name="Google Shape;1348;p71"/>
            <p:cNvSpPr/>
            <p:nvPr/>
          </p:nvSpPr>
          <p:spPr>
            <a:xfrm>
              <a:off x="1987504" y="1693814"/>
              <a:ext cx="1316997" cy="2497175"/>
            </a:xfrm>
            <a:custGeom>
              <a:avLst/>
              <a:gdLst/>
              <a:ahLst/>
              <a:cxnLst/>
              <a:rect l="l" t="t" r="r" b="b"/>
              <a:pathLst>
                <a:path w="33132" h="62822" extrusionOk="0">
                  <a:moveTo>
                    <a:pt x="4495" y="1"/>
                  </a:moveTo>
                  <a:cubicBezTo>
                    <a:pt x="1998" y="1"/>
                    <a:pt x="0" y="1999"/>
                    <a:pt x="0" y="4496"/>
                  </a:cubicBezTo>
                  <a:lnTo>
                    <a:pt x="0" y="58327"/>
                  </a:lnTo>
                  <a:cubicBezTo>
                    <a:pt x="0" y="60824"/>
                    <a:pt x="1998" y="62822"/>
                    <a:pt x="4495" y="62822"/>
                  </a:cubicBezTo>
                  <a:lnTo>
                    <a:pt x="28692" y="62822"/>
                  </a:lnTo>
                  <a:cubicBezTo>
                    <a:pt x="31133" y="62822"/>
                    <a:pt x="33131" y="60824"/>
                    <a:pt x="33131" y="58327"/>
                  </a:cubicBezTo>
                  <a:lnTo>
                    <a:pt x="33131" y="4496"/>
                  </a:lnTo>
                  <a:cubicBezTo>
                    <a:pt x="33131" y="1999"/>
                    <a:pt x="31133" y="1"/>
                    <a:pt x="286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71"/>
            <p:cNvSpPr/>
            <p:nvPr/>
          </p:nvSpPr>
          <p:spPr>
            <a:xfrm>
              <a:off x="2610685" y="1766636"/>
              <a:ext cx="70636" cy="60301"/>
            </a:xfrm>
            <a:custGeom>
              <a:avLst/>
              <a:gdLst/>
              <a:ahLst/>
              <a:cxnLst/>
              <a:rect l="l" t="t" r="r" b="b"/>
              <a:pathLst>
                <a:path w="1777" h="1517" extrusionOk="0">
                  <a:moveTo>
                    <a:pt x="999" y="0"/>
                  </a:moveTo>
                  <a:cubicBezTo>
                    <a:pt x="333" y="0"/>
                    <a:pt x="0" y="832"/>
                    <a:pt x="444" y="1276"/>
                  </a:cubicBezTo>
                  <a:cubicBezTo>
                    <a:pt x="611" y="1443"/>
                    <a:pt x="808" y="1517"/>
                    <a:pt x="999" y="1517"/>
                  </a:cubicBezTo>
                  <a:cubicBezTo>
                    <a:pt x="1382" y="1517"/>
                    <a:pt x="1739" y="1221"/>
                    <a:pt x="1776" y="777"/>
                  </a:cubicBezTo>
                  <a:cubicBezTo>
                    <a:pt x="1776" y="333"/>
                    <a:pt x="1388" y="0"/>
                    <a:pt x="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71"/>
            <p:cNvSpPr/>
            <p:nvPr/>
          </p:nvSpPr>
          <p:spPr>
            <a:xfrm>
              <a:off x="2548663" y="3880606"/>
              <a:ext cx="194700" cy="194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71"/>
            <p:cNvSpPr/>
            <p:nvPr/>
          </p:nvSpPr>
          <p:spPr>
            <a:xfrm>
              <a:off x="2610613" y="3942556"/>
              <a:ext cx="70800" cy="70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Kép 4" descr="A képen szöveg látható&#10;&#10;Automatikusan generált leírás">
            <a:hlinkClick r:id="rId3"/>
            <a:extLst>
              <a:ext uri="{FF2B5EF4-FFF2-40B4-BE49-F238E27FC236}">
                <a16:creationId xmlns:a16="http://schemas.microsoft.com/office/drawing/2014/main" id="{11F43D29-BB9A-4452-9685-91928D0E3B7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8262" y="1265670"/>
            <a:ext cx="1784468" cy="2477186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533D7CE9-3490-4A7B-84BD-5D7A97E15A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4560" y="3586460"/>
            <a:ext cx="1041294" cy="10202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872;p50">
            <a:extLst>
              <a:ext uri="{FF2B5EF4-FFF2-40B4-BE49-F238E27FC236}">
                <a16:creationId xmlns:a16="http://schemas.microsoft.com/office/drawing/2014/main" id="{B461C5E4-8D20-41D1-B3A5-830E8A4E82C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93829" y="94682"/>
            <a:ext cx="5535532" cy="495413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Hallom a zenét, hallom a tévét, hallom a rádiót, hallom, hogy</a:t>
            </a:r>
            <a:b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beszélnek, hallom az utca zaját, hallom a telefon csengését,</a:t>
            </a:r>
            <a:b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hallom a veszekedést, hallom az ajtócsapkodást.</a:t>
            </a:r>
            <a:b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Hallom a zajt…, semmi mást nem hallok.</a:t>
            </a:r>
            <a:b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Hallom, hogy kikapcsoltad, hallom, hogy elhalkul, hallom,</a:t>
            </a:r>
            <a:b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hogy megáll, hallom, hogy felvetted, hallom, hogy letetted,</a:t>
            </a:r>
            <a:b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hallom a hangod, hallom a hangom, hallom, hogy szólsz, hallom, mit mondasz. Hallom a csendet…, Téged hallak.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" name="Kép 47">
            <a:extLst>
              <a:ext uri="{FF2B5EF4-FFF2-40B4-BE49-F238E27FC236}">
                <a16:creationId xmlns:a16="http://schemas.microsoft.com/office/drawing/2014/main" id="{3618C8AA-3921-4FF3-A268-48908CDD212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15256"/>
            <a:ext cx="3671248" cy="29101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872;p50">
            <a:extLst>
              <a:ext uri="{FF2B5EF4-FFF2-40B4-BE49-F238E27FC236}">
                <a16:creationId xmlns:a16="http://schemas.microsoft.com/office/drawing/2014/main" id="{B461C5E4-8D20-41D1-B3A5-830E8A4E82C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08468" y="94682"/>
            <a:ext cx="5535532" cy="495413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Kinyitom a szemem, ezer információ özönlik</a:t>
            </a:r>
            <a:b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 szememen keresztül.</a:t>
            </a:r>
            <a:b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Becsukom a szemem, tudok Rád figyelni.</a:t>
            </a:r>
            <a:b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Kinyitom a szám, beszélek Hozzád, elmondom Neked.</a:t>
            </a:r>
            <a:b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Becsukom a szám, beszélsz hozzám, elmondod nekem.</a:t>
            </a:r>
            <a:b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Kinyitom a kezem, mert várlak Téged.</a:t>
            </a:r>
            <a:b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Becsukom a kezem, mert </a:t>
            </a: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könyörgök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Neked.</a:t>
            </a:r>
            <a:b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Kinyitom a szívem </a:t>
            </a: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Előtted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, hogy lásd, mivel van tele.</a:t>
            </a:r>
            <a:b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Becsukom a szobám, hogy csak Te tudd, éppen imádkozom.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" name="Kép 47">
            <a:extLst>
              <a:ext uri="{FF2B5EF4-FFF2-40B4-BE49-F238E27FC236}">
                <a16:creationId xmlns:a16="http://schemas.microsoft.com/office/drawing/2014/main" id="{3618C8AA-3921-4FF3-A268-48908CDD212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15256"/>
            <a:ext cx="3671248" cy="291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9262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Kép 47">
            <a:extLst>
              <a:ext uri="{FF2B5EF4-FFF2-40B4-BE49-F238E27FC236}">
                <a16:creationId xmlns:a16="http://schemas.microsoft.com/office/drawing/2014/main" id="{3618C8AA-3921-4FF3-A268-48908CDD212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7385" y="348539"/>
            <a:ext cx="5609230" cy="4446421"/>
          </a:xfrm>
          <a:prstGeom prst="rect">
            <a:avLst/>
          </a:prstGeom>
        </p:spPr>
      </p:pic>
      <p:sp>
        <p:nvSpPr>
          <p:cNvPr id="4" name="Beszédbuborék: ellipszis 3">
            <a:extLst>
              <a:ext uri="{FF2B5EF4-FFF2-40B4-BE49-F238E27FC236}">
                <a16:creationId xmlns:a16="http://schemas.microsoft.com/office/drawing/2014/main" id="{EEBBDB27-46E3-4173-8307-672DA166522F}"/>
              </a:ext>
            </a:extLst>
          </p:cNvPr>
          <p:cNvSpPr/>
          <p:nvPr/>
        </p:nvSpPr>
        <p:spPr>
          <a:xfrm>
            <a:off x="184246" y="89232"/>
            <a:ext cx="2634017" cy="1589965"/>
          </a:xfrm>
          <a:prstGeom prst="wedgeEllipseCallout">
            <a:avLst>
              <a:gd name="adj1" fmla="val 40307"/>
              <a:gd name="adj2" fmla="val 470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800" dirty="0"/>
              <a:t>Mit gondolsz, mire vonatkozik a zárva, nyitva tengely?</a:t>
            </a:r>
          </a:p>
        </p:txBody>
      </p:sp>
      <p:sp>
        <p:nvSpPr>
          <p:cNvPr id="5" name="Beszédbuborék: ellipszis 4">
            <a:extLst>
              <a:ext uri="{FF2B5EF4-FFF2-40B4-BE49-F238E27FC236}">
                <a16:creationId xmlns:a16="http://schemas.microsoft.com/office/drawing/2014/main" id="{DEC4D83B-24DE-4B8A-9296-38D4C0F2138C}"/>
              </a:ext>
            </a:extLst>
          </p:cNvPr>
          <p:cNvSpPr/>
          <p:nvPr/>
        </p:nvSpPr>
        <p:spPr>
          <a:xfrm>
            <a:off x="5977719" y="89232"/>
            <a:ext cx="2982035" cy="1739568"/>
          </a:xfrm>
          <a:prstGeom prst="wedgeEllipseCallout">
            <a:avLst>
              <a:gd name="adj1" fmla="val -51647"/>
              <a:gd name="adj2" fmla="val 36374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800" b="0" i="0" dirty="0">
                <a:solidFill>
                  <a:srgbClr val="FFFFFF"/>
                </a:solidFill>
                <a:effectLst/>
                <a:latin typeface="HelveticaNeueLTPro-LtCn"/>
              </a:rPr>
              <a:t>Szerinted melyik negyed összetevői ideálisak az imádsághoz? Miért?</a:t>
            </a:r>
            <a:r>
              <a:rPr lang="hu-HU" dirty="0"/>
              <a:t> </a:t>
            </a:r>
          </a:p>
        </p:txBody>
      </p:sp>
      <p:sp>
        <p:nvSpPr>
          <p:cNvPr id="6" name="Beszédbuborék: ellipszis 5">
            <a:extLst>
              <a:ext uri="{FF2B5EF4-FFF2-40B4-BE49-F238E27FC236}">
                <a16:creationId xmlns:a16="http://schemas.microsoft.com/office/drawing/2014/main" id="{BF8AC208-7220-49F5-87D3-020D994BFDEA}"/>
              </a:ext>
            </a:extLst>
          </p:cNvPr>
          <p:cNvSpPr/>
          <p:nvPr/>
        </p:nvSpPr>
        <p:spPr>
          <a:xfrm>
            <a:off x="5527343" y="3299344"/>
            <a:ext cx="3432411" cy="1739568"/>
          </a:xfrm>
          <a:prstGeom prst="wedgeEllipseCallout">
            <a:avLst>
              <a:gd name="adj1" fmla="val -41902"/>
              <a:gd name="adj2" fmla="val -47833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800" b="0" i="0" dirty="0">
                <a:solidFill>
                  <a:srgbClr val="FFFFFF"/>
                </a:solidFill>
                <a:effectLst/>
                <a:latin typeface="HelveticaNeueLTPro-LtCn"/>
              </a:rPr>
              <a:t>Keress olyan helyzeteket, amik bármelyik negyedben példák lehetnek</a:t>
            </a:r>
            <a:br>
              <a:rPr lang="hu-HU" sz="1800" b="0" i="0" dirty="0">
                <a:solidFill>
                  <a:srgbClr val="FFFFFF"/>
                </a:solidFill>
                <a:effectLst/>
                <a:latin typeface="HelveticaNeueLTPro-LtCn"/>
              </a:rPr>
            </a:br>
            <a:r>
              <a:rPr lang="hu-HU" sz="1800" b="0" i="0" dirty="0">
                <a:solidFill>
                  <a:srgbClr val="FFFFFF"/>
                </a:solidFill>
                <a:effectLst/>
                <a:latin typeface="HelveticaNeueLTPro-LtCn"/>
              </a:rPr>
              <a:t>az imádságra!</a:t>
            </a:r>
            <a:r>
              <a:rPr lang="hu-HU" dirty="0"/>
              <a:t> </a:t>
            </a:r>
          </a:p>
        </p:txBody>
      </p:sp>
      <p:sp>
        <p:nvSpPr>
          <p:cNvPr id="7" name="Beszédbuborék: ellipszis 6">
            <a:extLst>
              <a:ext uri="{FF2B5EF4-FFF2-40B4-BE49-F238E27FC236}">
                <a16:creationId xmlns:a16="http://schemas.microsoft.com/office/drawing/2014/main" id="{8B9D4325-6964-4CD9-A85E-4C64359FB0E1}"/>
              </a:ext>
            </a:extLst>
          </p:cNvPr>
          <p:cNvSpPr/>
          <p:nvPr/>
        </p:nvSpPr>
        <p:spPr>
          <a:xfrm>
            <a:off x="184246" y="3314699"/>
            <a:ext cx="3759958" cy="1739568"/>
          </a:xfrm>
          <a:prstGeom prst="wedgeEllipseCallout">
            <a:avLst>
              <a:gd name="adj1" fmla="val 45443"/>
              <a:gd name="adj2" fmla="val -40128"/>
            </a:avLst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800" b="0" i="0" dirty="0">
                <a:solidFill>
                  <a:srgbClr val="FFFFFF"/>
                </a:solidFill>
                <a:effectLst/>
                <a:latin typeface="HelveticaNeueLTPro-LtCn"/>
              </a:rPr>
              <a:t>Milyen jelképek vannak az előbb olvasott szövegekben, amelyek az imádságra vonatkoznak?</a:t>
            </a:r>
            <a:r>
              <a:rPr lang="hu-HU" dirty="0"/>
              <a:t> </a:t>
            </a:r>
          </a:p>
        </p:txBody>
      </p:sp>
      <p:sp>
        <p:nvSpPr>
          <p:cNvPr id="8" name="Beszédbuborék: ellipszis 7">
            <a:extLst>
              <a:ext uri="{FF2B5EF4-FFF2-40B4-BE49-F238E27FC236}">
                <a16:creationId xmlns:a16="http://schemas.microsoft.com/office/drawing/2014/main" id="{D5CCB1DF-54C7-4C7B-9EB1-97C9F87F909B}"/>
              </a:ext>
            </a:extLst>
          </p:cNvPr>
          <p:cNvSpPr/>
          <p:nvPr/>
        </p:nvSpPr>
        <p:spPr>
          <a:xfrm>
            <a:off x="114114" y="1777419"/>
            <a:ext cx="2593075" cy="1439058"/>
          </a:xfrm>
          <a:prstGeom prst="wedgeEllipseCallout">
            <a:avLst>
              <a:gd name="adj1" fmla="val 54956"/>
              <a:gd name="adj2" fmla="val 14224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800" b="0" i="0" dirty="0">
                <a:solidFill>
                  <a:srgbClr val="FFFFFF"/>
                </a:solidFill>
                <a:effectLst/>
                <a:latin typeface="HelveticaNeueLTPro-LtCn"/>
              </a:rPr>
              <a:t>Milyen körülmények között szoktál imádkozni?</a:t>
            </a:r>
            <a:r>
              <a:rPr lang="hu-HU" dirty="0"/>
              <a:t> </a:t>
            </a: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BBC21350-B0A7-4B07-AD72-F5503CF54A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3348" y="1960337"/>
            <a:ext cx="1226406" cy="122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5035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2" name="Google Shape;1322;p69"/>
          <p:cNvSpPr txBox="1">
            <a:spLocks noGrp="1"/>
          </p:cNvSpPr>
          <p:nvPr>
            <p:ph type="subTitle" idx="2"/>
          </p:nvPr>
        </p:nvSpPr>
        <p:spPr>
          <a:xfrm>
            <a:off x="713350" y="1855713"/>
            <a:ext cx="2946300" cy="4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Hallgasd meg a következő éneket, amely a csendben Istenhez imádkozó ember dala.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23" name="Google Shape;1323;p69"/>
          <p:cNvGrpSpPr/>
          <p:nvPr/>
        </p:nvGrpSpPr>
        <p:grpSpPr>
          <a:xfrm>
            <a:off x="4618281" y="1136605"/>
            <a:ext cx="3775898" cy="2870290"/>
            <a:chOff x="4997721" y="1893885"/>
            <a:chExt cx="3000555" cy="2280904"/>
          </a:xfrm>
        </p:grpSpPr>
        <p:sp>
          <p:nvSpPr>
            <p:cNvPr id="1324" name="Google Shape;1324;p69"/>
            <p:cNvSpPr/>
            <p:nvPr/>
          </p:nvSpPr>
          <p:spPr>
            <a:xfrm>
              <a:off x="6042168" y="3799232"/>
              <a:ext cx="911639" cy="335696"/>
            </a:xfrm>
            <a:custGeom>
              <a:avLst/>
              <a:gdLst/>
              <a:ahLst/>
              <a:cxnLst/>
              <a:rect l="l" t="t" r="r" b="b"/>
              <a:pathLst>
                <a:path w="41900" h="15429" extrusionOk="0">
                  <a:moveTo>
                    <a:pt x="8158" y="1"/>
                  </a:moveTo>
                  <a:cubicBezTo>
                    <a:pt x="8158" y="1"/>
                    <a:pt x="10489" y="13986"/>
                    <a:pt x="0" y="15429"/>
                  </a:cubicBezTo>
                  <a:lnTo>
                    <a:pt x="41900" y="15429"/>
                  </a:lnTo>
                  <a:cubicBezTo>
                    <a:pt x="31411" y="13986"/>
                    <a:pt x="33742" y="1"/>
                    <a:pt x="337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69"/>
            <p:cNvSpPr/>
            <p:nvPr/>
          </p:nvSpPr>
          <p:spPr>
            <a:xfrm>
              <a:off x="6015602" y="4115586"/>
              <a:ext cx="964771" cy="59202"/>
            </a:xfrm>
            <a:custGeom>
              <a:avLst/>
              <a:gdLst/>
              <a:ahLst/>
              <a:cxnLst/>
              <a:rect l="l" t="t" r="r" b="b"/>
              <a:pathLst>
                <a:path w="44342" h="2721" extrusionOk="0">
                  <a:moveTo>
                    <a:pt x="0" y="1"/>
                  </a:moveTo>
                  <a:lnTo>
                    <a:pt x="0" y="2720"/>
                  </a:lnTo>
                  <a:lnTo>
                    <a:pt x="44342" y="2720"/>
                  </a:lnTo>
                  <a:lnTo>
                    <a:pt x="443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69"/>
            <p:cNvSpPr/>
            <p:nvPr/>
          </p:nvSpPr>
          <p:spPr>
            <a:xfrm>
              <a:off x="4997721" y="1893885"/>
              <a:ext cx="3000555" cy="1922275"/>
            </a:xfrm>
            <a:custGeom>
              <a:avLst/>
              <a:gdLst/>
              <a:ahLst/>
              <a:cxnLst/>
              <a:rect l="l" t="t" r="r" b="b"/>
              <a:pathLst>
                <a:path w="137909" h="88350" extrusionOk="0">
                  <a:moveTo>
                    <a:pt x="3052" y="1"/>
                  </a:moveTo>
                  <a:cubicBezTo>
                    <a:pt x="1332" y="1"/>
                    <a:pt x="0" y="1388"/>
                    <a:pt x="0" y="3053"/>
                  </a:cubicBezTo>
                  <a:lnTo>
                    <a:pt x="0" y="85298"/>
                  </a:lnTo>
                  <a:cubicBezTo>
                    <a:pt x="0" y="87018"/>
                    <a:pt x="1332" y="88350"/>
                    <a:pt x="3052" y="88350"/>
                  </a:cubicBezTo>
                  <a:lnTo>
                    <a:pt x="134856" y="88350"/>
                  </a:lnTo>
                  <a:cubicBezTo>
                    <a:pt x="136576" y="88350"/>
                    <a:pt x="137908" y="87018"/>
                    <a:pt x="137908" y="85298"/>
                  </a:cubicBezTo>
                  <a:lnTo>
                    <a:pt x="137908" y="3053"/>
                  </a:lnTo>
                  <a:cubicBezTo>
                    <a:pt x="137908" y="1388"/>
                    <a:pt x="136576" y="1"/>
                    <a:pt x="1348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69"/>
            <p:cNvSpPr/>
            <p:nvPr/>
          </p:nvSpPr>
          <p:spPr>
            <a:xfrm>
              <a:off x="4997721" y="3597606"/>
              <a:ext cx="3000555" cy="218554"/>
            </a:xfrm>
            <a:custGeom>
              <a:avLst/>
              <a:gdLst/>
              <a:ahLst/>
              <a:cxnLst/>
              <a:rect l="l" t="t" r="r" b="b"/>
              <a:pathLst>
                <a:path w="137909" h="10045" extrusionOk="0">
                  <a:moveTo>
                    <a:pt x="0" y="0"/>
                  </a:moveTo>
                  <a:lnTo>
                    <a:pt x="0" y="6993"/>
                  </a:lnTo>
                  <a:cubicBezTo>
                    <a:pt x="0" y="8713"/>
                    <a:pt x="1332" y="10045"/>
                    <a:pt x="3052" y="10045"/>
                  </a:cubicBezTo>
                  <a:lnTo>
                    <a:pt x="134856" y="10045"/>
                  </a:lnTo>
                  <a:cubicBezTo>
                    <a:pt x="136521" y="10045"/>
                    <a:pt x="137908" y="8713"/>
                    <a:pt x="137908" y="6993"/>
                  </a:cubicBezTo>
                  <a:lnTo>
                    <a:pt x="13790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Alcím 2">
            <a:extLst>
              <a:ext uri="{FF2B5EF4-FFF2-40B4-BE49-F238E27FC236}">
                <a16:creationId xmlns:a16="http://schemas.microsoft.com/office/drawing/2014/main" id="{939DA3F3-D560-4374-847B-AFB0B8FA7C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3350" y="3186923"/>
            <a:ext cx="2946300" cy="1008900"/>
          </a:xfrm>
        </p:spPr>
        <p:txBody>
          <a:bodyPr/>
          <a:lstStyle/>
          <a:p>
            <a:pPr marL="114300" indent="0">
              <a:buNone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 videó elindításához kattints a képre!</a:t>
            </a:r>
          </a:p>
        </p:txBody>
      </p:sp>
      <p:pic>
        <p:nvPicPr>
          <p:cNvPr id="5" name="Kép 4" descr="A képen vonós hangszer, zene, személy, beltéri látható&#10;&#10;Automatikusan generált leírás">
            <a:hlinkClick r:id="rId3"/>
            <a:extLst>
              <a:ext uri="{FF2B5EF4-FFF2-40B4-BE49-F238E27FC236}">
                <a16:creationId xmlns:a16="http://schemas.microsoft.com/office/drawing/2014/main" id="{7C71BEA0-791D-416A-9BF0-8CCC3BB944C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9057" y="1234660"/>
            <a:ext cx="3334318" cy="2222879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3E507718-5415-47FF-8F2A-3EA320768D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5642" y="3745514"/>
            <a:ext cx="1023774" cy="10230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" name="Google Shape;1286;p68"/>
          <p:cNvSpPr txBox="1">
            <a:spLocks noGrp="1"/>
          </p:cNvSpPr>
          <p:nvPr>
            <p:ph type="title"/>
          </p:nvPr>
        </p:nvSpPr>
        <p:spPr>
          <a:xfrm>
            <a:off x="1482578" y="516314"/>
            <a:ext cx="6178844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Válassz egy kihívást, amit a következő hittanóráig végzel el!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7" name="Google Shape;1287;p68"/>
          <p:cNvSpPr/>
          <p:nvPr/>
        </p:nvSpPr>
        <p:spPr>
          <a:xfrm>
            <a:off x="3534770" y="1892655"/>
            <a:ext cx="1125300" cy="11256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C3B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8" name="Google Shape;1288;p68"/>
          <p:cNvSpPr/>
          <p:nvPr/>
        </p:nvSpPr>
        <p:spPr>
          <a:xfrm>
            <a:off x="3534778" y="2799563"/>
            <a:ext cx="1125300" cy="11256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C3B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9" name="Google Shape;1289;p68"/>
          <p:cNvSpPr/>
          <p:nvPr/>
        </p:nvSpPr>
        <p:spPr>
          <a:xfrm>
            <a:off x="4488282" y="2799563"/>
            <a:ext cx="1125300" cy="11256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C3B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0" name="Google Shape;1290;p68"/>
          <p:cNvSpPr/>
          <p:nvPr/>
        </p:nvSpPr>
        <p:spPr>
          <a:xfrm>
            <a:off x="4490742" y="1881540"/>
            <a:ext cx="1125300" cy="11256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C3B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95" name="Google Shape;1295;p68"/>
          <p:cNvGrpSpPr/>
          <p:nvPr/>
        </p:nvGrpSpPr>
        <p:grpSpPr>
          <a:xfrm>
            <a:off x="4856719" y="3105606"/>
            <a:ext cx="388508" cy="513515"/>
            <a:chOff x="6031650" y="3353850"/>
            <a:chExt cx="383750" cy="507225"/>
          </a:xfrm>
        </p:grpSpPr>
        <p:sp>
          <p:nvSpPr>
            <p:cNvPr id="1296" name="Google Shape;1296;p68"/>
            <p:cNvSpPr/>
            <p:nvPr/>
          </p:nvSpPr>
          <p:spPr>
            <a:xfrm>
              <a:off x="6031650" y="3353850"/>
              <a:ext cx="383750" cy="507225"/>
            </a:xfrm>
            <a:custGeom>
              <a:avLst/>
              <a:gdLst/>
              <a:ahLst/>
              <a:cxnLst/>
              <a:rect l="l" t="t" r="r" b="b"/>
              <a:pathLst>
                <a:path w="15350" h="20289" extrusionOk="0">
                  <a:moveTo>
                    <a:pt x="7418" y="4383"/>
                  </a:moveTo>
                  <a:cubicBezTo>
                    <a:pt x="7561" y="4668"/>
                    <a:pt x="7732" y="4939"/>
                    <a:pt x="7960" y="5210"/>
                  </a:cubicBezTo>
                  <a:cubicBezTo>
                    <a:pt x="8203" y="5481"/>
                    <a:pt x="8417" y="5767"/>
                    <a:pt x="8631" y="6066"/>
                  </a:cubicBezTo>
                  <a:cubicBezTo>
                    <a:pt x="8017" y="6337"/>
                    <a:pt x="7918" y="7336"/>
                    <a:pt x="7889" y="7678"/>
                  </a:cubicBezTo>
                  <a:cubicBezTo>
                    <a:pt x="7818" y="8377"/>
                    <a:pt x="7846" y="9333"/>
                    <a:pt x="7960" y="10374"/>
                  </a:cubicBezTo>
                  <a:cubicBezTo>
                    <a:pt x="8046" y="11187"/>
                    <a:pt x="7846" y="11672"/>
                    <a:pt x="7632" y="12186"/>
                  </a:cubicBezTo>
                  <a:cubicBezTo>
                    <a:pt x="7561" y="12357"/>
                    <a:pt x="7490" y="12543"/>
                    <a:pt x="7418" y="12728"/>
                  </a:cubicBezTo>
                  <a:cubicBezTo>
                    <a:pt x="7361" y="12543"/>
                    <a:pt x="7290" y="12357"/>
                    <a:pt x="7219" y="12186"/>
                  </a:cubicBezTo>
                  <a:cubicBezTo>
                    <a:pt x="7005" y="11672"/>
                    <a:pt x="6791" y="11187"/>
                    <a:pt x="6890" y="10374"/>
                  </a:cubicBezTo>
                  <a:cubicBezTo>
                    <a:pt x="7005" y="9333"/>
                    <a:pt x="7033" y="8377"/>
                    <a:pt x="6962" y="7678"/>
                  </a:cubicBezTo>
                  <a:cubicBezTo>
                    <a:pt x="6919" y="7336"/>
                    <a:pt x="6833" y="6337"/>
                    <a:pt x="6220" y="6066"/>
                  </a:cubicBezTo>
                  <a:cubicBezTo>
                    <a:pt x="6420" y="5767"/>
                    <a:pt x="6648" y="5481"/>
                    <a:pt x="6876" y="5210"/>
                  </a:cubicBezTo>
                  <a:cubicBezTo>
                    <a:pt x="7104" y="4939"/>
                    <a:pt x="7290" y="4668"/>
                    <a:pt x="7418" y="4383"/>
                  </a:cubicBezTo>
                  <a:close/>
                  <a:moveTo>
                    <a:pt x="6719" y="1059"/>
                  </a:moveTo>
                  <a:cubicBezTo>
                    <a:pt x="6848" y="1344"/>
                    <a:pt x="6962" y="1758"/>
                    <a:pt x="7005" y="2243"/>
                  </a:cubicBezTo>
                  <a:cubicBezTo>
                    <a:pt x="7062" y="2899"/>
                    <a:pt x="6976" y="3869"/>
                    <a:pt x="6277" y="4697"/>
                  </a:cubicBezTo>
                  <a:cubicBezTo>
                    <a:pt x="5607" y="5453"/>
                    <a:pt x="5007" y="6437"/>
                    <a:pt x="4950" y="6608"/>
                  </a:cubicBezTo>
                  <a:cubicBezTo>
                    <a:pt x="4394" y="7450"/>
                    <a:pt x="3895" y="9233"/>
                    <a:pt x="3424" y="12086"/>
                  </a:cubicBezTo>
                  <a:cubicBezTo>
                    <a:pt x="3381" y="12300"/>
                    <a:pt x="3524" y="12514"/>
                    <a:pt x="3738" y="12543"/>
                  </a:cubicBezTo>
                  <a:cubicBezTo>
                    <a:pt x="3763" y="12547"/>
                    <a:pt x="3788" y="12550"/>
                    <a:pt x="3813" y="12550"/>
                  </a:cubicBezTo>
                  <a:cubicBezTo>
                    <a:pt x="4008" y="12550"/>
                    <a:pt x="4169" y="12405"/>
                    <a:pt x="4194" y="12215"/>
                  </a:cubicBezTo>
                  <a:cubicBezTo>
                    <a:pt x="4793" y="8705"/>
                    <a:pt x="5321" y="7421"/>
                    <a:pt x="5664" y="6979"/>
                  </a:cubicBezTo>
                  <a:cubicBezTo>
                    <a:pt x="5792" y="6808"/>
                    <a:pt x="5863" y="6779"/>
                    <a:pt x="5878" y="6779"/>
                  </a:cubicBezTo>
                  <a:cubicBezTo>
                    <a:pt x="5878" y="6779"/>
                    <a:pt x="6092" y="6908"/>
                    <a:pt x="6177" y="7835"/>
                  </a:cubicBezTo>
                  <a:cubicBezTo>
                    <a:pt x="6234" y="8477"/>
                    <a:pt x="6206" y="9347"/>
                    <a:pt x="6092" y="10274"/>
                  </a:cubicBezTo>
                  <a:cubicBezTo>
                    <a:pt x="5977" y="11302"/>
                    <a:pt x="6248" y="11929"/>
                    <a:pt x="6477" y="12486"/>
                  </a:cubicBezTo>
                  <a:cubicBezTo>
                    <a:pt x="6676" y="12956"/>
                    <a:pt x="6833" y="13342"/>
                    <a:pt x="6734" y="13912"/>
                  </a:cubicBezTo>
                  <a:cubicBezTo>
                    <a:pt x="6648" y="14440"/>
                    <a:pt x="6263" y="14925"/>
                    <a:pt x="5806" y="15481"/>
                  </a:cubicBezTo>
                  <a:cubicBezTo>
                    <a:pt x="5164" y="16294"/>
                    <a:pt x="4365" y="17293"/>
                    <a:pt x="4094" y="18891"/>
                  </a:cubicBezTo>
                  <a:cubicBezTo>
                    <a:pt x="4094" y="18905"/>
                    <a:pt x="4109" y="18834"/>
                    <a:pt x="4023" y="19490"/>
                  </a:cubicBezTo>
                  <a:lnTo>
                    <a:pt x="1213" y="19490"/>
                  </a:lnTo>
                  <a:lnTo>
                    <a:pt x="1441" y="17978"/>
                  </a:lnTo>
                  <a:cubicBezTo>
                    <a:pt x="1555" y="17236"/>
                    <a:pt x="1413" y="16309"/>
                    <a:pt x="1256" y="15239"/>
                  </a:cubicBezTo>
                  <a:cubicBezTo>
                    <a:pt x="842" y="12614"/>
                    <a:pt x="286" y="9005"/>
                    <a:pt x="3410" y="5439"/>
                  </a:cubicBezTo>
                  <a:cubicBezTo>
                    <a:pt x="4979" y="3641"/>
                    <a:pt x="5835" y="2429"/>
                    <a:pt x="6719" y="1059"/>
                  </a:cubicBezTo>
                  <a:close/>
                  <a:moveTo>
                    <a:pt x="6753" y="1"/>
                  </a:moveTo>
                  <a:cubicBezTo>
                    <a:pt x="6737" y="1"/>
                    <a:pt x="6721" y="2"/>
                    <a:pt x="6705" y="3"/>
                  </a:cubicBezTo>
                  <a:cubicBezTo>
                    <a:pt x="6434" y="32"/>
                    <a:pt x="6320" y="232"/>
                    <a:pt x="5977" y="745"/>
                  </a:cubicBezTo>
                  <a:cubicBezTo>
                    <a:pt x="5521" y="1458"/>
                    <a:pt x="4665" y="2799"/>
                    <a:pt x="2811" y="4925"/>
                  </a:cubicBezTo>
                  <a:cubicBezTo>
                    <a:pt x="1313" y="6623"/>
                    <a:pt x="471" y="8477"/>
                    <a:pt x="214" y="10574"/>
                  </a:cubicBezTo>
                  <a:cubicBezTo>
                    <a:pt x="0" y="12357"/>
                    <a:pt x="257" y="14026"/>
                    <a:pt x="457" y="15367"/>
                  </a:cubicBezTo>
                  <a:cubicBezTo>
                    <a:pt x="614" y="16366"/>
                    <a:pt x="742" y="17236"/>
                    <a:pt x="642" y="17849"/>
                  </a:cubicBezTo>
                  <a:cubicBezTo>
                    <a:pt x="642" y="17849"/>
                    <a:pt x="357" y="19832"/>
                    <a:pt x="357" y="19832"/>
                  </a:cubicBezTo>
                  <a:cubicBezTo>
                    <a:pt x="343" y="19946"/>
                    <a:pt x="371" y="20061"/>
                    <a:pt x="442" y="20146"/>
                  </a:cubicBezTo>
                  <a:cubicBezTo>
                    <a:pt x="514" y="20232"/>
                    <a:pt x="628" y="20274"/>
                    <a:pt x="742" y="20274"/>
                  </a:cubicBezTo>
                  <a:lnTo>
                    <a:pt x="4365" y="20274"/>
                  </a:lnTo>
                  <a:cubicBezTo>
                    <a:pt x="4374" y="20275"/>
                    <a:pt x="4382" y="20275"/>
                    <a:pt x="4391" y="20275"/>
                  </a:cubicBezTo>
                  <a:cubicBezTo>
                    <a:pt x="4579" y="20275"/>
                    <a:pt x="4738" y="20123"/>
                    <a:pt x="4765" y="19932"/>
                  </a:cubicBezTo>
                  <a:lnTo>
                    <a:pt x="4879" y="19019"/>
                  </a:lnTo>
                  <a:cubicBezTo>
                    <a:pt x="5107" y="17635"/>
                    <a:pt x="5806" y="16751"/>
                    <a:pt x="6434" y="15981"/>
                  </a:cubicBezTo>
                  <a:cubicBezTo>
                    <a:pt x="6833" y="15481"/>
                    <a:pt x="7233" y="14996"/>
                    <a:pt x="7418" y="14426"/>
                  </a:cubicBezTo>
                  <a:cubicBezTo>
                    <a:pt x="7618" y="14996"/>
                    <a:pt x="8003" y="15481"/>
                    <a:pt x="8417" y="15981"/>
                  </a:cubicBezTo>
                  <a:cubicBezTo>
                    <a:pt x="9030" y="16751"/>
                    <a:pt x="9729" y="17635"/>
                    <a:pt x="9972" y="19019"/>
                  </a:cubicBezTo>
                  <a:lnTo>
                    <a:pt x="10086" y="19932"/>
                  </a:lnTo>
                  <a:cubicBezTo>
                    <a:pt x="10100" y="20132"/>
                    <a:pt x="10271" y="20289"/>
                    <a:pt x="10471" y="20289"/>
                  </a:cubicBezTo>
                  <a:lnTo>
                    <a:pt x="14080" y="20289"/>
                  </a:lnTo>
                  <a:cubicBezTo>
                    <a:pt x="14209" y="20289"/>
                    <a:pt x="14308" y="20232"/>
                    <a:pt x="14380" y="20146"/>
                  </a:cubicBezTo>
                  <a:cubicBezTo>
                    <a:pt x="14465" y="20061"/>
                    <a:pt x="14494" y="19946"/>
                    <a:pt x="14480" y="19832"/>
                  </a:cubicBezTo>
                  <a:cubicBezTo>
                    <a:pt x="14480" y="19832"/>
                    <a:pt x="14180" y="17864"/>
                    <a:pt x="14180" y="17849"/>
                  </a:cubicBezTo>
                  <a:cubicBezTo>
                    <a:pt x="14080" y="17236"/>
                    <a:pt x="14223" y="16366"/>
                    <a:pt x="14365" y="15367"/>
                  </a:cubicBezTo>
                  <a:cubicBezTo>
                    <a:pt x="14779" y="12728"/>
                    <a:pt x="15350" y="9090"/>
                    <a:pt x="12440" y="5410"/>
                  </a:cubicBezTo>
                  <a:cubicBezTo>
                    <a:pt x="12359" y="5313"/>
                    <a:pt x="12245" y="5262"/>
                    <a:pt x="12131" y="5262"/>
                  </a:cubicBezTo>
                  <a:cubicBezTo>
                    <a:pt x="12045" y="5262"/>
                    <a:pt x="11957" y="5291"/>
                    <a:pt x="11883" y="5353"/>
                  </a:cubicBezTo>
                  <a:cubicBezTo>
                    <a:pt x="11712" y="5481"/>
                    <a:pt x="11684" y="5738"/>
                    <a:pt x="11812" y="5909"/>
                  </a:cubicBezTo>
                  <a:cubicBezTo>
                    <a:pt x="14508" y="9319"/>
                    <a:pt x="13980" y="12742"/>
                    <a:pt x="13595" y="15253"/>
                  </a:cubicBezTo>
                  <a:cubicBezTo>
                    <a:pt x="13424" y="16323"/>
                    <a:pt x="13281" y="17236"/>
                    <a:pt x="13410" y="17978"/>
                  </a:cubicBezTo>
                  <a:lnTo>
                    <a:pt x="13624" y="19490"/>
                  </a:lnTo>
                  <a:lnTo>
                    <a:pt x="10813" y="19490"/>
                  </a:lnTo>
                  <a:cubicBezTo>
                    <a:pt x="10755" y="18951"/>
                    <a:pt x="10744" y="18903"/>
                    <a:pt x="10742" y="18903"/>
                  </a:cubicBezTo>
                  <a:cubicBezTo>
                    <a:pt x="10742" y="18903"/>
                    <a:pt x="10742" y="18905"/>
                    <a:pt x="10742" y="18905"/>
                  </a:cubicBezTo>
                  <a:cubicBezTo>
                    <a:pt x="10471" y="17293"/>
                    <a:pt x="9672" y="16294"/>
                    <a:pt x="9030" y="15496"/>
                  </a:cubicBezTo>
                  <a:cubicBezTo>
                    <a:pt x="8574" y="14925"/>
                    <a:pt x="8189" y="14454"/>
                    <a:pt x="8103" y="13912"/>
                  </a:cubicBezTo>
                  <a:cubicBezTo>
                    <a:pt x="8003" y="13342"/>
                    <a:pt x="8160" y="12956"/>
                    <a:pt x="8360" y="12486"/>
                  </a:cubicBezTo>
                  <a:cubicBezTo>
                    <a:pt x="8588" y="11929"/>
                    <a:pt x="8859" y="11302"/>
                    <a:pt x="8745" y="10289"/>
                  </a:cubicBezTo>
                  <a:cubicBezTo>
                    <a:pt x="8631" y="9347"/>
                    <a:pt x="8602" y="8477"/>
                    <a:pt x="8659" y="7835"/>
                  </a:cubicBezTo>
                  <a:cubicBezTo>
                    <a:pt x="8745" y="6908"/>
                    <a:pt x="8959" y="6779"/>
                    <a:pt x="8959" y="6779"/>
                  </a:cubicBezTo>
                  <a:cubicBezTo>
                    <a:pt x="8973" y="6779"/>
                    <a:pt x="9045" y="6808"/>
                    <a:pt x="9173" y="6979"/>
                  </a:cubicBezTo>
                  <a:cubicBezTo>
                    <a:pt x="9515" y="7421"/>
                    <a:pt x="10043" y="8705"/>
                    <a:pt x="10628" y="12215"/>
                  </a:cubicBezTo>
                  <a:cubicBezTo>
                    <a:pt x="10666" y="12405"/>
                    <a:pt x="10828" y="12550"/>
                    <a:pt x="11014" y="12550"/>
                  </a:cubicBezTo>
                  <a:cubicBezTo>
                    <a:pt x="11037" y="12550"/>
                    <a:pt x="11061" y="12547"/>
                    <a:pt x="11084" y="12543"/>
                  </a:cubicBezTo>
                  <a:cubicBezTo>
                    <a:pt x="11313" y="12514"/>
                    <a:pt x="11455" y="12300"/>
                    <a:pt x="11413" y="12086"/>
                  </a:cubicBezTo>
                  <a:cubicBezTo>
                    <a:pt x="10942" y="9233"/>
                    <a:pt x="10428" y="7450"/>
                    <a:pt x="9886" y="6608"/>
                  </a:cubicBezTo>
                  <a:cubicBezTo>
                    <a:pt x="9829" y="6437"/>
                    <a:pt x="9230" y="5481"/>
                    <a:pt x="8559" y="4697"/>
                  </a:cubicBezTo>
                  <a:cubicBezTo>
                    <a:pt x="7846" y="3869"/>
                    <a:pt x="7775" y="2899"/>
                    <a:pt x="7832" y="2243"/>
                  </a:cubicBezTo>
                  <a:cubicBezTo>
                    <a:pt x="7875" y="1758"/>
                    <a:pt x="7989" y="1344"/>
                    <a:pt x="8103" y="1059"/>
                  </a:cubicBezTo>
                  <a:cubicBezTo>
                    <a:pt x="8545" y="1744"/>
                    <a:pt x="8902" y="2272"/>
                    <a:pt x="9544" y="3142"/>
                  </a:cubicBezTo>
                  <a:cubicBezTo>
                    <a:pt x="9628" y="3243"/>
                    <a:pt x="9747" y="3299"/>
                    <a:pt x="9865" y="3299"/>
                  </a:cubicBezTo>
                  <a:cubicBezTo>
                    <a:pt x="9948" y="3299"/>
                    <a:pt x="10030" y="3272"/>
                    <a:pt x="10100" y="3213"/>
                  </a:cubicBezTo>
                  <a:cubicBezTo>
                    <a:pt x="10271" y="3085"/>
                    <a:pt x="10314" y="2842"/>
                    <a:pt x="10186" y="2671"/>
                  </a:cubicBezTo>
                  <a:cubicBezTo>
                    <a:pt x="9515" y="1787"/>
                    <a:pt x="9116" y="1159"/>
                    <a:pt x="8845" y="745"/>
                  </a:cubicBezTo>
                  <a:cubicBezTo>
                    <a:pt x="8517" y="232"/>
                    <a:pt x="8388" y="32"/>
                    <a:pt x="8132" y="3"/>
                  </a:cubicBezTo>
                  <a:cubicBezTo>
                    <a:pt x="8114" y="2"/>
                    <a:pt x="8096" y="1"/>
                    <a:pt x="8079" y="1"/>
                  </a:cubicBezTo>
                  <a:cubicBezTo>
                    <a:pt x="7957" y="1"/>
                    <a:pt x="7848" y="44"/>
                    <a:pt x="7761" y="132"/>
                  </a:cubicBezTo>
                  <a:cubicBezTo>
                    <a:pt x="7646" y="246"/>
                    <a:pt x="7532" y="431"/>
                    <a:pt x="7418" y="674"/>
                  </a:cubicBezTo>
                  <a:cubicBezTo>
                    <a:pt x="7304" y="431"/>
                    <a:pt x="7176" y="246"/>
                    <a:pt x="7062" y="132"/>
                  </a:cubicBezTo>
                  <a:cubicBezTo>
                    <a:pt x="6974" y="44"/>
                    <a:pt x="6865" y="1"/>
                    <a:pt x="67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68"/>
            <p:cNvSpPr/>
            <p:nvPr/>
          </p:nvSpPr>
          <p:spPr>
            <a:xfrm>
              <a:off x="6296275" y="3451275"/>
              <a:ext cx="20000" cy="20000"/>
            </a:xfrm>
            <a:custGeom>
              <a:avLst/>
              <a:gdLst/>
              <a:ahLst/>
              <a:cxnLst/>
              <a:rect l="l" t="t" r="r" b="b"/>
              <a:pathLst>
                <a:path w="800" h="800" extrusionOk="0">
                  <a:moveTo>
                    <a:pt x="400" y="1"/>
                  </a:moveTo>
                  <a:cubicBezTo>
                    <a:pt x="186" y="1"/>
                    <a:pt x="0" y="172"/>
                    <a:pt x="0" y="400"/>
                  </a:cubicBezTo>
                  <a:cubicBezTo>
                    <a:pt x="0" y="614"/>
                    <a:pt x="186" y="800"/>
                    <a:pt x="400" y="800"/>
                  </a:cubicBezTo>
                  <a:cubicBezTo>
                    <a:pt x="614" y="800"/>
                    <a:pt x="799" y="614"/>
                    <a:pt x="799" y="400"/>
                  </a:cubicBezTo>
                  <a:cubicBezTo>
                    <a:pt x="799" y="172"/>
                    <a:pt x="614" y="1"/>
                    <a:pt x="4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01" name="Google Shape;1301;p68"/>
          <p:cNvSpPr txBox="1"/>
          <p:nvPr/>
        </p:nvSpPr>
        <p:spPr>
          <a:xfrm>
            <a:off x="6427375" y="1728452"/>
            <a:ext cx="20034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hu-HU" dirty="0">
                <a:latin typeface="Arial" panose="020B0604020202020204" pitchFamily="34" charset="0"/>
                <a:ea typeface="Red Hat Text"/>
                <a:cs typeface="Arial" panose="020B0604020202020204" pitchFamily="34" charset="0"/>
                <a:sym typeface="Red Hat Text"/>
              </a:rPr>
              <a:t>Otthon próbálj meg 10 percig imádkozni</a:t>
            </a:r>
            <a:endParaRPr dirty="0">
              <a:solidFill>
                <a:srgbClr val="000000"/>
              </a:solidFill>
              <a:latin typeface="Arial" panose="020B0604020202020204" pitchFamily="34" charset="0"/>
              <a:ea typeface="Red Hat Text"/>
              <a:cs typeface="Arial" panose="020B0604020202020204" pitchFamily="34" charset="0"/>
              <a:sym typeface="Red Hat Text"/>
            </a:endParaRPr>
          </a:p>
        </p:txBody>
      </p:sp>
      <p:sp>
        <p:nvSpPr>
          <p:cNvPr id="1302" name="Google Shape;1302;p68"/>
          <p:cNvSpPr txBox="1"/>
          <p:nvPr/>
        </p:nvSpPr>
        <p:spPr>
          <a:xfrm>
            <a:off x="713225" y="1728452"/>
            <a:ext cx="20034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hu-HU" dirty="0">
                <a:solidFill>
                  <a:srgbClr val="000000"/>
                </a:solidFill>
                <a:latin typeface="Arial" panose="020B0604020202020204" pitchFamily="34" charset="0"/>
                <a:ea typeface="Red Hat Text"/>
                <a:cs typeface="Arial" panose="020B0604020202020204" pitchFamily="34" charset="0"/>
                <a:sym typeface="Red Hat Text"/>
              </a:rPr>
              <a:t>Vezess egy hétig</a:t>
            </a:r>
            <a:endParaRPr dirty="0">
              <a:solidFill>
                <a:srgbClr val="000000"/>
              </a:solidFill>
              <a:latin typeface="Arial" panose="020B0604020202020204" pitchFamily="34" charset="0"/>
              <a:ea typeface="Red Hat Text"/>
              <a:cs typeface="Arial" panose="020B0604020202020204" pitchFamily="34" charset="0"/>
              <a:sym typeface="Red Hat Text"/>
            </a:endParaRPr>
          </a:p>
        </p:txBody>
      </p:sp>
      <p:sp>
        <p:nvSpPr>
          <p:cNvPr id="1303" name="Google Shape;1303;p68"/>
          <p:cNvSpPr txBox="1"/>
          <p:nvPr/>
        </p:nvSpPr>
        <p:spPr>
          <a:xfrm>
            <a:off x="713225" y="2246315"/>
            <a:ext cx="2003400" cy="3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hu-HU" sz="2200" dirty="0">
                <a:solidFill>
                  <a:schemeClr val="accent1"/>
                </a:solidFill>
                <a:latin typeface="Arial" panose="020B0604020202020204" pitchFamily="34" charset="0"/>
                <a:ea typeface="Abril Fatface"/>
                <a:cs typeface="Arial" panose="020B0604020202020204" pitchFamily="34" charset="0"/>
                <a:sym typeface="Abril Fatface"/>
              </a:rPr>
              <a:t>Imanaplót!</a:t>
            </a:r>
            <a:endParaRPr sz="2200" dirty="0">
              <a:solidFill>
                <a:schemeClr val="accent1"/>
              </a:solidFill>
              <a:latin typeface="Arial" panose="020B0604020202020204" pitchFamily="34" charset="0"/>
              <a:ea typeface="Abril Fatface"/>
              <a:cs typeface="Arial" panose="020B0604020202020204" pitchFamily="34" charset="0"/>
              <a:sym typeface="Abril Fatface"/>
            </a:endParaRPr>
          </a:p>
        </p:txBody>
      </p:sp>
      <p:sp>
        <p:nvSpPr>
          <p:cNvPr id="1304" name="Google Shape;1304;p68"/>
          <p:cNvSpPr txBox="1"/>
          <p:nvPr/>
        </p:nvSpPr>
        <p:spPr>
          <a:xfrm>
            <a:off x="713225" y="3377181"/>
            <a:ext cx="20034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hu-HU" dirty="0">
                <a:latin typeface="Arial" panose="020B0604020202020204" pitchFamily="34" charset="0"/>
                <a:ea typeface="Red Hat Text"/>
                <a:cs typeface="Arial" panose="020B0604020202020204" pitchFamily="34" charset="0"/>
                <a:sym typeface="Red Hat Text"/>
              </a:rPr>
              <a:t>a</a:t>
            </a:r>
            <a:r>
              <a:rPr lang="hu-HU" dirty="0">
                <a:solidFill>
                  <a:srgbClr val="000000"/>
                </a:solidFill>
                <a:latin typeface="Arial" panose="020B0604020202020204" pitchFamily="34" charset="0"/>
                <a:ea typeface="Red Hat Text"/>
                <a:cs typeface="Arial" panose="020B0604020202020204" pitchFamily="34" charset="0"/>
                <a:sym typeface="Red Hat Text"/>
              </a:rPr>
              <a:t>hol szerinted lehet csendben imádkozni!</a:t>
            </a:r>
            <a:endParaRPr dirty="0">
              <a:solidFill>
                <a:srgbClr val="000000"/>
              </a:solidFill>
              <a:latin typeface="Arial" panose="020B0604020202020204" pitchFamily="34" charset="0"/>
              <a:ea typeface="Red Hat Text"/>
              <a:cs typeface="Arial" panose="020B0604020202020204" pitchFamily="34" charset="0"/>
              <a:sym typeface="Red Hat Text"/>
            </a:endParaRPr>
          </a:p>
        </p:txBody>
      </p:sp>
      <p:sp>
        <p:nvSpPr>
          <p:cNvPr id="1305" name="Google Shape;1305;p68"/>
          <p:cNvSpPr txBox="1"/>
          <p:nvPr/>
        </p:nvSpPr>
        <p:spPr>
          <a:xfrm>
            <a:off x="402336" y="3142991"/>
            <a:ext cx="2314289" cy="3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hu-HU" sz="2200" dirty="0">
                <a:solidFill>
                  <a:schemeClr val="accent1"/>
                </a:solidFill>
                <a:latin typeface="Arial" panose="020B0604020202020204" pitchFamily="34" charset="0"/>
                <a:ea typeface="Abril Fatface"/>
                <a:cs typeface="Arial" panose="020B0604020202020204" pitchFamily="34" charset="0"/>
                <a:sym typeface="Abril Fatface"/>
              </a:rPr>
              <a:t>Keress helyeket,</a:t>
            </a:r>
            <a:endParaRPr sz="2200" dirty="0">
              <a:solidFill>
                <a:schemeClr val="accent1"/>
              </a:solidFill>
              <a:latin typeface="Arial" panose="020B0604020202020204" pitchFamily="34" charset="0"/>
              <a:ea typeface="Abril Fatface"/>
              <a:cs typeface="Arial" panose="020B0604020202020204" pitchFamily="34" charset="0"/>
              <a:sym typeface="Abril Fatface"/>
            </a:endParaRPr>
          </a:p>
        </p:txBody>
      </p:sp>
      <p:sp>
        <p:nvSpPr>
          <p:cNvPr id="1306" name="Google Shape;1306;p68"/>
          <p:cNvSpPr txBox="1"/>
          <p:nvPr/>
        </p:nvSpPr>
        <p:spPr>
          <a:xfrm>
            <a:off x="6427375" y="2246315"/>
            <a:ext cx="2307192" cy="3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hu-HU" sz="2200" dirty="0">
                <a:solidFill>
                  <a:schemeClr val="accent1"/>
                </a:solidFill>
                <a:latin typeface="Arial" panose="020B0604020202020204" pitchFamily="34" charset="0"/>
                <a:ea typeface="Abril Fatface"/>
                <a:cs typeface="Arial" panose="020B0604020202020204" pitchFamily="34" charset="0"/>
                <a:sym typeface="Abril Fatface"/>
              </a:rPr>
              <a:t>Teljes csendben!</a:t>
            </a:r>
            <a:endParaRPr sz="2200" dirty="0">
              <a:solidFill>
                <a:schemeClr val="accent1"/>
              </a:solidFill>
              <a:latin typeface="Arial" panose="020B0604020202020204" pitchFamily="34" charset="0"/>
              <a:ea typeface="Abril Fatface"/>
              <a:cs typeface="Arial" panose="020B0604020202020204" pitchFamily="34" charset="0"/>
              <a:sym typeface="Abril Fatface"/>
            </a:endParaRPr>
          </a:p>
        </p:txBody>
      </p:sp>
      <p:sp>
        <p:nvSpPr>
          <p:cNvPr id="1307" name="Google Shape;1307;p68"/>
          <p:cNvSpPr txBox="1"/>
          <p:nvPr/>
        </p:nvSpPr>
        <p:spPr>
          <a:xfrm>
            <a:off x="6427375" y="3377181"/>
            <a:ext cx="20034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hu-HU" dirty="0" err="1">
                <a:latin typeface="Arial" panose="020B0604020202020204" pitchFamily="34" charset="0"/>
                <a:ea typeface="Red Hat Text"/>
                <a:cs typeface="Arial" panose="020B0604020202020204" pitchFamily="34" charset="0"/>
                <a:sym typeface="Red Hat Text"/>
              </a:rPr>
              <a:t>szavaival</a:t>
            </a:r>
            <a:r>
              <a:rPr lang="hu-HU" dirty="0">
                <a:latin typeface="Arial" panose="020B0604020202020204" pitchFamily="34" charset="0"/>
                <a:ea typeface="Red Hat Text"/>
                <a:cs typeface="Arial" panose="020B0604020202020204" pitchFamily="34" charset="0"/>
                <a:sym typeface="Red Hat Text"/>
              </a:rPr>
              <a:t> imádkozz!</a:t>
            </a:r>
            <a:endParaRPr dirty="0">
              <a:solidFill>
                <a:srgbClr val="000000"/>
              </a:solidFill>
              <a:latin typeface="Arial" panose="020B0604020202020204" pitchFamily="34" charset="0"/>
              <a:ea typeface="Red Hat Text"/>
              <a:cs typeface="Arial" panose="020B0604020202020204" pitchFamily="34" charset="0"/>
              <a:sym typeface="Red Hat Text"/>
            </a:endParaRPr>
          </a:p>
        </p:txBody>
      </p:sp>
      <p:sp>
        <p:nvSpPr>
          <p:cNvPr id="1308" name="Google Shape;1308;p68"/>
          <p:cNvSpPr txBox="1"/>
          <p:nvPr/>
        </p:nvSpPr>
        <p:spPr>
          <a:xfrm>
            <a:off x="6427375" y="3142991"/>
            <a:ext cx="2003400" cy="3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hu-HU" sz="2200" dirty="0">
                <a:solidFill>
                  <a:schemeClr val="accent1"/>
                </a:solidFill>
                <a:latin typeface="Arial" panose="020B0604020202020204" pitchFamily="34" charset="0"/>
                <a:ea typeface="Abril Fatface"/>
                <a:cs typeface="Arial" panose="020B0604020202020204" pitchFamily="34" charset="0"/>
                <a:sym typeface="Abril Fatface"/>
              </a:rPr>
              <a:t>Zsoltárok</a:t>
            </a:r>
            <a:endParaRPr sz="2200" dirty="0">
              <a:solidFill>
                <a:schemeClr val="accent1"/>
              </a:solidFill>
              <a:latin typeface="Arial" panose="020B0604020202020204" pitchFamily="34" charset="0"/>
              <a:ea typeface="Abril Fatface"/>
              <a:cs typeface="Arial" panose="020B0604020202020204" pitchFamily="34" charset="0"/>
              <a:sym typeface="Abril Fatface"/>
            </a:endParaRPr>
          </a:p>
        </p:txBody>
      </p:sp>
      <p:cxnSp>
        <p:nvCxnSpPr>
          <p:cNvPr id="1309" name="Google Shape;1309;p68"/>
          <p:cNvCxnSpPr/>
          <p:nvPr/>
        </p:nvCxnSpPr>
        <p:spPr>
          <a:xfrm>
            <a:off x="5461950" y="2455700"/>
            <a:ext cx="8163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310" name="Google Shape;1310;p68"/>
          <p:cNvCxnSpPr/>
          <p:nvPr/>
        </p:nvCxnSpPr>
        <p:spPr>
          <a:xfrm>
            <a:off x="5463839" y="3363613"/>
            <a:ext cx="8115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311" name="Google Shape;1311;p68"/>
          <p:cNvCxnSpPr/>
          <p:nvPr/>
        </p:nvCxnSpPr>
        <p:spPr>
          <a:xfrm rot="10800000">
            <a:off x="2867901" y="3362363"/>
            <a:ext cx="9120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312" name="Google Shape;1312;p68"/>
          <p:cNvCxnSpPr/>
          <p:nvPr/>
        </p:nvCxnSpPr>
        <p:spPr>
          <a:xfrm rot="10800000">
            <a:off x="2867901" y="2455688"/>
            <a:ext cx="8115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</p:spPr>
      </p:cxnSp>
      <p:grpSp>
        <p:nvGrpSpPr>
          <p:cNvPr id="33" name="Google Shape;1481;p74">
            <a:extLst>
              <a:ext uri="{FF2B5EF4-FFF2-40B4-BE49-F238E27FC236}">
                <a16:creationId xmlns:a16="http://schemas.microsoft.com/office/drawing/2014/main" id="{18785F03-774E-4173-812D-DD8719A4A22C}"/>
              </a:ext>
            </a:extLst>
          </p:cNvPr>
          <p:cNvGrpSpPr/>
          <p:nvPr/>
        </p:nvGrpSpPr>
        <p:grpSpPr>
          <a:xfrm>
            <a:off x="3802291" y="2057852"/>
            <a:ext cx="539326" cy="658081"/>
            <a:chOff x="3847625" y="2596800"/>
            <a:chExt cx="376250" cy="507150"/>
          </a:xfrm>
          <a:solidFill>
            <a:schemeClr val="bg1"/>
          </a:solidFill>
        </p:grpSpPr>
        <p:sp>
          <p:nvSpPr>
            <p:cNvPr id="34" name="Google Shape;1482;p74">
              <a:extLst>
                <a:ext uri="{FF2B5EF4-FFF2-40B4-BE49-F238E27FC236}">
                  <a16:creationId xmlns:a16="http://schemas.microsoft.com/office/drawing/2014/main" id="{1F13114D-735E-4FCA-BCF7-17DA067EEA88}"/>
                </a:ext>
              </a:extLst>
            </p:cNvPr>
            <p:cNvSpPr/>
            <p:nvPr/>
          </p:nvSpPr>
          <p:spPr>
            <a:xfrm>
              <a:off x="3966375" y="2899925"/>
              <a:ext cx="138750" cy="19650"/>
            </a:xfrm>
            <a:custGeom>
              <a:avLst/>
              <a:gdLst/>
              <a:ahLst/>
              <a:cxnLst/>
              <a:rect l="l" t="t" r="r" b="b"/>
              <a:pathLst>
                <a:path w="5550" h="786" extrusionOk="0">
                  <a:moveTo>
                    <a:pt x="400" y="1"/>
                  </a:moveTo>
                  <a:cubicBezTo>
                    <a:pt x="186" y="1"/>
                    <a:pt x="0" y="172"/>
                    <a:pt x="0" y="400"/>
                  </a:cubicBezTo>
                  <a:cubicBezTo>
                    <a:pt x="0" y="614"/>
                    <a:pt x="186" y="785"/>
                    <a:pt x="400" y="785"/>
                  </a:cubicBezTo>
                  <a:lnTo>
                    <a:pt x="5150" y="785"/>
                  </a:lnTo>
                  <a:cubicBezTo>
                    <a:pt x="5378" y="785"/>
                    <a:pt x="5550" y="614"/>
                    <a:pt x="5550" y="400"/>
                  </a:cubicBezTo>
                  <a:cubicBezTo>
                    <a:pt x="5550" y="172"/>
                    <a:pt x="5378" y="1"/>
                    <a:pt x="51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483;p74">
              <a:extLst>
                <a:ext uri="{FF2B5EF4-FFF2-40B4-BE49-F238E27FC236}">
                  <a16:creationId xmlns:a16="http://schemas.microsoft.com/office/drawing/2014/main" id="{BA660A1A-814C-4A5C-8B14-4FB2B3B7775E}"/>
                </a:ext>
              </a:extLst>
            </p:cNvPr>
            <p:cNvSpPr/>
            <p:nvPr/>
          </p:nvSpPr>
          <p:spPr>
            <a:xfrm>
              <a:off x="3951750" y="2662050"/>
              <a:ext cx="168350" cy="198325"/>
            </a:xfrm>
            <a:custGeom>
              <a:avLst/>
              <a:gdLst/>
              <a:ahLst/>
              <a:cxnLst/>
              <a:rect l="l" t="t" r="r" b="b"/>
              <a:pathLst>
                <a:path w="6734" h="7933" extrusionOk="0">
                  <a:moveTo>
                    <a:pt x="4152" y="799"/>
                  </a:moveTo>
                  <a:lnTo>
                    <a:pt x="4152" y="2183"/>
                  </a:lnTo>
                  <a:cubicBezTo>
                    <a:pt x="4152" y="2411"/>
                    <a:pt x="4337" y="2583"/>
                    <a:pt x="4551" y="2583"/>
                  </a:cubicBezTo>
                  <a:lnTo>
                    <a:pt x="5935" y="2583"/>
                  </a:lnTo>
                  <a:lnTo>
                    <a:pt x="5935" y="4166"/>
                  </a:lnTo>
                  <a:lnTo>
                    <a:pt x="4551" y="4166"/>
                  </a:lnTo>
                  <a:cubicBezTo>
                    <a:pt x="4337" y="4166"/>
                    <a:pt x="4152" y="4337"/>
                    <a:pt x="4152" y="4566"/>
                  </a:cubicBezTo>
                  <a:lnTo>
                    <a:pt x="4152" y="7133"/>
                  </a:lnTo>
                  <a:lnTo>
                    <a:pt x="2568" y="7133"/>
                  </a:lnTo>
                  <a:lnTo>
                    <a:pt x="2568" y="4566"/>
                  </a:lnTo>
                  <a:cubicBezTo>
                    <a:pt x="2568" y="4337"/>
                    <a:pt x="2397" y="4166"/>
                    <a:pt x="2169" y="4166"/>
                  </a:cubicBezTo>
                  <a:lnTo>
                    <a:pt x="785" y="4166"/>
                  </a:lnTo>
                  <a:lnTo>
                    <a:pt x="785" y="2583"/>
                  </a:lnTo>
                  <a:lnTo>
                    <a:pt x="2169" y="2583"/>
                  </a:lnTo>
                  <a:cubicBezTo>
                    <a:pt x="2397" y="2583"/>
                    <a:pt x="2568" y="2411"/>
                    <a:pt x="2568" y="2183"/>
                  </a:cubicBezTo>
                  <a:lnTo>
                    <a:pt x="2568" y="799"/>
                  </a:lnTo>
                  <a:close/>
                  <a:moveTo>
                    <a:pt x="2169" y="1"/>
                  </a:moveTo>
                  <a:cubicBezTo>
                    <a:pt x="1955" y="1"/>
                    <a:pt x="1784" y="186"/>
                    <a:pt x="1784" y="400"/>
                  </a:cubicBezTo>
                  <a:lnTo>
                    <a:pt x="1784" y="1784"/>
                  </a:lnTo>
                  <a:lnTo>
                    <a:pt x="400" y="1784"/>
                  </a:lnTo>
                  <a:cubicBezTo>
                    <a:pt x="172" y="1784"/>
                    <a:pt x="0" y="1969"/>
                    <a:pt x="0" y="2183"/>
                  </a:cubicBezTo>
                  <a:lnTo>
                    <a:pt x="0" y="4566"/>
                  </a:lnTo>
                  <a:cubicBezTo>
                    <a:pt x="0" y="4779"/>
                    <a:pt x="172" y="4965"/>
                    <a:pt x="400" y="4965"/>
                  </a:cubicBezTo>
                  <a:lnTo>
                    <a:pt x="1784" y="4965"/>
                  </a:lnTo>
                  <a:lnTo>
                    <a:pt x="1784" y="7533"/>
                  </a:lnTo>
                  <a:cubicBezTo>
                    <a:pt x="1784" y="7747"/>
                    <a:pt x="1955" y="7932"/>
                    <a:pt x="2169" y="7932"/>
                  </a:cubicBezTo>
                  <a:lnTo>
                    <a:pt x="4551" y="7932"/>
                  </a:lnTo>
                  <a:cubicBezTo>
                    <a:pt x="4765" y="7932"/>
                    <a:pt x="4951" y="7747"/>
                    <a:pt x="4951" y="7533"/>
                  </a:cubicBezTo>
                  <a:lnTo>
                    <a:pt x="4951" y="4965"/>
                  </a:lnTo>
                  <a:lnTo>
                    <a:pt x="6334" y="4965"/>
                  </a:lnTo>
                  <a:cubicBezTo>
                    <a:pt x="6548" y="4965"/>
                    <a:pt x="6734" y="4779"/>
                    <a:pt x="6734" y="4566"/>
                  </a:cubicBezTo>
                  <a:lnTo>
                    <a:pt x="6734" y="2183"/>
                  </a:lnTo>
                  <a:cubicBezTo>
                    <a:pt x="6734" y="1969"/>
                    <a:pt x="6548" y="1784"/>
                    <a:pt x="6334" y="1784"/>
                  </a:cubicBezTo>
                  <a:lnTo>
                    <a:pt x="4951" y="1784"/>
                  </a:lnTo>
                  <a:lnTo>
                    <a:pt x="4951" y="400"/>
                  </a:lnTo>
                  <a:cubicBezTo>
                    <a:pt x="4951" y="186"/>
                    <a:pt x="4765" y="1"/>
                    <a:pt x="45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484;p74">
              <a:extLst>
                <a:ext uri="{FF2B5EF4-FFF2-40B4-BE49-F238E27FC236}">
                  <a16:creationId xmlns:a16="http://schemas.microsoft.com/office/drawing/2014/main" id="{1F80BA5A-8FD9-4CAB-B288-59F936EDA65F}"/>
                </a:ext>
              </a:extLst>
            </p:cNvPr>
            <p:cNvSpPr/>
            <p:nvPr/>
          </p:nvSpPr>
          <p:spPr>
            <a:xfrm>
              <a:off x="4025925" y="3083950"/>
              <a:ext cx="19650" cy="20000"/>
            </a:xfrm>
            <a:custGeom>
              <a:avLst/>
              <a:gdLst/>
              <a:ahLst/>
              <a:cxnLst/>
              <a:rect l="l" t="t" r="r" b="b"/>
              <a:pathLst>
                <a:path w="786" h="800" extrusionOk="0">
                  <a:moveTo>
                    <a:pt x="400" y="1"/>
                  </a:moveTo>
                  <a:cubicBezTo>
                    <a:pt x="172" y="1"/>
                    <a:pt x="1" y="186"/>
                    <a:pt x="1" y="400"/>
                  </a:cubicBezTo>
                  <a:cubicBezTo>
                    <a:pt x="1" y="614"/>
                    <a:pt x="172" y="799"/>
                    <a:pt x="400" y="799"/>
                  </a:cubicBezTo>
                  <a:cubicBezTo>
                    <a:pt x="614" y="799"/>
                    <a:pt x="785" y="614"/>
                    <a:pt x="785" y="400"/>
                  </a:cubicBezTo>
                  <a:cubicBezTo>
                    <a:pt x="785" y="186"/>
                    <a:pt x="614" y="1"/>
                    <a:pt x="4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485;p74">
              <a:extLst>
                <a:ext uri="{FF2B5EF4-FFF2-40B4-BE49-F238E27FC236}">
                  <a16:creationId xmlns:a16="http://schemas.microsoft.com/office/drawing/2014/main" id="{2514D332-EBCE-43E5-A804-D0863EA2392D}"/>
                </a:ext>
              </a:extLst>
            </p:cNvPr>
            <p:cNvSpPr/>
            <p:nvPr/>
          </p:nvSpPr>
          <p:spPr>
            <a:xfrm>
              <a:off x="3847625" y="2596800"/>
              <a:ext cx="376250" cy="507150"/>
            </a:xfrm>
            <a:custGeom>
              <a:avLst/>
              <a:gdLst/>
              <a:ahLst/>
              <a:cxnLst/>
              <a:rect l="l" t="t" r="r" b="b"/>
              <a:pathLst>
                <a:path w="15050" h="20286" extrusionOk="0">
                  <a:moveTo>
                    <a:pt x="14265" y="799"/>
                  </a:moveTo>
                  <a:lnTo>
                    <a:pt x="14265" y="14736"/>
                  </a:lnTo>
                  <a:lnTo>
                    <a:pt x="2782" y="14736"/>
                  </a:lnTo>
                  <a:cubicBezTo>
                    <a:pt x="1997" y="14736"/>
                    <a:pt x="1298" y="15050"/>
                    <a:pt x="799" y="15578"/>
                  </a:cubicBezTo>
                  <a:lnTo>
                    <a:pt x="799" y="2782"/>
                  </a:lnTo>
                  <a:cubicBezTo>
                    <a:pt x="799" y="1683"/>
                    <a:pt x="1683" y="799"/>
                    <a:pt x="2782" y="799"/>
                  </a:cubicBezTo>
                  <a:close/>
                  <a:moveTo>
                    <a:pt x="2767" y="0"/>
                  </a:moveTo>
                  <a:cubicBezTo>
                    <a:pt x="1241" y="0"/>
                    <a:pt x="0" y="1255"/>
                    <a:pt x="0" y="2782"/>
                  </a:cubicBezTo>
                  <a:lnTo>
                    <a:pt x="0" y="17504"/>
                  </a:lnTo>
                  <a:cubicBezTo>
                    <a:pt x="0" y="19044"/>
                    <a:pt x="1241" y="20285"/>
                    <a:pt x="2782" y="20285"/>
                  </a:cubicBezTo>
                  <a:lnTo>
                    <a:pt x="5749" y="20285"/>
                  </a:lnTo>
                  <a:cubicBezTo>
                    <a:pt x="5963" y="20285"/>
                    <a:pt x="6148" y="20100"/>
                    <a:pt x="6148" y="19886"/>
                  </a:cubicBezTo>
                  <a:cubicBezTo>
                    <a:pt x="6148" y="19672"/>
                    <a:pt x="5963" y="19487"/>
                    <a:pt x="5749" y="19487"/>
                  </a:cubicBezTo>
                  <a:lnTo>
                    <a:pt x="2782" y="19487"/>
                  </a:lnTo>
                  <a:cubicBezTo>
                    <a:pt x="1683" y="19487"/>
                    <a:pt x="799" y="18602"/>
                    <a:pt x="799" y="17504"/>
                  </a:cubicBezTo>
                  <a:cubicBezTo>
                    <a:pt x="799" y="16419"/>
                    <a:pt x="1683" y="15535"/>
                    <a:pt x="2782" y="15535"/>
                  </a:cubicBezTo>
                  <a:lnTo>
                    <a:pt x="13524" y="15535"/>
                  </a:lnTo>
                  <a:cubicBezTo>
                    <a:pt x="13295" y="15934"/>
                    <a:pt x="13138" y="16491"/>
                    <a:pt x="13081" y="17118"/>
                  </a:cubicBezTo>
                  <a:lnTo>
                    <a:pt x="2767" y="17118"/>
                  </a:lnTo>
                  <a:cubicBezTo>
                    <a:pt x="2554" y="17118"/>
                    <a:pt x="2382" y="17290"/>
                    <a:pt x="2382" y="17504"/>
                  </a:cubicBezTo>
                  <a:cubicBezTo>
                    <a:pt x="2382" y="17732"/>
                    <a:pt x="2554" y="17903"/>
                    <a:pt x="2767" y="17903"/>
                  </a:cubicBezTo>
                  <a:lnTo>
                    <a:pt x="13081" y="17903"/>
                  </a:lnTo>
                  <a:cubicBezTo>
                    <a:pt x="13138" y="18531"/>
                    <a:pt x="13295" y="19073"/>
                    <a:pt x="13524" y="19487"/>
                  </a:cubicBezTo>
                  <a:lnTo>
                    <a:pt x="9315" y="19487"/>
                  </a:lnTo>
                  <a:cubicBezTo>
                    <a:pt x="9087" y="19487"/>
                    <a:pt x="8916" y="19672"/>
                    <a:pt x="8916" y="19886"/>
                  </a:cubicBezTo>
                  <a:cubicBezTo>
                    <a:pt x="8916" y="20100"/>
                    <a:pt x="9087" y="20285"/>
                    <a:pt x="9315" y="20285"/>
                  </a:cubicBezTo>
                  <a:lnTo>
                    <a:pt x="14651" y="20285"/>
                  </a:lnTo>
                  <a:cubicBezTo>
                    <a:pt x="14879" y="20285"/>
                    <a:pt x="15050" y="20100"/>
                    <a:pt x="15050" y="19886"/>
                  </a:cubicBezTo>
                  <a:cubicBezTo>
                    <a:pt x="15050" y="19672"/>
                    <a:pt x="14879" y="19487"/>
                    <a:pt x="14651" y="19487"/>
                  </a:cubicBezTo>
                  <a:cubicBezTo>
                    <a:pt x="14337" y="19487"/>
                    <a:pt x="13866" y="18716"/>
                    <a:pt x="13866" y="17504"/>
                  </a:cubicBezTo>
                  <a:cubicBezTo>
                    <a:pt x="13866" y="16305"/>
                    <a:pt x="14337" y="15535"/>
                    <a:pt x="14651" y="15535"/>
                  </a:cubicBezTo>
                  <a:cubicBezTo>
                    <a:pt x="14879" y="15535"/>
                    <a:pt x="15050" y="15350"/>
                    <a:pt x="15050" y="15136"/>
                  </a:cubicBezTo>
                  <a:lnTo>
                    <a:pt x="15050" y="399"/>
                  </a:lnTo>
                  <a:cubicBezTo>
                    <a:pt x="15050" y="185"/>
                    <a:pt x="14879" y="0"/>
                    <a:pt x="146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" name="Google Shape;1437;p74">
            <a:extLst>
              <a:ext uri="{FF2B5EF4-FFF2-40B4-BE49-F238E27FC236}">
                <a16:creationId xmlns:a16="http://schemas.microsoft.com/office/drawing/2014/main" id="{15BB5AA8-A872-48A7-A4A7-16BD2C37271F}"/>
              </a:ext>
            </a:extLst>
          </p:cNvPr>
          <p:cNvGrpSpPr/>
          <p:nvPr/>
        </p:nvGrpSpPr>
        <p:grpSpPr>
          <a:xfrm>
            <a:off x="4782960" y="2057852"/>
            <a:ext cx="591590" cy="675722"/>
            <a:chOff x="3304450" y="1839650"/>
            <a:chExt cx="435850" cy="507150"/>
          </a:xfrm>
          <a:solidFill>
            <a:schemeClr val="bg1"/>
          </a:solidFill>
        </p:grpSpPr>
        <p:sp>
          <p:nvSpPr>
            <p:cNvPr id="39" name="Google Shape;1438;p74">
              <a:extLst>
                <a:ext uri="{FF2B5EF4-FFF2-40B4-BE49-F238E27FC236}">
                  <a16:creationId xmlns:a16="http://schemas.microsoft.com/office/drawing/2014/main" id="{CF52B5EC-E759-4BE6-BDF5-270193015EF6}"/>
                </a:ext>
              </a:extLst>
            </p:cNvPr>
            <p:cNvSpPr/>
            <p:nvPr/>
          </p:nvSpPr>
          <p:spPr>
            <a:xfrm>
              <a:off x="3378650" y="1839650"/>
              <a:ext cx="109150" cy="138750"/>
            </a:xfrm>
            <a:custGeom>
              <a:avLst/>
              <a:gdLst/>
              <a:ahLst/>
              <a:cxnLst/>
              <a:rect l="l" t="t" r="r" b="b"/>
              <a:pathLst>
                <a:path w="4366" h="5550" extrusionOk="0">
                  <a:moveTo>
                    <a:pt x="2183" y="1013"/>
                  </a:moveTo>
                  <a:cubicBezTo>
                    <a:pt x="2839" y="1798"/>
                    <a:pt x="3566" y="2882"/>
                    <a:pt x="3566" y="3382"/>
                  </a:cubicBezTo>
                  <a:cubicBezTo>
                    <a:pt x="3566" y="4138"/>
                    <a:pt x="2953" y="4765"/>
                    <a:pt x="2183" y="4765"/>
                  </a:cubicBezTo>
                  <a:cubicBezTo>
                    <a:pt x="1412" y="4765"/>
                    <a:pt x="799" y="4138"/>
                    <a:pt x="799" y="3382"/>
                  </a:cubicBezTo>
                  <a:cubicBezTo>
                    <a:pt x="799" y="2882"/>
                    <a:pt x="1541" y="1798"/>
                    <a:pt x="2183" y="1013"/>
                  </a:cubicBezTo>
                  <a:close/>
                  <a:moveTo>
                    <a:pt x="2183" y="1"/>
                  </a:moveTo>
                  <a:cubicBezTo>
                    <a:pt x="2069" y="1"/>
                    <a:pt x="1969" y="58"/>
                    <a:pt x="1883" y="143"/>
                  </a:cubicBezTo>
                  <a:cubicBezTo>
                    <a:pt x="1284" y="814"/>
                    <a:pt x="0" y="2411"/>
                    <a:pt x="0" y="3367"/>
                  </a:cubicBezTo>
                  <a:cubicBezTo>
                    <a:pt x="0" y="4580"/>
                    <a:pt x="984" y="5550"/>
                    <a:pt x="2183" y="5550"/>
                  </a:cubicBezTo>
                  <a:cubicBezTo>
                    <a:pt x="3381" y="5550"/>
                    <a:pt x="4365" y="4580"/>
                    <a:pt x="4365" y="3367"/>
                  </a:cubicBezTo>
                  <a:cubicBezTo>
                    <a:pt x="4365" y="2411"/>
                    <a:pt x="3067" y="800"/>
                    <a:pt x="2482" y="143"/>
                  </a:cubicBezTo>
                  <a:cubicBezTo>
                    <a:pt x="2397" y="58"/>
                    <a:pt x="2297" y="1"/>
                    <a:pt x="21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439;p74">
              <a:extLst>
                <a:ext uri="{FF2B5EF4-FFF2-40B4-BE49-F238E27FC236}">
                  <a16:creationId xmlns:a16="http://schemas.microsoft.com/office/drawing/2014/main" id="{85CBC927-0CB3-45F4-B26B-4BA2706BD37D}"/>
                </a:ext>
              </a:extLst>
            </p:cNvPr>
            <p:cNvSpPr/>
            <p:nvPr/>
          </p:nvSpPr>
          <p:spPr>
            <a:xfrm>
              <a:off x="3556950" y="1934875"/>
              <a:ext cx="108800" cy="138750"/>
            </a:xfrm>
            <a:custGeom>
              <a:avLst/>
              <a:gdLst/>
              <a:ahLst/>
              <a:cxnLst/>
              <a:rect l="l" t="t" r="r" b="b"/>
              <a:pathLst>
                <a:path w="4352" h="5550" extrusionOk="0">
                  <a:moveTo>
                    <a:pt x="2183" y="999"/>
                  </a:moveTo>
                  <a:cubicBezTo>
                    <a:pt x="2825" y="1798"/>
                    <a:pt x="3567" y="2868"/>
                    <a:pt x="3567" y="3367"/>
                  </a:cubicBezTo>
                  <a:cubicBezTo>
                    <a:pt x="3567" y="4137"/>
                    <a:pt x="2939" y="4751"/>
                    <a:pt x="2183" y="4751"/>
                  </a:cubicBezTo>
                  <a:cubicBezTo>
                    <a:pt x="1413" y="4751"/>
                    <a:pt x="800" y="4137"/>
                    <a:pt x="800" y="3367"/>
                  </a:cubicBezTo>
                  <a:cubicBezTo>
                    <a:pt x="800" y="2868"/>
                    <a:pt x="1527" y="1798"/>
                    <a:pt x="2183" y="999"/>
                  </a:cubicBezTo>
                  <a:close/>
                  <a:moveTo>
                    <a:pt x="2183" y="0"/>
                  </a:moveTo>
                  <a:cubicBezTo>
                    <a:pt x="2069" y="0"/>
                    <a:pt x="1955" y="43"/>
                    <a:pt x="1884" y="129"/>
                  </a:cubicBezTo>
                  <a:cubicBezTo>
                    <a:pt x="1285" y="799"/>
                    <a:pt x="1" y="2397"/>
                    <a:pt x="1" y="3367"/>
                  </a:cubicBezTo>
                  <a:cubicBezTo>
                    <a:pt x="1" y="4565"/>
                    <a:pt x="985" y="5550"/>
                    <a:pt x="2183" y="5550"/>
                  </a:cubicBezTo>
                  <a:cubicBezTo>
                    <a:pt x="3382" y="5550"/>
                    <a:pt x="4352" y="4565"/>
                    <a:pt x="4352" y="3367"/>
                  </a:cubicBezTo>
                  <a:cubicBezTo>
                    <a:pt x="4352" y="2411"/>
                    <a:pt x="3068" y="799"/>
                    <a:pt x="2469" y="129"/>
                  </a:cubicBezTo>
                  <a:cubicBezTo>
                    <a:pt x="2397" y="43"/>
                    <a:pt x="2297" y="0"/>
                    <a:pt x="21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440;p74">
              <a:extLst>
                <a:ext uri="{FF2B5EF4-FFF2-40B4-BE49-F238E27FC236}">
                  <a16:creationId xmlns:a16="http://schemas.microsoft.com/office/drawing/2014/main" id="{5E816E33-F6DA-4E85-BC98-96A1D56A3733}"/>
                </a:ext>
              </a:extLst>
            </p:cNvPr>
            <p:cNvSpPr/>
            <p:nvPr/>
          </p:nvSpPr>
          <p:spPr>
            <a:xfrm>
              <a:off x="3512375" y="2326825"/>
              <a:ext cx="20000" cy="19975"/>
            </a:xfrm>
            <a:custGeom>
              <a:avLst/>
              <a:gdLst/>
              <a:ahLst/>
              <a:cxnLst/>
              <a:rect l="l" t="t" r="r" b="b"/>
              <a:pathLst>
                <a:path w="800" h="799" extrusionOk="0">
                  <a:moveTo>
                    <a:pt x="400" y="0"/>
                  </a:moveTo>
                  <a:cubicBezTo>
                    <a:pt x="186" y="0"/>
                    <a:pt x="1" y="186"/>
                    <a:pt x="1" y="400"/>
                  </a:cubicBezTo>
                  <a:cubicBezTo>
                    <a:pt x="1" y="614"/>
                    <a:pt x="186" y="799"/>
                    <a:pt x="400" y="799"/>
                  </a:cubicBezTo>
                  <a:cubicBezTo>
                    <a:pt x="614" y="799"/>
                    <a:pt x="799" y="614"/>
                    <a:pt x="799" y="400"/>
                  </a:cubicBezTo>
                  <a:cubicBezTo>
                    <a:pt x="799" y="186"/>
                    <a:pt x="614" y="0"/>
                    <a:pt x="4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441;p74">
              <a:extLst>
                <a:ext uri="{FF2B5EF4-FFF2-40B4-BE49-F238E27FC236}">
                  <a16:creationId xmlns:a16="http://schemas.microsoft.com/office/drawing/2014/main" id="{B1B1B6D4-073A-4439-BAF4-2607288C42F2}"/>
                </a:ext>
              </a:extLst>
            </p:cNvPr>
            <p:cNvSpPr/>
            <p:nvPr/>
          </p:nvSpPr>
          <p:spPr>
            <a:xfrm>
              <a:off x="3304450" y="1978375"/>
              <a:ext cx="435850" cy="368425"/>
            </a:xfrm>
            <a:custGeom>
              <a:avLst/>
              <a:gdLst/>
              <a:ahLst/>
              <a:cxnLst/>
              <a:rect l="l" t="t" r="r" b="b"/>
              <a:pathLst>
                <a:path w="17434" h="14737" extrusionOk="0">
                  <a:moveTo>
                    <a:pt x="7134" y="800"/>
                  </a:moveTo>
                  <a:lnTo>
                    <a:pt x="7134" y="3168"/>
                  </a:lnTo>
                  <a:lnTo>
                    <a:pt x="3168" y="5151"/>
                  </a:lnTo>
                  <a:lnTo>
                    <a:pt x="3168" y="800"/>
                  </a:lnTo>
                  <a:close/>
                  <a:moveTo>
                    <a:pt x="7134" y="4052"/>
                  </a:moveTo>
                  <a:lnTo>
                    <a:pt x="7134" y="6734"/>
                  </a:lnTo>
                  <a:lnTo>
                    <a:pt x="3168" y="8703"/>
                  </a:lnTo>
                  <a:lnTo>
                    <a:pt x="3168" y="6035"/>
                  </a:lnTo>
                  <a:lnTo>
                    <a:pt x="7134" y="4052"/>
                  </a:lnTo>
                  <a:close/>
                  <a:moveTo>
                    <a:pt x="14266" y="4594"/>
                  </a:moveTo>
                  <a:lnTo>
                    <a:pt x="14266" y="6734"/>
                  </a:lnTo>
                  <a:lnTo>
                    <a:pt x="10300" y="8703"/>
                  </a:lnTo>
                  <a:lnTo>
                    <a:pt x="10300" y="4594"/>
                  </a:lnTo>
                  <a:close/>
                  <a:moveTo>
                    <a:pt x="7134" y="7619"/>
                  </a:moveTo>
                  <a:lnTo>
                    <a:pt x="7134" y="11570"/>
                  </a:lnTo>
                  <a:lnTo>
                    <a:pt x="3168" y="11570"/>
                  </a:lnTo>
                  <a:lnTo>
                    <a:pt x="3168" y="9601"/>
                  </a:lnTo>
                  <a:lnTo>
                    <a:pt x="7134" y="7619"/>
                  </a:lnTo>
                  <a:close/>
                  <a:moveTo>
                    <a:pt x="14266" y="7619"/>
                  </a:moveTo>
                  <a:lnTo>
                    <a:pt x="14266" y="11570"/>
                  </a:lnTo>
                  <a:lnTo>
                    <a:pt x="10300" y="11570"/>
                  </a:lnTo>
                  <a:lnTo>
                    <a:pt x="10300" y="9601"/>
                  </a:lnTo>
                  <a:lnTo>
                    <a:pt x="14266" y="7619"/>
                  </a:lnTo>
                  <a:close/>
                  <a:moveTo>
                    <a:pt x="2783" y="1"/>
                  </a:moveTo>
                  <a:cubicBezTo>
                    <a:pt x="2554" y="1"/>
                    <a:pt x="2383" y="172"/>
                    <a:pt x="2383" y="400"/>
                  </a:cubicBezTo>
                  <a:lnTo>
                    <a:pt x="2383" y="11570"/>
                  </a:lnTo>
                  <a:lnTo>
                    <a:pt x="400" y="11570"/>
                  </a:lnTo>
                  <a:cubicBezTo>
                    <a:pt x="186" y="11570"/>
                    <a:pt x="1" y="11741"/>
                    <a:pt x="1" y="11955"/>
                  </a:cubicBezTo>
                  <a:cubicBezTo>
                    <a:pt x="1" y="12183"/>
                    <a:pt x="186" y="12355"/>
                    <a:pt x="400" y="12355"/>
                  </a:cubicBezTo>
                  <a:cubicBezTo>
                    <a:pt x="985" y="12355"/>
                    <a:pt x="1499" y="12683"/>
                    <a:pt x="1770" y="13196"/>
                  </a:cubicBezTo>
                  <a:lnTo>
                    <a:pt x="1884" y="13453"/>
                  </a:lnTo>
                  <a:cubicBezTo>
                    <a:pt x="2283" y="14238"/>
                    <a:pt x="3082" y="14737"/>
                    <a:pt x="3967" y="14737"/>
                  </a:cubicBezTo>
                  <a:lnTo>
                    <a:pt x="6934" y="14737"/>
                  </a:lnTo>
                  <a:cubicBezTo>
                    <a:pt x="7148" y="14737"/>
                    <a:pt x="7333" y="14566"/>
                    <a:pt x="7333" y="14338"/>
                  </a:cubicBezTo>
                  <a:cubicBezTo>
                    <a:pt x="7333" y="14124"/>
                    <a:pt x="7148" y="13938"/>
                    <a:pt x="6934" y="13938"/>
                  </a:cubicBezTo>
                  <a:lnTo>
                    <a:pt x="3967" y="13938"/>
                  </a:lnTo>
                  <a:cubicBezTo>
                    <a:pt x="3382" y="13938"/>
                    <a:pt x="2854" y="13624"/>
                    <a:pt x="2597" y="13096"/>
                  </a:cubicBezTo>
                  <a:lnTo>
                    <a:pt x="2469" y="12854"/>
                  </a:lnTo>
                  <a:cubicBezTo>
                    <a:pt x="2383" y="12669"/>
                    <a:pt x="2269" y="12512"/>
                    <a:pt x="2141" y="12355"/>
                  </a:cubicBezTo>
                  <a:lnTo>
                    <a:pt x="15293" y="12355"/>
                  </a:lnTo>
                  <a:cubicBezTo>
                    <a:pt x="15165" y="12512"/>
                    <a:pt x="15051" y="12669"/>
                    <a:pt x="14965" y="12854"/>
                  </a:cubicBezTo>
                  <a:lnTo>
                    <a:pt x="14837" y="13096"/>
                  </a:lnTo>
                  <a:cubicBezTo>
                    <a:pt x="14580" y="13624"/>
                    <a:pt x="14052" y="13938"/>
                    <a:pt x="13467" y="13938"/>
                  </a:cubicBezTo>
                  <a:lnTo>
                    <a:pt x="10500" y="13938"/>
                  </a:lnTo>
                  <a:cubicBezTo>
                    <a:pt x="10272" y="13938"/>
                    <a:pt x="10101" y="14124"/>
                    <a:pt x="10101" y="14338"/>
                  </a:cubicBezTo>
                  <a:cubicBezTo>
                    <a:pt x="10101" y="14552"/>
                    <a:pt x="10272" y="14737"/>
                    <a:pt x="10500" y="14737"/>
                  </a:cubicBezTo>
                  <a:lnTo>
                    <a:pt x="13467" y="14737"/>
                  </a:lnTo>
                  <a:cubicBezTo>
                    <a:pt x="14352" y="14737"/>
                    <a:pt x="15151" y="14238"/>
                    <a:pt x="15536" y="13453"/>
                  </a:cubicBezTo>
                  <a:lnTo>
                    <a:pt x="15664" y="13196"/>
                  </a:lnTo>
                  <a:cubicBezTo>
                    <a:pt x="15807" y="12925"/>
                    <a:pt x="16021" y="12697"/>
                    <a:pt x="16292" y="12554"/>
                  </a:cubicBezTo>
                  <a:cubicBezTo>
                    <a:pt x="16520" y="12426"/>
                    <a:pt x="16777" y="12355"/>
                    <a:pt x="17034" y="12355"/>
                  </a:cubicBezTo>
                  <a:cubicBezTo>
                    <a:pt x="17248" y="12355"/>
                    <a:pt x="17433" y="12183"/>
                    <a:pt x="17433" y="11955"/>
                  </a:cubicBezTo>
                  <a:cubicBezTo>
                    <a:pt x="17433" y="11741"/>
                    <a:pt x="17248" y="11570"/>
                    <a:pt x="17034" y="11570"/>
                  </a:cubicBezTo>
                  <a:lnTo>
                    <a:pt x="15051" y="11570"/>
                  </a:lnTo>
                  <a:lnTo>
                    <a:pt x="15051" y="4195"/>
                  </a:lnTo>
                  <a:cubicBezTo>
                    <a:pt x="15051" y="3981"/>
                    <a:pt x="14880" y="3810"/>
                    <a:pt x="14651" y="3810"/>
                  </a:cubicBezTo>
                  <a:lnTo>
                    <a:pt x="9901" y="3810"/>
                  </a:lnTo>
                  <a:cubicBezTo>
                    <a:pt x="9687" y="3810"/>
                    <a:pt x="9516" y="3981"/>
                    <a:pt x="9516" y="4195"/>
                  </a:cubicBezTo>
                  <a:lnTo>
                    <a:pt x="9516" y="11570"/>
                  </a:lnTo>
                  <a:lnTo>
                    <a:pt x="7932" y="11570"/>
                  </a:lnTo>
                  <a:lnTo>
                    <a:pt x="7932" y="400"/>
                  </a:lnTo>
                  <a:cubicBezTo>
                    <a:pt x="7932" y="172"/>
                    <a:pt x="7747" y="1"/>
                    <a:pt x="75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1529;p74">
            <a:extLst>
              <a:ext uri="{FF2B5EF4-FFF2-40B4-BE49-F238E27FC236}">
                <a16:creationId xmlns:a16="http://schemas.microsoft.com/office/drawing/2014/main" id="{0D8DFA32-5143-45E9-A278-CC498FD47BAC}"/>
              </a:ext>
            </a:extLst>
          </p:cNvPr>
          <p:cNvGrpSpPr/>
          <p:nvPr/>
        </p:nvGrpSpPr>
        <p:grpSpPr>
          <a:xfrm>
            <a:off x="3753632" y="3007140"/>
            <a:ext cx="634296" cy="574149"/>
            <a:chOff x="5302325" y="3353925"/>
            <a:chExt cx="507150" cy="507150"/>
          </a:xfrm>
          <a:solidFill>
            <a:schemeClr val="bg1"/>
          </a:solidFill>
        </p:grpSpPr>
        <p:sp>
          <p:nvSpPr>
            <p:cNvPr id="44" name="Google Shape;1530;p74">
              <a:extLst>
                <a:ext uri="{FF2B5EF4-FFF2-40B4-BE49-F238E27FC236}">
                  <a16:creationId xmlns:a16="http://schemas.microsoft.com/office/drawing/2014/main" id="{C45F99B2-E0D5-4D9A-91BA-6FB54A3FD560}"/>
                </a:ext>
              </a:extLst>
            </p:cNvPr>
            <p:cNvSpPr/>
            <p:nvPr/>
          </p:nvSpPr>
          <p:spPr>
            <a:xfrm>
              <a:off x="5545900" y="3502650"/>
              <a:ext cx="20000" cy="19625"/>
            </a:xfrm>
            <a:custGeom>
              <a:avLst/>
              <a:gdLst/>
              <a:ahLst/>
              <a:cxnLst/>
              <a:rect l="l" t="t" r="r" b="b"/>
              <a:pathLst>
                <a:path w="800" h="785" extrusionOk="0">
                  <a:moveTo>
                    <a:pt x="400" y="0"/>
                  </a:moveTo>
                  <a:cubicBezTo>
                    <a:pt x="186" y="0"/>
                    <a:pt x="1" y="171"/>
                    <a:pt x="1" y="385"/>
                  </a:cubicBezTo>
                  <a:cubicBezTo>
                    <a:pt x="1" y="613"/>
                    <a:pt x="186" y="785"/>
                    <a:pt x="400" y="785"/>
                  </a:cubicBezTo>
                  <a:cubicBezTo>
                    <a:pt x="614" y="785"/>
                    <a:pt x="800" y="613"/>
                    <a:pt x="800" y="385"/>
                  </a:cubicBezTo>
                  <a:cubicBezTo>
                    <a:pt x="800" y="171"/>
                    <a:pt x="614" y="0"/>
                    <a:pt x="4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531;p74">
              <a:extLst>
                <a:ext uri="{FF2B5EF4-FFF2-40B4-BE49-F238E27FC236}">
                  <a16:creationId xmlns:a16="http://schemas.microsoft.com/office/drawing/2014/main" id="{5A75DA65-5CA1-42C5-B2FF-15E6158C30A7}"/>
                </a:ext>
              </a:extLst>
            </p:cNvPr>
            <p:cNvSpPr/>
            <p:nvPr/>
          </p:nvSpPr>
          <p:spPr>
            <a:xfrm>
              <a:off x="5302325" y="3353925"/>
              <a:ext cx="507150" cy="507150"/>
            </a:xfrm>
            <a:custGeom>
              <a:avLst/>
              <a:gdLst/>
              <a:ahLst/>
              <a:cxnLst/>
              <a:rect l="l" t="t" r="r" b="b"/>
              <a:pathLst>
                <a:path w="20286" h="20286" extrusionOk="0">
                  <a:moveTo>
                    <a:pt x="10143" y="4408"/>
                  </a:moveTo>
                  <a:lnTo>
                    <a:pt x="12126" y="5393"/>
                  </a:lnTo>
                  <a:lnTo>
                    <a:pt x="12126" y="8873"/>
                  </a:lnTo>
                  <a:cubicBezTo>
                    <a:pt x="11484" y="8659"/>
                    <a:pt x="10828" y="8560"/>
                    <a:pt x="10143" y="8560"/>
                  </a:cubicBezTo>
                  <a:cubicBezTo>
                    <a:pt x="9458" y="8560"/>
                    <a:pt x="8802" y="8659"/>
                    <a:pt x="8160" y="8873"/>
                  </a:cubicBezTo>
                  <a:lnTo>
                    <a:pt x="8160" y="5393"/>
                  </a:lnTo>
                  <a:lnTo>
                    <a:pt x="10143" y="4408"/>
                  </a:lnTo>
                  <a:close/>
                  <a:moveTo>
                    <a:pt x="4651" y="11727"/>
                  </a:moveTo>
                  <a:cubicBezTo>
                    <a:pt x="4366" y="12226"/>
                    <a:pt x="4152" y="12754"/>
                    <a:pt x="4009" y="13310"/>
                  </a:cubicBezTo>
                  <a:lnTo>
                    <a:pt x="799" y="13310"/>
                  </a:lnTo>
                  <a:lnTo>
                    <a:pt x="799" y="11727"/>
                  </a:lnTo>
                  <a:close/>
                  <a:moveTo>
                    <a:pt x="19487" y="11727"/>
                  </a:moveTo>
                  <a:lnTo>
                    <a:pt x="19487" y="13310"/>
                  </a:lnTo>
                  <a:lnTo>
                    <a:pt x="16277" y="13310"/>
                  </a:lnTo>
                  <a:cubicBezTo>
                    <a:pt x="16135" y="12754"/>
                    <a:pt x="15921" y="12226"/>
                    <a:pt x="15621" y="11727"/>
                  </a:cubicBezTo>
                  <a:close/>
                  <a:moveTo>
                    <a:pt x="4080" y="16477"/>
                  </a:moveTo>
                  <a:cubicBezTo>
                    <a:pt x="4523" y="16477"/>
                    <a:pt x="4879" y="16834"/>
                    <a:pt x="4879" y="17276"/>
                  </a:cubicBezTo>
                  <a:lnTo>
                    <a:pt x="4879" y="19487"/>
                  </a:lnTo>
                  <a:lnTo>
                    <a:pt x="3296" y="19487"/>
                  </a:lnTo>
                  <a:lnTo>
                    <a:pt x="3296" y="17276"/>
                  </a:lnTo>
                  <a:cubicBezTo>
                    <a:pt x="3296" y="16834"/>
                    <a:pt x="3652" y="16477"/>
                    <a:pt x="4080" y="16477"/>
                  </a:cubicBezTo>
                  <a:close/>
                  <a:moveTo>
                    <a:pt x="16206" y="16477"/>
                  </a:moveTo>
                  <a:cubicBezTo>
                    <a:pt x="16634" y="16477"/>
                    <a:pt x="16991" y="16834"/>
                    <a:pt x="16991" y="17276"/>
                  </a:cubicBezTo>
                  <a:lnTo>
                    <a:pt x="16991" y="19487"/>
                  </a:lnTo>
                  <a:lnTo>
                    <a:pt x="15407" y="19487"/>
                  </a:lnTo>
                  <a:lnTo>
                    <a:pt x="15407" y="17276"/>
                  </a:lnTo>
                  <a:cubicBezTo>
                    <a:pt x="15407" y="16834"/>
                    <a:pt x="15764" y="16477"/>
                    <a:pt x="16206" y="16477"/>
                  </a:cubicBezTo>
                  <a:close/>
                  <a:moveTo>
                    <a:pt x="10143" y="9344"/>
                  </a:moveTo>
                  <a:cubicBezTo>
                    <a:pt x="12811" y="9344"/>
                    <a:pt x="15065" y="11256"/>
                    <a:pt x="15578" y="13781"/>
                  </a:cubicBezTo>
                  <a:cubicBezTo>
                    <a:pt x="15607" y="13966"/>
                    <a:pt x="15778" y="14095"/>
                    <a:pt x="15963" y="14095"/>
                  </a:cubicBezTo>
                  <a:lnTo>
                    <a:pt x="19487" y="14095"/>
                  </a:lnTo>
                  <a:lnTo>
                    <a:pt x="19487" y="19487"/>
                  </a:lnTo>
                  <a:lnTo>
                    <a:pt x="17789" y="19487"/>
                  </a:lnTo>
                  <a:lnTo>
                    <a:pt x="17789" y="17276"/>
                  </a:lnTo>
                  <a:cubicBezTo>
                    <a:pt x="17789" y="16391"/>
                    <a:pt x="17076" y="15678"/>
                    <a:pt x="16206" y="15678"/>
                  </a:cubicBezTo>
                  <a:cubicBezTo>
                    <a:pt x="15322" y="15678"/>
                    <a:pt x="14623" y="16391"/>
                    <a:pt x="14623" y="17276"/>
                  </a:cubicBezTo>
                  <a:lnTo>
                    <a:pt x="14623" y="19487"/>
                  </a:lnTo>
                  <a:lnTo>
                    <a:pt x="12911" y="19487"/>
                  </a:lnTo>
                  <a:lnTo>
                    <a:pt x="12911" y="18931"/>
                  </a:lnTo>
                  <a:cubicBezTo>
                    <a:pt x="12911" y="18717"/>
                    <a:pt x="12740" y="18531"/>
                    <a:pt x="12526" y="18531"/>
                  </a:cubicBezTo>
                  <a:cubicBezTo>
                    <a:pt x="12297" y="18531"/>
                    <a:pt x="12126" y="18717"/>
                    <a:pt x="12126" y="18931"/>
                  </a:cubicBezTo>
                  <a:lnTo>
                    <a:pt x="12126" y="19487"/>
                  </a:lnTo>
                  <a:lnTo>
                    <a:pt x="8160" y="19487"/>
                  </a:lnTo>
                  <a:lnTo>
                    <a:pt x="8160" y="14893"/>
                  </a:lnTo>
                  <a:cubicBezTo>
                    <a:pt x="8160" y="13809"/>
                    <a:pt x="9045" y="12911"/>
                    <a:pt x="10143" y="12911"/>
                  </a:cubicBezTo>
                  <a:cubicBezTo>
                    <a:pt x="11227" y="12911"/>
                    <a:pt x="12126" y="13809"/>
                    <a:pt x="12126" y="14893"/>
                  </a:cubicBezTo>
                  <a:lnTo>
                    <a:pt x="12126" y="15364"/>
                  </a:lnTo>
                  <a:cubicBezTo>
                    <a:pt x="12126" y="15592"/>
                    <a:pt x="12297" y="15764"/>
                    <a:pt x="12511" y="15764"/>
                  </a:cubicBezTo>
                  <a:cubicBezTo>
                    <a:pt x="12740" y="15764"/>
                    <a:pt x="12911" y="15592"/>
                    <a:pt x="12911" y="15364"/>
                  </a:cubicBezTo>
                  <a:lnTo>
                    <a:pt x="12911" y="14893"/>
                  </a:lnTo>
                  <a:cubicBezTo>
                    <a:pt x="12911" y="13367"/>
                    <a:pt x="11670" y="12126"/>
                    <a:pt x="10143" y="12126"/>
                  </a:cubicBezTo>
                  <a:cubicBezTo>
                    <a:pt x="8617" y="12126"/>
                    <a:pt x="7361" y="13367"/>
                    <a:pt x="7361" y="14893"/>
                  </a:cubicBezTo>
                  <a:lnTo>
                    <a:pt x="7361" y="19487"/>
                  </a:lnTo>
                  <a:lnTo>
                    <a:pt x="5664" y="19487"/>
                  </a:lnTo>
                  <a:lnTo>
                    <a:pt x="5664" y="17276"/>
                  </a:lnTo>
                  <a:cubicBezTo>
                    <a:pt x="5664" y="16391"/>
                    <a:pt x="4951" y="15678"/>
                    <a:pt x="4080" y="15678"/>
                  </a:cubicBezTo>
                  <a:cubicBezTo>
                    <a:pt x="3210" y="15678"/>
                    <a:pt x="2497" y="16391"/>
                    <a:pt x="2497" y="17276"/>
                  </a:cubicBezTo>
                  <a:lnTo>
                    <a:pt x="2497" y="19487"/>
                  </a:lnTo>
                  <a:lnTo>
                    <a:pt x="799" y="19487"/>
                  </a:lnTo>
                  <a:lnTo>
                    <a:pt x="799" y="14095"/>
                  </a:lnTo>
                  <a:lnTo>
                    <a:pt x="4323" y="14095"/>
                  </a:lnTo>
                  <a:cubicBezTo>
                    <a:pt x="4508" y="14095"/>
                    <a:pt x="4665" y="13966"/>
                    <a:pt x="4708" y="13781"/>
                  </a:cubicBezTo>
                  <a:cubicBezTo>
                    <a:pt x="5222" y="11256"/>
                    <a:pt x="7476" y="9344"/>
                    <a:pt x="10143" y="9344"/>
                  </a:cubicBezTo>
                  <a:close/>
                  <a:moveTo>
                    <a:pt x="10143" y="0"/>
                  </a:moveTo>
                  <a:cubicBezTo>
                    <a:pt x="9915" y="0"/>
                    <a:pt x="9744" y="172"/>
                    <a:pt x="9744" y="400"/>
                  </a:cubicBezTo>
                  <a:lnTo>
                    <a:pt x="9744" y="1184"/>
                  </a:lnTo>
                  <a:lnTo>
                    <a:pt x="8959" y="1184"/>
                  </a:lnTo>
                  <a:cubicBezTo>
                    <a:pt x="8731" y="1184"/>
                    <a:pt x="8560" y="1370"/>
                    <a:pt x="8560" y="1584"/>
                  </a:cubicBezTo>
                  <a:cubicBezTo>
                    <a:pt x="8560" y="1798"/>
                    <a:pt x="8731" y="1983"/>
                    <a:pt x="8959" y="1983"/>
                  </a:cubicBezTo>
                  <a:lnTo>
                    <a:pt x="9744" y="1983"/>
                  </a:lnTo>
                  <a:lnTo>
                    <a:pt x="9744" y="3709"/>
                  </a:lnTo>
                  <a:lnTo>
                    <a:pt x="7590" y="4794"/>
                  </a:lnTo>
                  <a:cubicBezTo>
                    <a:pt x="7461" y="4865"/>
                    <a:pt x="7376" y="4993"/>
                    <a:pt x="7376" y="5150"/>
                  </a:cubicBezTo>
                  <a:lnTo>
                    <a:pt x="7376" y="9202"/>
                  </a:lnTo>
                  <a:cubicBezTo>
                    <a:pt x="6534" y="9601"/>
                    <a:pt x="5778" y="10200"/>
                    <a:pt x="5193" y="10928"/>
                  </a:cubicBezTo>
                  <a:lnTo>
                    <a:pt x="400" y="10928"/>
                  </a:lnTo>
                  <a:cubicBezTo>
                    <a:pt x="172" y="10928"/>
                    <a:pt x="1" y="11113"/>
                    <a:pt x="1" y="11327"/>
                  </a:cubicBezTo>
                  <a:lnTo>
                    <a:pt x="1" y="19886"/>
                  </a:lnTo>
                  <a:cubicBezTo>
                    <a:pt x="1" y="20100"/>
                    <a:pt x="172" y="20286"/>
                    <a:pt x="400" y="20286"/>
                  </a:cubicBezTo>
                  <a:lnTo>
                    <a:pt x="19886" y="20286"/>
                  </a:lnTo>
                  <a:cubicBezTo>
                    <a:pt x="20100" y="20286"/>
                    <a:pt x="20272" y="20100"/>
                    <a:pt x="20272" y="19886"/>
                  </a:cubicBezTo>
                  <a:lnTo>
                    <a:pt x="20272" y="11327"/>
                  </a:lnTo>
                  <a:cubicBezTo>
                    <a:pt x="20286" y="11113"/>
                    <a:pt x="20100" y="10928"/>
                    <a:pt x="19886" y="10928"/>
                  </a:cubicBezTo>
                  <a:lnTo>
                    <a:pt x="15079" y="10928"/>
                  </a:lnTo>
                  <a:cubicBezTo>
                    <a:pt x="14494" y="10200"/>
                    <a:pt x="13752" y="9601"/>
                    <a:pt x="12911" y="9202"/>
                  </a:cubicBezTo>
                  <a:lnTo>
                    <a:pt x="12911" y="5150"/>
                  </a:lnTo>
                  <a:cubicBezTo>
                    <a:pt x="12911" y="4993"/>
                    <a:pt x="12825" y="4865"/>
                    <a:pt x="12697" y="4794"/>
                  </a:cubicBezTo>
                  <a:lnTo>
                    <a:pt x="10543" y="3709"/>
                  </a:lnTo>
                  <a:lnTo>
                    <a:pt x="10543" y="1983"/>
                  </a:lnTo>
                  <a:lnTo>
                    <a:pt x="11327" y="1983"/>
                  </a:lnTo>
                  <a:cubicBezTo>
                    <a:pt x="11555" y="1983"/>
                    <a:pt x="11727" y="1798"/>
                    <a:pt x="11727" y="1584"/>
                  </a:cubicBezTo>
                  <a:cubicBezTo>
                    <a:pt x="11727" y="1370"/>
                    <a:pt x="11555" y="1184"/>
                    <a:pt x="11327" y="1184"/>
                  </a:cubicBezTo>
                  <a:lnTo>
                    <a:pt x="10543" y="1184"/>
                  </a:lnTo>
                  <a:lnTo>
                    <a:pt x="10543" y="400"/>
                  </a:lnTo>
                  <a:cubicBezTo>
                    <a:pt x="10543" y="172"/>
                    <a:pt x="10357" y="0"/>
                    <a:pt x="101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532;p74">
              <a:extLst>
                <a:ext uri="{FF2B5EF4-FFF2-40B4-BE49-F238E27FC236}">
                  <a16:creationId xmlns:a16="http://schemas.microsoft.com/office/drawing/2014/main" id="{A2887F9D-FBF4-4826-A89E-D3E87EE292FB}"/>
                </a:ext>
              </a:extLst>
            </p:cNvPr>
            <p:cNvSpPr/>
            <p:nvPr/>
          </p:nvSpPr>
          <p:spPr>
            <a:xfrm>
              <a:off x="5605475" y="3772975"/>
              <a:ext cx="19625" cy="19625"/>
            </a:xfrm>
            <a:custGeom>
              <a:avLst/>
              <a:gdLst/>
              <a:ahLst/>
              <a:cxnLst/>
              <a:rect l="l" t="t" r="r" b="b"/>
              <a:pathLst>
                <a:path w="785" h="785" extrusionOk="0">
                  <a:moveTo>
                    <a:pt x="385" y="0"/>
                  </a:moveTo>
                  <a:cubicBezTo>
                    <a:pt x="171" y="0"/>
                    <a:pt x="0" y="171"/>
                    <a:pt x="0" y="385"/>
                  </a:cubicBezTo>
                  <a:cubicBezTo>
                    <a:pt x="0" y="614"/>
                    <a:pt x="171" y="785"/>
                    <a:pt x="385" y="785"/>
                  </a:cubicBezTo>
                  <a:cubicBezTo>
                    <a:pt x="614" y="785"/>
                    <a:pt x="785" y="614"/>
                    <a:pt x="785" y="385"/>
                  </a:cubicBezTo>
                  <a:cubicBezTo>
                    <a:pt x="785" y="171"/>
                    <a:pt x="614" y="0"/>
                    <a:pt x="3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7" name="Kép 46">
            <a:extLst>
              <a:ext uri="{FF2B5EF4-FFF2-40B4-BE49-F238E27FC236}">
                <a16:creationId xmlns:a16="http://schemas.microsoft.com/office/drawing/2014/main" id="{B13919CD-44B0-45B0-B698-3F7EAF666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2395" y="4188370"/>
            <a:ext cx="971773" cy="9551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1" grpId="0"/>
      <p:bldP spid="1302" grpId="0"/>
      <p:bldP spid="1303" grpId="0"/>
      <p:bldP spid="1304" grpId="0"/>
      <p:bldP spid="1305" grpId="0"/>
      <p:bldP spid="1306" grpId="0"/>
      <p:bldP spid="1307" grpId="0"/>
      <p:bldP spid="130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41"/>
          <p:cNvSpPr txBox="1">
            <a:spLocks noGrp="1"/>
          </p:cNvSpPr>
          <p:nvPr>
            <p:ph type="title"/>
          </p:nvPr>
        </p:nvSpPr>
        <p:spPr>
          <a:xfrm>
            <a:off x="713250" y="577050"/>
            <a:ext cx="77175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5400" dirty="0">
                <a:latin typeface="Arial" panose="020B0604020202020204" pitchFamily="34" charset="0"/>
                <a:cs typeface="Arial" panose="020B0604020202020204" pitchFamily="34" charset="0"/>
              </a:rPr>
              <a:t>Imádkozzunk!</a:t>
            </a:r>
            <a:endParaRPr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4" name="Google Shape;684;p41"/>
          <p:cNvSpPr txBox="1">
            <a:spLocks noGrp="1"/>
          </p:cNvSpPr>
          <p:nvPr>
            <p:ph type="subTitle" idx="1"/>
          </p:nvPr>
        </p:nvSpPr>
        <p:spPr>
          <a:xfrm>
            <a:off x="1999900" y="2668950"/>
            <a:ext cx="5199000" cy="71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A saját </a:t>
            </a:r>
            <a:r>
              <a:rPr lang="hu-HU" sz="2800" dirty="0" err="1">
                <a:latin typeface="Arial" panose="020B0604020202020204" pitchFamily="34" charset="0"/>
                <a:cs typeface="Arial" panose="020B0604020202020204" pitchFamily="34" charset="0"/>
              </a:rPr>
              <a:t>szavainkkal</a:t>
            </a:r>
            <a:r>
              <a:rPr lang="hu-HU" sz="28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6E196D03-0A37-460B-982D-3D0CC579DB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3972" y="70213"/>
            <a:ext cx="1030855" cy="1013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2973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41"/>
          <p:cNvSpPr txBox="1">
            <a:spLocks noGrp="1"/>
          </p:cNvSpPr>
          <p:nvPr>
            <p:ph type="title"/>
          </p:nvPr>
        </p:nvSpPr>
        <p:spPr>
          <a:xfrm>
            <a:off x="713250" y="182880"/>
            <a:ext cx="7717500" cy="93768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5400" dirty="0">
                <a:latin typeface="Arial" panose="020B0604020202020204" pitchFamily="34" charset="0"/>
                <a:cs typeface="Arial" panose="020B0604020202020204" pitchFamily="34" charset="0"/>
              </a:rPr>
              <a:t>Imádkozzunk!</a:t>
            </a:r>
            <a:endParaRPr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4" name="Google Shape;684;p41"/>
          <p:cNvSpPr txBox="1">
            <a:spLocks noGrp="1"/>
          </p:cNvSpPr>
          <p:nvPr>
            <p:ph type="subTitle" idx="1"/>
          </p:nvPr>
        </p:nvSpPr>
        <p:spPr>
          <a:xfrm>
            <a:off x="902208" y="2668950"/>
            <a:ext cx="7717500" cy="71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Mi Atyánk, aki a mennyekben vagy,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szenteltessék meg a te neved,</a:t>
            </a:r>
            <a:b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jöjjön el a te országod, legyen meg a te akaratod,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amint a mennyben, úgy a földön is;</a:t>
            </a:r>
            <a:b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Mindennapi kenyerünket add meg nekünk ma,</a:t>
            </a:r>
            <a:b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bocsásd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meg vétkeinket,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miképpen mi is megbocsátunk az ellenünk vétkezőknek;</a:t>
            </a:r>
            <a:b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És ne </a:t>
            </a: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vígy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minket kísértésbe, de szabadíts meg a gonosztól;</a:t>
            </a:r>
            <a:b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Mert tied az ország, a hatalom és a dicsőség mindörökké.</a:t>
            </a:r>
            <a:b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Ámen.</a:t>
            </a:r>
            <a:b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Mt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6,9-13)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2D43A15A-8A86-4993-93FD-EA7296A2B7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3145" y="4129826"/>
            <a:ext cx="1030855" cy="1013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7316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p52"/>
          <p:cNvSpPr txBox="1">
            <a:spLocks noGrp="1"/>
          </p:cNvSpPr>
          <p:nvPr>
            <p:ph type="title"/>
          </p:nvPr>
        </p:nvSpPr>
        <p:spPr>
          <a:xfrm>
            <a:off x="713250" y="1106125"/>
            <a:ext cx="77175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8000" dirty="0">
                <a:latin typeface="Arial" panose="020B0604020202020204" pitchFamily="34" charset="0"/>
                <a:cs typeface="Arial" panose="020B0604020202020204" pitchFamily="34" charset="0"/>
              </a:rPr>
              <a:t>Áldás békesség!</a:t>
            </a:r>
            <a:endParaRPr sz="8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4" name="Google Shape;894;p52"/>
          <p:cNvSpPr txBox="1">
            <a:spLocks noGrp="1"/>
          </p:cNvSpPr>
          <p:nvPr>
            <p:ph type="subTitle" idx="1"/>
          </p:nvPr>
        </p:nvSpPr>
        <p:spPr>
          <a:xfrm>
            <a:off x="1194816" y="4535723"/>
            <a:ext cx="6754368" cy="3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hu-HU" sz="16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PPT-ben felhasznált képek a </a:t>
            </a:r>
            <a:r>
              <a:rPr lang="hu-HU" sz="16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https://slidesgo.com/</a:t>
            </a:r>
            <a:r>
              <a:rPr lang="hu-HU" sz="16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, a </a:t>
            </a:r>
            <a:r>
              <a:rPr lang="hu-HU" sz="16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https://www.freepik.com/</a:t>
            </a:r>
            <a:r>
              <a:rPr lang="hu-HU" sz="16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és a </a:t>
            </a:r>
            <a:r>
              <a:rPr lang="hu-HU" sz="16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</a:t>
            </a:r>
            <a:r>
              <a:rPr lang="hu-HU" sz="16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internetes oldalon találhatóak és ingyenesen letölthetők!</a:t>
            </a:r>
            <a:endParaRPr lang="hu-HU" sz="1600" cap="all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40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Kedves Hittanos Barátom!</a:t>
            </a:r>
            <a:b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Isten hozott!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8" name="Google Shape;678;p40"/>
          <p:cNvSpPr txBox="1">
            <a:spLocks noGrp="1"/>
          </p:cNvSpPr>
          <p:nvPr>
            <p:ph type="body" idx="1"/>
          </p:nvPr>
        </p:nvSpPr>
        <p:spPr>
          <a:xfrm>
            <a:off x="1325851" y="1148000"/>
            <a:ext cx="6492247" cy="34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 digitális hittanórán szükséged lesz a következőkre: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Internet kapcsolat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Laptop, okostelefon vagy tablet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Hangszóró vagy fülhallgató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Üres lap vagy a füzeted és ceruza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 te lelkes hozzáállásod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41"/>
          <p:cNvSpPr txBox="1">
            <a:spLocks noGrp="1"/>
          </p:cNvSpPr>
          <p:nvPr>
            <p:ph type="title"/>
          </p:nvPr>
        </p:nvSpPr>
        <p:spPr>
          <a:xfrm>
            <a:off x="713250" y="577050"/>
            <a:ext cx="77175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5400" dirty="0">
                <a:latin typeface="Arial" panose="020B0604020202020204" pitchFamily="34" charset="0"/>
                <a:cs typeface="Arial" panose="020B0604020202020204" pitchFamily="34" charset="0"/>
              </a:rPr>
              <a:t>Imádkozzunk!</a:t>
            </a:r>
            <a:endParaRPr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4" name="Google Shape;684;p41"/>
          <p:cNvSpPr txBox="1">
            <a:spLocks noGrp="1"/>
          </p:cNvSpPr>
          <p:nvPr>
            <p:ph type="subTitle" idx="1"/>
          </p:nvPr>
        </p:nvSpPr>
        <p:spPr>
          <a:xfrm>
            <a:off x="1999900" y="2668950"/>
            <a:ext cx="5199000" cy="71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Azért, hogy a mai órán meg tudjuk hallani és érteni azt az üzenetet, amit Isten személyesen nekünk szán!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600C8FF-5C69-452B-A0EC-2A4CCE0107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3972" y="70213"/>
            <a:ext cx="1030855" cy="10136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44"/>
          <p:cNvSpPr txBox="1">
            <a:spLocks noGrp="1"/>
          </p:cNvSpPr>
          <p:nvPr>
            <p:ph type="title" idx="2"/>
          </p:nvPr>
        </p:nvSpPr>
        <p:spPr>
          <a:xfrm>
            <a:off x="713225" y="1420088"/>
            <a:ext cx="3858900" cy="9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5400" dirty="0">
                <a:latin typeface="Arial" panose="020B0604020202020204" pitchFamily="34" charset="0"/>
                <a:cs typeface="Arial" panose="020B0604020202020204" pitchFamily="34" charset="0"/>
              </a:rPr>
              <a:t>Énekeljünk!</a:t>
            </a:r>
            <a:endParaRPr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7" name="Google Shape;737;p44"/>
          <p:cNvSpPr/>
          <p:nvPr/>
        </p:nvSpPr>
        <p:spPr>
          <a:xfrm>
            <a:off x="8348699" y="4518396"/>
            <a:ext cx="466124" cy="465576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38" name="Google Shape;738;p44"/>
          <p:cNvPicPr preferRelativeResize="0"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84536" y="607382"/>
            <a:ext cx="3584801" cy="4268925"/>
          </a:xfrm>
          <a:prstGeom prst="rect">
            <a:avLst/>
          </a:prstGeom>
          <a:noFill/>
          <a:ln>
            <a:noFill/>
          </a:ln>
        </p:spPr>
      </p:pic>
      <p:sp>
        <p:nvSpPr>
          <p:cNvPr id="739" name="Google Shape;739;p44"/>
          <p:cNvSpPr/>
          <p:nvPr/>
        </p:nvSpPr>
        <p:spPr>
          <a:xfrm rot="5400000">
            <a:off x="4345839" y="524975"/>
            <a:ext cx="4561844" cy="4173292"/>
          </a:xfrm>
          <a:custGeom>
            <a:avLst/>
            <a:gdLst/>
            <a:ahLst/>
            <a:cxnLst/>
            <a:rect l="l" t="t" r="r" b="b"/>
            <a:pathLst>
              <a:path w="43630" h="33573" extrusionOk="0">
                <a:moveTo>
                  <a:pt x="35024" y="4349"/>
                </a:moveTo>
                <a:cubicBezTo>
                  <a:pt x="35722" y="4349"/>
                  <a:pt x="36400" y="4499"/>
                  <a:pt x="37070" y="4811"/>
                </a:cubicBezTo>
                <a:cubicBezTo>
                  <a:pt x="38819" y="5612"/>
                  <a:pt x="40010" y="7313"/>
                  <a:pt x="40738" y="9110"/>
                </a:cubicBezTo>
                <a:cubicBezTo>
                  <a:pt x="42560" y="13799"/>
                  <a:pt x="41297" y="19532"/>
                  <a:pt x="37653" y="22957"/>
                </a:cubicBezTo>
                <a:cubicBezTo>
                  <a:pt x="35078" y="25386"/>
                  <a:pt x="31653" y="26601"/>
                  <a:pt x="28325" y="27743"/>
                </a:cubicBezTo>
                <a:cubicBezTo>
                  <a:pt x="24997" y="28909"/>
                  <a:pt x="21645" y="30075"/>
                  <a:pt x="18171" y="30512"/>
                </a:cubicBezTo>
                <a:cubicBezTo>
                  <a:pt x="17194" y="30642"/>
                  <a:pt x="16202" y="30714"/>
                  <a:pt x="15211" y="30714"/>
                </a:cubicBezTo>
                <a:cubicBezTo>
                  <a:pt x="12677" y="30714"/>
                  <a:pt x="10148" y="30242"/>
                  <a:pt x="7895" y="29054"/>
                </a:cubicBezTo>
                <a:cubicBezTo>
                  <a:pt x="4786" y="27427"/>
                  <a:pt x="2332" y="24293"/>
                  <a:pt x="2089" y="20746"/>
                </a:cubicBezTo>
                <a:cubicBezTo>
                  <a:pt x="1798" y="16568"/>
                  <a:pt x="4616" y="12657"/>
                  <a:pt x="8187" y="10568"/>
                </a:cubicBezTo>
                <a:cubicBezTo>
                  <a:pt x="11782" y="8455"/>
                  <a:pt x="16009" y="7847"/>
                  <a:pt x="20139" y="7556"/>
                </a:cubicBezTo>
                <a:cubicBezTo>
                  <a:pt x="24268" y="7240"/>
                  <a:pt x="27572" y="6608"/>
                  <a:pt x="31532" y="5418"/>
                </a:cubicBezTo>
                <a:cubicBezTo>
                  <a:pt x="32779" y="4720"/>
                  <a:pt x="33926" y="4349"/>
                  <a:pt x="35024" y="4349"/>
                </a:cubicBezTo>
                <a:close/>
                <a:moveTo>
                  <a:pt x="0" y="1"/>
                </a:moveTo>
                <a:lnTo>
                  <a:pt x="0" y="33573"/>
                </a:lnTo>
                <a:lnTo>
                  <a:pt x="43629" y="33573"/>
                </a:lnTo>
                <a:lnTo>
                  <a:pt x="4362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0" name="Google Shape;740;p44"/>
          <p:cNvSpPr/>
          <p:nvPr/>
        </p:nvSpPr>
        <p:spPr>
          <a:xfrm>
            <a:off x="6219196" y="4"/>
            <a:ext cx="1019076" cy="1017877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p44"/>
          <p:cNvSpPr/>
          <p:nvPr/>
        </p:nvSpPr>
        <p:spPr>
          <a:xfrm>
            <a:off x="7901807" y="-407607"/>
            <a:ext cx="1461094" cy="796683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2" name="Google Shape;742;p44"/>
          <p:cNvSpPr/>
          <p:nvPr/>
        </p:nvSpPr>
        <p:spPr>
          <a:xfrm>
            <a:off x="8150349" y="112393"/>
            <a:ext cx="466124" cy="465576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3" name="Google Shape;743;p44"/>
          <p:cNvSpPr/>
          <p:nvPr/>
        </p:nvSpPr>
        <p:spPr>
          <a:xfrm rot="2700091" flipH="1">
            <a:off x="8015047" y="224354"/>
            <a:ext cx="831450" cy="475283"/>
          </a:xfrm>
          <a:custGeom>
            <a:avLst/>
            <a:gdLst/>
            <a:ahLst/>
            <a:cxnLst/>
            <a:rect l="l" t="t" r="r" b="b"/>
            <a:pathLst>
              <a:path w="12457" h="7121" extrusionOk="0">
                <a:moveTo>
                  <a:pt x="4027" y="748"/>
                </a:moveTo>
                <a:cubicBezTo>
                  <a:pt x="4003" y="772"/>
                  <a:pt x="3978" y="772"/>
                  <a:pt x="3930" y="797"/>
                </a:cubicBezTo>
                <a:cubicBezTo>
                  <a:pt x="3930" y="772"/>
                  <a:pt x="3905" y="748"/>
                  <a:pt x="3905" y="748"/>
                </a:cubicBezTo>
                <a:close/>
                <a:moveTo>
                  <a:pt x="4367" y="821"/>
                </a:moveTo>
                <a:cubicBezTo>
                  <a:pt x="4391" y="821"/>
                  <a:pt x="4416" y="821"/>
                  <a:pt x="4416" y="845"/>
                </a:cubicBezTo>
                <a:lnTo>
                  <a:pt x="4148" y="991"/>
                </a:lnTo>
                <a:cubicBezTo>
                  <a:pt x="4124" y="967"/>
                  <a:pt x="4124" y="967"/>
                  <a:pt x="4100" y="967"/>
                </a:cubicBezTo>
                <a:cubicBezTo>
                  <a:pt x="4197" y="918"/>
                  <a:pt x="4270" y="870"/>
                  <a:pt x="4367" y="821"/>
                </a:cubicBezTo>
                <a:close/>
                <a:moveTo>
                  <a:pt x="4731" y="918"/>
                </a:moveTo>
                <a:cubicBezTo>
                  <a:pt x="4780" y="918"/>
                  <a:pt x="4829" y="942"/>
                  <a:pt x="4877" y="942"/>
                </a:cubicBezTo>
                <a:cubicBezTo>
                  <a:pt x="4731" y="1040"/>
                  <a:pt x="4561" y="1088"/>
                  <a:pt x="4416" y="1137"/>
                </a:cubicBezTo>
                <a:cubicBezTo>
                  <a:pt x="4391" y="1137"/>
                  <a:pt x="4367" y="1137"/>
                  <a:pt x="4343" y="1113"/>
                </a:cubicBezTo>
                <a:lnTo>
                  <a:pt x="4707" y="918"/>
                </a:lnTo>
                <a:close/>
                <a:moveTo>
                  <a:pt x="5169" y="1040"/>
                </a:moveTo>
                <a:cubicBezTo>
                  <a:pt x="5266" y="1088"/>
                  <a:pt x="5339" y="1113"/>
                  <a:pt x="5436" y="1137"/>
                </a:cubicBezTo>
                <a:cubicBezTo>
                  <a:pt x="5242" y="1210"/>
                  <a:pt x="5047" y="1307"/>
                  <a:pt x="4829" y="1355"/>
                </a:cubicBezTo>
                <a:cubicBezTo>
                  <a:pt x="4780" y="1331"/>
                  <a:pt x="4707" y="1307"/>
                  <a:pt x="4659" y="1283"/>
                </a:cubicBezTo>
                <a:cubicBezTo>
                  <a:pt x="4829" y="1210"/>
                  <a:pt x="4999" y="1137"/>
                  <a:pt x="5144" y="1064"/>
                </a:cubicBezTo>
                <a:cubicBezTo>
                  <a:pt x="5144" y="1064"/>
                  <a:pt x="5144" y="1040"/>
                  <a:pt x="5169" y="1040"/>
                </a:cubicBezTo>
                <a:close/>
                <a:moveTo>
                  <a:pt x="5703" y="1234"/>
                </a:moveTo>
                <a:cubicBezTo>
                  <a:pt x="5776" y="1258"/>
                  <a:pt x="5849" y="1283"/>
                  <a:pt x="5922" y="1307"/>
                </a:cubicBezTo>
                <a:cubicBezTo>
                  <a:pt x="5752" y="1404"/>
                  <a:pt x="5557" y="1501"/>
                  <a:pt x="5387" y="1598"/>
                </a:cubicBezTo>
                <a:cubicBezTo>
                  <a:pt x="5290" y="1550"/>
                  <a:pt x="5217" y="1525"/>
                  <a:pt x="5120" y="1477"/>
                </a:cubicBezTo>
                <a:cubicBezTo>
                  <a:pt x="5290" y="1428"/>
                  <a:pt x="5460" y="1355"/>
                  <a:pt x="5655" y="1283"/>
                </a:cubicBezTo>
                <a:cubicBezTo>
                  <a:pt x="5679" y="1283"/>
                  <a:pt x="5703" y="1258"/>
                  <a:pt x="5703" y="1234"/>
                </a:cubicBezTo>
                <a:close/>
                <a:moveTo>
                  <a:pt x="5006" y="217"/>
                </a:moveTo>
                <a:cubicBezTo>
                  <a:pt x="6101" y="217"/>
                  <a:pt x="7270" y="862"/>
                  <a:pt x="8011" y="1623"/>
                </a:cubicBezTo>
                <a:cubicBezTo>
                  <a:pt x="6748" y="1550"/>
                  <a:pt x="5655" y="894"/>
                  <a:pt x="4440" y="627"/>
                </a:cubicBezTo>
                <a:cubicBezTo>
                  <a:pt x="4423" y="610"/>
                  <a:pt x="4406" y="592"/>
                  <a:pt x="4380" y="592"/>
                </a:cubicBezTo>
                <a:cubicBezTo>
                  <a:pt x="4369" y="592"/>
                  <a:pt x="4357" y="595"/>
                  <a:pt x="4343" y="602"/>
                </a:cubicBezTo>
                <a:cubicBezTo>
                  <a:pt x="4197" y="578"/>
                  <a:pt x="4051" y="530"/>
                  <a:pt x="3905" y="530"/>
                </a:cubicBezTo>
                <a:cubicBezTo>
                  <a:pt x="3954" y="432"/>
                  <a:pt x="4076" y="359"/>
                  <a:pt x="4318" y="311"/>
                </a:cubicBezTo>
                <a:cubicBezTo>
                  <a:pt x="4541" y="247"/>
                  <a:pt x="4772" y="217"/>
                  <a:pt x="5006" y="217"/>
                </a:cubicBezTo>
                <a:close/>
                <a:moveTo>
                  <a:pt x="6165" y="1404"/>
                </a:moveTo>
                <a:lnTo>
                  <a:pt x="6383" y="1477"/>
                </a:lnTo>
                <a:cubicBezTo>
                  <a:pt x="6238" y="1574"/>
                  <a:pt x="6092" y="1671"/>
                  <a:pt x="5922" y="1744"/>
                </a:cubicBezTo>
                <a:cubicBezTo>
                  <a:pt x="5897" y="1744"/>
                  <a:pt x="5897" y="1744"/>
                  <a:pt x="5873" y="1768"/>
                </a:cubicBezTo>
                <a:cubicBezTo>
                  <a:pt x="5800" y="1744"/>
                  <a:pt x="5727" y="1720"/>
                  <a:pt x="5655" y="1696"/>
                </a:cubicBezTo>
                <a:cubicBezTo>
                  <a:pt x="5825" y="1623"/>
                  <a:pt x="5995" y="1525"/>
                  <a:pt x="6140" y="1428"/>
                </a:cubicBezTo>
                <a:cubicBezTo>
                  <a:pt x="6165" y="1428"/>
                  <a:pt x="6165" y="1404"/>
                  <a:pt x="6165" y="1404"/>
                </a:cubicBezTo>
                <a:close/>
                <a:moveTo>
                  <a:pt x="6626" y="1550"/>
                </a:moveTo>
                <a:cubicBezTo>
                  <a:pt x="6723" y="1598"/>
                  <a:pt x="6796" y="1623"/>
                  <a:pt x="6869" y="1647"/>
                </a:cubicBezTo>
                <a:cubicBezTo>
                  <a:pt x="6748" y="1720"/>
                  <a:pt x="6602" y="1817"/>
                  <a:pt x="6432" y="1890"/>
                </a:cubicBezTo>
                <a:cubicBezTo>
                  <a:pt x="6359" y="1890"/>
                  <a:pt x="6262" y="1866"/>
                  <a:pt x="6189" y="1841"/>
                </a:cubicBezTo>
                <a:cubicBezTo>
                  <a:pt x="6335" y="1768"/>
                  <a:pt x="6456" y="1671"/>
                  <a:pt x="6602" y="1598"/>
                </a:cubicBezTo>
                <a:cubicBezTo>
                  <a:pt x="6602" y="1574"/>
                  <a:pt x="6626" y="1574"/>
                  <a:pt x="6626" y="1550"/>
                </a:cubicBezTo>
                <a:close/>
                <a:moveTo>
                  <a:pt x="7695" y="1817"/>
                </a:moveTo>
                <a:cubicBezTo>
                  <a:pt x="7744" y="1817"/>
                  <a:pt x="7792" y="1841"/>
                  <a:pt x="7841" y="1841"/>
                </a:cubicBezTo>
                <a:cubicBezTo>
                  <a:pt x="7744" y="1866"/>
                  <a:pt x="7671" y="1890"/>
                  <a:pt x="7574" y="1890"/>
                </a:cubicBezTo>
                <a:cubicBezTo>
                  <a:pt x="7598" y="1866"/>
                  <a:pt x="7647" y="1841"/>
                  <a:pt x="7695" y="1817"/>
                </a:cubicBezTo>
                <a:close/>
                <a:moveTo>
                  <a:pt x="7161" y="1720"/>
                </a:moveTo>
                <a:cubicBezTo>
                  <a:pt x="7234" y="1720"/>
                  <a:pt x="7306" y="1744"/>
                  <a:pt x="7404" y="1768"/>
                </a:cubicBezTo>
                <a:cubicBezTo>
                  <a:pt x="7306" y="1817"/>
                  <a:pt x="7209" y="1866"/>
                  <a:pt x="7136" y="1914"/>
                </a:cubicBezTo>
                <a:cubicBezTo>
                  <a:pt x="7112" y="1938"/>
                  <a:pt x="7112" y="1938"/>
                  <a:pt x="7088" y="1938"/>
                </a:cubicBezTo>
                <a:lnTo>
                  <a:pt x="6796" y="1938"/>
                </a:lnTo>
                <a:cubicBezTo>
                  <a:pt x="6918" y="1866"/>
                  <a:pt x="7039" y="1793"/>
                  <a:pt x="7161" y="1720"/>
                </a:cubicBezTo>
                <a:close/>
                <a:moveTo>
                  <a:pt x="6262" y="2764"/>
                </a:moveTo>
                <a:lnTo>
                  <a:pt x="6262" y="2764"/>
                </a:lnTo>
                <a:cubicBezTo>
                  <a:pt x="6116" y="2862"/>
                  <a:pt x="5970" y="2983"/>
                  <a:pt x="5800" y="3080"/>
                </a:cubicBezTo>
                <a:cubicBezTo>
                  <a:pt x="5849" y="3007"/>
                  <a:pt x="5897" y="2934"/>
                  <a:pt x="5922" y="2862"/>
                </a:cubicBezTo>
                <a:cubicBezTo>
                  <a:pt x="6043" y="2813"/>
                  <a:pt x="6165" y="2789"/>
                  <a:pt x="6262" y="2764"/>
                </a:cubicBezTo>
                <a:close/>
                <a:moveTo>
                  <a:pt x="5630" y="2934"/>
                </a:moveTo>
                <a:lnTo>
                  <a:pt x="5630" y="2934"/>
                </a:lnTo>
                <a:cubicBezTo>
                  <a:pt x="5582" y="3056"/>
                  <a:pt x="5509" y="3153"/>
                  <a:pt x="5460" y="3275"/>
                </a:cubicBezTo>
                <a:cubicBezTo>
                  <a:pt x="5387" y="3323"/>
                  <a:pt x="5314" y="3347"/>
                  <a:pt x="5242" y="3396"/>
                </a:cubicBezTo>
                <a:cubicBezTo>
                  <a:pt x="5314" y="3250"/>
                  <a:pt x="5387" y="3129"/>
                  <a:pt x="5460" y="3007"/>
                </a:cubicBezTo>
                <a:cubicBezTo>
                  <a:pt x="5460" y="2983"/>
                  <a:pt x="5460" y="2983"/>
                  <a:pt x="5484" y="2983"/>
                </a:cubicBezTo>
                <a:cubicBezTo>
                  <a:pt x="5533" y="2959"/>
                  <a:pt x="5582" y="2959"/>
                  <a:pt x="5630" y="2934"/>
                </a:cubicBezTo>
                <a:close/>
                <a:moveTo>
                  <a:pt x="4177" y="2612"/>
                </a:moveTo>
                <a:cubicBezTo>
                  <a:pt x="4618" y="2612"/>
                  <a:pt x="5062" y="2624"/>
                  <a:pt x="5503" y="2624"/>
                </a:cubicBezTo>
                <a:cubicBezTo>
                  <a:pt x="5659" y="2624"/>
                  <a:pt x="5815" y="2623"/>
                  <a:pt x="5970" y="2619"/>
                </a:cubicBezTo>
                <a:lnTo>
                  <a:pt x="5970" y="2619"/>
                </a:lnTo>
                <a:cubicBezTo>
                  <a:pt x="5387" y="2789"/>
                  <a:pt x="4804" y="2934"/>
                  <a:pt x="4197" y="3032"/>
                </a:cubicBezTo>
                <a:cubicBezTo>
                  <a:pt x="3468" y="3177"/>
                  <a:pt x="2764" y="3275"/>
                  <a:pt x="2035" y="3299"/>
                </a:cubicBezTo>
                <a:cubicBezTo>
                  <a:pt x="1549" y="3323"/>
                  <a:pt x="1088" y="3347"/>
                  <a:pt x="626" y="3469"/>
                </a:cubicBezTo>
                <a:lnTo>
                  <a:pt x="626" y="3469"/>
                </a:lnTo>
                <a:cubicBezTo>
                  <a:pt x="1681" y="2710"/>
                  <a:pt x="2915" y="2612"/>
                  <a:pt x="4177" y="2612"/>
                </a:cubicBezTo>
                <a:close/>
                <a:moveTo>
                  <a:pt x="5193" y="3056"/>
                </a:moveTo>
                <a:cubicBezTo>
                  <a:pt x="5096" y="3202"/>
                  <a:pt x="4999" y="3372"/>
                  <a:pt x="4877" y="3542"/>
                </a:cubicBezTo>
                <a:cubicBezTo>
                  <a:pt x="4804" y="3566"/>
                  <a:pt x="4707" y="3590"/>
                  <a:pt x="4634" y="3615"/>
                </a:cubicBezTo>
                <a:cubicBezTo>
                  <a:pt x="4731" y="3469"/>
                  <a:pt x="4829" y="3299"/>
                  <a:pt x="4950" y="3153"/>
                </a:cubicBezTo>
                <a:cubicBezTo>
                  <a:pt x="4974" y="3153"/>
                  <a:pt x="4974" y="3129"/>
                  <a:pt x="4974" y="3104"/>
                </a:cubicBezTo>
                <a:cubicBezTo>
                  <a:pt x="5047" y="3080"/>
                  <a:pt x="5120" y="3056"/>
                  <a:pt x="5193" y="3056"/>
                </a:cubicBezTo>
                <a:close/>
                <a:moveTo>
                  <a:pt x="893" y="3639"/>
                </a:moveTo>
                <a:cubicBezTo>
                  <a:pt x="845" y="3663"/>
                  <a:pt x="796" y="3712"/>
                  <a:pt x="747" y="3736"/>
                </a:cubicBezTo>
                <a:cubicBezTo>
                  <a:pt x="699" y="3712"/>
                  <a:pt x="675" y="3712"/>
                  <a:pt x="626" y="3688"/>
                </a:cubicBezTo>
                <a:cubicBezTo>
                  <a:pt x="723" y="3663"/>
                  <a:pt x="796" y="3639"/>
                  <a:pt x="893" y="3639"/>
                </a:cubicBezTo>
                <a:close/>
                <a:moveTo>
                  <a:pt x="10218" y="1729"/>
                </a:moveTo>
                <a:cubicBezTo>
                  <a:pt x="10340" y="1729"/>
                  <a:pt x="10467" y="1772"/>
                  <a:pt x="10586" y="1866"/>
                </a:cubicBezTo>
                <a:cubicBezTo>
                  <a:pt x="11290" y="2376"/>
                  <a:pt x="10489" y="3153"/>
                  <a:pt x="9979" y="3712"/>
                </a:cubicBezTo>
                <a:cubicBezTo>
                  <a:pt x="10076" y="3420"/>
                  <a:pt x="10173" y="3104"/>
                  <a:pt x="10319" y="2813"/>
                </a:cubicBezTo>
                <a:cubicBezTo>
                  <a:pt x="10352" y="2713"/>
                  <a:pt x="10272" y="2637"/>
                  <a:pt x="10202" y="2637"/>
                </a:cubicBezTo>
                <a:cubicBezTo>
                  <a:pt x="10170" y="2637"/>
                  <a:pt x="10140" y="2653"/>
                  <a:pt x="10124" y="2692"/>
                </a:cubicBezTo>
                <a:cubicBezTo>
                  <a:pt x="9979" y="3032"/>
                  <a:pt x="9881" y="3372"/>
                  <a:pt x="9760" y="3736"/>
                </a:cubicBezTo>
                <a:cubicBezTo>
                  <a:pt x="9711" y="3420"/>
                  <a:pt x="9663" y="3129"/>
                  <a:pt x="9638" y="2813"/>
                </a:cubicBezTo>
                <a:cubicBezTo>
                  <a:pt x="9638" y="2619"/>
                  <a:pt x="9614" y="2327"/>
                  <a:pt x="9687" y="2133"/>
                </a:cubicBezTo>
                <a:cubicBezTo>
                  <a:pt x="9782" y="1880"/>
                  <a:pt x="9990" y="1729"/>
                  <a:pt x="10218" y="1729"/>
                </a:cubicBezTo>
                <a:close/>
                <a:moveTo>
                  <a:pt x="8304" y="2063"/>
                </a:moveTo>
                <a:cubicBezTo>
                  <a:pt x="8622" y="2063"/>
                  <a:pt x="8943" y="2353"/>
                  <a:pt x="9104" y="2643"/>
                </a:cubicBezTo>
                <a:cubicBezTo>
                  <a:pt x="9274" y="2959"/>
                  <a:pt x="9371" y="3275"/>
                  <a:pt x="9468" y="3615"/>
                </a:cubicBezTo>
                <a:cubicBezTo>
                  <a:pt x="9177" y="3250"/>
                  <a:pt x="8861" y="2910"/>
                  <a:pt x="8545" y="2570"/>
                </a:cubicBezTo>
                <a:cubicBezTo>
                  <a:pt x="8521" y="2540"/>
                  <a:pt x="8495" y="2528"/>
                  <a:pt x="8469" y="2528"/>
                </a:cubicBezTo>
                <a:cubicBezTo>
                  <a:pt x="8391" y="2528"/>
                  <a:pt x="8326" y="2643"/>
                  <a:pt x="8400" y="2716"/>
                </a:cubicBezTo>
                <a:cubicBezTo>
                  <a:pt x="8691" y="3056"/>
                  <a:pt x="9007" y="3396"/>
                  <a:pt x="9298" y="3760"/>
                </a:cubicBezTo>
                <a:cubicBezTo>
                  <a:pt x="8667" y="3566"/>
                  <a:pt x="7452" y="2862"/>
                  <a:pt x="7841" y="2327"/>
                </a:cubicBezTo>
                <a:cubicBezTo>
                  <a:pt x="7980" y="2139"/>
                  <a:pt x="8142" y="2063"/>
                  <a:pt x="8304" y="2063"/>
                </a:cubicBezTo>
                <a:close/>
                <a:moveTo>
                  <a:pt x="4707" y="3153"/>
                </a:moveTo>
                <a:lnTo>
                  <a:pt x="4707" y="3153"/>
                </a:lnTo>
                <a:cubicBezTo>
                  <a:pt x="4586" y="3323"/>
                  <a:pt x="4464" y="3493"/>
                  <a:pt x="4343" y="3663"/>
                </a:cubicBezTo>
                <a:cubicBezTo>
                  <a:pt x="4343" y="3688"/>
                  <a:pt x="4343" y="3712"/>
                  <a:pt x="4343" y="3736"/>
                </a:cubicBezTo>
                <a:cubicBezTo>
                  <a:pt x="4246" y="3736"/>
                  <a:pt x="4173" y="3760"/>
                  <a:pt x="4076" y="3785"/>
                </a:cubicBezTo>
                <a:cubicBezTo>
                  <a:pt x="4221" y="3615"/>
                  <a:pt x="4343" y="3445"/>
                  <a:pt x="4489" y="3275"/>
                </a:cubicBezTo>
                <a:cubicBezTo>
                  <a:pt x="4489" y="3250"/>
                  <a:pt x="4489" y="3226"/>
                  <a:pt x="4489" y="3202"/>
                </a:cubicBezTo>
                <a:lnTo>
                  <a:pt x="4513" y="3202"/>
                </a:lnTo>
                <a:cubicBezTo>
                  <a:pt x="4561" y="3177"/>
                  <a:pt x="4634" y="3177"/>
                  <a:pt x="4707" y="3153"/>
                </a:cubicBezTo>
                <a:close/>
                <a:moveTo>
                  <a:pt x="1622" y="3542"/>
                </a:moveTo>
                <a:cubicBezTo>
                  <a:pt x="1476" y="3639"/>
                  <a:pt x="1355" y="3736"/>
                  <a:pt x="1209" y="3833"/>
                </a:cubicBezTo>
                <a:cubicBezTo>
                  <a:pt x="1136" y="3833"/>
                  <a:pt x="1088" y="3809"/>
                  <a:pt x="1039" y="3809"/>
                </a:cubicBezTo>
                <a:cubicBezTo>
                  <a:pt x="1136" y="3736"/>
                  <a:pt x="1233" y="3639"/>
                  <a:pt x="1355" y="3566"/>
                </a:cubicBezTo>
                <a:cubicBezTo>
                  <a:pt x="1452" y="3566"/>
                  <a:pt x="1525" y="3542"/>
                  <a:pt x="1622" y="3542"/>
                </a:cubicBezTo>
                <a:close/>
                <a:moveTo>
                  <a:pt x="4221" y="3250"/>
                </a:moveTo>
                <a:cubicBezTo>
                  <a:pt x="4076" y="3445"/>
                  <a:pt x="3905" y="3639"/>
                  <a:pt x="3760" y="3858"/>
                </a:cubicBezTo>
                <a:cubicBezTo>
                  <a:pt x="3638" y="3882"/>
                  <a:pt x="3493" y="3906"/>
                  <a:pt x="3371" y="3906"/>
                </a:cubicBezTo>
                <a:cubicBezTo>
                  <a:pt x="3541" y="3760"/>
                  <a:pt x="3687" y="3566"/>
                  <a:pt x="3833" y="3372"/>
                </a:cubicBezTo>
                <a:cubicBezTo>
                  <a:pt x="3833" y="3347"/>
                  <a:pt x="3833" y="3347"/>
                  <a:pt x="3833" y="3323"/>
                </a:cubicBezTo>
                <a:cubicBezTo>
                  <a:pt x="3954" y="3299"/>
                  <a:pt x="4100" y="3275"/>
                  <a:pt x="4221" y="3250"/>
                </a:cubicBezTo>
                <a:close/>
                <a:moveTo>
                  <a:pt x="2424" y="3493"/>
                </a:moveTo>
                <a:cubicBezTo>
                  <a:pt x="2278" y="3663"/>
                  <a:pt x="2108" y="3809"/>
                  <a:pt x="1938" y="3955"/>
                </a:cubicBezTo>
                <a:cubicBezTo>
                  <a:pt x="1792" y="3930"/>
                  <a:pt x="1646" y="3906"/>
                  <a:pt x="1501" y="3882"/>
                </a:cubicBezTo>
                <a:cubicBezTo>
                  <a:pt x="1671" y="3785"/>
                  <a:pt x="1816" y="3663"/>
                  <a:pt x="1986" y="3542"/>
                </a:cubicBezTo>
                <a:cubicBezTo>
                  <a:pt x="2011" y="3542"/>
                  <a:pt x="2011" y="3517"/>
                  <a:pt x="2011" y="3517"/>
                </a:cubicBezTo>
                <a:cubicBezTo>
                  <a:pt x="2156" y="3517"/>
                  <a:pt x="2278" y="3517"/>
                  <a:pt x="2424" y="3493"/>
                </a:cubicBezTo>
                <a:close/>
                <a:moveTo>
                  <a:pt x="3541" y="3372"/>
                </a:moveTo>
                <a:cubicBezTo>
                  <a:pt x="3395" y="3566"/>
                  <a:pt x="3250" y="3760"/>
                  <a:pt x="3055" y="3930"/>
                </a:cubicBezTo>
                <a:cubicBezTo>
                  <a:pt x="3055" y="3930"/>
                  <a:pt x="3055" y="3930"/>
                  <a:pt x="3031" y="3955"/>
                </a:cubicBezTo>
                <a:lnTo>
                  <a:pt x="2788" y="3955"/>
                </a:lnTo>
                <a:cubicBezTo>
                  <a:pt x="2982" y="3785"/>
                  <a:pt x="3152" y="3615"/>
                  <a:pt x="3347" y="3445"/>
                </a:cubicBezTo>
                <a:cubicBezTo>
                  <a:pt x="3347" y="3445"/>
                  <a:pt x="3371" y="3420"/>
                  <a:pt x="3371" y="3396"/>
                </a:cubicBezTo>
                <a:lnTo>
                  <a:pt x="3541" y="3372"/>
                </a:lnTo>
                <a:close/>
                <a:moveTo>
                  <a:pt x="3031" y="3445"/>
                </a:moveTo>
                <a:lnTo>
                  <a:pt x="3031" y="3445"/>
                </a:lnTo>
                <a:cubicBezTo>
                  <a:pt x="2861" y="3639"/>
                  <a:pt x="2667" y="3809"/>
                  <a:pt x="2472" y="3979"/>
                </a:cubicBezTo>
                <a:cubicBezTo>
                  <a:pt x="2399" y="3979"/>
                  <a:pt x="2326" y="3955"/>
                  <a:pt x="2254" y="3955"/>
                </a:cubicBezTo>
                <a:cubicBezTo>
                  <a:pt x="2424" y="3809"/>
                  <a:pt x="2594" y="3639"/>
                  <a:pt x="2764" y="3469"/>
                </a:cubicBezTo>
                <a:cubicBezTo>
                  <a:pt x="2861" y="3469"/>
                  <a:pt x="2934" y="3469"/>
                  <a:pt x="3031" y="3445"/>
                </a:cubicBezTo>
                <a:close/>
                <a:moveTo>
                  <a:pt x="11143" y="4018"/>
                </a:moveTo>
                <a:cubicBezTo>
                  <a:pt x="11201" y="4018"/>
                  <a:pt x="11258" y="4020"/>
                  <a:pt x="11315" y="4028"/>
                </a:cubicBezTo>
                <a:cubicBezTo>
                  <a:pt x="11485" y="4052"/>
                  <a:pt x="11655" y="4076"/>
                  <a:pt x="11800" y="4149"/>
                </a:cubicBezTo>
                <a:cubicBezTo>
                  <a:pt x="12043" y="4295"/>
                  <a:pt x="12043" y="4392"/>
                  <a:pt x="11971" y="4659"/>
                </a:cubicBezTo>
                <a:cubicBezTo>
                  <a:pt x="11890" y="4920"/>
                  <a:pt x="11860" y="4982"/>
                  <a:pt x="11687" y="4982"/>
                </a:cubicBezTo>
                <a:cubicBezTo>
                  <a:pt x="11651" y="4982"/>
                  <a:pt x="11608" y="4979"/>
                  <a:pt x="11558" y="4975"/>
                </a:cubicBezTo>
                <a:cubicBezTo>
                  <a:pt x="11388" y="4975"/>
                  <a:pt x="11217" y="4902"/>
                  <a:pt x="11072" y="4854"/>
                </a:cubicBezTo>
                <a:cubicBezTo>
                  <a:pt x="10804" y="4756"/>
                  <a:pt x="10537" y="4635"/>
                  <a:pt x="10319" y="4441"/>
                </a:cubicBezTo>
                <a:cubicBezTo>
                  <a:pt x="10246" y="4368"/>
                  <a:pt x="10173" y="4295"/>
                  <a:pt x="10100" y="4222"/>
                </a:cubicBezTo>
                <a:lnTo>
                  <a:pt x="10100" y="4222"/>
                </a:lnTo>
                <a:cubicBezTo>
                  <a:pt x="10513" y="4319"/>
                  <a:pt x="10926" y="4489"/>
                  <a:pt x="11339" y="4562"/>
                </a:cubicBezTo>
                <a:cubicBezTo>
                  <a:pt x="11347" y="4563"/>
                  <a:pt x="11356" y="4564"/>
                  <a:pt x="11364" y="4564"/>
                </a:cubicBezTo>
                <a:cubicBezTo>
                  <a:pt x="11490" y="4564"/>
                  <a:pt x="11526" y="4391"/>
                  <a:pt x="11412" y="4368"/>
                </a:cubicBezTo>
                <a:cubicBezTo>
                  <a:pt x="11047" y="4295"/>
                  <a:pt x="10732" y="4173"/>
                  <a:pt x="10392" y="4076"/>
                </a:cubicBezTo>
                <a:cubicBezTo>
                  <a:pt x="10489" y="4076"/>
                  <a:pt x="10610" y="4052"/>
                  <a:pt x="10707" y="4052"/>
                </a:cubicBezTo>
                <a:cubicBezTo>
                  <a:pt x="10862" y="4035"/>
                  <a:pt x="11004" y="4018"/>
                  <a:pt x="11143" y="4018"/>
                </a:cubicBezTo>
                <a:close/>
                <a:moveTo>
                  <a:pt x="8201" y="3946"/>
                </a:moveTo>
                <a:cubicBezTo>
                  <a:pt x="8641" y="3946"/>
                  <a:pt x="9112" y="4050"/>
                  <a:pt x="9420" y="4198"/>
                </a:cubicBezTo>
                <a:cubicBezTo>
                  <a:pt x="8958" y="4246"/>
                  <a:pt x="8521" y="4295"/>
                  <a:pt x="8059" y="4368"/>
                </a:cubicBezTo>
                <a:cubicBezTo>
                  <a:pt x="7921" y="4391"/>
                  <a:pt x="7980" y="4588"/>
                  <a:pt x="8089" y="4588"/>
                </a:cubicBezTo>
                <a:cubicBezTo>
                  <a:pt x="8095" y="4588"/>
                  <a:pt x="8102" y="4588"/>
                  <a:pt x="8108" y="4586"/>
                </a:cubicBezTo>
                <a:cubicBezTo>
                  <a:pt x="8570" y="4489"/>
                  <a:pt x="9007" y="4441"/>
                  <a:pt x="9444" y="4416"/>
                </a:cubicBezTo>
                <a:lnTo>
                  <a:pt x="9444" y="4416"/>
                </a:lnTo>
                <a:cubicBezTo>
                  <a:pt x="9104" y="4732"/>
                  <a:pt x="8642" y="5024"/>
                  <a:pt x="8205" y="5169"/>
                </a:cubicBezTo>
                <a:cubicBezTo>
                  <a:pt x="8066" y="5216"/>
                  <a:pt x="7923" y="5245"/>
                  <a:pt x="7787" y="5245"/>
                </a:cubicBezTo>
                <a:cubicBezTo>
                  <a:pt x="7568" y="5245"/>
                  <a:pt x="7368" y="5170"/>
                  <a:pt x="7234" y="4975"/>
                </a:cubicBezTo>
                <a:cubicBezTo>
                  <a:pt x="7088" y="4756"/>
                  <a:pt x="7039" y="4489"/>
                  <a:pt x="7185" y="4295"/>
                </a:cubicBezTo>
                <a:cubicBezTo>
                  <a:pt x="7376" y="4044"/>
                  <a:pt x="7774" y="3946"/>
                  <a:pt x="8201" y="3946"/>
                </a:cubicBezTo>
                <a:close/>
                <a:moveTo>
                  <a:pt x="9881" y="4416"/>
                </a:moveTo>
                <a:cubicBezTo>
                  <a:pt x="10221" y="4878"/>
                  <a:pt x="10513" y="5485"/>
                  <a:pt x="10562" y="6044"/>
                </a:cubicBezTo>
                <a:cubicBezTo>
                  <a:pt x="10562" y="6408"/>
                  <a:pt x="10416" y="6675"/>
                  <a:pt x="10100" y="6821"/>
                </a:cubicBezTo>
                <a:cubicBezTo>
                  <a:pt x="9999" y="6872"/>
                  <a:pt x="9911" y="6901"/>
                  <a:pt x="9832" y="6901"/>
                </a:cubicBezTo>
                <a:cubicBezTo>
                  <a:pt x="9720" y="6901"/>
                  <a:pt x="9627" y="6842"/>
                  <a:pt x="9541" y="6700"/>
                </a:cubicBezTo>
                <a:cubicBezTo>
                  <a:pt x="9274" y="6190"/>
                  <a:pt x="9444" y="5242"/>
                  <a:pt x="9687" y="4611"/>
                </a:cubicBezTo>
                <a:cubicBezTo>
                  <a:pt x="9760" y="4951"/>
                  <a:pt x="9833" y="5315"/>
                  <a:pt x="9881" y="5655"/>
                </a:cubicBezTo>
                <a:cubicBezTo>
                  <a:pt x="9881" y="5728"/>
                  <a:pt x="9936" y="5764"/>
                  <a:pt x="9988" y="5764"/>
                </a:cubicBezTo>
                <a:cubicBezTo>
                  <a:pt x="10039" y="5764"/>
                  <a:pt x="10088" y="5728"/>
                  <a:pt x="10076" y="5655"/>
                </a:cubicBezTo>
                <a:cubicBezTo>
                  <a:pt x="10027" y="5242"/>
                  <a:pt x="9954" y="4829"/>
                  <a:pt x="9881" y="4416"/>
                </a:cubicBezTo>
                <a:close/>
                <a:moveTo>
                  <a:pt x="4971" y="1"/>
                </a:moveTo>
                <a:cubicBezTo>
                  <a:pt x="4442" y="1"/>
                  <a:pt x="3931" y="143"/>
                  <a:pt x="3493" y="481"/>
                </a:cubicBezTo>
                <a:cubicBezTo>
                  <a:pt x="3468" y="530"/>
                  <a:pt x="3444" y="578"/>
                  <a:pt x="3468" y="627"/>
                </a:cubicBezTo>
                <a:cubicBezTo>
                  <a:pt x="3857" y="1258"/>
                  <a:pt x="4707" y="1550"/>
                  <a:pt x="5363" y="1817"/>
                </a:cubicBezTo>
                <a:cubicBezTo>
                  <a:pt x="5880" y="2028"/>
                  <a:pt x="6413" y="2163"/>
                  <a:pt x="6949" y="2163"/>
                </a:cubicBezTo>
                <a:cubicBezTo>
                  <a:pt x="7092" y="2163"/>
                  <a:pt x="7236" y="2153"/>
                  <a:pt x="7379" y="2133"/>
                </a:cubicBezTo>
                <a:lnTo>
                  <a:pt x="7379" y="2133"/>
                </a:lnTo>
                <a:cubicBezTo>
                  <a:pt x="7161" y="2230"/>
                  <a:pt x="6942" y="2303"/>
                  <a:pt x="6723" y="2376"/>
                </a:cubicBezTo>
                <a:cubicBezTo>
                  <a:pt x="6707" y="2376"/>
                  <a:pt x="6691" y="2365"/>
                  <a:pt x="6675" y="2365"/>
                </a:cubicBezTo>
                <a:cubicBezTo>
                  <a:pt x="6667" y="2365"/>
                  <a:pt x="6659" y="2368"/>
                  <a:pt x="6651" y="2376"/>
                </a:cubicBezTo>
                <a:cubicBezTo>
                  <a:pt x="6231" y="2416"/>
                  <a:pt x="5807" y="2426"/>
                  <a:pt x="5383" y="2426"/>
                </a:cubicBezTo>
                <a:cubicBezTo>
                  <a:pt x="4973" y="2426"/>
                  <a:pt x="4563" y="2417"/>
                  <a:pt x="4156" y="2417"/>
                </a:cubicBezTo>
                <a:cubicBezTo>
                  <a:pt x="2688" y="2417"/>
                  <a:pt x="1263" y="2536"/>
                  <a:pt x="67" y="3639"/>
                </a:cubicBezTo>
                <a:cubicBezTo>
                  <a:pt x="1" y="3705"/>
                  <a:pt x="76" y="3812"/>
                  <a:pt x="163" y="3812"/>
                </a:cubicBezTo>
                <a:cubicBezTo>
                  <a:pt x="172" y="3812"/>
                  <a:pt x="180" y="3811"/>
                  <a:pt x="189" y="3809"/>
                </a:cubicBezTo>
                <a:cubicBezTo>
                  <a:pt x="205" y="3809"/>
                  <a:pt x="221" y="3820"/>
                  <a:pt x="237" y="3820"/>
                </a:cubicBezTo>
                <a:cubicBezTo>
                  <a:pt x="245" y="3820"/>
                  <a:pt x="254" y="3817"/>
                  <a:pt x="262" y="3809"/>
                </a:cubicBezTo>
                <a:cubicBezTo>
                  <a:pt x="553" y="3906"/>
                  <a:pt x="869" y="3979"/>
                  <a:pt x="1185" y="4052"/>
                </a:cubicBezTo>
                <a:lnTo>
                  <a:pt x="1233" y="4052"/>
                </a:lnTo>
                <a:cubicBezTo>
                  <a:pt x="1670" y="4138"/>
                  <a:pt x="2116" y="4181"/>
                  <a:pt x="2562" y="4181"/>
                </a:cubicBezTo>
                <a:cubicBezTo>
                  <a:pt x="3379" y="4181"/>
                  <a:pt x="4195" y="4035"/>
                  <a:pt x="4950" y="3736"/>
                </a:cubicBezTo>
                <a:cubicBezTo>
                  <a:pt x="4974" y="3736"/>
                  <a:pt x="4999" y="3712"/>
                  <a:pt x="4999" y="3712"/>
                </a:cubicBezTo>
                <a:cubicBezTo>
                  <a:pt x="5169" y="3639"/>
                  <a:pt x="5339" y="3566"/>
                  <a:pt x="5509" y="3469"/>
                </a:cubicBezTo>
                <a:cubicBezTo>
                  <a:pt x="5522" y="3475"/>
                  <a:pt x="5533" y="3478"/>
                  <a:pt x="5543" y="3478"/>
                </a:cubicBezTo>
                <a:cubicBezTo>
                  <a:pt x="5570" y="3478"/>
                  <a:pt x="5588" y="3456"/>
                  <a:pt x="5606" y="3420"/>
                </a:cubicBezTo>
                <a:cubicBezTo>
                  <a:pt x="5995" y="3226"/>
                  <a:pt x="6383" y="2959"/>
                  <a:pt x="6723" y="2667"/>
                </a:cubicBezTo>
                <a:cubicBezTo>
                  <a:pt x="6748" y="2643"/>
                  <a:pt x="6748" y="2619"/>
                  <a:pt x="6748" y="2594"/>
                </a:cubicBezTo>
                <a:cubicBezTo>
                  <a:pt x="7039" y="2497"/>
                  <a:pt x="7355" y="2376"/>
                  <a:pt x="7647" y="2254"/>
                </a:cubicBezTo>
                <a:lnTo>
                  <a:pt x="7647" y="2254"/>
                </a:lnTo>
                <a:cubicBezTo>
                  <a:pt x="7306" y="2813"/>
                  <a:pt x="8084" y="3445"/>
                  <a:pt x="8788" y="3785"/>
                </a:cubicBezTo>
                <a:cubicBezTo>
                  <a:pt x="8580" y="3747"/>
                  <a:pt x="8364" y="3725"/>
                  <a:pt x="8155" y="3725"/>
                </a:cubicBezTo>
                <a:cubicBezTo>
                  <a:pt x="7558" y="3725"/>
                  <a:pt x="7019" y="3900"/>
                  <a:pt x="6893" y="4368"/>
                </a:cubicBezTo>
                <a:cubicBezTo>
                  <a:pt x="6748" y="4926"/>
                  <a:pt x="7258" y="5461"/>
                  <a:pt x="7792" y="5461"/>
                </a:cubicBezTo>
                <a:cubicBezTo>
                  <a:pt x="8375" y="5437"/>
                  <a:pt x="8958" y="5096"/>
                  <a:pt x="9420" y="4708"/>
                </a:cubicBezTo>
                <a:lnTo>
                  <a:pt x="9420" y="4708"/>
                </a:lnTo>
                <a:cubicBezTo>
                  <a:pt x="9323" y="5072"/>
                  <a:pt x="9274" y="5461"/>
                  <a:pt x="9250" y="5801"/>
                </a:cubicBezTo>
                <a:cubicBezTo>
                  <a:pt x="9201" y="6190"/>
                  <a:pt x="9177" y="6918"/>
                  <a:pt x="9638" y="7088"/>
                </a:cubicBezTo>
                <a:cubicBezTo>
                  <a:pt x="9705" y="7111"/>
                  <a:pt x="9772" y="7121"/>
                  <a:pt x="9839" y="7121"/>
                </a:cubicBezTo>
                <a:cubicBezTo>
                  <a:pt x="10285" y="7121"/>
                  <a:pt x="10714" y="6664"/>
                  <a:pt x="10756" y="6262"/>
                </a:cubicBezTo>
                <a:cubicBezTo>
                  <a:pt x="10804" y="5752"/>
                  <a:pt x="10610" y="5218"/>
                  <a:pt x="10343" y="4732"/>
                </a:cubicBezTo>
                <a:lnTo>
                  <a:pt x="10343" y="4732"/>
                </a:lnTo>
                <a:cubicBezTo>
                  <a:pt x="10562" y="4878"/>
                  <a:pt x="10829" y="4999"/>
                  <a:pt x="11072" y="5072"/>
                </a:cubicBezTo>
                <a:cubicBezTo>
                  <a:pt x="11234" y="5123"/>
                  <a:pt x="11455" y="5169"/>
                  <a:pt x="11668" y="5169"/>
                </a:cubicBezTo>
                <a:cubicBezTo>
                  <a:pt x="11966" y="5169"/>
                  <a:pt x="12250" y="5078"/>
                  <a:pt x="12335" y="4781"/>
                </a:cubicBezTo>
                <a:cubicBezTo>
                  <a:pt x="12456" y="4343"/>
                  <a:pt x="12019" y="3955"/>
                  <a:pt x="11630" y="3858"/>
                </a:cubicBezTo>
                <a:cubicBezTo>
                  <a:pt x="11480" y="3822"/>
                  <a:pt x="11330" y="3809"/>
                  <a:pt x="11180" y="3809"/>
                </a:cubicBezTo>
                <a:cubicBezTo>
                  <a:pt x="10820" y="3809"/>
                  <a:pt x="10460" y="3882"/>
                  <a:pt x="10100" y="3882"/>
                </a:cubicBezTo>
                <a:cubicBezTo>
                  <a:pt x="10416" y="3517"/>
                  <a:pt x="10780" y="3202"/>
                  <a:pt x="10975" y="2764"/>
                </a:cubicBezTo>
                <a:cubicBezTo>
                  <a:pt x="11169" y="2303"/>
                  <a:pt x="10999" y="1744"/>
                  <a:pt x="10513" y="1574"/>
                </a:cubicBezTo>
                <a:cubicBezTo>
                  <a:pt x="10413" y="1537"/>
                  <a:pt x="10313" y="1520"/>
                  <a:pt x="10216" y="1520"/>
                </a:cubicBezTo>
                <a:cubicBezTo>
                  <a:pt x="9867" y="1520"/>
                  <a:pt x="9564" y="1747"/>
                  <a:pt x="9468" y="2109"/>
                </a:cubicBezTo>
                <a:cubicBezTo>
                  <a:pt x="9420" y="2327"/>
                  <a:pt x="9396" y="2546"/>
                  <a:pt x="9420" y="2764"/>
                </a:cubicBezTo>
                <a:cubicBezTo>
                  <a:pt x="9323" y="2546"/>
                  <a:pt x="9201" y="2351"/>
                  <a:pt x="9055" y="2181"/>
                </a:cubicBezTo>
                <a:cubicBezTo>
                  <a:pt x="8885" y="2011"/>
                  <a:pt x="8667" y="1890"/>
                  <a:pt x="8448" y="1890"/>
                </a:cubicBezTo>
                <a:cubicBezTo>
                  <a:pt x="8472" y="1817"/>
                  <a:pt x="8448" y="1744"/>
                  <a:pt x="8375" y="1720"/>
                </a:cubicBezTo>
                <a:cubicBezTo>
                  <a:pt x="8375" y="1720"/>
                  <a:pt x="8351" y="1720"/>
                  <a:pt x="8351" y="1696"/>
                </a:cubicBezTo>
                <a:cubicBezTo>
                  <a:pt x="7598" y="806"/>
                  <a:pt x="6232" y="1"/>
                  <a:pt x="4971" y="1"/>
                </a:cubicBezTo>
                <a:close/>
              </a:path>
            </a:pathLst>
          </a:custGeom>
          <a:solidFill>
            <a:srgbClr val="5420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4" name="Google Shape;744;p44"/>
          <p:cNvSpPr/>
          <p:nvPr/>
        </p:nvSpPr>
        <p:spPr>
          <a:xfrm rot="1498846">
            <a:off x="5705592" y="-516751"/>
            <a:ext cx="3927371" cy="2370062"/>
          </a:xfrm>
          <a:custGeom>
            <a:avLst/>
            <a:gdLst/>
            <a:ahLst/>
            <a:cxnLst/>
            <a:rect l="l" t="t" r="r" b="b"/>
            <a:pathLst>
              <a:path w="248384" h="149893" extrusionOk="0">
                <a:moveTo>
                  <a:pt x="57964" y="12292"/>
                </a:moveTo>
                <a:cubicBezTo>
                  <a:pt x="46751" y="8949"/>
                  <a:pt x="8792" y="-8503"/>
                  <a:pt x="2676" y="5686"/>
                </a:cubicBezTo>
                <a:cubicBezTo>
                  <a:pt x="-3440" y="19875"/>
                  <a:pt x="516" y="79200"/>
                  <a:pt x="21269" y="97425"/>
                </a:cubicBezTo>
                <a:cubicBezTo>
                  <a:pt x="42023" y="115651"/>
                  <a:pt x="99839" y="106436"/>
                  <a:pt x="127197" y="115039"/>
                </a:cubicBezTo>
                <a:cubicBezTo>
                  <a:pt x="154556" y="123642"/>
                  <a:pt x="165278" y="155282"/>
                  <a:pt x="185420" y="149044"/>
                </a:cubicBezTo>
                <a:cubicBezTo>
                  <a:pt x="205562" y="142806"/>
                  <a:pt x="252329" y="102196"/>
                  <a:pt x="248048" y="77610"/>
                </a:cubicBezTo>
                <a:cubicBezTo>
                  <a:pt x="243767" y="53024"/>
                  <a:pt x="189417" y="10172"/>
                  <a:pt x="159734" y="1528"/>
                </a:cubicBezTo>
                <a:cubicBezTo>
                  <a:pt x="130051" y="-7116"/>
                  <a:pt x="86914" y="23953"/>
                  <a:pt x="69952" y="25747"/>
                </a:cubicBezTo>
                <a:cubicBezTo>
                  <a:pt x="52990" y="27541"/>
                  <a:pt x="69177" y="15636"/>
                  <a:pt x="57964" y="12292"/>
                </a:cubicBezTo>
                <a:close/>
              </a:path>
            </a:pathLst>
          </a:cu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45" name="Google Shape;745;p44"/>
          <p:cNvSpPr/>
          <p:nvPr/>
        </p:nvSpPr>
        <p:spPr>
          <a:xfrm rot="-8583055">
            <a:off x="7262055" y="4494216"/>
            <a:ext cx="2452298" cy="796655"/>
          </a:xfrm>
          <a:custGeom>
            <a:avLst/>
            <a:gdLst/>
            <a:ahLst/>
            <a:cxnLst/>
            <a:rect l="l" t="t" r="r" b="b"/>
            <a:pathLst>
              <a:path w="35486" h="11528" extrusionOk="0">
                <a:moveTo>
                  <a:pt x="28562" y="1"/>
                </a:moveTo>
                <a:lnTo>
                  <a:pt x="28562" y="1"/>
                </a:lnTo>
                <a:cubicBezTo>
                  <a:pt x="28101" y="122"/>
                  <a:pt x="27639" y="341"/>
                  <a:pt x="27275" y="633"/>
                </a:cubicBezTo>
                <a:cubicBezTo>
                  <a:pt x="26911" y="924"/>
                  <a:pt x="26595" y="1264"/>
                  <a:pt x="26400" y="1653"/>
                </a:cubicBezTo>
                <a:cubicBezTo>
                  <a:pt x="26255" y="2017"/>
                  <a:pt x="26182" y="2406"/>
                  <a:pt x="26255" y="2843"/>
                </a:cubicBezTo>
                <a:cubicBezTo>
                  <a:pt x="26206" y="2843"/>
                  <a:pt x="26157" y="2867"/>
                  <a:pt x="26133" y="2916"/>
                </a:cubicBezTo>
                <a:cubicBezTo>
                  <a:pt x="25817" y="3402"/>
                  <a:pt x="25453" y="3839"/>
                  <a:pt x="25113" y="4301"/>
                </a:cubicBezTo>
                <a:cubicBezTo>
                  <a:pt x="24846" y="4714"/>
                  <a:pt x="24554" y="5151"/>
                  <a:pt x="24433" y="5637"/>
                </a:cubicBezTo>
                <a:cubicBezTo>
                  <a:pt x="23801" y="5928"/>
                  <a:pt x="23170" y="6171"/>
                  <a:pt x="22514" y="6414"/>
                </a:cubicBezTo>
                <a:cubicBezTo>
                  <a:pt x="21906" y="6608"/>
                  <a:pt x="21299" y="6803"/>
                  <a:pt x="20692" y="6997"/>
                </a:cubicBezTo>
                <a:cubicBezTo>
                  <a:pt x="21250" y="6341"/>
                  <a:pt x="21809" y="5685"/>
                  <a:pt x="22319" y="5005"/>
                </a:cubicBezTo>
                <a:cubicBezTo>
                  <a:pt x="22337" y="5006"/>
                  <a:pt x="22354" y="5007"/>
                  <a:pt x="22371" y="5007"/>
                </a:cubicBezTo>
                <a:cubicBezTo>
                  <a:pt x="22763" y="5007"/>
                  <a:pt x="23108" y="4746"/>
                  <a:pt x="23364" y="4374"/>
                </a:cubicBezTo>
                <a:cubicBezTo>
                  <a:pt x="23485" y="4204"/>
                  <a:pt x="23583" y="4033"/>
                  <a:pt x="23680" y="3839"/>
                </a:cubicBezTo>
                <a:cubicBezTo>
                  <a:pt x="23801" y="3621"/>
                  <a:pt x="23898" y="3378"/>
                  <a:pt x="23971" y="3135"/>
                </a:cubicBezTo>
                <a:cubicBezTo>
                  <a:pt x="24044" y="2916"/>
                  <a:pt x="24093" y="2697"/>
                  <a:pt x="24141" y="2503"/>
                </a:cubicBezTo>
                <a:cubicBezTo>
                  <a:pt x="24214" y="2406"/>
                  <a:pt x="24263" y="2333"/>
                  <a:pt x="24336" y="2236"/>
                </a:cubicBezTo>
                <a:cubicBezTo>
                  <a:pt x="24404" y="2133"/>
                  <a:pt x="24292" y="2019"/>
                  <a:pt x="24186" y="2019"/>
                </a:cubicBezTo>
                <a:cubicBezTo>
                  <a:pt x="24141" y="2019"/>
                  <a:pt x="24097" y="2040"/>
                  <a:pt x="24068" y="2090"/>
                </a:cubicBezTo>
                <a:cubicBezTo>
                  <a:pt x="24044" y="2114"/>
                  <a:pt x="24044" y="2114"/>
                  <a:pt x="24044" y="2139"/>
                </a:cubicBezTo>
                <a:cubicBezTo>
                  <a:pt x="23412" y="2309"/>
                  <a:pt x="22757" y="2795"/>
                  <a:pt x="22416" y="3329"/>
                </a:cubicBezTo>
                <a:cubicBezTo>
                  <a:pt x="22344" y="3426"/>
                  <a:pt x="22271" y="3572"/>
                  <a:pt x="22222" y="3742"/>
                </a:cubicBezTo>
                <a:cubicBezTo>
                  <a:pt x="22076" y="4082"/>
                  <a:pt x="21955" y="4519"/>
                  <a:pt x="22101" y="4811"/>
                </a:cubicBezTo>
                <a:cubicBezTo>
                  <a:pt x="21493" y="5588"/>
                  <a:pt x="20862" y="6366"/>
                  <a:pt x="20206" y="7119"/>
                </a:cubicBezTo>
                <a:cubicBezTo>
                  <a:pt x="20206" y="7119"/>
                  <a:pt x="20206" y="7143"/>
                  <a:pt x="20182" y="7143"/>
                </a:cubicBezTo>
                <a:cubicBezTo>
                  <a:pt x="19113" y="7459"/>
                  <a:pt x="18044" y="7726"/>
                  <a:pt x="16951" y="7920"/>
                </a:cubicBezTo>
                <a:cubicBezTo>
                  <a:pt x="17752" y="7264"/>
                  <a:pt x="18433" y="6463"/>
                  <a:pt x="19088" y="5661"/>
                </a:cubicBezTo>
                <a:cubicBezTo>
                  <a:pt x="19137" y="5588"/>
                  <a:pt x="19186" y="5515"/>
                  <a:pt x="19258" y="5442"/>
                </a:cubicBezTo>
                <a:cubicBezTo>
                  <a:pt x="19362" y="5471"/>
                  <a:pt x="19460" y="5484"/>
                  <a:pt x="19555" y="5484"/>
                </a:cubicBezTo>
                <a:cubicBezTo>
                  <a:pt x="20355" y="5484"/>
                  <a:pt x="20861" y="4538"/>
                  <a:pt x="21056" y="3669"/>
                </a:cubicBezTo>
                <a:cubicBezTo>
                  <a:pt x="21105" y="3426"/>
                  <a:pt x="21153" y="3183"/>
                  <a:pt x="21153" y="2965"/>
                </a:cubicBezTo>
                <a:cubicBezTo>
                  <a:pt x="21202" y="2892"/>
                  <a:pt x="21250" y="2819"/>
                  <a:pt x="21275" y="2746"/>
                </a:cubicBezTo>
                <a:cubicBezTo>
                  <a:pt x="21325" y="2612"/>
                  <a:pt x="21225" y="2501"/>
                  <a:pt x="21126" y="2501"/>
                </a:cubicBezTo>
                <a:cubicBezTo>
                  <a:pt x="21082" y="2501"/>
                  <a:pt x="21038" y="2523"/>
                  <a:pt x="21008" y="2576"/>
                </a:cubicBezTo>
                <a:cubicBezTo>
                  <a:pt x="21008" y="2625"/>
                  <a:pt x="20983" y="2673"/>
                  <a:pt x="20959" y="2722"/>
                </a:cubicBezTo>
                <a:cubicBezTo>
                  <a:pt x="20765" y="2770"/>
                  <a:pt x="20570" y="2892"/>
                  <a:pt x="20376" y="3038"/>
                </a:cubicBezTo>
                <a:cubicBezTo>
                  <a:pt x="20254" y="3135"/>
                  <a:pt x="20133" y="3208"/>
                  <a:pt x="20036" y="3305"/>
                </a:cubicBezTo>
                <a:lnTo>
                  <a:pt x="20012" y="3305"/>
                </a:lnTo>
                <a:cubicBezTo>
                  <a:pt x="19842" y="3475"/>
                  <a:pt x="19696" y="3621"/>
                  <a:pt x="19550" y="3791"/>
                </a:cubicBezTo>
                <a:lnTo>
                  <a:pt x="19550" y="3815"/>
                </a:lnTo>
                <a:cubicBezTo>
                  <a:pt x="19161" y="4276"/>
                  <a:pt x="18918" y="4787"/>
                  <a:pt x="19064" y="5224"/>
                </a:cubicBezTo>
                <a:cubicBezTo>
                  <a:pt x="18991" y="5297"/>
                  <a:pt x="18943" y="5370"/>
                  <a:pt x="18870" y="5442"/>
                </a:cubicBezTo>
                <a:cubicBezTo>
                  <a:pt x="18117" y="6390"/>
                  <a:pt x="17315" y="7313"/>
                  <a:pt x="16319" y="8042"/>
                </a:cubicBezTo>
                <a:cubicBezTo>
                  <a:pt x="15007" y="8260"/>
                  <a:pt x="13671" y="8358"/>
                  <a:pt x="12335" y="8382"/>
                </a:cubicBezTo>
                <a:cubicBezTo>
                  <a:pt x="12675" y="8163"/>
                  <a:pt x="13088" y="8017"/>
                  <a:pt x="13404" y="7799"/>
                </a:cubicBezTo>
                <a:cubicBezTo>
                  <a:pt x="13963" y="7410"/>
                  <a:pt x="14497" y="6997"/>
                  <a:pt x="15007" y="6536"/>
                </a:cubicBezTo>
                <a:cubicBezTo>
                  <a:pt x="15202" y="6390"/>
                  <a:pt x="15372" y="6220"/>
                  <a:pt x="15542" y="6050"/>
                </a:cubicBezTo>
                <a:cubicBezTo>
                  <a:pt x="15729" y="6160"/>
                  <a:pt x="15907" y="6209"/>
                  <a:pt x="16076" y="6209"/>
                </a:cubicBezTo>
                <a:cubicBezTo>
                  <a:pt x="16653" y="6209"/>
                  <a:pt x="17117" y="5638"/>
                  <a:pt x="17437" y="4981"/>
                </a:cubicBezTo>
                <a:cubicBezTo>
                  <a:pt x="17655" y="4568"/>
                  <a:pt x="17801" y="4106"/>
                  <a:pt x="17898" y="3742"/>
                </a:cubicBezTo>
                <a:cubicBezTo>
                  <a:pt x="17947" y="3718"/>
                  <a:pt x="17995" y="3669"/>
                  <a:pt x="18044" y="3645"/>
                </a:cubicBezTo>
                <a:cubicBezTo>
                  <a:pt x="18187" y="3543"/>
                  <a:pt x="18107" y="3355"/>
                  <a:pt x="17977" y="3355"/>
                </a:cubicBezTo>
                <a:cubicBezTo>
                  <a:pt x="17952" y="3355"/>
                  <a:pt x="17925" y="3362"/>
                  <a:pt x="17898" y="3378"/>
                </a:cubicBezTo>
                <a:cubicBezTo>
                  <a:pt x="17825" y="3426"/>
                  <a:pt x="17752" y="3475"/>
                  <a:pt x="17704" y="3523"/>
                </a:cubicBezTo>
                <a:cubicBezTo>
                  <a:pt x="16489" y="3693"/>
                  <a:pt x="14789" y="4495"/>
                  <a:pt x="15347" y="5831"/>
                </a:cubicBezTo>
                <a:cubicBezTo>
                  <a:pt x="15177" y="5977"/>
                  <a:pt x="15032" y="6147"/>
                  <a:pt x="14862" y="6293"/>
                </a:cubicBezTo>
                <a:cubicBezTo>
                  <a:pt x="14327" y="6754"/>
                  <a:pt x="13793" y="7191"/>
                  <a:pt x="13185" y="7580"/>
                </a:cubicBezTo>
                <a:cubicBezTo>
                  <a:pt x="12748" y="7872"/>
                  <a:pt x="12238" y="8042"/>
                  <a:pt x="11849" y="8406"/>
                </a:cubicBezTo>
                <a:cubicBezTo>
                  <a:pt x="11436" y="8406"/>
                  <a:pt x="11023" y="8406"/>
                  <a:pt x="10610" y="8382"/>
                </a:cubicBezTo>
                <a:cubicBezTo>
                  <a:pt x="8886" y="8333"/>
                  <a:pt x="7161" y="8187"/>
                  <a:pt x="5460" y="7823"/>
                </a:cubicBezTo>
                <a:cubicBezTo>
                  <a:pt x="3614" y="7434"/>
                  <a:pt x="1792" y="6779"/>
                  <a:pt x="286" y="5637"/>
                </a:cubicBezTo>
                <a:cubicBezTo>
                  <a:pt x="256" y="5615"/>
                  <a:pt x="226" y="5606"/>
                  <a:pt x="199" y="5606"/>
                </a:cubicBezTo>
                <a:cubicBezTo>
                  <a:pt x="74" y="5606"/>
                  <a:pt x="1" y="5804"/>
                  <a:pt x="140" y="5904"/>
                </a:cubicBezTo>
                <a:cubicBezTo>
                  <a:pt x="1501" y="6924"/>
                  <a:pt x="3104" y="7556"/>
                  <a:pt x="4756" y="7969"/>
                </a:cubicBezTo>
                <a:cubicBezTo>
                  <a:pt x="6456" y="8382"/>
                  <a:pt x="8206" y="8600"/>
                  <a:pt x="9930" y="8673"/>
                </a:cubicBezTo>
                <a:cubicBezTo>
                  <a:pt x="10562" y="8698"/>
                  <a:pt x="11193" y="8698"/>
                  <a:pt x="11801" y="8698"/>
                </a:cubicBezTo>
                <a:lnTo>
                  <a:pt x="11825" y="8698"/>
                </a:lnTo>
                <a:cubicBezTo>
                  <a:pt x="12675" y="9378"/>
                  <a:pt x="13598" y="9961"/>
                  <a:pt x="14570" y="10471"/>
                </a:cubicBezTo>
                <a:cubicBezTo>
                  <a:pt x="14619" y="11054"/>
                  <a:pt x="15688" y="11321"/>
                  <a:pt x="16368" y="11370"/>
                </a:cubicBezTo>
                <a:cubicBezTo>
                  <a:pt x="16465" y="11418"/>
                  <a:pt x="16562" y="11467"/>
                  <a:pt x="16659" y="11515"/>
                </a:cubicBezTo>
                <a:cubicBezTo>
                  <a:pt x="16682" y="11524"/>
                  <a:pt x="16704" y="11528"/>
                  <a:pt x="16726" y="11528"/>
                </a:cubicBezTo>
                <a:cubicBezTo>
                  <a:pt x="16884" y="11528"/>
                  <a:pt x="16979" y="11313"/>
                  <a:pt x="16829" y="11248"/>
                </a:cubicBezTo>
                <a:cubicBezTo>
                  <a:pt x="16756" y="11200"/>
                  <a:pt x="16659" y="11175"/>
                  <a:pt x="16586" y="11151"/>
                </a:cubicBezTo>
                <a:cubicBezTo>
                  <a:pt x="16489" y="11030"/>
                  <a:pt x="16368" y="10908"/>
                  <a:pt x="16246" y="10787"/>
                </a:cubicBezTo>
                <a:lnTo>
                  <a:pt x="16222" y="10787"/>
                </a:lnTo>
                <a:cubicBezTo>
                  <a:pt x="16076" y="10665"/>
                  <a:pt x="15906" y="10568"/>
                  <a:pt x="15712" y="10471"/>
                </a:cubicBezTo>
                <a:cubicBezTo>
                  <a:pt x="15429" y="10340"/>
                  <a:pt x="15145" y="10249"/>
                  <a:pt x="14880" y="10249"/>
                </a:cubicBezTo>
                <a:cubicBezTo>
                  <a:pt x="14849" y="10249"/>
                  <a:pt x="14819" y="10250"/>
                  <a:pt x="14789" y="10252"/>
                </a:cubicBezTo>
                <a:cubicBezTo>
                  <a:pt x="13938" y="9791"/>
                  <a:pt x="13088" y="9281"/>
                  <a:pt x="12311" y="8698"/>
                </a:cubicBezTo>
                <a:cubicBezTo>
                  <a:pt x="13428" y="8673"/>
                  <a:pt x="14546" y="8600"/>
                  <a:pt x="15639" y="8455"/>
                </a:cubicBezTo>
                <a:cubicBezTo>
                  <a:pt x="15882" y="8406"/>
                  <a:pt x="16125" y="8382"/>
                  <a:pt x="16368" y="8333"/>
                </a:cubicBezTo>
                <a:cubicBezTo>
                  <a:pt x="16392" y="8358"/>
                  <a:pt x="16416" y="8358"/>
                  <a:pt x="16441" y="8358"/>
                </a:cubicBezTo>
                <a:cubicBezTo>
                  <a:pt x="17242" y="8358"/>
                  <a:pt x="17947" y="8819"/>
                  <a:pt x="18651" y="9135"/>
                </a:cubicBezTo>
                <a:lnTo>
                  <a:pt x="18700" y="9135"/>
                </a:lnTo>
                <a:cubicBezTo>
                  <a:pt x="18408" y="10155"/>
                  <a:pt x="19477" y="10617"/>
                  <a:pt x="20473" y="10835"/>
                </a:cubicBezTo>
                <a:cubicBezTo>
                  <a:pt x="20910" y="10932"/>
                  <a:pt x="21348" y="11005"/>
                  <a:pt x="21639" y="11030"/>
                </a:cubicBezTo>
                <a:cubicBezTo>
                  <a:pt x="21615" y="10811"/>
                  <a:pt x="21493" y="10592"/>
                  <a:pt x="21348" y="10349"/>
                </a:cubicBezTo>
                <a:lnTo>
                  <a:pt x="21348" y="10325"/>
                </a:lnTo>
                <a:cubicBezTo>
                  <a:pt x="21348" y="10325"/>
                  <a:pt x="21348" y="10349"/>
                  <a:pt x="21323" y="10349"/>
                </a:cubicBezTo>
                <a:cubicBezTo>
                  <a:pt x="20983" y="9815"/>
                  <a:pt x="20400" y="9329"/>
                  <a:pt x="19793" y="9062"/>
                </a:cubicBezTo>
                <a:cubicBezTo>
                  <a:pt x="19559" y="8972"/>
                  <a:pt x="19311" y="8922"/>
                  <a:pt x="19090" y="8922"/>
                </a:cubicBezTo>
                <a:cubicBezTo>
                  <a:pt x="19013" y="8922"/>
                  <a:pt x="18939" y="8928"/>
                  <a:pt x="18870" y="8941"/>
                </a:cubicBezTo>
                <a:cubicBezTo>
                  <a:pt x="18846" y="8892"/>
                  <a:pt x="18821" y="8868"/>
                  <a:pt x="18797" y="8868"/>
                </a:cubicBezTo>
                <a:cubicBezTo>
                  <a:pt x="18287" y="8649"/>
                  <a:pt x="17777" y="8358"/>
                  <a:pt x="17242" y="8187"/>
                </a:cubicBezTo>
                <a:cubicBezTo>
                  <a:pt x="18238" y="7993"/>
                  <a:pt x="19234" y="7750"/>
                  <a:pt x="20230" y="7459"/>
                </a:cubicBezTo>
                <a:cubicBezTo>
                  <a:pt x="20254" y="7483"/>
                  <a:pt x="20279" y="7483"/>
                  <a:pt x="20303" y="7483"/>
                </a:cubicBezTo>
                <a:cubicBezTo>
                  <a:pt x="21008" y="7580"/>
                  <a:pt x="21712" y="7799"/>
                  <a:pt x="22416" y="7993"/>
                </a:cubicBezTo>
                <a:cubicBezTo>
                  <a:pt x="22392" y="8333"/>
                  <a:pt x="22684" y="8528"/>
                  <a:pt x="23072" y="8625"/>
                </a:cubicBezTo>
                <a:lnTo>
                  <a:pt x="23097" y="8625"/>
                </a:lnTo>
                <a:cubicBezTo>
                  <a:pt x="23405" y="8702"/>
                  <a:pt x="23794" y="8731"/>
                  <a:pt x="24186" y="8731"/>
                </a:cubicBezTo>
                <a:cubicBezTo>
                  <a:pt x="24536" y="8731"/>
                  <a:pt x="24888" y="8708"/>
                  <a:pt x="25186" y="8673"/>
                </a:cubicBezTo>
                <a:cubicBezTo>
                  <a:pt x="25404" y="8698"/>
                  <a:pt x="25623" y="8722"/>
                  <a:pt x="25842" y="8722"/>
                </a:cubicBezTo>
                <a:cubicBezTo>
                  <a:pt x="26036" y="8722"/>
                  <a:pt x="26036" y="8406"/>
                  <a:pt x="25842" y="8406"/>
                </a:cubicBezTo>
                <a:lnTo>
                  <a:pt x="25574" y="8406"/>
                </a:lnTo>
                <a:cubicBezTo>
                  <a:pt x="24972" y="8052"/>
                  <a:pt x="23802" y="7414"/>
                  <a:pt x="23071" y="7414"/>
                </a:cubicBezTo>
                <a:cubicBezTo>
                  <a:pt x="22799" y="7414"/>
                  <a:pt x="22588" y="7502"/>
                  <a:pt x="22489" y="7726"/>
                </a:cubicBezTo>
                <a:cubicBezTo>
                  <a:pt x="21955" y="7556"/>
                  <a:pt x="21396" y="7410"/>
                  <a:pt x="20862" y="7289"/>
                </a:cubicBezTo>
                <a:cubicBezTo>
                  <a:pt x="21178" y="7191"/>
                  <a:pt x="21518" y="7094"/>
                  <a:pt x="21858" y="6973"/>
                </a:cubicBezTo>
                <a:cubicBezTo>
                  <a:pt x="22757" y="6681"/>
                  <a:pt x="23655" y="6341"/>
                  <a:pt x="24506" y="5953"/>
                </a:cubicBezTo>
                <a:lnTo>
                  <a:pt x="24554" y="5953"/>
                </a:lnTo>
                <a:cubicBezTo>
                  <a:pt x="25137" y="6001"/>
                  <a:pt x="25745" y="6001"/>
                  <a:pt x="26328" y="6001"/>
                </a:cubicBezTo>
                <a:cubicBezTo>
                  <a:pt x="26376" y="6001"/>
                  <a:pt x="26425" y="5977"/>
                  <a:pt x="26449" y="5953"/>
                </a:cubicBezTo>
                <a:cubicBezTo>
                  <a:pt x="26595" y="6438"/>
                  <a:pt x="27032" y="6681"/>
                  <a:pt x="27591" y="6754"/>
                </a:cubicBezTo>
                <a:cubicBezTo>
                  <a:pt x="27809" y="6803"/>
                  <a:pt x="28028" y="6803"/>
                  <a:pt x="28271" y="6803"/>
                </a:cubicBezTo>
                <a:cubicBezTo>
                  <a:pt x="28562" y="6779"/>
                  <a:pt x="28854" y="6730"/>
                  <a:pt x="29145" y="6681"/>
                </a:cubicBezTo>
                <a:cubicBezTo>
                  <a:pt x="29704" y="6560"/>
                  <a:pt x="30190" y="6390"/>
                  <a:pt x="30457" y="6196"/>
                </a:cubicBezTo>
                <a:cubicBezTo>
                  <a:pt x="29818" y="5780"/>
                  <a:pt x="28715" y="5375"/>
                  <a:pt x="27753" y="5375"/>
                </a:cubicBezTo>
                <a:cubicBezTo>
                  <a:pt x="27252" y="5375"/>
                  <a:pt x="26790" y="5484"/>
                  <a:pt x="26449" y="5758"/>
                </a:cubicBezTo>
                <a:cubicBezTo>
                  <a:pt x="26425" y="5710"/>
                  <a:pt x="26400" y="5685"/>
                  <a:pt x="26328" y="5685"/>
                </a:cubicBezTo>
                <a:cubicBezTo>
                  <a:pt x="26052" y="5685"/>
                  <a:pt x="25777" y="5696"/>
                  <a:pt x="25502" y="5696"/>
                </a:cubicBezTo>
                <a:cubicBezTo>
                  <a:pt x="25364" y="5696"/>
                  <a:pt x="25226" y="5693"/>
                  <a:pt x="25089" y="5685"/>
                </a:cubicBezTo>
                <a:lnTo>
                  <a:pt x="25113" y="5685"/>
                </a:lnTo>
                <a:cubicBezTo>
                  <a:pt x="26157" y="5127"/>
                  <a:pt x="27081" y="4374"/>
                  <a:pt x="28125" y="3815"/>
                </a:cubicBezTo>
                <a:cubicBezTo>
                  <a:pt x="28149" y="3815"/>
                  <a:pt x="28174" y="3791"/>
                  <a:pt x="28174" y="3766"/>
                </a:cubicBezTo>
                <a:cubicBezTo>
                  <a:pt x="28485" y="3834"/>
                  <a:pt x="28814" y="3866"/>
                  <a:pt x="29152" y="3866"/>
                </a:cubicBezTo>
                <a:cubicBezTo>
                  <a:pt x="30396" y="3866"/>
                  <a:pt x="31775" y="3434"/>
                  <a:pt x="32959" y="2746"/>
                </a:cubicBezTo>
                <a:cubicBezTo>
                  <a:pt x="34052" y="2090"/>
                  <a:pt x="34976" y="1264"/>
                  <a:pt x="35486" y="341"/>
                </a:cubicBezTo>
                <a:cubicBezTo>
                  <a:pt x="35187" y="284"/>
                  <a:pt x="34863" y="261"/>
                  <a:pt x="34529" y="261"/>
                </a:cubicBezTo>
                <a:cubicBezTo>
                  <a:pt x="34293" y="261"/>
                  <a:pt x="34051" y="272"/>
                  <a:pt x="33810" y="292"/>
                </a:cubicBezTo>
                <a:cubicBezTo>
                  <a:pt x="33227" y="341"/>
                  <a:pt x="32619" y="463"/>
                  <a:pt x="32036" y="633"/>
                </a:cubicBezTo>
                <a:cubicBezTo>
                  <a:pt x="31235" y="876"/>
                  <a:pt x="30457" y="1216"/>
                  <a:pt x="29850" y="1629"/>
                </a:cubicBezTo>
                <a:cubicBezTo>
                  <a:pt x="29291" y="2017"/>
                  <a:pt x="28295" y="2819"/>
                  <a:pt x="28077" y="3523"/>
                </a:cubicBezTo>
                <a:cubicBezTo>
                  <a:pt x="28064" y="3511"/>
                  <a:pt x="28046" y="3505"/>
                  <a:pt x="28028" y="3505"/>
                </a:cubicBezTo>
                <a:cubicBezTo>
                  <a:pt x="28010" y="3505"/>
                  <a:pt x="27992" y="3511"/>
                  <a:pt x="27979" y="3523"/>
                </a:cubicBezTo>
                <a:cubicBezTo>
                  <a:pt x="27081" y="4009"/>
                  <a:pt x="26279" y="4641"/>
                  <a:pt x="25380" y="5151"/>
                </a:cubicBezTo>
                <a:cubicBezTo>
                  <a:pt x="25186" y="5272"/>
                  <a:pt x="24991" y="5370"/>
                  <a:pt x="24797" y="5467"/>
                </a:cubicBezTo>
                <a:cubicBezTo>
                  <a:pt x="24943" y="5078"/>
                  <a:pt x="25186" y="4738"/>
                  <a:pt x="25404" y="4422"/>
                </a:cubicBezTo>
                <a:cubicBezTo>
                  <a:pt x="25745" y="3961"/>
                  <a:pt x="26109" y="3523"/>
                  <a:pt x="26400" y="3062"/>
                </a:cubicBezTo>
                <a:cubicBezTo>
                  <a:pt x="26425" y="3013"/>
                  <a:pt x="26425" y="2965"/>
                  <a:pt x="26425" y="2940"/>
                </a:cubicBezTo>
                <a:cubicBezTo>
                  <a:pt x="27056" y="2843"/>
                  <a:pt x="27518" y="2479"/>
                  <a:pt x="27858" y="1993"/>
                </a:cubicBezTo>
                <a:cubicBezTo>
                  <a:pt x="28052" y="1726"/>
                  <a:pt x="28198" y="1410"/>
                  <a:pt x="28295" y="1094"/>
                </a:cubicBezTo>
                <a:cubicBezTo>
                  <a:pt x="28417" y="730"/>
                  <a:pt x="28514" y="341"/>
                  <a:pt x="28562" y="1"/>
                </a:cubicBezTo>
                <a:close/>
              </a:path>
            </a:pathLst>
          </a:custGeom>
          <a:solidFill>
            <a:srgbClr val="542053">
              <a:alpha val="482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44"/>
          <p:cNvSpPr/>
          <p:nvPr/>
        </p:nvSpPr>
        <p:spPr>
          <a:xfrm>
            <a:off x="7801755" y="3684100"/>
            <a:ext cx="1461121" cy="1459402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44"/>
          <p:cNvSpPr/>
          <p:nvPr/>
        </p:nvSpPr>
        <p:spPr>
          <a:xfrm rot="-8388523">
            <a:off x="7206224" y="4455054"/>
            <a:ext cx="2449104" cy="796677"/>
          </a:xfrm>
          <a:custGeom>
            <a:avLst/>
            <a:gdLst/>
            <a:ahLst/>
            <a:cxnLst/>
            <a:rect l="l" t="t" r="r" b="b"/>
            <a:pathLst>
              <a:path w="35571" h="11571" extrusionOk="0">
                <a:moveTo>
                  <a:pt x="28040" y="413"/>
                </a:moveTo>
                <a:cubicBezTo>
                  <a:pt x="28015" y="437"/>
                  <a:pt x="27991" y="486"/>
                  <a:pt x="27967" y="510"/>
                </a:cubicBezTo>
                <a:cubicBezTo>
                  <a:pt x="27967" y="510"/>
                  <a:pt x="27967" y="510"/>
                  <a:pt x="27967" y="486"/>
                </a:cubicBezTo>
                <a:cubicBezTo>
                  <a:pt x="27967" y="462"/>
                  <a:pt x="27967" y="462"/>
                  <a:pt x="27967" y="437"/>
                </a:cubicBezTo>
                <a:cubicBezTo>
                  <a:pt x="27991" y="437"/>
                  <a:pt x="28015" y="413"/>
                  <a:pt x="28040" y="413"/>
                </a:cubicBezTo>
                <a:close/>
                <a:moveTo>
                  <a:pt x="28356" y="389"/>
                </a:moveTo>
                <a:cubicBezTo>
                  <a:pt x="28356" y="486"/>
                  <a:pt x="28331" y="583"/>
                  <a:pt x="28307" y="680"/>
                </a:cubicBezTo>
                <a:lnTo>
                  <a:pt x="28088" y="680"/>
                </a:lnTo>
                <a:cubicBezTo>
                  <a:pt x="28185" y="583"/>
                  <a:pt x="28258" y="486"/>
                  <a:pt x="28356" y="389"/>
                </a:cubicBezTo>
                <a:close/>
                <a:moveTo>
                  <a:pt x="27724" y="583"/>
                </a:moveTo>
                <a:cubicBezTo>
                  <a:pt x="27700" y="656"/>
                  <a:pt x="27675" y="753"/>
                  <a:pt x="27700" y="850"/>
                </a:cubicBezTo>
                <a:cubicBezTo>
                  <a:pt x="27675" y="899"/>
                  <a:pt x="27627" y="948"/>
                  <a:pt x="27602" y="996"/>
                </a:cubicBezTo>
                <a:cubicBezTo>
                  <a:pt x="27602" y="875"/>
                  <a:pt x="27627" y="729"/>
                  <a:pt x="27651" y="608"/>
                </a:cubicBezTo>
                <a:cubicBezTo>
                  <a:pt x="27675" y="608"/>
                  <a:pt x="27700" y="583"/>
                  <a:pt x="27724" y="583"/>
                </a:cubicBezTo>
                <a:close/>
                <a:moveTo>
                  <a:pt x="28143" y="888"/>
                </a:moveTo>
                <a:cubicBezTo>
                  <a:pt x="28180" y="888"/>
                  <a:pt x="28218" y="891"/>
                  <a:pt x="28258" y="899"/>
                </a:cubicBezTo>
                <a:cubicBezTo>
                  <a:pt x="28234" y="972"/>
                  <a:pt x="28210" y="1045"/>
                  <a:pt x="28185" y="1118"/>
                </a:cubicBezTo>
                <a:cubicBezTo>
                  <a:pt x="28040" y="1142"/>
                  <a:pt x="27894" y="1166"/>
                  <a:pt x="27748" y="1166"/>
                </a:cubicBezTo>
                <a:cubicBezTo>
                  <a:pt x="27797" y="1069"/>
                  <a:pt x="27870" y="996"/>
                  <a:pt x="27918" y="899"/>
                </a:cubicBezTo>
                <a:cubicBezTo>
                  <a:pt x="27999" y="899"/>
                  <a:pt x="28069" y="888"/>
                  <a:pt x="28143" y="888"/>
                </a:cubicBezTo>
                <a:close/>
                <a:moveTo>
                  <a:pt x="34477" y="486"/>
                </a:moveTo>
                <a:cubicBezTo>
                  <a:pt x="34623" y="486"/>
                  <a:pt x="34769" y="486"/>
                  <a:pt x="34914" y="510"/>
                </a:cubicBezTo>
                <a:cubicBezTo>
                  <a:pt x="35084" y="510"/>
                  <a:pt x="35157" y="510"/>
                  <a:pt x="35182" y="535"/>
                </a:cubicBezTo>
                <a:cubicBezTo>
                  <a:pt x="34453" y="802"/>
                  <a:pt x="33700" y="1093"/>
                  <a:pt x="32971" y="1385"/>
                </a:cubicBezTo>
                <a:cubicBezTo>
                  <a:pt x="33190" y="1069"/>
                  <a:pt x="33505" y="753"/>
                  <a:pt x="33821" y="510"/>
                </a:cubicBezTo>
                <a:cubicBezTo>
                  <a:pt x="34040" y="486"/>
                  <a:pt x="34259" y="486"/>
                  <a:pt x="34477" y="486"/>
                </a:cubicBezTo>
                <a:close/>
                <a:moveTo>
                  <a:pt x="27408" y="778"/>
                </a:moveTo>
                <a:lnTo>
                  <a:pt x="27408" y="778"/>
                </a:lnTo>
                <a:cubicBezTo>
                  <a:pt x="27384" y="923"/>
                  <a:pt x="27360" y="1093"/>
                  <a:pt x="27408" y="1263"/>
                </a:cubicBezTo>
                <a:cubicBezTo>
                  <a:pt x="27360" y="1312"/>
                  <a:pt x="27287" y="1385"/>
                  <a:pt x="27238" y="1458"/>
                </a:cubicBezTo>
                <a:cubicBezTo>
                  <a:pt x="27238" y="1458"/>
                  <a:pt x="27238" y="1458"/>
                  <a:pt x="27214" y="1482"/>
                </a:cubicBezTo>
                <a:cubicBezTo>
                  <a:pt x="27238" y="1263"/>
                  <a:pt x="27311" y="1045"/>
                  <a:pt x="27335" y="826"/>
                </a:cubicBezTo>
                <a:lnTo>
                  <a:pt x="27408" y="778"/>
                </a:lnTo>
                <a:close/>
                <a:moveTo>
                  <a:pt x="28088" y="1336"/>
                </a:moveTo>
                <a:lnTo>
                  <a:pt x="28088" y="1336"/>
                </a:lnTo>
                <a:cubicBezTo>
                  <a:pt x="28064" y="1409"/>
                  <a:pt x="28040" y="1482"/>
                  <a:pt x="28015" y="1531"/>
                </a:cubicBezTo>
                <a:lnTo>
                  <a:pt x="27991" y="1531"/>
                </a:lnTo>
                <a:cubicBezTo>
                  <a:pt x="27797" y="1579"/>
                  <a:pt x="27602" y="1579"/>
                  <a:pt x="27408" y="1579"/>
                </a:cubicBezTo>
                <a:cubicBezTo>
                  <a:pt x="27432" y="1555"/>
                  <a:pt x="27457" y="1531"/>
                  <a:pt x="27481" y="1506"/>
                </a:cubicBezTo>
                <a:cubicBezTo>
                  <a:pt x="27505" y="1458"/>
                  <a:pt x="27554" y="1433"/>
                  <a:pt x="27578" y="1385"/>
                </a:cubicBezTo>
                <a:cubicBezTo>
                  <a:pt x="27748" y="1385"/>
                  <a:pt x="27918" y="1361"/>
                  <a:pt x="28088" y="1336"/>
                </a:cubicBezTo>
                <a:close/>
                <a:moveTo>
                  <a:pt x="35133" y="778"/>
                </a:moveTo>
                <a:cubicBezTo>
                  <a:pt x="34987" y="1166"/>
                  <a:pt x="34526" y="1555"/>
                  <a:pt x="34137" y="1871"/>
                </a:cubicBezTo>
                <a:cubicBezTo>
                  <a:pt x="33748" y="1798"/>
                  <a:pt x="33360" y="1725"/>
                  <a:pt x="32971" y="1628"/>
                </a:cubicBezTo>
                <a:cubicBezTo>
                  <a:pt x="33676" y="1336"/>
                  <a:pt x="34404" y="1045"/>
                  <a:pt x="35133" y="778"/>
                </a:cubicBezTo>
                <a:close/>
                <a:moveTo>
                  <a:pt x="27092" y="1020"/>
                </a:moveTo>
                <a:lnTo>
                  <a:pt x="27092" y="1020"/>
                </a:lnTo>
                <a:cubicBezTo>
                  <a:pt x="27044" y="1239"/>
                  <a:pt x="26971" y="1458"/>
                  <a:pt x="27019" y="1676"/>
                </a:cubicBezTo>
                <a:cubicBezTo>
                  <a:pt x="26947" y="1774"/>
                  <a:pt x="26898" y="1846"/>
                  <a:pt x="26825" y="1919"/>
                </a:cubicBezTo>
                <a:cubicBezTo>
                  <a:pt x="26801" y="1676"/>
                  <a:pt x="26922" y="1409"/>
                  <a:pt x="26971" y="1191"/>
                </a:cubicBezTo>
                <a:cubicBezTo>
                  <a:pt x="26971" y="1166"/>
                  <a:pt x="26971" y="1166"/>
                  <a:pt x="26971" y="1142"/>
                </a:cubicBezTo>
                <a:cubicBezTo>
                  <a:pt x="26995" y="1118"/>
                  <a:pt x="27044" y="1069"/>
                  <a:pt x="27092" y="1020"/>
                </a:cubicBezTo>
                <a:close/>
                <a:moveTo>
                  <a:pt x="33433" y="559"/>
                </a:moveTo>
                <a:cubicBezTo>
                  <a:pt x="33117" y="850"/>
                  <a:pt x="32825" y="1191"/>
                  <a:pt x="32631" y="1531"/>
                </a:cubicBezTo>
                <a:cubicBezTo>
                  <a:pt x="32218" y="1701"/>
                  <a:pt x="31829" y="1895"/>
                  <a:pt x="31416" y="2065"/>
                </a:cubicBezTo>
                <a:lnTo>
                  <a:pt x="31416" y="2065"/>
                </a:lnTo>
                <a:cubicBezTo>
                  <a:pt x="31538" y="1628"/>
                  <a:pt x="31781" y="1191"/>
                  <a:pt x="32072" y="850"/>
                </a:cubicBezTo>
                <a:cubicBezTo>
                  <a:pt x="32461" y="729"/>
                  <a:pt x="32850" y="632"/>
                  <a:pt x="33238" y="583"/>
                </a:cubicBezTo>
                <a:cubicBezTo>
                  <a:pt x="33311" y="583"/>
                  <a:pt x="33360" y="559"/>
                  <a:pt x="33433" y="559"/>
                </a:cubicBezTo>
                <a:close/>
                <a:moveTo>
                  <a:pt x="27894" y="1774"/>
                </a:moveTo>
                <a:lnTo>
                  <a:pt x="27894" y="1774"/>
                </a:lnTo>
                <a:cubicBezTo>
                  <a:pt x="27845" y="1846"/>
                  <a:pt x="27797" y="1919"/>
                  <a:pt x="27748" y="1992"/>
                </a:cubicBezTo>
                <a:cubicBezTo>
                  <a:pt x="27505" y="2016"/>
                  <a:pt x="27238" y="2041"/>
                  <a:pt x="26995" y="2065"/>
                </a:cubicBezTo>
                <a:cubicBezTo>
                  <a:pt x="27044" y="1968"/>
                  <a:pt x="27117" y="1895"/>
                  <a:pt x="27214" y="1822"/>
                </a:cubicBezTo>
                <a:cubicBezTo>
                  <a:pt x="27432" y="1798"/>
                  <a:pt x="27675" y="1798"/>
                  <a:pt x="27894" y="1774"/>
                </a:cubicBezTo>
                <a:close/>
                <a:moveTo>
                  <a:pt x="26655" y="1531"/>
                </a:moveTo>
                <a:lnTo>
                  <a:pt x="26655" y="1531"/>
                </a:lnTo>
                <a:cubicBezTo>
                  <a:pt x="26606" y="1725"/>
                  <a:pt x="26582" y="1944"/>
                  <a:pt x="26631" y="2138"/>
                </a:cubicBezTo>
                <a:cubicBezTo>
                  <a:pt x="26582" y="2211"/>
                  <a:pt x="26509" y="2284"/>
                  <a:pt x="26461" y="2381"/>
                </a:cubicBezTo>
                <a:cubicBezTo>
                  <a:pt x="26461" y="2211"/>
                  <a:pt x="26461" y="2016"/>
                  <a:pt x="26485" y="1871"/>
                </a:cubicBezTo>
                <a:cubicBezTo>
                  <a:pt x="26534" y="1749"/>
                  <a:pt x="26582" y="1628"/>
                  <a:pt x="26655" y="1531"/>
                </a:cubicBezTo>
                <a:close/>
                <a:moveTo>
                  <a:pt x="31708" y="948"/>
                </a:moveTo>
                <a:lnTo>
                  <a:pt x="31708" y="948"/>
                </a:lnTo>
                <a:cubicBezTo>
                  <a:pt x="31465" y="1312"/>
                  <a:pt x="31246" y="1749"/>
                  <a:pt x="31149" y="2187"/>
                </a:cubicBezTo>
                <a:cubicBezTo>
                  <a:pt x="30882" y="2308"/>
                  <a:pt x="30615" y="2429"/>
                  <a:pt x="30348" y="2551"/>
                </a:cubicBezTo>
                <a:cubicBezTo>
                  <a:pt x="30445" y="2089"/>
                  <a:pt x="30688" y="1676"/>
                  <a:pt x="30906" y="1263"/>
                </a:cubicBezTo>
                <a:cubicBezTo>
                  <a:pt x="31003" y="1215"/>
                  <a:pt x="31101" y="1166"/>
                  <a:pt x="31198" y="1142"/>
                </a:cubicBezTo>
                <a:cubicBezTo>
                  <a:pt x="31368" y="1069"/>
                  <a:pt x="31538" y="996"/>
                  <a:pt x="31708" y="948"/>
                </a:cubicBezTo>
                <a:close/>
                <a:moveTo>
                  <a:pt x="27578" y="2235"/>
                </a:moveTo>
                <a:cubicBezTo>
                  <a:pt x="27457" y="2357"/>
                  <a:pt x="27335" y="2478"/>
                  <a:pt x="27190" y="2599"/>
                </a:cubicBezTo>
                <a:cubicBezTo>
                  <a:pt x="26971" y="2624"/>
                  <a:pt x="26752" y="2624"/>
                  <a:pt x="26534" y="2624"/>
                </a:cubicBezTo>
                <a:cubicBezTo>
                  <a:pt x="26606" y="2502"/>
                  <a:pt x="26704" y="2381"/>
                  <a:pt x="26801" y="2259"/>
                </a:cubicBezTo>
                <a:cubicBezTo>
                  <a:pt x="26801" y="2259"/>
                  <a:pt x="26801" y="2284"/>
                  <a:pt x="26825" y="2284"/>
                </a:cubicBezTo>
                <a:cubicBezTo>
                  <a:pt x="27068" y="2284"/>
                  <a:pt x="27335" y="2259"/>
                  <a:pt x="27578" y="2235"/>
                </a:cubicBezTo>
                <a:close/>
                <a:moveTo>
                  <a:pt x="32655" y="1749"/>
                </a:moveTo>
                <a:cubicBezTo>
                  <a:pt x="32655" y="1749"/>
                  <a:pt x="32655" y="1774"/>
                  <a:pt x="32655" y="1774"/>
                </a:cubicBezTo>
                <a:cubicBezTo>
                  <a:pt x="33068" y="1895"/>
                  <a:pt x="33481" y="1968"/>
                  <a:pt x="33918" y="2041"/>
                </a:cubicBezTo>
                <a:cubicBezTo>
                  <a:pt x="33894" y="2065"/>
                  <a:pt x="33870" y="2065"/>
                  <a:pt x="33846" y="2089"/>
                </a:cubicBezTo>
                <a:cubicBezTo>
                  <a:pt x="33554" y="2332"/>
                  <a:pt x="33238" y="2527"/>
                  <a:pt x="32922" y="2721"/>
                </a:cubicBezTo>
                <a:cubicBezTo>
                  <a:pt x="32437" y="2624"/>
                  <a:pt x="31999" y="2405"/>
                  <a:pt x="31538" y="2259"/>
                </a:cubicBezTo>
                <a:cubicBezTo>
                  <a:pt x="31902" y="2089"/>
                  <a:pt x="32291" y="1919"/>
                  <a:pt x="32655" y="1749"/>
                </a:cubicBezTo>
                <a:close/>
                <a:moveTo>
                  <a:pt x="23959" y="2357"/>
                </a:moveTo>
                <a:cubicBezTo>
                  <a:pt x="23861" y="2527"/>
                  <a:pt x="23764" y="2672"/>
                  <a:pt x="23667" y="2818"/>
                </a:cubicBezTo>
                <a:cubicBezTo>
                  <a:pt x="23619" y="2721"/>
                  <a:pt x="23594" y="2624"/>
                  <a:pt x="23570" y="2527"/>
                </a:cubicBezTo>
                <a:cubicBezTo>
                  <a:pt x="23691" y="2478"/>
                  <a:pt x="23837" y="2405"/>
                  <a:pt x="23959" y="2357"/>
                </a:cubicBezTo>
                <a:close/>
                <a:moveTo>
                  <a:pt x="26752" y="2842"/>
                </a:moveTo>
                <a:cubicBezTo>
                  <a:pt x="26631" y="2891"/>
                  <a:pt x="26509" y="2915"/>
                  <a:pt x="26388" y="2940"/>
                </a:cubicBezTo>
                <a:cubicBezTo>
                  <a:pt x="26412" y="2915"/>
                  <a:pt x="26412" y="2891"/>
                  <a:pt x="26436" y="2842"/>
                </a:cubicBezTo>
                <a:close/>
                <a:moveTo>
                  <a:pt x="30566" y="1409"/>
                </a:moveTo>
                <a:lnTo>
                  <a:pt x="30566" y="1409"/>
                </a:lnTo>
                <a:cubicBezTo>
                  <a:pt x="30372" y="1822"/>
                  <a:pt x="30177" y="2211"/>
                  <a:pt x="30129" y="2672"/>
                </a:cubicBezTo>
                <a:cubicBezTo>
                  <a:pt x="29862" y="2794"/>
                  <a:pt x="29594" y="2915"/>
                  <a:pt x="29327" y="3037"/>
                </a:cubicBezTo>
                <a:cubicBezTo>
                  <a:pt x="29352" y="2721"/>
                  <a:pt x="29400" y="2405"/>
                  <a:pt x="29570" y="2114"/>
                </a:cubicBezTo>
                <a:cubicBezTo>
                  <a:pt x="29594" y="2089"/>
                  <a:pt x="29594" y="2041"/>
                  <a:pt x="29570" y="2016"/>
                </a:cubicBezTo>
                <a:cubicBezTo>
                  <a:pt x="29886" y="1774"/>
                  <a:pt x="30250" y="1579"/>
                  <a:pt x="30566" y="1409"/>
                </a:cubicBezTo>
                <a:close/>
                <a:moveTo>
                  <a:pt x="20898" y="2940"/>
                </a:moveTo>
                <a:lnTo>
                  <a:pt x="20898" y="2940"/>
                </a:lnTo>
                <a:cubicBezTo>
                  <a:pt x="20849" y="3012"/>
                  <a:pt x="20825" y="3085"/>
                  <a:pt x="20776" y="3158"/>
                </a:cubicBezTo>
                <a:cubicBezTo>
                  <a:pt x="20776" y="3085"/>
                  <a:pt x="20776" y="3037"/>
                  <a:pt x="20801" y="2988"/>
                </a:cubicBezTo>
                <a:cubicBezTo>
                  <a:pt x="20825" y="2964"/>
                  <a:pt x="20874" y="2964"/>
                  <a:pt x="20898" y="2940"/>
                </a:cubicBezTo>
                <a:close/>
                <a:moveTo>
                  <a:pt x="31222" y="2405"/>
                </a:moveTo>
                <a:cubicBezTo>
                  <a:pt x="31708" y="2527"/>
                  <a:pt x="32145" y="2745"/>
                  <a:pt x="32631" y="2891"/>
                </a:cubicBezTo>
                <a:cubicBezTo>
                  <a:pt x="32485" y="2964"/>
                  <a:pt x="32315" y="3037"/>
                  <a:pt x="32145" y="3134"/>
                </a:cubicBezTo>
                <a:cubicBezTo>
                  <a:pt x="32048" y="3182"/>
                  <a:pt x="31951" y="3207"/>
                  <a:pt x="31854" y="3255"/>
                </a:cubicBezTo>
                <a:cubicBezTo>
                  <a:pt x="31368" y="3134"/>
                  <a:pt x="30931" y="2915"/>
                  <a:pt x="30493" y="2721"/>
                </a:cubicBezTo>
                <a:cubicBezTo>
                  <a:pt x="30736" y="2624"/>
                  <a:pt x="30979" y="2502"/>
                  <a:pt x="31222" y="2405"/>
                </a:cubicBezTo>
                <a:close/>
                <a:moveTo>
                  <a:pt x="23910" y="3012"/>
                </a:moveTo>
                <a:cubicBezTo>
                  <a:pt x="23910" y="3061"/>
                  <a:pt x="23886" y="3110"/>
                  <a:pt x="23861" y="3158"/>
                </a:cubicBezTo>
                <a:cubicBezTo>
                  <a:pt x="23764" y="3231"/>
                  <a:pt x="23643" y="3280"/>
                  <a:pt x="23546" y="3353"/>
                </a:cubicBezTo>
                <a:cubicBezTo>
                  <a:pt x="23619" y="3255"/>
                  <a:pt x="23667" y="3158"/>
                  <a:pt x="23740" y="3061"/>
                </a:cubicBezTo>
                <a:cubicBezTo>
                  <a:pt x="23813" y="3037"/>
                  <a:pt x="23861" y="3037"/>
                  <a:pt x="23910" y="3012"/>
                </a:cubicBezTo>
                <a:close/>
                <a:moveTo>
                  <a:pt x="23376" y="2648"/>
                </a:moveTo>
                <a:cubicBezTo>
                  <a:pt x="23424" y="2770"/>
                  <a:pt x="23448" y="2915"/>
                  <a:pt x="23497" y="3037"/>
                </a:cubicBezTo>
                <a:cubicBezTo>
                  <a:pt x="23400" y="3182"/>
                  <a:pt x="23327" y="3304"/>
                  <a:pt x="23230" y="3450"/>
                </a:cubicBezTo>
                <a:cubicBezTo>
                  <a:pt x="23157" y="3255"/>
                  <a:pt x="23060" y="3085"/>
                  <a:pt x="23011" y="2915"/>
                </a:cubicBezTo>
                <a:cubicBezTo>
                  <a:pt x="23133" y="2818"/>
                  <a:pt x="23254" y="2721"/>
                  <a:pt x="23376" y="2648"/>
                </a:cubicBezTo>
                <a:close/>
                <a:moveTo>
                  <a:pt x="29279" y="2235"/>
                </a:moveTo>
                <a:cubicBezTo>
                  <a:pt x="29157" y="2527"/>
                  <a:pt x="29133" y="2842"/>
                  <a:pt x="29109" y="3134"/>
                </a:cubicBezTo>
                <a:cubicBezTo>
                  <a:pt x="28793" y="3280"/>
                  <a:pt x="28501" y="3425"/>
                  <a:pt x="28185" y="3571"/>
                </a:cubicBezTo>
                <a:cubicBezTo>
                  <a:pt x="28380" y="3061"/>
                  <a:pt x="28793" y="2624"/>
                  <a:pt x="29279" y="2235"/>
                </a:cubicBezTo>
                <a:close/>
                <a:moveTo>
                  <a:pt x="30226" y="2842"/>
                </a:moveTo>
                <a:cubicBezTo>
                  <a:pt x="30663" y="3012"/>
                  <a:pt x="31076" y="3231"/>
                  <a:pt x="31538" y="3377"/>
                </a:cubicBezTo>
                <a:cubicBezTo>
                  <a:pt x="31246" y="3474"/>
                  <a:pt x="30979" y="3571"/>
                  <a:pt x="30688" y="3644"/>
                </a:cubicBezTo>
                <a:cubicBezTo>
                  <a:pt x="30275" y="3547"/>
                  <a:pt x="29910" y="3353"/>
                  <a:pt x="29497" y="3207"/>
                </a:cubicBezTo>
                <a:cubicBezTo>
                  <a:pt x="29740" y="3085"/>
                  <a:pt x="29983" y="2964"/>
                  <a:pt x="30226" y="2842"/>
                </a:cubicBezTo>
                <a:close/>
                <a:moveTo>
                  <a:pt x="20582" y="3110"/>
                </a:moveTo>
                <a:cubicBezTo>
                  <a:pt x="20582" y="3182"/>
                  <a:pt x="20582" y="3280"/>
                  <a:pt x="20582" y="3377"/>
                </a:cubicBezTo>
                <a:cubicBezTo>
                  <a:pt x="20582" y="3401"/>
                  <a:pt x="20606" y="3401"/>
                  <a:pt x="20606" y="3425"/>
                </a:cubicBezTo>
                <a:cubicBezTo>
                  <a:pt x="20558" y="3523"/>
                  <a:pt x="20485" y="3595"/>
                  <a:pt x="20412" y="3693"/>
                </a:cubicBezTo>
                <a:cubicBezTo>
                  <a:pt x="20412" y="3523"/>
                  <a:pt x="20412" y="3353"/>
                  <a:pt x="20436" y="3182"/>
                </a:cubicBezTo>
                <a:cubicBezTo>
                  <a:pt x="20485" y="3158"/>
                  <a:pt x="20533" y="3134"/>
                  <a:pt x="20582" y="3110"/>
                </a:cubicBezTo>
                <a:close/>
                <a:moveTo>
                  <a:pt x="20971" y="3450"/>
                </a:moveTo>
                <a:cubicBezTo>
                  <a:pt x="20971" y="3523"/>
                  <a:pt x="20946" y="3620"/>
                  <a:pt x="20922" y="3693"/>
                </a:cubicBezTo>
                <a:cubicBezTo>
                  <a:pt x="20825" y="3765"/>
                  <a:pt x="20703" y="3790"/>
                  <a:pt x="20582" y="3838"/>
                </a:cubicBezTo>
                <a:cubicBezTo>
                  <a:pt x="20679" y="3717"/>
                  <a:pt x="20752" y="3595"/>
                  <a:pt x="20849" y="3450"/>
                </a:cubicBezTo>
                <a:close/>
                <a:moveTo>
                  <a:pt x="29206" y="3328"/>
                </a:moveTo>
                <a:cubicBezTo>
                  <a:pt x="29570" y="3425"/>
                  <a:pt x="29910" y="3620"/>
                  <a:pt x="30250" y="3741"/>
                </a:cubicBezTo>
                <a:cubicBezTo>
                  <a:pt x="29890" y="3808"/>
                  <a:pt x="29529" y="3845"/>
                  <a:pt x="29169" y="3845"/>
                </a:cubicBezTo>
                <a:cubicBezTo>
                  <a:pt x="28874" y="3845"/>
                  <a:pt x="28578" y="3820"/>
                  <a:pt x="28283" y="3765"/>
                </a:cubicBezTo>
                <a:lnTo>
                  <a:pt x="29206" y="3328"/>
                </a:lnTo>
                <a:close/>
                <a:moveTo>
                  <a:pt x="17594" y="3765"/>
                </a:moveTo>
                <a:cubicBezTo>
                  <a:pt x="17497" y="3838"/>
                  <a:pt x="17400" y="3911"/>
                  <a:pt x="17327" y="3984"/>
                </a:cubicBezTo>
                <a:lnTo>
                  <a:pt x="17351" y="3814"/>
                </a:lnTo>
                <a:lnTo>
                  <a:pt x="17351" y="3790"/>
                </a:lnTo>
                <a:cubicBezTo>
                  <a:pt x="17448" y="3790"/>
                  <a:pt x="17521" y="3765"/>
                  <a:pt x="17594" y="3765"/>
                </a:cubicBezTo>
                <a:close/>
                <a:moveTo>
                  <a:pt x="23764" y="3474"/>
                </a:moveTo>
                <a:cubicBezTo>
                  <a:pt x="23716" y="3595"/>
                  <a:pt x="23667" y="3717"/>
                  <a:pt x="23619" y="3863"/>
                </a:cubicBezTo>
                <a:cubicBezTo>
                  <a:pt x="23424" y="3936"/>
                  <a:pt x="23230" y="4008"/>
                  <a:pt x="23036" y="4057"/>
                </a:cubicBezTo>
                <a:cubicBezTo>
                  <a:pt x="23108" y="3960"/>
                  <a:pt x="23181" y="3863"/>
                  <a:pt x="23278" y="3741"/>
                </a:cubicBezTo>
                <a:cubicBezTo>
                  <a:pt x="23278" y="3741"/>
                  <a:pt x="23303" y="3741"/>
                  <a:pt x="23327" y="3717"/>
                </a:cubicBezTo>
                <a:cubicBezTo>
                  <a:pt x="23473" y="3644"/>
                  <a:pt x="23619" y="3547"/>
                  <a:pt x="23764" y="3474"/>
                </a:cubicBezTo>
                <a:close/>
                <a:moveTo>
                  <a:pt x="22841" y="3061"/>
                </a:moveTo>
                <a:cubicBezTo>
                  <a:pt x="22914" y="3255"/>
                  <a:pt x="23011" y="3450"/>
                  <a:pt x="23084" y="3644"/>
                </a:cubicBezTo>
                <a:cubicBezTo>
                  <a:pt x="22963" y="3790"/>
                  <a:pt x="22841" y="3936"/>
                  <a:pt x="22744" y="4106"/>
                </a:cubicBezTo>
                <a:cubicBezTo>
                  <a:pt x="22647" y="3887"/>
                  <a:pt x="22525" y="3693"/>
                  <a:pt x="22501" y="3474"/>
                </a:cubicBezTo>
                <a:cubicBezTo>
                  <a:pt x="22525" y="3450"/>
                  <a:pt x="22525" y="3401"/>
                  <a:pt x="22550" y="3377"/>
                </a:cubicBezTo>
                <a:cubicBezTo>
                  <a:pt x="22647" y="3280"/>
                  <a:pt x="22744" y="3158"/>
                  <a:pt x="22841" y="3061"/>
                </a:cubicBezTo>
                <a:close/>
                <a:moveTo>
                  <a:pt x="20193" y="3353"/>
                </a:moveTo>
                <a:cubicBezTo>
                  <a:pt x="20193" y="3547"/>
                  <a:pt x="20218" y="3741"/>
                  <a:pt x="20218" y="3960"/>
                </a:cubicBezTo>
                <a:cubicBezTo>
                  <a:pt x="20120" y="4057"/>
                  <a:pt x="20023" y="4178"/>
                  <a:pt x="19926" y="4300"/>
                </a:cubicBezTo>
                <a:cubicBezTo>
                  <a:pt x="19975" y="4008"/>
                  <a:pt x="20048" y="3741"/>
                  <a:pt x="20096" y="3450"/>
                </a:cubicBezTo>
                <a:lnTo>
                  <a:pt x="20096" y="3425"/>
                </a:lnTo>
                <a:cubicBezTo>
                  <a:pt x="20120" y="3401"/>
                  <a:pt x="20169" y="3377"/>
                  <a:pt x="20193" y="3353"/>
                </a:cubicBezTo>
                <a:close/>
                <a:moveTo>
                  <a:pt x="17740" y="3911"/>
                </a:moveTo>
                <a:lnTo>
                  <a:pt x="17740" y="3911"/>
                </a:lnTo>
                <a:cubicBezTo>
                  <a:pt x="17691" y="4057"/>
                  <a:pt x="17643" y="4227"/>
                  <a:pt x="17594" y="4397"/>
                </a:cubicBezTo>
                <a:cubicBezTo>
                  <a:pt x="17473" y="4373"/>
                  <a:pt x="17375" y="4349"/>
                  <a:pt x="17278" y="4324"/>
                </a:cubicBezTo>
                <a:cubicBezTo>
                  <a:pt x="17424" y="4178"/>
                  <a:pt x="17594" y="4033"/>
                  <a:pt x="17740" y="3911"/>
                </a:cubicBezTo>
                <a:close/>
                <a:moveTo>
                  <a:pt x="17133" y="3863"/>
                </a:moveTo>
                <a:lnTo>
                  <a:pt x="17133" y="3863"/>
                </a:lnTo>
                <a:cubicBezTo>
                  <a:pt x="17108" y="3984"/>
                  <a:pt x="17084" y="4106"/>
                  <a:pt x="17060" y="4227"/>
                </a:cubicBezTo>
                <a:cubicBezTo>
                  <a:pt x="16962" y="4324"/>
                  <a:pt x="16890" y="4397"/>
                  <a:pt x="16792" y="4494"/>
                </a:cubicBezTo>
                <a:cubicBezTo>
                  <a:pt x="16817" y="4324"/>
                  <a:pt x="16841" y="4130"/>
                  <a:pt x="16865" y="3960"/>
                </a:cubicBezTo>
                <a:lnTo>
                  <a:pt x="16865" y="3936"/>
                </a:lnTo>
                <a:cubicBezTo>
                  <a:pt x="16962" y="3911"/>
                  <a:pt x="17035" y="3887"/>
                  <a:pt x="17133" y="3863"/>
                </a:cubicBezTo>
                <a:close/>
                <a:moveTo>
                  <a:pt x="22331" y="3741"/>
                </a:moveTo>
                <a:cubicBezTo>
                  <a:pt x="22404" y="3936"/>
                  <a:pt x="22525" y="4106"/>
                  <a:pt x="22598" y="4300"/>
                </a:cubicBezTo>
                <a:cubicBezTo>
                  <a:pt x="22525" y="4373"/>
                  <a:pt x="22477" y="4446"/>
                  <a:pt x="22428" y="4494"/>
                </a:cubicBezTo>
                <a:cubicBezTo>
                  <a:pt x="22331" y="4300"/>
                  <a:pt x="22258" y="4057"/>
                  <a:pt x="22282" y="3838"/>
                </a:cubicBezTo>
                <a:cubicBezTo>
                  <a:pt x="22307" y="3814"/>
                  <a:pt x="22331" y="3765"/>
                  <a:pt x="22331" y="3741"/>
                </a:cubicBezTo>
                <a:close/>
                <a:moveTo>
                  <a:pt x="20874" y="3960"/>
                </a:moveTo>
                <a:cubicBezTo>
                  <a:pt x="20825" y="4081"/>
                  <a:pt x="20801" y="4203"/>
                  <a:pt x="20752" y="4324"/>
                </a:cubicBezTo>
                <a:cubicBezTo>
                  <a:pt x="20509" y="4421"/>
                  <a:pt x="20291" y="4494"/>
                  <a:pt x="20023" y="4519"/>
                </a:cubicBezTo>
                <a:cubicBezTo>
                  <a:pt x="20169" y="4373"/>
                  <a:pt x="20291" y="4227"/>
                  <a:pt x="20388" y="4081"/>
                </a:cubicBezTo>
                <a:cubicBezTo>
                  <a:pt x="20558" y="4057"/>
                  <a:pt x="20703" y="4033"/>
                  <a:pt x="20874" y="3960"/>
                </a:cubicBezTo>
                <a:close/>
                <a:moveTo>
                  <a:pt x="23473" y="4130"/>
                </a:moveTo>
                <a:lnTo>
                  <a:pt x="23473" y="4130"/>
                </a:lnTo>
                <a:cubicBezTo>
                  <a:pt x="23424" y="4227"/>
                  <a:pt x="23376" y="4300"/>
                  <a:pt x="23327" y="4373"/>
                </a:cubicBezTo>
                <a:cubicBezTo>
                  <a:pt x="23108" y="4421"/>
                  <a:pt x="22890" y="4470"/>
                  <a:pt x="22671" y="4543"/>
                </a:cubicBezTo>
                <a:cubicBezTo>
                  <a:pt x="22720" y="4494"/>
                  <a:pt x="22744" y="4421"/>
                  <a:pt x="22793" y="4373"/>
                </a:cubicBezTo>
                <a:cubicBezTo>
                  <a:pt x="23011" y="4300"/>
                  <a:pt x="23254" y="4227"/>
                  <a:pt x="23473" y="4130"/>
                </a:cubicBezTo>
                <a:close/>
                <a:moveTo>
                  <a:pt x="22137" y="4324"/>
                </a:moveTo>
                <a:lnTo>
                  <a:pt x="22137" y="4324"/>
                </a:lnTo>
                <a:cubicBezTo>
                  <a:pt x="22161" y="4446"/>
                  <a:pt x="22234" y="4591"/>
                  <a:pt x="22282" y="4689"/>
                </a:cubicBezTo>
                <a:cubicBezTo>
                  <a:pt x="22258" y="4761"/>
                  <a:pt x="22210" y="4810"/>
                  <a:pt x="22161" y="4859"/>
                </a:cubicBezTo>
                <a:cubicBezTo>
                  <a:pt x="22088" y="4713"/>
                  <a:pt x="22088" y="4519"/>
                  <a:pt x="22137" y="4324"/>
                </a:cubicBezTo>
                <a:close/>
                <a:moveTo>
                  <a:pt x="19829" y="3668"/>
                </a:moveTo>
                <a:lnTo>
                  <a:pt x="19829" y="3668"/>
                </a:lnTo>
                <a:cubicBezTo>
                  <a:pt x="19780" y="3984"/>
                  <a:pt x="19707" y="4300"/>
                  <a:pt x="19683" y="4616"/>
                </a:cubicBezTo>
                <a:cubicBezTo>
                  <a:pt x="19610" y="4689"/>
                  <a:pt x="19537" y="4786"/>
                  <a:pt x="19465" y="4883"/>
                </a:cubicBezTo>
                <a:cubicBezTo>
                  <a:pt x="19489" y="4543"/>
                  <a:pt x="19586" y="4227"/>
                  <a:pt x="19635" y="3911"/>
                </a:cubicBezTo>
                <a:cubicBezTo>
                  <a:pt x="19635" y="3911"/>
                  <a:pt x="19635" y="3887"/>
                  <a:pt x="19610" y="3887"/>
                </a:cubicBezTo>
                <a:cubicBezTo>
                  <a:pt x="19683" y="3814"/>
                  <a:pt x="19756" y="3741"/>
                  <a:pt x="19829" y="3668"/>
                </a:cubicBezTo>
                <a:close/>
                <a:moveTo>
                  <a:pt x="17084" y="4494"/>
                </a:moveTo>
                <a:cubicBezTo>
                  <a:pt x="17108" y="4519"/>
                  <a:pt x="17108" y="4519"/>
                  <a:pt x="17157" y="4543"/>
                </a:cubicBezTo>
                <a:cubicBezTo>
                  <a:pt x="17278" y="4567"/>
                  <a:pt x="17400" y="4567"/>
                  <a:pt x="17521" y="4591"/>
                </a:cubicBezTo>
                <a:cubicBezTo>
                  <a:pt x="17473" y="4713"/>
                  <a:pt x="17424" y="4859"/>
                  <a:pt x="17351" y="4980"/>
                </a:cubicBezTo>
                <a:cubicBezTo>
                  <a:pt x="17157" y="4932"/>
                  <a:pt x="16962" y="4883"/>
                  <a:pt x="16744" y="4834"/>
                </a:cubicBezTo>
                <a:cubicBezTo>
                  <a:pt x="16744" y="4834"/>
                  <a:pt x="16768" y="4810"/>
                  <a:pt x="16768" y="4810"/>
                </a:cubicBezTo>
                <a:cubicBezTo>
                  <a:pt x="16865" y="4689"/>
                  <a:pt x="16987" y="4591"/>
                  <a:pt x="17084" y="4494"/>
                </a:cubicBezTo>
                <a:close/>
                <a:moveTo>
                  <a:pt x="23108" y="4640"/>
                </a:moveTo>
                <a:lnTo>
                  <a:pt x="23108" y="4640"/>
                </a:lnTo>
                <a:cubicBezTo>
                  <a:pt x="22890" y="4859"/>
                  <a:pt x="22623" y="5004"/>
                  <a:pt x="22331" y="5004"/>
                </a:cubicBezTo>
                <a:cubicBezTo>
                  <a:pt x="22380" y="4956"/>
                  <a:pt x="22428" y="4883"/>
                  <a:pt x="22477" y="4834"/>
                </a:cubicBezTo>
                <a:cubicBezTo>
                  <a:pt x="22671" y="4761"/>
                  <a:pt x="22890" y="4689"/>
                  <a:pt x="23108" y="4640"/>
                </a:cubicBezTo>
                <a:close/>
                <a:moveTo>
                  <a:pt x="16647" y="4033"/>
                </a:moveTo>
                <a:cubicBezTo>
                  <a:pt x="16598" y="4251"/>
                  <a:pt x="16574" y="4494"/>
                  <a:pt x="16549" y="4737"/>
                </a:cubicBezTo>
                <a:cubicBezTo>
                  <a:pt x="16452" y="4834"/>
                  <a:pt x="16355" y="4932"/>
                  <a:pt x="16258" y="5029"/>
                </a:cubicBezTo>
                <a:cubicBezTo>
                  <a:pt x="16258" y="4761"/>
                  <a:pt x="16282" y="4470"/>
                  <a:pt x="16282" y="4178"/>
                </a:cubicBezTo>
                <a:cubicBezTo>
                  <a:pt x="16404" y="4130"/>
                  <a:pt x="16525" y="4057"/>
                  <a:pt x="16647" y="4033"/>
                </a:cubicBezTo>
                <a:close/>
                <a:moveTo>
                  <a:pt x="20631" y="4591"/>
                </a:moveTo>
                <a:cubicBezTo>
                  <a:pt x="20533" y="4786"/>
                  <a:pt x="20436" y="4956"/>
                  <a:pt x="20291" y="5102"/>
                </a:cubicBezTo>
                <a:cubicBezTo>
                  <a:pt x="20072" y="5077"/>
                  <a:pt x="19829" y="5053"/>
                  <a:pt x="19586" y="5053"/>
                </a:cubicBezTo>
                <a:cubicBezTo>
                  <a:pt x="19659" y="4956"/>
                  <a:pt x="19756" y="4859"/>
                  <a:pt x="19853" y="4761"/>
                </a:cubicBezTo>
                <a:cubicBezTo>
                  <a:pt x="20120" y="4761"/>
                  <a:pt x="20388" y="4689"/>
                  <a:pt x="20631" y="4591"/>
                </a:cubicBezTo>
                <a:close/>
                <a:moveTo>
                  <a:pt x="19343" y="4251"/>
                </a:moveTo>
                <a:cubicBezTo>
                  <a:pt x="19295" y="4543"/>
                  <a:pt x="19222" y="4834"/>
                  <a:pt x="19246" y="5150"/>
                </a:cubicBezTo>
                <a:cubicBezTo>
                  <a:pt x="19197" y="5199"/>
                  <a:pt x="19149" y="5223"/>
                  <a:pt x="19124" y="5272"/>
                </a:cubicBezTo>
                <a:cubicBezTo>
                  <a:pt x="19027" y="4956"/>
                  <a:pt x="19124" y="4591"/>
                  <a:pt x="19343" y="4251"/>
                </a:cubicBezTo>
                <a:close/>
                <a:moveTo>
                  <a:pt x="19392" y="5272"/>
                </a:moveTo>
                <a:cubicBezTo>
                  <a:pt x="19635" y="5272"/>
                  <a:pt x="19853" y="5296"/>
                  <a:pt x="20072" y="5296"/>
                </a:cubicBezTo>
                <a:cubicBezTo>
                  <a:pt x="19910" y="5422"/>
                  <a:pt x="19709" y="5494"/>
                  <a:pt x="19488" y="5494"/>
                </a:cubicBezTo>
                <a:cubicBezTo>
                  <a:pt x="19409" y="5494"/>
                  <a:pt x="19328" y="5485"/>
                  <a:pt x="19246" y="5466"/>
                </a:cubicBezTo>
                <a:cubicBezTo>
                  <a:pt x="19295" y="5393"/>
                  <a:pt x="19343" y="5344"/>
                  <a:pt x="19392" y="5272"/>
                </a:cubicBezTo>
                <a:close/>
                <a:moveTo>
                  <a:pt x="16549" y="5004"/>
                </a:moveTo>
                <a:cubicBezTo>
                  <a:pt x="16574" y="5004"/>
                  <a:pt x="16598" y="5029"/>
                  <a:pt x="16598" y="5029"/>
                </a:cubicBezTo>
                <a:cubicBezTo>
                  <a:pt x="16817" y="5053"/>
                  <a:pt x="17035" y="5126"/>
                  <a:pt x="17254" y="5174"/>
                </a:cubicBezTo>
                <a:cubicBezTo>
                  <a:pt x="17181" y="5296"/>
                  <a:pt x="17108" y="5417"/>
                  <a:pt x="17035" y="5539"/>
                </a:cubicBezTo>
                <a:cubicBezTo>
                  <a:pt x="16768" y="5466"/>
                  <a:pt x="16525" y="5393"/>
                  <a:pt x="16258" y="5320"/>
                </a:cubicBezTo>
                <a:cubicBezTo>
                  <a:pt x="16355" y="5199"/>
                  <a:pt x="16452" y="5102"/>
                  <a:pt x="16549" y="5004"/>
                </a:cubicBezTo>
                <a:close/>
                <a:moveTo>
                  <a:pt x="16088" y="4300"/>
                </a:moveTo>
                <a:lnTo>
                  <a:pt x="16088" y="4300"/>
                </a:lnTo>
                <a:cubicBezTo>
                  <a:pt x="16064" y="4616"/>
                  <a:pt x="16039" y="4932"/>
                  <a:pt x="16039" y="5247"/>
                </a:cubicBezTo>
                <a:cubicBezTo>
                  <a:pt x="15942" y="5369"/>
                  <a:pt x="15845" y="5466"/>
                  <a:pt x="15724" y="5563"/>
                </a:cubicBezTo>
                <a:cubicBezTo>
                  <a:pt x="15748" y="5223"/>
                  <a:pt x="15748" y="4907"/>
                  <a:pt x="15772" y="4567"/>
                </a:cubicBezTo>
                <a:cubicBezTo>
                  <a:pt x="15772" y="4567"/>
                  <a:pt x="15772" y="4543"/>
                  <a:pt x="15772" y="4543"/>
                </a:cubicBezTo>
                <a:cubicBezTo>
                  <a:pt x="15869" y="4446"/>
                  <a:pt x="15966" y="4373"/>
                  <a:pt x="16088" y="4300"/>
                </a:cubicBezTo>
                <a:close/>
                <a:moveTo>
                  <a:pt x="26971" y="5685"/>
                </a:moveTo>
                <a:lnTo>
                  <a:pt x="26971" y="5685"/>
                </a:lnTo>
                <a:cubicBezTo>
                  <a:pt x="26898" y="5733"/>
                  <a:pt x="26825" y="5782"/>
                  <a:pt x="26777" y="5855"/>
                </a:cubicBezTo>
                <a:lnTo>
                  <a:pt x="26606" y="5855"/>
                </a:lnTo>
                <a:cubicBezTo>
                  <a:pt x="26728" y="5782"/>
                  <a:pt x="26849" y="5709"/>
                  <a:pt x="26971" y="5685"/>
                </a:cubicBezTo>
                <a:close/>
                <a:moveTo>
                  <a:pt x="15554" y="4786"/>
                </a:moveTo>
                <a:cubicBezTo>
                  <a:pt x="15529" y="5126"/>
                  <a:pt x="15529" y="5442"/>
                  <a:pt x="15529" y="5782"/>
                </a:cubicBezTo>
                <a:cubicBezTo>
                  <a:pt x="15481" y="5830"/>
                  <a:pt x="15456" y="5855"/>
                  <a:pt x="15432" y="5879"/>
                </a:cubicBezTo>
                <a:cubicBezTo>
                  <a:pt x="15262" y="5442"/>
                  <a:pt x="15335" y="5077"/>
                  <a:pt x="15554" y="4786"/>
                </a:cubicBezTo>
                <a:close/>
                <a:moveTo>
                  <a:pt x="27845" y="5545"/>
                </a:moveTo>
                <a:cubicBezTo>
                  <a:pt x="27943" y="5545"/>
                  <a:pt x="28040" y="5551"/>
                  <a:pt x="28137" y="5563"/>
                </a:cubicBezTo>
                <a:cubicBezTo>
                  <a:pt x="27943" y="5685"/>
                  <a:pt x="27724" y="5757"/>
                  <a:pt x="27554" y="5928"/>
                </a:cubicBezTo>
                <a:cubicBezTo>
                  <a:pt x="27384" y="5903"/>
                  <a:pt x="27214" y="5879"/>
                  <a:pt x="27044" y="5879"/>
                </a:cubicBezTo>
                <a:cubicBezTo>
                  <a:pt x="27190" y="5757"/>
                  <a:pt x="27335" y="5660"/>
                  <a:pt x="27505" y="5587"/>
                </a:cubicBezTo>
                <a:cubicBezTo>
                  <a:pt x="27530" y="5563"/>
                  <a:pt x="27530" y="5563"/>
                  <a:pt x="27554" y="5563"/>
                </a:cubicBezTo>
                <a:cubicBezTo>
                  <a:pt x="27651" y="5551"/>
                  <a:pt x="27748" y="5545"/>
                  <a:pt x="27845" y="5545"/>
                </a:cubicBezTo>
                <a:close/>
                <a:moveTo>
                  <a:pt x="16064" y="5490"/>
                </a:moveTo>
                <a:cubicBezTo>
                  <a:pt x="16088" y="5515"/>
                  <a:pt x="16112" y="5515"/>
                  <a:pt x="16112" y="5515"/>
                </a:cubicBezTo>
                <a:cubicBezTo>
                  <a:pt x="16379" y="5563"/>
                  <a:pt x="16647" y="5660"/>
                  <a:pt x="16890" y="5709"/>
                </a:cubicBezTo>
                <a:cubicBezTo>
                  <a:pt x="16817" y="5806"/>
                  <a:pt x="16744" y="5903"/>
                  <a:pt x="16647" y="5976"/>
                </a:cubicBezTo>
                <a:cubicBezTo>
                  <a:pt x="16355" y="5928"/>
                  <a:pt x="16064" y="5879"/>
                  <a:pt x="15772" y="5806"/>
                </a:cubicBezTo>
                <a:cubicBezTo>
                  <a:pt x="15869" y="5709"/>
                  <a:pt x="15966" y="5587"/>
                  <a:pt x="16064" y="5490"/>
                </a:cubicBezTo>
                <a:close/>
                <a:moveTo>
                  <a:pt x="28453" y="5612"/>
                </a:moveTo>
                <a:cubicBezTo>
                  <a:pt x="28574" y="5636"/>
                  <a:pt x="28720" y="5660"/>
                  <a:pt x="28866" y="5709"/>
                </a:cubicBezTo>
                <a:cubicBezTo>
                  <a:pt x="28744" y="5806"/>
                  <a:pt x="28623" y="5903"/>
                  <a:pt x="28574" y="6025"/>
                </a:cubicBezTo>
                <a:cubicBezTo>
                  <a:pt x="28331" y="6000"/>
                  <a:pt x="28113" y="5976"/>
                  <a:pt x="27870" y="5952"/>
                </a:cubicBezTo>
                <a:cubicBezTo>
                  <a:pt x="28040" y="5855"/>
                  <a:pt x="28234" y="5782"/>
                  <a:pt x="28404" y="5660"/>
                </a:cubicBezTo>
                <a:cubicBezTo>
                  <a:pt x="28428" y="5636"/>
                  <a:pt x="28428" y="5636"/>
                  <a:pt x="28453" y="5612"/>
                </a:cubicBezTo>
                <a:close/>
                <a:moveTo>
                  <a:pt x="29109" y="5782"/>
                </a:moveTo>
                <a:cubicBezTo>
                  <a:pt x="29254" y="5830"/>
                  <a:pt x="29376" y="5879"/>
                  <a:pt x="29522" y="5952"/>
                </a:cubicBezTo>
                <a:cubicBezTo>
                  <a:pt x="29424" y="6000"/>
                  <a:pt x="29352" y="6049"/>
                  <a:pt x="29254" y="6098"/>
                </a:cubicBezTo>
                <a:cubicBezTo>
                  <a:pt x="29109" y="6098"/>
                  <a:pt x="28963" y="6073"/>
                  <a:pt x="28817" y="6049"/>
                </a:cubicBezTo>
                <a:cubicBezTo>
                  <a:pt x="28866" y="5952"/>
                  <a:pt x="29011" y="5855"/>
                  <a:pt x="29109" y="5782"/>
                </a:cubicBezTo>
                <a:close/>
                <a:moveTo>
                  <a:pt x="29789" y="6073"/>
                </a:moveTo>
                <a:cubicBezTo>
                  <a:pt x="29862" y="6098"/>
                  <a:pt x="29959" y="6146"/>
                  <a:pt x="30032" y="6195"/>
                </a:cubicBezTo>
                <a:cubicBezTo>
                  <a:pt x="29886" y="6170"/>
                  <a:pt x="29764" y="6170"/>
                  <a:pt x="29619" y="6146"/>
                </a:cubicBezTo>
                <a:cubicBezTo>
                  <a:pt x="29667" y="6122"/>
                  <a:pt x="29716" y="6098"/>
                  <a:pt x="29764" y="6073"/>
                </a:cubicBezTo>
                <a:close/>
                <a:moveTo>
                  <a:pt x="15651" y="5976"/>
                </a:moveTo>
                <a:cubicBezTo>
                  <a:pt x="15869" y="6073"/>
                  <a:pt x="16112" y="6098"/>
                  <a:pt x="16355" y="6146"/>
                </a:cubicBezTo>
                <a:cubicBezTo>
                  <a:pt x="16262" y="6184"/>
                  <a:pt x="16164" y="6203"/>
                  <a:pt x="16062" y="6203"/>
                </a:cubicBezTo>
                <a:cubicBezTo>
                  <a:pt x="15899" y="6203"/>
                  <a:pt x="15723" y="6154"/>
                  <a:pt x="15529" y="6049"/>
                </a:cubicBezTo>
                <a:lnTo>
                  <a:pt x="15602" y="5976"/>
                </a:lnTo>
                <a:close/>
                <a:moveTo>
                  <a:pt x="29522" y="6340"/>
                </a:moveTo>
                <a:lnTo>
                  <a:pt x="29522" y="6340"/>
                </a:lnTo>
                <a:cubicBezTo>
                  <a:pt x="29667" y="6365"/>
                  <a:pt x="29813" y="6389"/>
                  <a:pt x="29959" y="6389"/>
                </a:cubicBezTo>
                <a:cubicBezTo>
                  <a:pt x="29910" y="6438"/>
                  <a:pt x="29813" y="6462"/>
                  <a:pt x="29740" y="6486"/>
                </a:cubicBezTo>
                <a:cubicBezTo>
                  <a:pt x="29667" y="6438"/>
                  <a:pt x="29594" y="6389"/>
                  <a:pt x="29522" y="6340"/>
                </a:cubicBezTo>
                <a:close/>
                <a:moveTo>
                  <a:pt x="28793" y="6268"/>
                </a:moveTo>
                <a:lnTo>
                  <a:pt x="28793" y="6268"/>
                </a:lnTo>
                <a:cubicBezTo>
                  <a:pt x="28914" y="6292"/>
                  <a:pt x="29036" y="6292"/>
                  <a:pt x="29157" y="6316"/>
                </a:cubicBezTo>
                <a:cubicBezTo>
                  <a:pt x="29157" y="6316"/>
                  <a:pt x="29157" y="6316"/>
                  <a:pt x="29157" y="6340"/>
                </a:cubicBezTo>
                <a:cubicBezTo>
                  <a:pt x="29254" y="6438"/>
                  <a:pt x="29376" y="6511"/>
                  <a:pt x="29473" y="6583"/>
                </a:cubicBezTo>
                <a:cubicBezTo>
                  <a:pt x="29376" y="6608"/>
                  <a:pt x="29279" y="6632"/>
                  <a:pt x="29157" y="6656"/>
                </a:cubicBezTo>
                <a:cubicBezTo>
                  <a:pt x="29060" y="6583"/>
                  <a:pt x="28866" y="6413"/>
                  <a:pt x="28793" y="6268"/>
                </a:cubicBezTo>
                <a:close/>
                <a:moveTo>
                  <a:pt x="26534" y="6049"/>
                </a:moveTo>
                <a:cubicBezTo>
                  <a:pt x="26606" y="6049"/>
                  <a:pt x="26655" y="6049"/>
                  <a:pt x="26728" y="6073"/>
                </a:cubicBezTo>
                <a:cubicBezTo>
                  <a:pt x="26874" y="6292"/>
                  <a:pt x="27068" y="6486"/>
                  <a:pt x="27262" y="6705"/>
                </a:cubicBezTo>
                <a:cubicBezTo>
                  <a:pt x="26947" y="6583"/>
                  <a:pt x="26679" y="6389"/>
                  <a:pt x="26534" y="6049"/>
                </a:cubicBezTo>
                <a:close/>
                <a:moveTo>
                  <a:pt x="27845" y="6170"/>
                </a:moveTo>
                <a:lnTo>
                  <a:pt x="27845" y="6170"/>
                </a:lnTo>
                <a:cubicBezTo>
                  <a:pt x="28088" y="6195"/>
                  <a:pt x="28331" y="6219"/>
                  <a:pt x="28550" y="6243"/>
                </a:cubicBezTo>
                <a:cubicBezTo>
                  <a:pt x="28598" y="6413"/>
                  <a:pt x="28769" y="6583"/>
                  <a:pt x="28914" y="6729"/>
                </a:cubicBezTo>
                <a:cubicBezTo>
                  <a:pt x="28720" y="6753"/>
                  <a:pt x="28501" y="6802"/>
                  <a:pt x="28307" y="6802"/>
                </a:cubicBezTo>
                <a:cubicBezTo>
                  <a:pt x="28137" y="6583"/>
                  <a:pt x="28015" y="6365"/>
                  <a:pt x="27845" y="6170"/>
                </a:cubicBezTo>
                <a:close/>
                <a:moveTo>
                  <a:pt x="27019" y="6098"/>
                </a:moveTo>
                <a:cubicBezTo>
                  <a:pt x="27190" y="6098"/>
                  <a:pt x="27360" y="6122"/>
                  <a:pt x="27530" y="6122"/>
                </a:cubicBezTo>
                <a:cubicBezTo>
                  <a:pt x="27724" y="6340"/>
                  <a:pt x="27894" y="6583"/>
                  <a:pt x="28040" y="6826"/>
                </a:cubicBezTo>
                <a:cubicBezTo>
                  <a:pt x="27918" y="6826"/>
                  <a:pt x="27773" y="6802"/>
                  <a:pt x="27651" y="6778"/>
                </a:cubicBezTo>
                <a:lnTo>
                  <a:pt x="27627" y="6778"/>
                </a:lnTo>
                <a:cubicBezTo>
                  <a:pt x="27432" y="6559"/>
                  <a:pt x="27214" y="6340"/>
                  <a:pt x="27019" y="6098"/>
                </a:cubicBezTo>
                <a:close/>
                <a:moveTo>
                  <a:pt x="23036" y="7604"/>
                </a:moveTo>
                <a:cubicBezTo>
                  <a:pt x="23060" y="7604"/>
                  <a:pt x="23084" y="7628"/>
                  <a:pt x="23133" y="7628"/>
                </a:cubicBezTo>
                <a:cubicBezTo>
                  <a:pt x="22938" y="7701"/>
                  <a:pt x="22744" y="7749"/>
                  <a:pt x="22598" y="7895"/>
                </a:cubicBezTo>
                <a:lnTo>
                  <a:pt x="22550" y="7871"/>
                </a:lnTo>
                <a:cubicBezTo>
                  <a:pt x="22647" y="7725"/>
                  <a:pt x="22817" y="7628"/>
                  <a:pt x="23036" y="7604"/>
                </a:cubicBezTo>
                <a:close/>
                <a:moveTo>
                  <a:pt x="23497" y="7677"/>
                </a:moveTo>
                <a:cubicBezTo>
                  <a:pt x="23619" y="7701"/>
                  <a:pt x="23740" y="7749"/>
                  <a:pt x="23837" y="7798"/>
                </a:cubicBezTo>
                <a:cubicBezTo>
                  <a:pt x="23643" y="7895"/>
                  <a:pt x="23448" y="7992"/>
                  <a:pt x="23230" y="8090"/>
                </a:cubicBezTo>
                <a:cubicBezTo>
                  <a:pt x="23108" y="8041"/>
                  <a:pt x="22987" y="8017"/>
                  <a:pt x="22865" y="7968"/>
                </a:cubicBezTo>
                <a:cubicBezTo>
                  <a:pt x="23036" y="7847"/>
                  <a:pt x="23278" y="7798"/>
                  <a:pt x="23473" y="7701"/>
                </a:cubicBezTo>
                <a:lnTo>
                  <a:pt x="23497" y="7677"/>
                </a:lnTo>
                <a:close/>
                <a:moveTo>
                  <a:pt x="24104" y="7895"/>
                </a:moveTo>
                <a:cubicBezTo>
                  <a:pt x="24250" y="7944"/>
                  <a:pt x="24372" y="8017"/>
                  <a:pt x="24517" y="8065"/>
                </a:cubicBezTo>
                <a:cubicBezTo>
                  <a:pt x="24372" y="8138"/>
                  <a:pt x="24226" y="8211"/>
                  <a:pt x="24080" y="8308"/>
                </a:cubicBezTo>
                <a:cubicBezTo>
                  <a:pt x="23910" y="8260"/>
                  <a:pt x="23716" y="8211"/>
                  <a:pt x="23546" y="8162"/>
                </a:cubicBezTo>
                <a:cubicBezTo>
                  <a:pt x="23716" y="8090"/>
                  <a:pt x="23910" y="7992"/>
                  <a:pt x="24080" y="7919"/>
                </a:cubicBezTo>
                <a:cubicBezTo>
                  <a:pt x="24104" y="7895"/>
                  <a:pt x="24104" y="7895"/>
                  <a:pt x="24104" y="7895"/>
                </a:cubicBezTo>
                <a:close/>
                <a:moveTo>
                  <a:pt x="24736" y="8187"/>
                </a:moveTo>
                <a:cubicBezTo>
                  <a:pt x="24955" y="8284"/>
                  <a:pt x="25149" y="8405"/>
                  <a:pt x="25368" y="8527"/>
                </a:cubicBezTo>
                <a:cubicBezTo>
                  <a:pt x="25027" y="8502"/>
                  <a:pt x="24712" y="8454"/>
                  <a:pt x="24396" y="8381"/>
                </a:cubicBezTo>
                <a:cubicBezTo>
                  <a:pt x="24517" y="8308"/>
                  <a:pt x="24639" y="8260"/>
                  <a:pt x="24736" y="8187"/>
                </a:cubicBezTo>
                <a:close/>
                <a:moveTo>
                  <a:pt x="22477" y="8090"/>
                </a:moveTo>
                <a:cubicBezTo>
                  <a:pt x="22501" y="8090"/>
                  <a:pt x="22550" y="8114"/>
                  <a:pt x="22574" y="8114"/>
                </a:cubicBezTo>
                <a:cubicBezTo>
                  <a:pt x="22647" y="8260"/>
                  <a:pt x="22720" y="8405"/>
                  <a:pt x="22817" y="8551"/>
                </a:cubicBezTo>
                <a:cubicBezTo>
                  <a:pt x="22720" y="8502"/>
                  <a:pt x="22647" y="8454"/>
                  <a:pt x="22598" y="8381"/>
                </a:cubicBezTo>
                <a:cubicBezTo>
                  <a:pt x="22501" y="8284"/>
                  <a:pt x="22477" y="8187"/>
                  <a:pt x="22477" y="8090"/>
                </a:cubicBezTo>
                <a:close/>
                <a:moveTo>
                  <a:pt x="24566" y="8624"/>
                </a:moveTo>
                <a:cubicBezTo>
                  <a:pt x="24687" y="8648"/>
                  <a:pt x="24809" y="8673"/>
                  <a:pt x="24930" y="8697"/>
                </a:cubicBezTo>
                <a:lnTo>
                  <a:pt x="24736" y="8697"/>
                </a:lnTo>
                <a:cubicBezTo>
                  <a:pt x="24687" y="8673"/>
                  <a:pt x="24615" y="8648"/>
                  <a:pt x="24566" y="8624"/>
                </a:cubicBezTo>
                <a:close/>
                <a:moveTo>
                  <a:pt x="22865" y="8211"/>
                </a:moveTo>
                <a:lnTo>
                  <a:pt x="22865" y="8211"/>
                </a:lnTo>
                <a:cubicBezTo>
                  <a:pt x="22987" y="8235"/>
                  <a:pt x="23084" y="8260"/>
                  <a:pt x="23206" y="8308"/>
                </a:cubicBezTo>
                <a:cubicBezTo>
                  <a:pt x="23376" y="8454"/>
                  <a:pt x="23546" y="8600"/>
                  <a:pt x="23740" y="8721"/>
                </a:cubicBezTo>
                <a:cubicBezTo>
                  <a:pt x="23546" y="8721"/>
                  <a:pt x="23327" y="8697"/>
                  <a:pt x="23133" y="8673"/>
                </a:cubicBezTo>
                <a:cubicBezTo>
                  <a:pt x="23036" y="8527"/>
                  <a:pt x="22938" y="8357"/>
                  <a:pt x="22865" y="8211"/>
                </a:cubicBezTo>
                <a:close/>
                <a:moveTo>
                  <a:pt x="23691" y="8430"/>
                </a:moveTo>
                <a:lnTo>
                  <a:pt x="23691" y="8430"/>
                </a:lnTo>
                <a:cubicBezTo>
                  <a:pt x="23789" y="8454"/>
                  <a:pt x="23910" y="8478"/>
                  <a:pt x="24032" y="8502"/>
                </a:cubicBezTo>
                <a:cubicBezTo>
                  <a:pt x="24080" y="8600"/>
                  <a:pt x="24177" y="8673"/>
                  <a:pt x="24274" y="8721"/>
                </a:cubicBezTo>
                <a:lnTo>
                  <a:pt x="24104" y="8721"/>
                </a:lnTo>
                <a:cubicBezTo>
                  <a:pt x="24104" y="8721"/>
                  <a:pt x="24080" y="8697"/>
                  <a:pt x="24080" y="8697"/>
                </a:cubicBezTo>
                <a:cubicBezTo>
                  <a:pt x="23934" y="8624"/>
                  <a:pt x="23813" y="8527"/>
                  <a:pt x="23691" y="8430"/>
                </a:cubicBezTo>
                <a:close/>
                <a:moveTo>
                  <a:pt x="19055" y="9124"/>
                </a:moveTo>
                <a:cubicBezTo>
                  <a:pt x="19175" y="9124"/>
                  <a:pt x="19296" y="9141"/>
                  <a:pt x="19416" y="9158"/>
                </a:cubicBezTo>
                <a:cubicBezTo>
                  <a:pt x="19319" y="9207"/>
                  <a:pt x="19246" y="9231"/>
                  <a:pt x="19173" y="9280"/>
                </a:cubicBezTo>
                <a:cubicBezTo>
                  <a:pt x="19076" y="9231"/>
                  <a:pt x="19003" y="9183"/>
                  <a:pt x="18906" y="9134"/>
                </a:cubicBezTo>
                <a:cubicBezTo>
                  <a:pt x="18956" y="9127"/>
                  <a:pt x="19005" y="9124"/>
                  <a:pt x="19055" y="9124"/>
                </a:cubicBezTo>
                <a:close/>
                <a:moveTo>
                  <a:pt x="19780" y="9280"/>
                </a:moveTo>
                <a:cubicBezTo>
                  <a:pt x="19878" y="9328"/>
                  <a:pt x="19999" y="9377"/>
                  <a:pt x="20096" y="9426"/>
                </a:cubicBezTo>
                <a:cubicBezTo>
                  <a:pt x="19902" y="9450"/>
                  <a:pt x="19732" y="9474"/>
                  <a:pt x="19562" y="9523"/>
                </a:cubicBezTo>
                <a:cubicBezTo>
                  <a:pt x="19489" y="9498"/>
                  <a:pt x="19440" y="9450"/>
                  <a:pt x="19367" y="9401"/>
                </a:cubicBezTo>
                <a:cubicBezTo>
                  <a:pt x="19489" y="9353"/>
                  <a:pt x="19659" y="9304"/>
                  <a:pt x="19780" y="9280"/>
                </a:cubicBezTo>
                <a:close/>
                <a:moveTo>
                  <a:pt x="20363" y="9596"/>
                </a:moveTo>
                <a:cubicBezTo>
                  <a:pt x="20485" y="9693"/>
                  <a:pt x="20582" y="9766"/>
                  <a:pt x="20679" y="9863"/>
                </a:cubicBezTo>
                <a:cubicBezTo>
                  <a:pt x="20509" y="9887"/>
                  <a:pt x="20315" y="9887"/>
                  <a:pt x="20120" y="9911"/>
                </a:cubicBezTo>
                <a:cubicBezTo>
                  <a:pt x="20023" y="9839"/>
                  <a:pt x="19902" y="9766"/>
                  <a:pt x="19805" y="9693"/>
                </a:cubicBezTo>
                <a:cubicBezTo>
                  <a:pt x="19975" y="9669"/>
                  <a:pt x="20145" y="9644"/>
                  <a:pt x="20315" y="9620"/>
                </a:cubicBezTo>
                <a:cubicBezTo>
                  <a:pt x="20339" y="9620"/>
                  <a:pt x="20339" y="9596"/>
                  <a:pt x="20363" y="9596"/>
                </a:cubicBezTo>
                <a:close/>
                <a:moveTo>
                  <a:pt x="18760" y="9304"/>
                </a:moveTo>
                <a:lnTo>
                  <a:pt x="19003" y="9450"/>
                </a:lnTo>
                <a:cubicBezTo>
                  <a:pt x="18906" y="9620"/>
                  <a:pt x="18930" y="9887"/>
                  <a:pt x="18906" y="10106"/>
                </a:cubicBezTo>
                <a:cubicBezTo>
                  <a:pt x="18760" y="9887"/>
                  <a:pt x="18687" y="9620"/>
                  <a:pt x="18760" y="9304"/>
                </a:cubicBezTo>
                <a:close/>
                <a:moveTo>
                  <a:pt x="20874" y="10057"/>
                </a:moveTo>
                <a:cubicBezTo>
                  <a:pt x="20971" y="10154"/>
                  <a:pt x="21044" y="10252"/>
                  <a:pt x="21116" y="10349"/>
                </a:cubicBezTo>
                <a:cubicBezTo>
                  <a:pt x="21019" y="10349"/>
                  <a:pt x="20898" y="10373"/>
                  <a:pt x="20801" y="10397"/>
                </a:cubicBezTo>
                <a:cubicBezTo>
                  <a:pt x="20655" y="10300"/>
                  <a:pt x="20533" y="10203"/>
                  <a:pt x="20388" y="10106"/>
                </a:cubicBezTo>
                <a:cubicBezTo>
                  <a:pt x="20558" y="10106"/>
                  <a:pt x="20728" y="10081"/>
                  <a:pt x="20874" y="10057"/>
                </a:cubicBezTo>
                <a:close/>
                <a:moveTo>
                  <a:pt x="14873" y="10470"/>
                </a:moveTo>
                <a:cubicBezTo>
                  <a:pt x="15019" y="10470"/>
                  <a:pt x="15165" y="10494"/>
                  <a:pt x="15311" y="10543"/>
                </a:cubicBezTo>
                <a:cubicBezTo>
                  <a:pt x="15238" y="10543"/>
                  <a:pt x="15165" y="10567"/>
                  <a:pt x="15092" y="10567"/>
                </a:cubicBezTo>
                <a:cubicBezTo>
                  <a:pt x="15019" y="10543"/>
                  <a:pt x="14946" y="10494"/>
                  <a:pt x="14873" y="10470"/>
                </a:cubicBezTo>
                <a:close/>
                <a:moveTo>
                  <a:pt x="19197" y="9547"/>
                </a:moveTo>
                <a:cubicBezTo>
                  <a:pt x="19295" y="9620"/>
                  <a:pt x="19392" y="9669"/>
                  <a:pt x="19489" y="9741"/>
                </a:cubicBezTo>
                <a:cubicBezTo>
                  <a:pt x="19513" y="10033"/>
                  <a:pt x="19586" y="10324"/>
                  <a:pt x="19659" y="10616"/>
                </a:cubicBezTo>
                <a:cubicBezTo>
                  <a:pt x="19440" y="10519"/>
                  <a:pt x="19270" y="10422"/>
                  <a:pt x="19124" y="10300"/>
                </a:cubicBezTo>
                <a:cubicBezTo>
                  <a:pt x="19124" y="10300"/>
                  <a:pt x="19124" y="10276"/>
                  <a:pt x="19124" y="10276"/>
                </a:cubicBezTo>
                <a:cubicBezTo>
                  <a:pt x="19149" y="10057"/>
                  <a:pt x="19100" y="9766"/>
                  <a:pt x="19197" y="9571"/>
                </a:cubicBezTo>
                <a:cubicBezTo>
                  <a:pt x="19197" y="9571"/>
                  <a:pt x="19197" y="9571"/>
                  <a:pt x="19197" y="9547"/>
                </a:cubicBezTo>
                <a:close/>
                <a:moveTo>
                  <a:pt x="19732" y="9911"/>
                </a:moveTo>
                <a:lnTo>
                  <a:pt x="19732" y="9911"/>
                </a:lnTo>
                <a:cubicBezTo>
                  <a:pt x="19829" y="9960"/>
                  <a:pt x="19950" y="10033"/>
                  <a:pt x="20048" y="10106"/>
                </a:cubicBezTo>
                <a:cubicBezTo>
                  <a:pt x="20120" y="10349"/>
                  <a:pt x="20193" y="10567"/>
                  <a:pt x="20266" y="10786"/>
                </a:cubicBezTo>
                <a:cubicBezTo>
                  <a:pt x="20145" y="10762"/>
                  <a:pt x="20023" y="10737"/>
                  <a:pt x="19902" y="10689"/>
                </a:cubicBezTo>
                <a:cubicBezTo>
                  <a:pt x="19829" y="10422"/>
                  <a:pt x="19780" y="10154"/>
                  <a:pt x="19732" y="9911"/>
                </a:cubicBezTo>
                <a:close/>
                <a:moveTo>
                  <a:pt x="15675" y="10689"/>
                </a:moveTo>
                <a:cubicBezTo>
                  <a:pt x="15748" y="10713"/>
                  <a:pt x="15821" y="10762"/>
                  <a:pt x="15894" y="10810"/>
                </a:cubicBezTo>
                <a:lnTo>
                  <a:pt x="15529" y="10810"/>
                </a:lnTo>
                <a:cubicBezTo>
                  <a:pt x="15505" y="10786"/>
                  <a:pt x="15456" y="10762"/>
                  <a:pt x="15408" y="10737"/>
                </a:cubicBezTo>
                <a:cubicBezTo>
                  <a:pt x="15505" y="10713"/>
                  <a:pt x="15578" y="10689"/>
                  <a:pt x="15675" y="10689"/>
                </a:cubicBezTo>
                <a:close/>
                <a:moveTo>
                  <a:pt x="21238" y="10543"/>
                </a:moveTo>
                <a:cubicBezTo>
                  <a:pt x="21311" y="10640"/>
                  <a:pt x="21359" y="10737"/>
                  <a:pt x="21384" y="10835"/>
                </a:cubicBezTo>
                <a:cubicBezTo>
                  <a:pt x="21286" y="10737"/>
                  <a:pt x="21165" y="10664"/>
                  <a:pt x="21044" y="10567"/>
                </a:cubicBezTo>
                <a:cubicBezTo>
                  <a:pt x="21116" y="10567"/>
                  <a:pt x="21189" y="10543"/>
                  <a:pt x="21238" y="10543"/>
                </a:cubicBezTo>
                <a:close/>
                <a:moveTo>
                  <a:pt x="20339" y="10324"/>
                </a:moveTo>
                <a:cubicBezTo>
                  <a:pt x="20436" y="10397"/>
                  <a:pt x="20533" y="10470"/>
                  <a:pt x="20631" y="10519"/>
                </a:cubicBezTo>
                <a:lnTo>
                  <a:pt x="20631" y="10543"/>
                </a:lnTo>
                <a:cubicBezTo>
                  <a:pt x="20655" y="10664"/>
                  <a:pt x="20679" y="10786"/>
                  <a:pt x="20728" y="10907"/>
                </a:cubicBezTo>
                <a:cubicBezTo>
                  <a:pt x="20655" y="10883"/>
                  <a:pt x="20582" y="10883"/>
                  <a:pt x="20509" y="10859"/>
                </a:cubicBezTo>
                <a:cubicBezTo>
                  <a:pt x="20461" y="10689"/>
                  <a:pt x="20388" y="10494"/>
                  <a:pt x="20339" y="10324"/>
                </a:cubicBezTo>
                <a:close/>
                <a:moveTo>
                  <a:pt x="20898" y="10737"/>
                </a:moveTo>
                <a:lnTo>
                  <a:pt x="20898" y="10737"/>
                </a:lnTo>
                <a:cubicBezTo>
                  <a:pt x="20995" y="10810"/>
                  <a:pt x="21116" y="10907"/>
                  <a:pt x="21214" y="10980"/>
                </a:cubicBezTo>
                <a:cubicBezTo>
                  <a:pt x="21141" y="10956"/>
                  <a:pt x="21068" y="10956"/>
                  <a:pt x="20995" y="10956"/>
                </a:cubicBezTo>
                <a:cubicBezTo>
                  <a:pt x="20946" y="10883"/>
                  <a:pt x="20922" y="10810"/>
                  <a:pt x="20898" y="10737"/>
                </a:cubicBezTo>
                <a:close/>
                <a:moveTo>
                  <a:pt x="14630" y="10567"/>
                </a:moveTo>
                <a:lnTo>
                  <a:pt x="14630" y="10567"/>
                </a:lnTo>
                <a:cubicBezTo>
                  <a:pt x="14728" y="10616"/>
                  <a:pt x="14825" y="10664"/>
                  <a:pt x="14922" y="10737"/>
                </a:cubicBezTo>
                <a:cubicBezTo>
                  <a:pt x="14946" y="10810"/>
                  <a:pt x="14922" y="10907"/>
                  <a:pt x="14922" y="11005"/>
                </a:cubicBezTo>
                <a:cubicBezTo>
                  <a:pt x="14752" y="10907"/>
                  <a:pt x="14655" y="10762"/>
                  <a:pt x="14630" y="10567"/>
                </a:cubicBezTo>
                <a:close/>
                <a:moveTo>
                  <a:pt x="16161" y="11005"/>
                </a:moveTo>
                <a:cubicBezTo>
                  <a:pt x="16234" y="11053"/>
                  <a:pt x="16307" y="11126"/>
                  <a:pt x="16379" y="11199"/>
                </a:cubicBezTo>
                <a:cubicBezTo>
                  <a:pt x="16234" y="11150"/>
                  <a:pt x="16088" y="11077"/>
                  <a:pt x="15966" y="11005"/>
                </a:cubicBezTo>
                <a:close/>
                <a:moveTo>
                  <a:pt x="15141" y="10835"/>
                </a:moveTo>
                <a:lnTo>
                  <a:pt x="15141" y="10835"/>
                </a:lnTo>
                <a:cubicBezTo>
                  <a:pt x="15213" y="10883"/>
                  <a:pt x="15262" y="10907"/>
                  <a:pt x="15335" y="10932"/>
                </a:cubicBezTo>
                <a:cubicBezTo>
                  <a:pt x="15335" y="10932"/>
                  <a:pt x="15335" y="10956"/>
                  <a:pt x="15335" y="10956"/>
                </a:cubicBezTo>
                <a:cubicBezTo>
                  <a:pt x="15383" y="11053"/>
                  <a:pt x="15432" y="11150"/>
                  <a:pt x="15481" y="11223"/>
                </a:cubicBezTo>
                <a:cubicBezTo>
                  <a:pt x="15359" y="11199"/>
                  <a:pt x="15262" y="11175"/>
                  <a:pt x="15165" y="11126"/>
                </a:cubicBezTo>
                <a:cubicBezTo>
                  <a:pt x="15141" y="11029"/>
                  <a:pt x="15141" y="10932"/>
                  <a:pt x="15141" y="10835"/>
                </a:cubicBezTo>
                <a:close/>
                <a:moveTo>
                  <a:pt x="15651" y="11102"/>
                </a:moveTo>
                <a:lnTo>
                  <a:pt x="15651" y="11102"/>
                </a:lnTo>
                <a:cubicBezTo>
                  <a:pt x="15821" y="11175"/>
                  <a:pt x="15991" y="11272"/>
                  <a:pt x="16185" y="11345"/>
                </a:cubicBezTo>
                <a:cubicBezTo>
                  <a:pt x="16039" y="11345"/>
                  <a:pt x="15894" y="11320"/>
                  <a:pt x="15748" y="11296"/>
                </a:cubicBezTo>
                <a:cubicBezTo>
                  <a:pt x="15724" y="11296"/>
                  <a:pt x="15724" y="11296"/>
                  <a:pt x="15724" y="11272"/>
                </a:cubicBezTo>
                <a:cubicBezTo>
                  <a:pt x="15699" y="11223"/>
                  <a:pt x="15675" y="11150"/>
                  <a:pt x="15651" y="11102"/>
                </a:cubicBezTo>
                <a:close/>
                <a:moveTo>
                  <a:pt x="28477" y="0"/>
                </a:moveTo>
                <a:cubicBezTo>
                  <a:pt x="28015" y="146"/>
                  <a:pt x="27578" y="365"/>
                  <a:pt x="27214" y="656"/>
                </a:cubicBezTo>
                <a:cubicBezTo>
                  <a:pt x="27190" y="656"/>
                  <a:pt x="27141" y="680"/>
                  <a:pt x="27141" y="705"/>
                </a:cubicBezTo>
                <a:cubicBezTo>
                  <a:pt x="26801" y="972"/>
                  <a:pt x="26509" y="1312"/>
                  <a:pt x="26315" y="1676"/>
                </a:cubicBezTo>
                <a:cubicBezTo>
                  <a:pt x="26291" y="1701"/>
                  <a:pt x="26266" y="1725"/>
                  <a:pt x="26266" y="1774"/>
                </a:cubicBezTo>
                <a:cubicBezTo>
                  <a:pt x="26266" y="1798"/>
                  <a:pt x="26266" y="1798"/>
                  <a:pt x="26266" y="1822"/>
                </a:cubicBezTo>
                <a:cubicBezTo>
                  <a:pt x="26121" y="2187"/>
                  <a:pt x="26072" y="2599"/>
                  <a:pt x="26121" y="3037"/>
                </a:cubicBezTo>
                <a:cubicBezTo>
                  <a:pt x="26121" y="3037"/>
                  <a:pt x="26121" y="3037"/>
                  <a:pt x="26121" y="3061"/>
                </a:cubicBezTo>
                <a:cubicBezTo>
                  <a:pt x="25562" y="3936"/>
                  <a:pt x="24687" y="4737"/>
                  <a:pt x="24444" y="5782"/>
                </a:cubicBezTo>
                <a:cubicBezTo>
                  <a:pt x="23303" y="6292"/>
                  <a:pt x="22112" y="6705"/>
                  <a:pt x="20946" y="7069"/>
                </a:cubicBezTo>
                <a:cubicBezTo>
                  <a:pt x="20801" y="7118"/>
                  <a:pt x="20679" y="7142"/>
                  <a:pt x="20533" y="7191"/>
                </a:cubicBezTo>
                <a:cubicBezTo>
                  <a:pt x="21092" y="6559"/>
                  <a:pt x="21627" y="5879"/>
                  <a:pt x="22161" y="5223"/>
                </a:cubicBezTo>
                <a:cubicBezTo>
                  <a:pt x="22202" y="5227"/>
                  <a:pt x="22242" y="5228"/>
                  <a:pt x="22282" y="5228"/>
                </a:cubicBezTo>
                <a:cubicBezTo>
                  <a:pt x="23557" y="5228"/>
                  <a:pt x="24133" y="3368"/>
                  <a:pt x="24274" y="2308"/>
                </a:cubicBezTo>
                <a:lnTo>
                  <a:pt x="24274" y="2284"/>
                </a:lnTo>
                <a:cubicBezTo>
                  <a:pt x="24274" y="2259"/>
                  <a:pt x="24274" y="2235"/>
                  <a:pt x="24274" y="2187"/>
                </a:cubicBezTo>
                <a:cubicBezTo>
                  <a:pt x="24274" y="2127"/>
                  <a:pt x="24225" y="2083"/>
                  <a:pt x="24167" y="2083"/>
                </a:cubicBezTo>
                <a:cubicBezTo>
                  <a:pt x="24154" y="2083"/>
                  <a:pt x="24142" y="2085"/>
                  <a:pt x="24129" y="2089"/>
                </a:cubicBezTo>
                <a:cubicBezTo>
                  <a:pt x="23400" y="2284"/>
                  <a:pt x="22695" y="2745"/>
                  <a:pt x="22282" y="3377"/>
                </a:cubicBezTo>
                <a:cubicBezTo>
                  <a:pt x="22282" y="3401"/>
                  <a:pt x="22282" y="3401"/>
                  <a:pt x="22282" y="3425"/>
                </a:cubicBezTo>
                <a:cubicBezTo>
                  <a:pt x="22234" y="3498"/>
                  <a:pt x="22185" y="3547"/>
                  <a:pt x="22161" y="3620"/>
                </a:cubicBezTo>
                <a:cubicBezTo>
                  <a:pt x="21967" y="4033"/>
                  <a:pt x="21748" y="4640"/>
                  <a:pt x="22040" y="5029"/>
                </a:cubicBezTo>
                <a:cubicBezTo>
                  <a:pt x="21432" y="5782"/>
                  <a:pt x="20825" y="6535"/>
                  <a:pt x="20193" y="7264"/>
                </a:cubicBezTo>
                <a:cubicBezTo>
                  <a:pt x="20193" y="7264"/>
                  <a:pt x="20193" y="7288"/>
                  <a:pt x="20169" y="7288"/>
                </a:cubicBezTo>
                <a:cubicBezTo>
                  <a:pt x="19052" y="7628"/>
                  <a:pt x="17910" y="7895"/>
                  <a:pt x="16744" y="8114"/>
                </a:cubicBezTo>
                <a:cubicBezTo>
                  <a:pt x="17618" y="7385"/>
                  <a:pt x="18347" y="6559"/>
                  <a:pt x="19052" y="5685"/>
                </a:cubicBezTo>
                <a:cubicBezTo>
                  <a:pt x="19076" y="5660"/>
                  <a:pt x="19076" y="5660"/>
                  <a:pt x="19076" y="5636"/>
                </a:cubicBezTo>
                <a:lnTo>
                  <a:pt x="19124" y="5636"/>
                </a:lnTo>
                <a:cubicBezTo>
                  <a:pt x="19149" y="5660"/>
                  <a:pt x="19149" y="5660"/>
                  <a:pt x="19173" y="5660"/>
                </a:cubicBezTo>
                <a:cubicBezTo>
                  <a:pt x="19281" y="5685"/>
                  <a:pt x="19385" y="5697"/>
                  <a:pt x="19484" y="5697"/>
                </a:cubicBezTo>
                <a:cubicBezTo>
                  <a:pt x="20743" y="5697"/>
                  <a:pt x="21281" y="3805"/>
                  <a:pt x="21214" y="2770"/>
                </a:cubicBezTo>
                <a:cubicBezTo>
                  <a:pt x="21214" y="2721"/>
                  <a:pt x="21189" y="2697"/>
                  <a:pt x="21165" y="2672"/>
                </a:cubicBezTo>
                <a:lnTo>
                  <a:pt x="21116" y="2672"/>
                </a:lnTo>
                <a:cubicBezTo>
                  <a:pt x="21116" y="2660"/>
                  <a:pt x="21110" y="2654"/>
                  <a:pt x="21101" y="2654"/>
                </a:cubicBezTo>
                <a:cubicBezTo>
                  <a:pt x="21092" y="2654"/>
                  <a:pt x="21080" y="2660"/>
                  <a:pt x="21068" y="2672"/>
                </a:cubicBezTo>
                <a:cubicBezTo>
                  <a:pt x="20096" y="2842"/>
                  <a:pt x="18444" y="4397"/>
                  <a:pt x="18954" y="5466"/>
                </a:cubicBezTo>
                <a:cubicBezTo>
                  <a:pt x="18930" y="5490"/>
                  <a:pt x="18930" y="5490"/>
                  <a:pt x="18906" y="5539"/>
                </a:cubicBezTo>
                <a:cubicBezTo>
                  <a:pt x="18128" y="6486"/>
                  <a:pt x="17303" y="7434"/>
                  <a:pt x="16307" y="8187"/>
                </a:cubicBezTo>
                <a:cubicBezTo>
                  <a:pt x="15189" y="8357"/>
                  <a:pt x="14047" y="8478"/>
                  <a:pt x="12906" y="8527"/>
                </a:cubicBezTo>
                <a:cubicBezTo>
                  <a:pt x="12663" y="8527"/>
                  <a:pt x="12420" y="8551"/>
                  <a:pt x="12177" y="8551"/>
                </a:cubicBezTo>
                <a:cubicBezTo>
                  <a:pt x="12225" y="8502"/>
                  <a:pt x="12274" y="8478"/>
                  <a:pt x="12347" y="8405"/>
                </a:cubicBezTo>
                <a:cubicBezTo>
                  <a:pt x="12541" y="8260"/>
                  <a:pt x="12784" y="8187"/>
                  <a:pt x="13003" y="8065"/>
                </a:cubicBezTo>
                <a:cubicBezTo>
                  <a:pt x="13902" y="7579"/>
                  <a:pt x="14655" y="6899"/>
                  <a:pt x="15359" y="6195"/>
                </a:cubicBezTo>
                <a:cubicBezTo>
                  <a:pt x="15383" y="6219"/>
                  <a:pt x="15383" y="6219"/>
                  <a:pt x="15383" y="6219"/>
                </a:cubicBezTo>
                <a:cubicBezTo>
                  <a:pt x="15616" y="6358"/>
                  <a:pt x="15834" y="6419"/>
                  <a:pt x="16036" y="6419"/>
                </a:cubicBezTo>
                <a:cubicBezTo>
                  <a:pt x="17139" y="6419"/>
                  <a:pt x="17785" y="4592"/>
                  <a:pt x="18031" y="3668"/>
                </a:cubicBezTo>
                <a:cubicBezTo>
                  <a:pt x="18056" y="3620"/>
                  <a:pt x="18031" y="3595"/>
                  <a:pt x="18007" y="3571"/>
                </a:cubicBezTo>
                <a:cubicBezTo>
                  <a:pt x="18007" y="3523"/>
                  <a:pt x="17958" y="3498"/>
                  <a:pt x="17934" y="3498"/>
                </a:cubicBezTo>
                <a:cubicBezTo>
                  <a:pt x="16647" y="3571"/>
                  <a:pt x="14533" y="4446"/>
                  <a:pt x="15238" y="6049"/>
                </a:cubicBezTo>
                <a:cubicBezTo>
                  <a:pt x="15092" y="6195"/>
                  <a:pt x="14946" y="6316"/>
                  <a:pt x="14800" y="6462"/>
                </a:cubicBezTo>
                <a:cubicBezTo>
                  <a:pt x="14242" y="6948"/>
                  <a:pt x="13634" y="7434"/>
                  <a:pt x="12979" y="7822"/>
                </a:cubicBezTo>
                <a:cubicBezTo>
                  <a:pt x="12590" y="8065"/>
                  <a:pt x="12177" y="8235"/>
                  <a:pt x="11812" y="8551"/>
                </a:cubicBezTo>
                <a:cubicBezTo>
                  <a:pt x="11635" y="8553"/>
                  <a:pt x="11457" y="8554"/>
                  <a:pt x="11277" y="8554"/>
                </a:cubicBezTo>
                <a:cubicBezTo>
                  <a:pt x="7461" y="8554"/>
                  <a:pt x="3310" y="8031"/>
                  <a:pt x="201" y="5757"/>
                </a:cubicBezTo>
                <a:cubicBezTo>
                  <a:pt x="186" y="5746"/>
                  <a:pt x="170" y="5741"/>
                  <a:pt x="155" y="5741"/>
                </a:cubicBezTo>
                <a:cubicBezTo>
                  <a:pt x="72" y="5741"/>
                  <a:pt x="1" y="5890"/>
                  <a:pt x="104" y="5952"/>
                </a:cubicBezTo>
                <a:cubicBezTo>
                  <a:pt x="3213" y="8249"/>
                  <a:pt x="7386" y="8773"/>
                  <a:pt x="11247" y="8773"/>
                </a:cubicBezTo>
                <a:cubicBezTo>
                  <a:pt x="11428" y="8773"/>
                  <a:pt x="11609" y="8772"/>
                  <a:pt x="11788" y="8770"/>
                </a:cubicBezTo>
                <a:cubicBezTo>
                  <a:pt x="12614" y="9401"/>
                  <a:pt x="13489" y="9936"/>
                  <a:pt x="14412" y="10446"/>
                </a:cubicBezTo>
                <a:cubicBezTo>
                  <a:pt x="14346" y="11329"/>
                  <a:pt x="15725" y="11570"/>
                  <a:pt x="16487" y="11570"/>
                </a:cubicBezTo>
                <a:cubicBezTo>
                  <a:pt x="16563" y="11570"/>
                  <a:pt x="16633" y="11568"/>
                  <a:pt x="16695" y="11563"/>
                </a:cubicBezTo>
                <a:cubicBezTo>
                  <a:pt x="16744" y="11563"/>
                  <a:pt x="16768" y="11539"/>
                  <a:pt x="16792" y="11490"/>
                </a:cubicBezTo>
                <a:cubicBezTo>
                  <a:pt x="16792" y="11466"/>
                  <a:pt x="16792" y="11418"/>
                  <a:pt x="16768" y="11393"/>
                </a:cubicBezTo>
                <a:cubicBezTo>
                  <a:pt x="16427" y="10754"/>
                  <a:pt x="15599" y="10245"/>
                  <a:pt x="14844" y="10245"/>
                </a:cubicBezTo>
                <a:cubicBezTo>
                  <a:pt x="14738" y="10245"/>
                  <a:pt x="14634" y="10255"/>
                  <a:pt x="14533" y="10276"/>
                </a:cubicBezTo>
                <a:cubicBezTo>
                  <a:pt x="14290" y="10130"/>
                  <a:pt x="14023" y="9984"/>
                  <a:pt x="13780" y="9839"/>
                </a:cubicBezTo>
                <a:cubicBezTo>
                  <a:pt x="13319" y="9571"/>
                  <a:pt x="12638" y="9256"/>
                  <a:pt x="12274" y="8867"/>
                </a:cubicBezTo>
                <a:cubicBezTo>
                  <a:pt x="12250" y="8818"/>
                  <a:pt x="12201" y="8794"/>
                  <a:pt x="12177" y="8745"/>
                </a:cubicBezTo>
                <a:lnTo>
                  <a:pt x="12906" y="8745"/>
                </a:lnTo>
                <a:cubicBezTo>
                  <a:pt x="14047" y="8697"/>
                  <a:pt x="15189" y="8575"/>
                  <a:pt x="16331" y="8381"/>
                </a:cubicBezTo>
                <a:cubicBezTo>
                  <a:pt x="16331" y="8405"/>
                  <a:pt x="16355" y="8405"/>
                  <a:pt x="16379" y="8405"/>
                </a:cubicBezTo>
                <a:cubicBezTo>
                  <a:pt x="17157" y="8430"/>
                  <a:pt x="17837" y="8818"/>
                  <a:pt x="18517" y="9134"/>
                </a:cubicBezTo>
                <a:cubicBezTo>
                  <a:pt x="18517" y="9134"/>
                  <a:pt x="18541" y="9158"/>
                  <a:pt x="18541" y="9158"/>
                </a:cubicBezTo>
                <a:cubicBezTo>
                  <a:pt x="18128" y="10786"/>
                  <a:pt x="20485" y="11077"/>
                  <a:pt x="21602" y="11223"/>
                </a:cubicBezTo>
                <a:cubicBezTo>
                  <a:pt x="21607" y="11228"/>
                  <a:pt x="21612" y="11230"/>
                  <a:pt x="21618" y="11230"/>
                </a:cubicBezTo>
                <a:cubicBezTo>
                  <a:pt x="21643" y="11230"/>
                  <a:pt x="21675" y="11194"/>
                  <a:pt x="21675" y="11175"/>
                </a:cubicBezTo>
                <a:cubicBezTo>
                  <a:pt x="21699" y="11150"/>
                  <a:pt x="21724" y="11102"/>
                  <a:pt x="21699" y="11077"/>
                </a:cubicBezTo>
                <a:cubicBezTo>
                  <a:pt x="21651" y="10859"/>
                  <a:pt x="21554" y="10616"/>
                  <a:pt x="21408" y="10397"/>
                </a:cubicBezTo>
                <a:cubicBezTo>
                  <a:pt x="21408" y="10373"/>
                  <a:pt x="21384" y="10349"/>
                  <a:pt x="21359" y="10324"/>
                </a:cubicBezTo>
                <a:cubicBezTo>
                  <a:pt x="20873" y="9563"/>
                  <a:pt x="19908" y="8894"/>
                  <a:pt x="19041" y="8894"/>
                </a:cubicBezTo>
                <a:cubicBezTo>
                  <a:pt x="18912" y="8894"/>
                  <a:pt x="18785" y="8908"/>
                  <a:pt x="18663" y="8940"/>
                </a:cubicBezTo>
                <a:lnTo>
                  <a:pt x="18639" y="8940"/>
                </a:lnTo>
                <a:cubicBezTo>
                  <a:pt x="18104" y="8697"/>
                  <a:pt x="17545" y="8405"/>
                  <a:pt x="16987" y="8284"/>
                </a:cubicBezTo>
                <a:cubicBezTo>
                  <a:pt x="18056" y="8065"/>
                  <a:pt x="19124" y="7822"/>
                  <a:pt x="20193" y="7506"/>
                </a:cubicBezTo>
                <a:cubicBezTo>
                  <a:pt x="20193" y="7531"/>
                  <a:pt x="20218" y="7531"/>
                  <a:pt x="20218" y="7531"/>
                </a:cubicBezTo>
                <a:cubicBezTo>
                  <a:pt x="20922" y="7628"/>
                  <a:pt x="21578" y="7822"/>
                  <a:pt x="22258" y="8017"/>
                </a:cubicBezTo>
                <a:cubicBezTo>
                  <a:pt x="22258" y="8065"/>
                  <a:pt x="22258" y="8114"/>
                  <a:pt x="22258" y="8187"/>
                </a:cubicBezTo>
                <a:cubicBezTo>
                  <a:pt x="22348" y="8802"/>
                  <a:pt x="23135" y="8978"/>
                  <a:pt x="23965" y="8978"/>
                </a:cubicBezTo>
                <a:cubicBezTo>
                  <a:pt x="24708" y="8978"/>
                  <a:pt x="25485" y="8837"/>
                  <a:pt x="25829" y="8745"/>
                </a:cubicBezTo>
                <a:cubicBezTo>
                  <a:pt x="25853" y="8745"/>
                  <a:pt x="25853" y="8745"/>
                  <a:pt x="25878" y="8721"/>
                </a:cubicBezTo>
                <a:cubicBezTo>
                  <a:pt x="25878" y="8721"/>
                  <a:pt x="25878" y="8721"/>
                  <a:pt x="25878" y="8697"/>
                </a:cubicBezTo>
                <a:cubicBezTo>
                  <a:pt x="25902" y="8697"/>
                  <a:pt x="25902" y="8697"/>
                  <a:pt x="25902" y="8673"/>
                </a:cubicBezTo>
                <a:cubicBezTo>
                  <a:pt x="25902" y="8648"/>
                  <a:pt x="25902" y="8648"/>
                  <a:pt x="25902" y="8648"/>
                </a:cubicBezTo>
                <a:cubicBezTo>
                  <a:pt x="25926" y="8624"/>
                  <a:pt x="25902" y="8600"/>
                  <a:pt x="25878" y="8575"/>
                </a:cubicBezTo>
                <a:lnTo>
                  <a:pt x="25853" y="8551"/>
                </a:lnTo>
                <a:cubicBezTo>
                  <a:pt x="25708" y="8454"/>
                  <a:pt x="25270" y="8211"/>
                  <a:pt x="24760" y="7968"/>
                </a:cubicBezTo>
                <a:cubicBezTo>
                  <a:pt x="24760" y="7968"/>
                  <a:pt x="24736" y="7944"/>
                  <a:pt x="24712" y="7944"/>
                </a:cubicBezTo>
                <a:cubicBezTo>
                  <a:pt x="24122" y="7664"/>
                  <a:pt x="23425" y="7401"/>
                  <a:pt x="22925" y="7401"/>
                </a:cubicBezTo>
                <a:cubicBezTo>
                  <a:pt x="22600" y="7401"/>
                  <a:pt x="22359" y="7511"/>
                  <a:pt x="22282" y="7798"/>
                </a:cubicBezTo>
                <a:cubicBezTo>
                  <a:pt x="21724" y="7628"/>
                  <a:pt x="21189" y="7482"/>
                  <a:pt x="20631" y="7385"/>
                </a:cubicBezTo>
                <a:cubicBezTo>
                  <a:pt x="20752" y="7336"/>
                  <a:pt x="20874" y="7312"/>
                  <a:pt x="20995" y="7264"/>
                </a:cubicBezTo>
                <a:cubicBezTo>
                  <a:pt x="22185" y="6899"/>
                  <a:pt x="23351" y="6511"/>
                  <a:pt x="24469" y="6000"/>
                </a:cubicBezTo>
                <a:lnTo>
                  <a:pt x="24517" y="6000"/>
                </a:lnTo>
                <a:cubicBezTo>
                  <a:pt x="24809" y="6025"/>
                  <a:pt x="25106" y="6031"/>
                  <a:pt x="25404" y="6031"/>
                </a:cubicBezTo>
                <a:cubicBezTo>
                  <a:pt x="25702" y="6031"/>
                  <a:pt x="25999" y="6025"/>
                  <a:pt x="26291" y="6025"/>
                </a:cubicBezTo>
                <a:cubicBezTo>
                  <a:pt x="26533" y="6752"/>
                  <a:pt x="27259" y="7008"/>
                  <a:pt x="28063" y="7008"/>
                </a:cubicBezTo>
                <a:cubicBezTo>
                  <a:pt x="28950" y="7008"/>
                  <a:pt x="29934" y="6696"/>
                  <a:pt x="30469" y="6365"/>
                </a:cubicBezTo>
                <a:cubicBezTo>
                  <a:pt x="30542" y="6340"/>
                  <a:pt x="30542" y="6219"/>
                  <a:pt x="30469" y="6195"/>
                </a:cubicBezTo>
                <a:cubicBezTo>
                  <a:pt x="29746" y="5733"/>
                  <a:pt x="28730" y="5320"/>
                  <a:pt x="27787" y="5320"/>
                </a:cubicBezTo>
                <a:cubicBezTo>
                  <a:pt x="27240" y="5320"/>
                  <a:pt x="26718" y="5459"/>
                  <a:pt x="26291" y="5806"/>
                </a:cubicBezTo>
                <a:lnTo>
                  <a:pt x="26266" y="5806"/>
                </a:lnTo>
                <a:cubicBezTo>
                  <a:pt x="25959" y="5806"/>
                  <a:pt x="25651" y="5817"/>
                  <a:pt x="25336" y="5817"/>
                </a:cubicBezTo>
                <a:cubicBezTo>
                  <a:pt x="25179" y="5817"/>
                  <a:pt x="25019" y="5814"/>
                  <a:pt x="24857" y="5806"/>
                </a:cubicBezTo>
                <a:cubicBezTo>
                  <a:pt x="25951" y="5247"/>
                  <a:pt x="26898" y="4519"/>
                  <a:pt x="27967" y="3911"/>
                </a:cubicBezTo>
                <a:cubicBezTo>
                  <a:pt x="28366" y="4003"/>
                  <a:pt x="28780" y="4047"/>
                  <a:pt x="29200" y="4047"/>
                </a:cubicBezTo>
                <a:cubicBezTo>
                  <a:pt x="31666" y="4047"/>
                  <a:pt x="34342" y="2545"/>
                  <a:pt x="35546" y="510"/>
                </a:cubicBezTo>
                <a:cubicBezTo>
                  <a:pt x="35570" y="462"/>
                  <a:pt x="35546" y="365"/>
                  <a:pt x="35497" y="365"/>
                </a:cubicBezTo>
                <a:cubicBezTo>
                  <a:pt x="35125" y="300"/>
                  <a:pt x="34753" y="278"/>
                  <a:pt x="34373" y="278"/>
                </a:cubicBezTo>
                <a:cubicBezTo>
                  <a:pt x="34183" y="278"/>
                  <a:pt x="33991" y="284"/>
                  <a:pt x="33797" y="292"/>
                </a:cubicBezTo>
                <a:cubicBezTo>
                  <a:pt x="33797" y="292"/>
                  <a:pt x="33773" y="292"/>
                  <a:pt x="33748" y="316"/>
                </a:cubicBezTo>
                <a:cubicBezTo>
                  <a:pt x="33141" y="365"/>
                  <a:pt x="32558" y="462"/>
                  <a:pt x="31975" y="632"/>
                </a:cubicBezTo>
                <a:cubicBezTo>
                  <a:pt x="31562" y="753"/>
                  <a:pt x="31173" y="899"/>
                  <a:pt x="30809" y="1069"/>
                </a:cubicBezTo>
                <a:cubicBezTo>
                  <a:pt x="29764" y="1531"/>
                  <a:pt x="28210" y="2502"/>
                  <a:pt x="27918" y="3693"/>
                </a:cubicBezTo>
                <a:cubicBezTo>
                  <a:pt x="26849" y="4324"/>
                  <a:pt x="25853" y="5102"/>
                  <a:pt x="24736" y="5636"/>
                </a:cubicBezTo>
                <a:cubicBezTo>
                  <a:pt x="24712" y="5660"/>
                  <a:pt x="24712" y="5660"/>
                  <a:pt x="24687" y="5660"/>
                </a:cubicBezTo>
                <a:cubicBezTo>
                  <a:pt x="25003" y="4737"/>
                  <a:pt x="25805" y="3960"/>
                  <a:pt x="26315" y="3158"/>
                </a:cubicBezTo>
                <a:lnTo>
                  <a:pt x="26364" y="3158"/>
                </a:lnTo>
                <a:cubicBezTo>
                  <a:pt x="27044" y="3037"/>
                  <a:pt x="27530" y="2672"/>
                  <a:pt x="27894" y="2187"/>
                </a:cubicBezTo>
                <a:cubicBezTo>
                  <a:pt x="27894" y="2162"/>
                  <a:pt x="27918" y="2138"/>
                  <a:pt x="27918" y="2114"/>
                </a:cubicBezTo>
                <a:cubicBezTo>
                  <a:pt x="28088" y="1871"/>
                  <a:pt x="28234" y="1603"/>
                  <a:pt x="28331" y="1312"/>
                </a:cubicBezTo>
                <a:cubicBezTo>
                  <a:pt x="28380" y="1288"/>
                  <a:pt x="28380" y="1239"/>
                  <a:pt x="28380" y="1191"/>
                </a:cubicBezTo>
                <a:cubicBezTo>
                  <a:pt x="28501" y="826"/>
                  <a:pt x="28574" y="462"/>
                  <a:pt x="28623" y="122"/>
                </a:cubicBezTo>
                <a:cubicBezTo>
                  <a:pt x="28623" y="73"/>
                  <a:pt x="28598" y="49"/>
                  <a:pt x="28574" y="24"/>
                </a:cubicBezTo>
                <a:cubicBezTo>
                  <a:pt x="28550" y="0"/>
                  <a:pt x="28526" y="0"/>
                  <a:pt x="28477" y="0"/>
                </a:cubicBezTo>
                <a:close/>
              </a:path>
            </a:pathLst>
          </a:custGeom>
          <a:solidFill>
            <a:srgbClr val="5420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Téglalap 16">
            <a:extLst>
              <a:ext uri="{FF2B5EF4-FFF2-40B4-BE49-F238E27FC236}">
                <a16:creationId xmlns:a16="http://schemas.microsoft.com/office/drawing/2014/main" id="{B6EF0BEB-780A-42CC-84AD-1B9362DEAFD3}"/>
              </a:ext>
            </a:extLst>
          </p:cNvPr>
          <p:cNvSpPr/>
          <p:nvPr/>
        </p:nvSpPr>
        <p:spPr>
          <a:xfrm>
            <a:off x="282764" y="3814216"/>
            <a:ext cx="4335417" cy="66571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5">
                <a:lumMod val="25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zene elindításához kattints</a:t>
            </a:r>
            <a:endParaRPr lang="hu-HU" sz="32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Kép 17">
            <a:hlinkClick r:id="rId4"/>
            <a:extLst>
              <a:ext uri="{FF2B5EF4-FFF2-40B4-BE49-F238E27FC236}">
                <a16:creationId xmlns:a16="http://schemas.microsoft.com/office/drawing/2014/main" id="{4673D471-7859-4479-90E5-96D6AB78646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2480" y="3557129"/>
            <a:ext cx="1159351" cy="1185270"/>
          </a:xfrm>
          <a:prstGeom prst="rect">
            <a:avLst/>
          </a:prstGeom>
        </p:spPr>
      </p:pic>
      <p:sp>
        <p:nvSpPr>
          <p:cNvPr id="3" name="Cím 2">
            <a:extLst>
              <a:ext uri="{FF2B5EF4-FFF2-40B4-BE49-F238E27FC236}">
                <a16:creationId xmlns:a16="http://schemas.microsoft.com/office/drawing/2014/main" id="{FD14EED1-6BB8-4C21-841B-31F3CCEF8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 dal szövegét a videó leírásában találod.</a:t>
            </a:r>
          </a:p>
        </p:txBody>
      </p:sp>
      <p:pic>
        <p:nvPicPr>
          <p:cNvPr id="19" name="Kép 18">
            <a:extLst>
              <a:ext uri="{FF2B5EF4-FFF2-40B4-BE49-F238E27FC236}">
                <a16:creationId xmlns:a16="http://schemas.microsoft.com/office/drawing/2014/main" id="{E405FD05-5957-4199-954C-78E483BF77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40933" y="429455"/>
            <a:ext cx="1019077" cy="10102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Google Shape;1028;p5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Csendesedj el!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9" name="Google Shape;1029;p56"/>
          <p:cNvSpPr txBox="1">
            <a:spLocks noGrp="1"/>
          </p:cNvSpPr>
          <p:nvPr>
            <p:ph type="subTitle" idx="1"/>
          </p:nvPr>
        </p:nvSpPr>
        <p:spPr>
          <a:xfrm>
            <a:off x="713227" y="2270727"/>
            <a:ext cx="2141700" cy="68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Figyelj a </a:t>
            </a:r>
            <a:r>
              <a:rPr lang="hu-HU" sz="1800" dirty="0" err="1">
                <a:latin typeface="Arial" panose="020B0604020202020204" pitchFamily="34" charset="0"/>
                <a:cs typeface="Arial" panose="020B0604020202020204" pitchFamily="34" charset="0"/>
              </a:rPr>
              <a:t>körülötted</a:t>
            </a: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 lévő zajokra! 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0" name="Google Shape;1030;p56"/>
          <p:cNvSpPr txBox="1">
            <a:spLocks noGrp="1"/>
          </p:cNvSpPr>
          <p:nvPr>
            <p:ph type="subTitle" idx="2"/>
          </p:nvPr>
        </p:nvSpPr>
        <p:spPr>
          <a:xfrm>
            <a:off x="713238" y="1981338"/>
            <a:ext cx="2141700" cy="38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Csend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1" name="Google Shape;1031;p56"/>
          <p:cNvSpPr txBox="1">
            <a:spLocks noGrp="1"/>
          </p:cNvSpPr>
          <p:nvPr>
            <p:ph type="subTitle" idx="3"/>
          </p:nvPr>
        </p:nvSpPr>
        <p:spPr>
          <a:xfrm>
            <a:off x="3501115" y="2270727"/>
            <a:ext cx="2141700" cy="68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Mit hallasz?</a:t>
            </a:r>
            <a:endParaRPr sz="1800" dirty="0"/>
          </a:p>
        </p:txBody>
      </p:sp>
      <p:sp>
        <p:nvSpPr>
          <p:cNvPr id="1032" name="Google Shape;1032;p56"/>
          <p:cNvSpPr txBox="1">
            <a:spLocks noGrp="1"/>
          </p:cNvSpPr>
          <p:nvPr>
            <p:ph type="subTitle" idx="4"/>
          </p:nvPr>
        </p:nvSpPr>
        <p:spPr>
          <a:xfrm>
            <a:off x="3501126" y="1981338"/>
            <a:ext cx="2141700" cy="38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Zajok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3" name="Google Shape;1033;p56"/>
          <p:cNvSpPr txBox="1">
            <a:spLocks noGrp="1"/>
          </p:cNvSpPr>
          <p:nvPr>
            <p:ph type="subTitle" idx="5"/>
          </p:nvPr>
        </p:nvSpPr>
        <p:spPr>
          <a:xfrm>
            <a:off x="6288990" y="2270727"/>
            <a:ext cx="2141700" cy="68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Figyelj a saját lélegzetedre!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4" name="Google Shape;1034;p56"/>
          <p:cNvSpPr txBox="1">
            <a:spLocks noGrp="1"/>
          </p:cNvSpPr>
          <p:nvPr>
            <p:ph type="subTitle" idx="6"/>
          </p:nvPr>
        </p:nvSpPr>
        <p:spPr>
          <a:xfrm>
            <a:off x="6289001" y="1981338"/>
            <a:ext cx="2141700" cy="38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Lélegzet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7" name="Google Shape;1037;p56"/>
          <p:cNvSpPr txBox="1">
            <a:spLocks noGrp="1"/>
          </p:cNvSpPr>
          <p:nvPr>
            <p:ph type="subTitle" idx="9"/>
          </p:nvPr>
        </p:nvSpPr>
        <p:spPr>
          <a:xfrm>
            <a:off x="3507174" y="4164259"/>
            <a:ext cx="2141700" cy="68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Milyen érzés van benned a csend hatására?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8" name="Google Shape;1038;p56"/>
          <p:cNvSpPr txBox="1">
            <a:spLocks noGrp="1"/>
          </p:cNvSpPr>
          <p:nvPr>
            <p:ph type="subTitle" idx="13"/>
          </p:nvPr>
        </p:nvSpPr>
        <p:spPr>
          <a:xfrm>
            <a:off x="4991313" y="3553993"/>
            <a:ext cx="2141700" cy="38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Nevess!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0" name="Google Shape;1040;p56"/>
          <p:cNvSpPr txBox="1">
            <a:spLocks noGrp="1"/>
          </p:cNvSpPr>
          <p:nvPr>
            <p:ph type="subTitle" idx="15"/>
          </p:nvPr>
        </p:nvSpPr>
        <p:spPr>
          <a:xfrm>
            <a:off x="2210327" y="3557205"/>
            <a:ext cx="2141700" cy="38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Sóhajts!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50" name="Google Shape;1050;p56"/>
          <p:cNvGrpSpPr/>
          <p:nvPr/>
        </p:nvGrpSpPr>
        <p:grpSpPr>
          <a:xfrm>
            <a:off x="7106500" y="1429481"/>
            <a:ext cx="506800" cy="506800"/>
            <a:chOff x="477050" y="4111050"/>
            <a:chExt cx="506800" cy="506800"/>
          </a:xfrm>
        </p:grpSpPr>
        <p:sp>
          <p:nvSpPr>
            <p:cNvPr id="1051" name="Google Shape;1051;p56"/>
            <p:cNvSpPr/>
            <p:nvPr/>
          </p:nvSpPr>
          <p:spPr>
            <a:xfrm>
              <a:off x="477050" y="4111050"/>
              <a:ext cx="506800" cy="506800"/>
            </a:xfrm>
            <a:custGeom>
              <a:avLst/>
              <a:gdLst/>
              <a:ahLst/>
              <a:cxnLst/>
              <a:rect l="l" t="t" r="r" b="b"/>
              <a:pathLst>
                <a:path w="20272" h="20272" extrusionOk="0">
                  <a:moveTo>
                    <a:pt x="10129" y="785"/>
                  </a:moveTo>
                  <a:cubicBezTo>
                    <a:pt x="11071" y="785"/>
                    <a:pt x="11941" y="1213"/>
                    <a:pt x="12554" y="1941"/>
                  </a:cubicBezTo>
                  <a:cubicBezTo>
                    <a:pt x="12635" y="2044"/>
                    <a:pt x="12752" y="2092"/>
                    <a:pt x="12869" y="2092"/>
                  </a:cubicBezTo>
                  <a:cubicBezTo>
                    <a:pt x="12897" y="2092"/>
                    <a:pt x="12926" y="2089"/>
                    <a:pt x="12954" y="2084"/>
                  </a:cubicBezTo>
                  <a:cubicBezTo>
                    <a:pt x="13225" y="2012"/>
                    <a:pt x="13467" y="1984"/>
                    <a:pt x="13696" y="1984"/>
                  </a:cubicBezTo>
                  <a:cubicBezTo>
                    <a:pt x="15336" y="1984"/>
                    <a:pt x="16748" y="3210"/>
                    <a:pt x="16962" y="4751"/>
                  </a:cubicBezTo>
                  <a:lnTo>
                    <a:pt x="16078" y="4751"/>
                  </a:lnTo>
                  <a:cubicBezTo>
                    <a:pt x="15864" y="4751"/>
                    <a:pt x="15678" y="4937"/>
                    <a:pt x="15678" y="5151"/>
                  </a:cubicBezTo>
                  <a:cubicBezTo>
                    <a:pt x="15678" y="5365"/>
                    <a:pt x="15864" y="5550"/>
                    <a:pt x="16078" y="5550"/>
                  </a:cubicBezTo>
                  <a:lnTo>
                    <a:pt x="17390" y="5550"/>
                  </a:lnTo>
                  <a:cubicBezTo>
                    <a:pt x="18503" y="5550"/>
                    <a:pt x="19487" y="6477"/>
                    <a:pt x="19487" y="7533"/>
                  </a:cubicBezTo>
                  <a:cubicBezTo>
                    <a:pt x="19487" y="8574"/>
                    <a:pt x="18503" y="9502"/>
                    <a:pt x="17376" y="9502"/>
                  </a:cubicBezTo>
                  <a:lnTo>
                    <a:pt x="2882" y="9502"/>
                  </a:lnTo>
                  <a:cubicBezTo>
                    <a:pt x="1770" y="9502"/>
                    <a:pt x="785" y="8574"/>
                    <a:pt x="785" y="7533"/>
                  </a:cubicBezTo>
                  <a:cubicBezTo>
                    <a:pt x="785" y="6477"/>
                    <a:pt x="1770" y="5550"/>
                    <a:pt x="2882" y="5550"/>
                  </a:cubicBezTo>
                  <a:lnTo>
                    <a:pt x="4195" y="5550"/>
                  </a:lnTo>
                  <a:cubicBezTo>
                    <a:pt x="4409" y="5550"/>
                    <a:pt x="4594" y="5365"/>
                    <a:pt x="4594" y="5151"/>
                  </a:cubicBezTo>
                  <a:cubicBezTo>
                    <a:pt x="4594" y="4937"/>
                    <a:pt x="4409" y="4751"/>
                    <a:pt x="4195" y="4751"/>
                  </a:cubicBezTo>
                  <a:lnTo>
                    <a:pt x="3310" y="4751"/>
                  </a:lnTo>
                  <a:cubicBezTo>
                    <a:pt x="3524" y="3210"/>
                    <a:pt x="4922" y="1984"/>
                    <a:pt x="6577" y="1984"/>
                  </a:cubicBezTo>
                  <a:cubicBezTo>
                    <a:pt x="6805" y="1984"/>
                    <a:pt x="7048" y="2012"/>
                    <a:pt x="7319" y="2084"/>
                  </a:cubicBezTo>
                  <a:cubicBezTo>
                    <a:pt x="7347" y="2089"/>
                    <a:pt x="7375" y="2092"/>
                    <a:pt x="7404" y="2092"/>
                  </a:cubicBezTo>
                  <a:cubicBezTo>
                    <a:pt x="7521" y="2092"/>
                    <a:pt x="7638" y="2044"/>
                    <a:pt x="7718" y="1941"/>
                  </a:cubicBezTo>
                  <a:cubicBezTo>
                    <a:pt x="8318" y="1213"/>
                    <a:pt x="9202" y="785"/>
                    <a:pt x="10129" y="785"/>
                  </a:cubicBezTo>
                  <a:close/>
                  <a:moveTo>
                    <a:pt x="8546" y="10300"/>
                  </a:moveTo>
                  <a:lnTo>
                    <a:pt x="8546" y="12126"/>
                  </a:lnTo>
                  <a:lnTo>
                    <a:pt x="7761" y="12126"/>
                  </a:lnTo>
                  <a:cubicBezTo>
                    <a:pt x="7319" y="12126"/>
                    <a:pt x="6962" y="11770"/>
                    <a:pt x="6962" y="11327"/>
                  </a:cubicBezTo>
                  <a:lnTo>
                    <a:pt x="6962" y="10300"/>
                  </a:lnTo>
                  <a:close/>
                  <a:moveTo>
                    <a:pt x="13296" y="10300"/>
                  </a:moveTo>
                  <a:lnTo>
                    <a:pt x="13296" y="11327"/>
                  </a:lnTo>
                  <a:cubicBezTo>
                    <a:pt x="13296" y="11770"/>
                    <a:pt x="12954" y="12126"/>
                    <a:pt x="12512" y="12126"/>
                  </a:cubicBezTo>
                  <a:lnTo>
                    <a:pt x="11727" y="12126"/>
                  </a:lnTo>
                  <a:lnTo>
                    <a:pt x="11727" y="10300"/>
                  </a:lnTo>
                  <a:close/>
                  <a:moveTo>
                    <a:pt x="10129" y="1"/>
                  </a:moveTo>
                  <a:cubicBezTo>
                    <a:pt x="9045" y="1"/>
                    <a:pt x="8018" y="457"/>
                    <a:pt x="7262" y="1256"/>
                  </a:cubicBezTo>
                  <a:cubicBezTo>
                    <a:pt x="7019" y="1213"/>
                    <a:pt x="6791" y="1185"/>
                    <a:pt x="6563" y="1185"/>
                  </a:cubicBezTo>
                  <a:cubicBezTo>
                    <a:pt x="4551" y="1185"/>
                    <a:pt x="2711" y="2725"/>
                    <a:pt x="2512" y="4780"/>
                  </a:cubicBezTo>
                  <a:cubicBezTo>
                    <a:pt x="1114" y="4965"/>
                    <a:pt x="1" y="6149"/>
                    <a:pt x="1" y="7533"/>
                  </a:cubicBezTo>
                  <a:cubicBezTo>
                    <a:pt x="1" y="9031"/>
                    <a:pt x="1313" y="10300"/>
                    <a:pt x="2882" y="10300"/>
                  </a:cubicBezTo>
                  <a:lnTo>
                    <a:pt x="3795" y="10300"/>
                  </a:lnTo>
                  <a:lnTo>
                    <a:pt x="3795" y="11327"/>
                  </a:lnTo>
                  <a:cubicBezTo>
                    <a:pt x="3795" y="13382"/>
                    <a:pt x="5365" y="15065"/>
                    <a:pt x="7362" y="15265"/>
                  </a:cubicBezTo>
                  <a:lnTo>
                    <a:pt x="7362" y="17504"/>
                  </a:lnTo>
                  <a:cubicBezTo>
                    <a:pt x="7362" y="18603"/>
                    <a:pt x="6477" y="19487"/>
                    <a:pt x="5379" y="19487"/>
                  </a:cubicBezTo>
                  <a:lnTo>
                    <a:pt x="4195" y="19487"/>
                  </a:lnTo>
                  <a:cubicBezTo>
                    <a:pt x="3981" y="19487"/>
                    <a:pt x="3795" y="19658"/>
                    <a:pt x="3795" y="19887"/>
                  </a:cubicBezTo>
                  <a:cubicBezTo>
                    <a:pt x="3795" y="20101"/>
                    <a:pt x="3981" y="20272"/>
                    <a:pt x="4195" y="20272"/>
                  </a:cubicBezTo>
                  <a:lnTo>
                    <a:pt x="8360" y="20272"/>
                  </a:lnTo>
                  <a:cubicBezTo>
                    <a:pt x="8574" y="20272"/>
                    <a:pt x="8745" y="20101"/>
                    <a:pt x="8745" y="19887"/>
                  </a:cubicBezTo>
                  <a:cubicBezTo>
                    <a:pt x="8745" y="19658"/>
                    <a:pt x="8574" y="19487"/>
                    <a:pt x="8360" y="19487"/>
                  </a:cubicBezTo>
                  <a:lnTo>
                    <a:pt x="7319" y="19487"/>
                  </a:lnTo>
                  <a:cubicBezTo>
                    <a:pt x="7833" y="18988"/>
                    <a:pt x="8161" y="18275"/>
                    <a:pt x="8161" y="17504"/>
                  </a:cubicBezTo>
                  <a:lnTo>
                    <a:pt x="8161" y="14894"/>
                  </a:lnTo>
                  <a:cubicBezTo>
                    <a:pt x="8161" y="14680"/>
                    <a:pt x="7975" y="14494"/>
                    <a:pt x="7761" y="14494"/>
                  </a:cubicBezTo>
                  <a:cubicBezTo>
                    <a:pt x="6007" y="14494"/>
                    <a:pt x="4594" y="13068"/>
                    <a:pt x="4594" y="11327"/>
                  </a:cubicBezTo>
                  <a:lnTo>
                    <a:pt x="4594" y="10300"/>
                  </a:lnTo>
                  <a:lnTo>
                    <a:pt x="6178" y="10300"/>
                  </a:lnTo>
                  <a:lnTo>
                    <a:pt x="6178" y="11327"/>
                  </a:lnTo>
                  <a:cubicBezTo>
                    <a:pt x="6178" y="12198"/>
                    <a:pt x="6891" y="12911"/>
                    <a:pt x="7761" y="12911"/>
                  </a:cubicBezTo>
                  <a:lnTo>
                    <a:pt x="8945" y="12911"/>
                  </a:lnTo>
                  <a:cubicBezTo>
                    <a:pt x="9159" y="12911"/>
                    <a:pt x="9345" y="12740"/>
                    <a:pt x="9345" y="12512"/>
                  </a:cubicBezTo>
                  <a:lnTo>
                    <a:pt x="9345" y="10300"/>
                  </a:lnTo>
                  <a:lnTo>
                    <a:pt x="10928" y="10300"/>
                  </a:lnTo>
                  <a:lnTo>
                    <a:pt x="10928" y="12512"/>
                  </a:lnTo>
                  <a:cubicBezTo>
                    <a:pt x="10928" y="12740"/>
                    <a:pt x="11099" y="12911"/>
                    <a:pt x="11328" y="12911"/>
                  </a:cubicBezTo>
                  <a:lnTo>
                    <a:pt x="12512" y="12911"/>
                  </a:lnTo>
                  <a:cubicBezTo>
                    <a:pt x="13382" y="12911"/>
                    <a:pt x="14095" y="12198"/>
                    <a:pt x="14095" y="11327"/>
                  </a:cubicBezTo>
                  <a:lnTo>
                    <a:pt x="14095" y="10300"/>
                  </a:lnTo>
                  <a:lnTo>
                    <a:pt x="15678" y="10300"/>
                  </a:lnTo>
                  <a:lnTo>
                    <a:pt x="15678" y="11327"/>
                  </a:lnTo>
                  <a:cubicBezTo>
                    <a:pt x="15678" y="13068"/>
                    <a:pt x="14252" y="14494"/>
                    <a:pt x="12512" y="14494"/>
                  </a:cubicBezTo>
                  <a:cubicBezTo>
                    <a:pt x="12283" y="14494"/>
                    <a:pt x="12112" y="14680"/>
                    <a:pt x="12112" y="14894"/>
                  </a:cubicBezTo>
                  <a:lnTo>
                    <a:pt x="12112" y="17504"/>
                  </a:lnTo>
                  <a:cubicBezTo>
                    <a:pt x="12112" y="18289"/>
                    <a:pt x="12426" y="18988"/>
                    <a:pt x="12940" y="19487"/>
                  </a:cubicBezTo>
                  <a:lnTo>
                    <a:pt x="11912" y="19487"/>
                  </a:lnTo>
                  <a:cubicBezTo>
                    <a:pt x="11698" y="19487"/>
                    <a:pt x="11513" y="19658"/>
                    <a:pt x="11513" y="19887"/>
                  </a:cubicBezTo>
                  <a:cubicBezTo>
                    <a:pt x="11513" y="20101"/>
                    <a:pt x="11698" y="20272"/>
                    <a:pt x="11912" y="20272"/>
                  </a:cubicBezTo>
                  <a:lnTo>
                    <a:pt x="16078" y="20272"/>
                  </a:lnTo>
                  <a:cubicBezTo>
                    <a:pt x="16292" y="20272"/>
                    <a:pt x="16463" y="20101"/>
                    <a:pt x="16463" y="19887"/>
                  </a:cubicBezTo>
                  <a:cubicBezTo>
                    <a:pt x="16463" y="19658"/>
                    <a:pt x="16292" y="19487"/>
                    <a:pt x="16078" y="19487"/>
                  </a:cubicBezTo>
                  <a:lnTo>
                    <a:pt x="14880" y="19487"/>
                  </a:lnTo>
                  <a:cubicBezTo>
                    <a:pt x="13795" y="19487"/>
                    <a:pt x="12911" y="18603"/>
                    <a:pt x="12911" y="17504"/>
                  </a:cubicBezTo>
                  <a:lnTo>
                    <a:pt x="12911" y="15265"/>
                  </a:lnTo>
                  <a:cubicBezTo>
                    <a:pt x="14908" y="15065"/>
                    <a:pt x="16463" y="13382"/>
                    <a:pt x="16463" y="11327"/>
                  </a:cubicBezTo>
                  <a:lnTo>
                    <a:pt x="16463" y="10300"/>
                  </a:lnTo>
                  <a:lnTo>
                    <a:pt x="17376" y="10300"/>
                  </a:lnTo>
                  <a:cubicBezTo>
                    <a:pt x="18945" y="10300"/>
                    <a:pt x="20272" y="9031"/>
                    <a:pt x="20272" y="7533"/>
                  </a:cubicBezTo>
                  <a:cubicBezTo>
                    <a:pt x="20272" y="6149"/>
                    <a:pt x="19159" y="4965"/>
                    <a:pt x="17761" y="4780"/>
                  </a:cubicBezTo>
                  <a:cubicBezTo>
                    <a:pt x="17562" y="2725"/>
                    <a:pt x="15707" y="1185"/>
                    <a:pt x="13696" y="1185"/>
                  </a:cubicBezTo>
                  <a:cubicBezTo>
                    <a:pt x="13482" y="1185"/>
                    <a:pt x="13253" y="1213"/>
                    <a:pt x="13011" y="1256"/>
                  </a:cubicBezTo>
                  <a:cubicBezTo>
                    <a:pt x="12255" y="457"/>
                    <a:pt x="11213" y="1"/>
                    <a:pt x="101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56"/>
            <p:cNvSpPr/>
            <p:nvPr/>
          </p:nvSpPr>
          <p:spPr>
            <a:xfrm>
              <a:off x="661075" y="4200225"/>
              <a:ext cx="138750" cy="123775"/>
            </a:xfrm>
            <a:custGeom>
              <a:avLst/>
              <a:gdLst/>
              <a:ahLst/>
              <a:cxnLst/>
              <a:rect l="l" t="t" r="r" b="b"/>
              <a:pathLst>
                <a:path w="5550" h="4951" extrusionOk="0">
                  <a:moveTo>
                    <a:pt x="3967" y="785"/>
                  </a:moveTo>
                  <a:cubicBezTo>
                    <a:pt x="4480" y="785"/>
                    <a:pt x="4751" y="1255"/>
                    <a:pt x="4751" y="1698"/>
                  </a:cubicBezTo>
                  <a:cubicBezTo>
                    <a:pt x="4751" y="2340"/>
                    <a:pt x="4138" y="2853"/>
                    <a:pt x="3139" y="3723"/>
                  </a:cubicBezTo>
                  <a:cubicBezTo>
                    <a:pt x="3011" y="3823"/>
                    <a:pt x="2897" y="3923"/>
                    <a:pt x="2768" y="4023"/>
                  </a:cubicBezTo>
                  <a:cubicBezTo>
                    <a:pt x="2654" y="3923"/>
                    <a:pt x="2526" y="3823"/>
                    <a:pt x="2412" y="3723"/>
                  </a:cubicBezTo>
                  <a:cubicBezTo>
                    <a:pt x="1399" y="2853"/>
                    <a:pt x="800" y="2340"/>
                    <a:pt x="800" y="1698"/>
                  </a:cubicBezTo>
                  <a:cubicBezTo>
                    <a:pt x="800" y="1255"/>
                    <a:pt x="1071" y="785"/>
                    <a:pt x="1584" y="785"/>
                  </a:cubicBezTo>
                  <a:cubicBezTo>
                    <a:pt x="2169" y="785"/>
                    <a:pt x="2383" y="1512"/>
                    <a:pt x="2397" y="1541"/>
                  </a:cubicBezTo>
                  <a:cubicBezTo>
                    <a:pt x="2440" y="1712"/>
                    <a:pt x="2597" y="1826"/>
                    <a:pt x="2768" y="1826"/>
                  </a:cubicBezTo>
                  <a:cubicBezTo>
                    <a:pt x="2954" y="1826"/>
                    <a:pt x="3111" y="1712"/>
                    <a:pt x="3153" y="1541"/>
                  </a:cubicBezTo>
                  <a:cubicBezTo>
                    <a:pt x="3168" y="1512"/>
                    <a:pt x="3382" y="785"/>
                    <a:pt x="3967" y="785"/>
                  </a:cubicBezTo>
                  <a:close/>
                  <a:moveTo>
                    <a:pt x="1584" y="0"/>
                  </a:moveTo>
                  <a:cubicBezTo>
                    <a:pt x="700" y="0"/>
                    <a:pt x="1" y="742"/>
                    <a:pt x="1" y="1698"/>
                  </a:cubicBezTo>
                  <a:cubicBezTo>
                    <a:pt x="1" y="2711"/>
                    <a:pt x="800" y="3381"/>
                    <a:pt x="1898" y="4323"/>
                  </a:cubicBezTo>
                  <a:cubicBezTo>
                    <a:pt x="2098" y="4494"/>
                    <a:pt x="2297" y="4665"/>
                    <a:pt x="2511" y="4850"/>
                  </a:cubicBezTo>
                  <a:cubicBezTo>
                    <a:pt x="2583" y="4922"/>
                    <a:pt x="2683" y="4950"/>
                    <a:pt x="2768" y="4950"/>
                  </a:cubicBezTo>
                  <a:cubicBezTo>
                    <a:pt x="2868" y="4950"/>
                    <a:pt x="2954" y="4922"/>
                    <a:pt x="3039" y="4850"/>
                  </a:cubicBezTo>
                  <a:cubicBezTo>
                    <a:pt x="3253" y="4665"/>
                    <a:pt x="3453" y="4494"/>
                    <a:pt x="3653" y="4323"/>
                  </a:cubicBezTo>
                  <a:cubicBezTo>
                    <a:pt x="4751" y="3381"/>
                    <a:pt x="5550" y="2711"/>
                    <a:pt x="5550" y="1698"/>
                  </a:cubicBezTo>
                  <a:cubicBezTo>
                    <a:pt x="5550" y="742"/>
                    <a:pt x="4851" y="0"/>
                    <a:pt x="3967" y="0"/>
                  </a:cubicBezTo>
                  <a:cubicBezTo>
                    <a:pt x="3396" y="0"/>
                    <a:pt x="3011" y="285"/>
                    <a:pt x="2768" y="599"/>
                  </a:cubicBezTo>
                  <a:cubicBezTo>
                    <a:pt x="2526" y="285"/>
                    <a:pt x="2155" y="0"/>
                    <a:pt x="15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56"/>
            <p:cNvSpPr/>
            <p:nvPr/>
          </p:nvSpPr>
          <p:spPr>
            <a:xfrm>
              <a:off x="720650" y="4598225"/>
              <a:ext cx="19625" cy="19625"/>
            </a:xfrm>
            <a:custGeom>
              <a:avLst/>
              <a:gdLst/>
              <a:ahLst/>
              <a:cxnLst/>
              <a:rect l="l" t="t" r="r" b="b"/>
              <a:pathLst>
                <a:path w="785" h="785" extrusionOk="0">
                  <a:moveTo>
                    <a:pt x="385" y="0"/>
                  </a:moveTo>
                  <a:cubicBezTo>
                    <a:pt x="171" y="0"/>
                    <a:pt x="0" y="171"/>
                    <a:pt x="0" y="400"/>
                  </a:cubicBezTo>
                  <a:cubicBezTo>
                    <a:pt x="0" y="614"/>
                    <a:pt x="171" y="785"/>
                    <a:pt x="385" y="785"/>
                  </a:cubicBezTo>
                  <a:cubicBezTo>
                    <a:pt x="613" y="785"/>
                    <a:pt x="785" y="614"/>
                    <a:pt x="785" y="400"/>
                  </a:cubicBezTo>
                  <a:cubicBezTo>
                    <a:pt x="785" y="171"/>
                    <a:pt x="613" y="0"/>
                    <a:pt x="3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4" name="Google Shape;1054;p56"/>
          <p:cNvGrpSpPr/>
          <p:nvPr/>
        </p:nvGrpSpPr>
        <p:grpSpPr>
          <a:xfrm>
            <a:off x="3027602" y="3057006"/>
            <a:ext cx="507150" cy="507175"/>
            <a:chOff x="3258100" y="4111050"/>
            <a:chExt cx="507150" cy="507175"/>
          </a:xfrm>
        </p:grpSpPr>
        <p:sp>
          <p:nvSpPr>
            <p:cNvPr id="1055" name="Google Shape;1055;p56"/>
            <p:cNvSpPr/>
            <p:nvPr/>
          </p:nvSpPr>
          <p:spPr>
            <a:xfrm>
              <a:off x="3258100" y="4111050"/>
              <a:ext cx="507150" cy="507175"/>
            </a:xfrm>
            <a:custGeom>
              <a:avLst/>
              <a:gdLst/>
              <a:ahLst/>
              <a:cxnLst/>
              <a:rect l="l" t="t" r="r" b="b"/>
              <a:pathLst>
                <a:path w="20286" h="20287" extrusionOk="0">
                  <a:moveTo>
                    <a:pt x="19487" y="800"/>
                  </a:moveTo>
                  <a:lnTo>
                    <a:pt x="19487" y="2383"/>
                  </a:lnTo>
                  <a:lnTo>
                    <a:pt x="18460" y="2383"/>
                  </a:lnTo>
                  <a:cubicBezTo>
                    <a:pt x="12839" y="2383"/>
                    <a:pt x="8189" y="7034"/>
                    <a:pt x="7475" y="12454"/>
                  </a:cubicBezTo>
                  <a:cubicBezTo>
                    <a:pt x="7190" y="12397"/>
                    <a:pt x="6891" y="12355"/>
                    <a:pt x="6591" y="12355"/>
                  </a:cubicBezTo>
                  <a:cubicBezTo>
                    <a:pt x="6348" y="12355"/>
                    <a:pt x="6106" y="12383"/>
                    <a:pt x="5878" y="12426"/>
                  </a:cubicBezTo>
                  <a:cubicBezTo>
                    <a:pt x="6648" y="5964"/>
                    <a:pt x="12183" y="800"/>
                    <a:pt x="18460" y="800"/>
                  </a:cubicBezTo>
                  <a:close/>
                  <a:moveTo>
                    <a:pt x="19501" y="5550"/>
                  </a:moveTo>
                  <a:lnTo>
                    <a:pt x="19501" y="7133"/>
                  </a:lnTo>
                  <a:lnTo>
                    <a:pt x="18460" y="7133"/>
                  </a:lnTo>
                  <a:cubicBezTo>
                    <a:pt x="15036" y="7133"/>
                    <a:pt x="12283" y="10286"/>
                    <a:pt x="12140" y="13667"/>
                  </a:cubicBezTo>
                  <a:cubicBezTo>
                    <a:pt x="11883" y="13581"/>
                    <a:pt x="11612" y="13553"/>
                    <a:pt x="11341" y="13553"/>
                  </a:cubicBezTo>
                  <a:cubicBezTo>
                    <a:pt x="11070" y="13553"/>
                    <a:pt x="10799" y="13581"/>
                    <a:pt x="10557" y="13667"/>
                  </a:cubicBezTo>
                  <a:cubicBezTo>
                    <a:pt x="10699" y="9387"/>
                    <a:pt x="14194" y="5550"/>
                    <a:pt x="18460" y="5550"/>
                  </a:cubicBezTo>
                  <a:close/>
                  <a:moveTo>
                    <a:pt x="19487" y="3168"/>
                  </a:moveTo>
                  <a:lnTo>
                    <a:pt x="19487" y="4751"/>
                  </a:lnTo>
                  <a:lnTo>
                    <a:pt x="18460" y="4751"/>
                  </a:lnTo>
                  <a:cubicBezTo>
                    <a:pt x="13652" y="4751"/>
                    <a:pt x="9729" y="9145"/>
                    <a:pt x="9744" y="13967"/>
                  </a:cubicBezTo>
                  <a:cubicBezTo>
                    <a:pt x="9358" y="13439"/>
                    <a:pt x="8831" y="13011"/>
                    <a:pt x="8231" y="12725"/>
                  </a:cubicBezTo>
                  <a:cubicBezTo>
                    <a:pt x="8859" y="7433"/>
                    <a:pt x="13381" y="3168"/>
                    <a:pt x="18460" y="3168"/>
                  </a:cubicBezTo>
                  <a:close/>
                  <a:moveTo>
                    <a:pt x="18460" y="1"/>
                  </a:moveTo>
                  <a:cubicBezTo>
                    <a:pt x="11455" y="1"/>
                    <a:pt x="5706" y="5821"/>
                    <a:pt x="5065" y="12668"/>
                  </a:cubicBezTo>
                  <a:cubicBezTo>
                    <a:pt x="3709" y="13225"/>
                    <a:pt x="2782" y="14480"/>
                    <a:pt x="2639" y="15921"/>
                  </a:cubicBezTo>
                  <a:lnTo>
                    <a:pt x="2183" y="15921"/>
                  </a:lnTo>
                  <a:cubicBezTo>
                    <a:pt x="985" y="15921"/>
                    <a:pt x="0" y="16905"/>
                    <a:pt x="0" y="18104"/>
                  </a:cubicBezTo>
                  <a:cubicBezTo>
                    <a:pt x="0" y="19302"/>
                    <a:pt x="985" y="20286"/>
                    <a:pt x="2183" y="20286"/>
                  </a:cubicBezTo>
                  <a:lnTo>
                    <a:pt x="6577" y="20286"/>
                  </a:lnTo>
                  <a:cubicBezTo>
                    <a:pt x="6805" y="20286"/>
                    <a:pt x="6976" y="20101"/>
                    <a:pt x="6976" y="19887"/>
                  </a:cubicBezTo>
                  <a:cubicBezTo>
                    <a:pt x="6976" y="19658"/>
                    <a:pt x="6805" y="19487"/>
                    <a:pt x="6577" y="19487"/>
                  </a:cubicBezTo>
                  <a:lnTo>
                    <a:pt x="2183" y="19487"/>
                  </a:lnTo>
                  <a:cubicBezTo>
                    <a:pt x="1427" y="19487"/>
                    <a:pt x="799" y="18860"/>
                    <a:pt x="799" y="18104"/>
                  </a:cubicBezTo>
                  <a:cubicBezTo>
                    <a:pt x="799" y="17333"/>
                    <a:pt x="1427" y="16720"/>
                    <a:pt x="2183" y="16720"/>
                  </a:cubicBezTo>
                  <a:lnTo>
                    <a:pt x="3025" y="16720"/>
                  </a:lnTo>
                  <a:cubicBezTo>
                    <a:pt x="3239" y="16720"/>
                    <a:pt x="3410" y="16534"/>
                    <a:pt x="3410" y="16320"/>
                  </a:cubicBezTo>
                  <a:cubicBezTo>
                    <a:pt x="3410" y="14566"/>
                    <a:pt x="4836" y="13153"/>
                    <a:pt x="6577" y="13153"/>
                  </a:cubicBezTo>
                  <a:cubicBezTo>
                    <a:pt x="7761" y="13153"/>
                    <a:pt x="8802" y="13810"/>
                    <a:pt x="9344" y="14808"/>
                  </a:cubicBezTo>
                  <a:cubicBezTo>
                    <a:pt x="9418" y="14940"/>
                    <a:pt x="9549" y="15010"/>
                    <a:pt x="9685" y="15010"/>
                  </a:cubicBezTo>
                  <a:cubicBezTo>
                    <a:pt x="9785" y="15010"/>
                    <a:pt x="9887" y="14972"/>
                    <a:pt x="9972" y="14894"/>
                  </a:cubicBezTo>
                  <a:cubicBezTo>
                    <a:pt x="10343" y="14537"/>
                    <a:pt x="10828" y="14337"/>
                    <a:pt x="11341" y="14337"/>
                  </a:cubicBezTo>
                  <a:cubicBezTo>
                    <a:pt x="12440" y="14337"/>
                    <a:pt x="13310" y="15250"/>
                    <a:pt x="13310" y="16320"/>
                  </a:cubicBezTo>
                  <a:cubicBezTo>
                    <a:pt x="13310" y="16534"/>
                    <a:pt x="13495" y="16720"/>
                    <a:pt x="13709" y="16720"/>
                  </a:cubicBezTo>
                  <a:lnTo>
                    <a:pt x="14309" y="16720"/>
                  </a:lnTo>
                  <a:cubicBezTo>
                    <a:pt x="15065" y="16720"/>
                    <a:pt x="15692" y="17333"/>
                    <a:pt x="15692" y="18104"/>
                  </a:cubicBezTo>
                  <a:cubicBezTo>
                    <a:pt x="15692" y="18860"/>
                    <a:pt x="15065" y="19487"/>
                    <a:pt x="14309" y="19487"/>
                  </a:cubicBezTo>
                  <a:lnTo>
                    <a:pt x="10143" y="19487"/>
                  </a:lnTo>
                  <a:cubicBezTo>
                    <a:pt x="9929" y="19487"/>
                    <a:pt x="9744" y="19658"/>
                    <a:pt x="9744" y="19887"/>
                  </a:cubicBezTo>
                  <a:cubicBezTo>
                    <a:pt x="9744" y="20101"/>
                    <a:pt x="9929" y="20286"/>
                    <a:pt x="10143" y="20286"/>
                  </a:cubicBezTo>
                  <a:lnTo>
                    <a:pt x="14309" y="20286"/>
                  </a:lnTo>
                  <a:cubicBezTo>
                    <a:pt x="15507" y="20286"/>
                    <a:pt x="16477" y="19302"/>
                    <a:pt x="16477" y="18104"/>
                  </a:cubicBezTo>
                  <a:cubicBezTo>
                    <a:pt x="16477" y="16905"/>
                    <a:pt x="15507" y="15921"/>
                    <a:pt x="14309" y="15921"/>
                  </a:cubicBezTo>
                  <a:lnTo>
                    <a:pt x="14080" y="15921"/>
                  </a:lnTo>
                  <a:cubicBezTo>
                    <a:pt x="13966" y="15165"/>
                    <a:pt x="13552" y="14480"/>
                    <a:pt x="12925" y="14052"/>
                  </a:cubicBezTo>
                  <a:cubicBezTo>
                    <a:pt x="12868" y="10957"/>
                    <a:pt x="15364" y="7918"/>
                    <a:pt x="18460" y="7918"/>
                  </a:cubicBezTo>
                  <a:lnTo>
                    <a:pt x="19886" y="7918"/>
                  </a:lnTo>
                  <a:cubicBezTo>
                    <a:pt x="20115" y="7918"/>
                    <a:pt x="20286" y="7747"/>
                    <a:pt x="20286" y="7519"/>
                  </a:cubicBezTo>
                  <a:lnTo>
                    <a:pt x="20286" y="400"/>
                  </a:lnTo>
                  <a:cubicBezTo>
                    <a:pt x="20286" y="172"/>
                    <a:pt x="20115" y="1"/>
                    <a:pt x="198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56"/>
            <p:cNvSpPr/>
            <p:nvPr/>
          </p:nvSpPr>
          <p:spPr>
            <a:xfrm>
              <a:off x="3457450" y="4598225"/>
              <a:ext cx="19650" cy="19625"/>
            </a:xfrm>
            <a:custGeom>
              <a:avLst/>
              <a:gdLst/>
              <a:ahLst/>
              <a:cxnLst/>
              <a:rect l="l" t="t" r="r" b="b"/>
              <a:pathLst>
                <a:path w="786" h="785" extrusionOk="0">
                  <a:moveTo>
                    <a:pt x="386" y="0"/>
                  </a:moveTo>
                  <a:cubicBezTo>
                    <a:pt x="172" y="0"/>
                    <a:pt x="1" y="171"/>
                    <a:pt x="1" y="400"/>
                  </a:cubicBezTo>
                  <a:cubicBezTo>
                    <a:pt x="1" y="614"/>
                    <a:pt x="172" y="785"/>
                    <a:pt x="386" y="785"/>
                  </a:cubicBezTo>
                  <a:cubicBezTo>
                    <a:pt x="614" y="785"/>
                    <a:pt x="785" y="614"/>
                    <a:pt x="785" y="400"/>
                  </a:cubicBezTo>
                  <a:cubicBezTo>
                    <a:pt x="785" y="171"/>
                    <a:pt x="614" y="0"/>
                    <a:pt x="3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7" name="Google Shape;1057;p56"/>
          <p:cNvGrpSpPr/>
          <p:nvPr/>
        </p:nvGrpSpPr>
        <p:grpSpPr>
          <a:xfrm>
            <a:off x="5797888" y="3165471"/>
            <a:ext cx="508575" cy="376275"/>
            <a:chOff x="5848700" y="4176325"/>
            <a:chExt cx="508575" cy="376275"/>
          </a:xfrm>
        </p:grpSpPr>
        <p:sp>
          <p:nvSpPr>
            <p:cNvPr id="1058" name="Google Shape;1058;p56"/>
            <p:cNvSpPr/>
            <p:nvPr/>
          </p:nvSpPr>
          <p:spPr>
            <a:xfrm>
              <a:off x="6092975" y="4532950"/>
              <a:ext cx="20000" cy="19650"/>
            </a:xfrm>
            <a:custGeom>
              <a:avLst/>
              <a:gdLst/>
              <a:ahLst/>
              <a:cxnLst/>
              <a:rect l="l" t="t" r="r" b="b"/>
              <a:pathLst>
                <a:path w="800" h="786" extrusionOk="0">
                  <a:moveTo>
                    <a:pt x="400" y="1"/>
                  </a:moveTo>
                  <a:cubicBezTo>
                    <a:pt x="186" y="1"/>
                    <a:pt x="1" y="172"/>
                    <a:pt x="1" y="386"/>
                  </a:cubicBezTo>
                  <a:cubicBezTo>
                    <a:pt x="1" y="614"/>
                    <a:pt x="186" y="785"/>
                    <a:pt x="400" y="785"/>
                  </a:cubicBezTo>
                  <a:cubicBezTo>
                    <a:pt x="614" y="785"/>
                    <a:pt x="800" y="614"/>
                    <a:pt x="800" y="386"/>
                  </a:cubicBezTo>
                  <a:cubicBezTo>
                    <a:pt x="800" y="172"/>
                    <a:pt x="614" y="1"/>
                    <a:pt x="4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56"/>
            <p:cNvSpPr/>
            <p:nvPr/>
          </p:nvSpPr>
          <p:spPr>
            <a:xfrm>
              <a:off x="5848700" y="4176325"/>
              <a:ext cx="508575" cy="376275"/>
            </a:xfrm>
            <a:custGeom>
              <a:avLst/>
              <a:gdLst/>
              <a:ahLst/>
              <a:cxnLst/>
              <a:rect l="l" t="t" r="r" b="b"/>
              <a:pathLst>
                <a:path w="20343" h="15051" extrusionOk="0">
                  <a:moveTo>
                    <a:pt x="9772" y="1641"/>
                  </a:moveTo>
                  <a:lnTo>
                    <a:pt x="9772" y="10457"/>
                  </a:lnTo>
                  <a:lnTo>
                    <a:pt x="5121" y="8189"/>
                  </a:lnTo>
                  <a:lnTo>
                    <a:pt x="9772" y="1641"/>
                  </a:lnTo>
                  <a:close/>
                  <a:moveTo>
                    <a:pt x="10571" y="1641"/>
                  </a:moveTo>
                  <a:lnTo>
                    <a:pt x="15236" y="8217"/>
                  </a:lnTo>
                  <a:lnTo>
                    <a:pt x="10571" y="10514"/>
                  </a:lnTo>
                  <a:lnTo>
                    <a:pt x="10571" y="1641"/>
                  </a:lnTo>
                  <a:close/>
                  <a:moveTo>
                    <a:pt x="1084" y="7104"/>
                  </a:moveTo>
                  <a:lnTo>
                    <a:pt x="9330" y="11127"/>
                  </a:lnTo>
                  <a:lnTo>
                    <a:pt x="3281" y="14095"/>
                  </a:lnTo>
                  <a:lnTo>
                    <a:pt x="1084" y="7104"/>
                  </a:lnTo>
                  <a:close/>
                  <a:moveTo>
                    <a:pt x="10171" y="0"/>
                  </a:moveTo>
                  <a:cubicBezTo>
                    <a:pt x="10043" y="0"/>
                    <a:pt x="9929" y="57"/>
                    <a:pt x="9857" y="172"/>
                  </a:cubicBezTo>
                  <a:lnTo>
                    <a:pt x="4408" y="7846"/>
                  </a:lnTo>
                  <a:lnTo>
                    <a:pt x="599" y="5992"/>
                  </a:lnTo>
                  <a:cubicBezTo>
                    <a:pt x="540" y="5962"/>
                    <a:pt x="478" y="5947"/>
                    <a:pt x="417" y="5947"/>
                  </a:cubicBezTo>
                  <a:cubicBezTo>
                    <a:pt x="331" y="5947"/>
                    <a:pt x="246" y="5976"/>
                    <a:pt x="171" y="6035"/>
                  </a:cubicBezTo>
                  <a:cubicBezTo>
                    <a:pt x="57" y="6149"/>
                    <a:pt x="0" y="6306"/>
                    <a:pt x="57" y="6463"/>
                  </a:cubicBezTo>
                  <a:lnTo>
                    <a:pt x="2668" y="14779"/>
                  </a:lnTo>
                  <a:cubicBezTo>
                    <a:pt x="2725" y="14936"/>
                    <a:pt x="2882" y="15050"/>
                    <a:pt x="3053" y="15050"/>
                  </a:cubicBezTo>
                  <a:lnTo>
                    <a:pt x="8388" y="15050"/>
                  </a:lnTo>
                  <a:cubicBezTo>
                    <a:pt x="8616" y="15050"/>
                    <a:pt x="8788" y="14879"/>
                    <a:pt x="8788" y="14651"/>
                  </a:cubicBezTo>
                  <a:cubicBezTo>
                    <a:pt x="8788" y="14437"/>
                    <a:pt x="8616" y="14266"/>
                    <a:pt x="8388" y="14266"/>
                  </a:cubicBezTo>
                  <a:lnTo>
                    <a:pt x="4750" y="14266"/>
                  </a:lnTo>
                  <a:lnTo>
                    <a:pt x="19258" y="7104"/>
                  </a:lnTo>
                  <a:lnTo>
                    <a:pt x="17019" y="14266"/>
                  </a:lnTo>
                  <a:lnTo>
                    <a:pt x="11954" y="14266"/>
                  </a:lnTo>
                  <a:cubicBezTo>
                    <a:pt x="11741" y="14266"/>
                    <a:pt x="11569" y="14437"/>
                    <a:pt x="11569" y="14651"/>
                  </a:cubicBezTo>
                  <a:cubicBezTo>
                    <a:pt x="11569" y="14879"/>
                    <a:pt x="11741" y="15050"/>
                    <a:pt x="11954" y="15050"/>
                  </a:cubicBezTo>
                  <a:lnTo>
                    <a:pt x="17304" y="15050"/>
                  </a:lnTo>
                  <a:cubicBezTo>
                    <a:pt x="17475" y="15050"/>
                    <a:pt x="17632" y="14936"/>
                    <a:pt x="17689" y="14779"/>
                  </a:cubicBezTo>
                  <a:lnTo>
                    <a:pt x="20300" y="6463"/>
                  </a:lnTo>
                  <a:cubicBezTo>
                    <a:pt x="20343" y="6306"/>
                    <a:pt x="20300" y="6149"/>
                    <a:pt x="20171" y="6035"/>
                  </a:cubicBezTo>
                  <a:cubicBezTo>
                    <a:pt x="20105" y="5976"/>
                    <a:pt x="20019" y="5947"/>
                    <a:pt x="19930" y="5947"/>
                  </a:cubicBezTo>
                  <a:cubicBezTo>
                    <a:pt x="19867" y="5947"/>
                    <a:pt x="19803" y="5962"/>
                    <a:pt x="19743" y="5992"/>
                  </a:cubicBezTo>
                  <a:lnTo>
                    <a:pt x="15949" y="7861"/>
                  </a:lnTo>
                  <a:lnTo>
                    <a:pt x="10499" y="172"/>
                  </a:lnTo>
                  <a:cubicBezTo>
                    <a:pt x="10428" y="72"/>
                    <a:pt x="10300" y="0"/>
                    <a:pt x="10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0" name="Google Shape;1060;p56"/>
          <p:cNvGrpSpPr/>
          <p:nvPr/>
        </p:nvGrpSpPr>
        <p:grpSpPr>
          <a:xfrm>
            <a:off x="4317688" y="1421792"/>
            <a:ext cx="507150" cy="507150"/>
            <a:chOff x="2549825" y="1839650"/>
            <a:chExt cx="507150" cy="507150"/>
          </a:xfrm>
        </p:grpSpPr>
        <p:sp>
          <p:nvSpPr>
            <p:cNvPr id="1061" name="Google Shape;1061;p56"/>
            <p:cNvSpPr/>
            <p:nvPr/>
          </p:nvSpPr>
          <p:spPr>
            <a:xfrm>
              <a:off x="2549825" y="1839650"/>
              <a:ext cx="507150" cy="507150"/>
            </a:xfrm>
            <a:custGeom>
              <a:avLst/>
              <a:gdLst/>
              <a:ahLst/>
              <a:cxnLst/>
              <a:rect l="l" t="t" r="r" b="b"/>
              <a:pathLst>
                <a:path w="20286" h="20286" extrusionOk="0">
                  <a:moveTo>
                    <a:pt x="10143" y="800"/>
                  </a:moveTo>
                  <a:cubicBezTo>
                    <a:pt x="10585" y="800"/>
                    <a:pt x="10942" y="1156"/>
                    <a:pt x="10942" y="1598"/>
                  </a:cubicBezTo>
                  <a:cubicBezTo>
                    <a:pt x="10942" y="2026"/>
                    <a:pt x="10585" y="2383"/>
                    <a:pt x="10143" y="2383"/>
                  </a:cubicBezTo>
                  <a:cubicBezTo>
                    <a:pt x="9715" y="2383"/>
                    <a:pt x="9358" y="2026"/>
                    <a:pt x="9358" y="1598"/>
                  </a:cubicBezTo>
                  <a:cubicBezTo>
                    <a:pt x="9358" y="1156"/>
                    <a:pt x="9715" y="800"/>
                    <a:pt x="10143" y="800"/>
                  </a:cubicBezTo>
                  <a:close/>
                  <a:moveTo>
                    <a:pt x="2782" y="6220"/>
                  </a:moveTo>
                  <a:lnTo>
                    <a:pt x="4579" y="10700"/>
                  </a:lnTo>
                  <a:lnTo>
                    <a:pt x="985" y="10700"/>
                  </a:lnTo>
                  <a:lnTo>
                    <a:pt x="2782" y="6220"/>
                  </a:lnTo>
                  <a:close/>
                  <a:moveTo>
                    <a:pt x="17518" y="6220"/>
                  </a:moveTo>
                  <a:lnTo>
                    <a:pt x="19301" y="10700"/>
                  </a:lnTo>
                  <a:lnTo>
                    <a:pt x="15721" y="10700"/>
                  </a:lnTo>
                  <a:lnTo>
                    <a:pt x="17518" y="6220"/>
                  </a:lnTo>
                  <a:close/>
                  <a:moveTo>
                    <a:pt x="4722" y="11499"/>
                  </a:moveTo>
                  <a:cubicBezTo>
                    <a:pt x="4537" y="12397"/>
                    <a:pt x="3738" y="13082"/>
                    <a:pt x="2782" y="13082"/>
                  </a:cubicBezTo>
                  <a:cubicBezTo>
                    <a:pt x="1826" y="13082"/>
                    <a:pt x="1027" y="12397"/>
                    <a:pt x="842" y="11499"/>
                  </a:cubicBezTo>
                  <a:close/>
                  <a:moveTo>
                    <a:pt x="19458" y="11499"/>
                  </a:moveTo>
                  <a:cubicBezTo>
                    <a:pt x="19273" y="12397"/>
                    <a:pt x="18474" y="13082"/>
                    <a:pt x="17518" y="13082"/>
                  </a:cubicBezTo>
                  <a:cubicBezTo>
                    <a:pt x="16562" y="13082"/>
                    <a:pt x="15764" y="12397"/>
                    <a:pt x="15578" y="11499"/>
                  </a:cubicBezTo>
                  <a:close/>
                  <a:moveTo>
                    <a:pt x="10143" y="1"/>
                  </a:moveTo>
                  <a:cubicBezTo>
                    <a:pt x="9273" y="1"/>
                    <a:pt x="8559" y="714"/>
                    <a:pt x="8559" y="1584"/>
                  </a:cubicBezTo>
                  <a:cubicBezTo>
                    <a:pt x="8559" y="2326"/>
                    <a:pt x="9073" y="2954"/>
                    <a:pt x="9758" y="3125"/>
                  </a:cubicBezTo>
                  <a:lnTo>
                    <a:pt x="9758" y="4751"/>
                  </a:lnTo>
                  <a:lnTo>
                    <a:pt x="1598" y="4751"/>
                  </a:lnTo>
                  <a:cubicBezTo>
                    <a:pt x="1156" y="4751"/>
                    <a:pt x="799" y="4409"/>
                    <a:pt x="799" y="3966"/>
                  </a:cubicBezTo>
                  <a:cubicBezTo>
                    <a:pt x="799" y="3524"/>
                    <a:pt x="1156" y="3182"/>
                    <a:pt x="1598" y="3182"/>
                  </a:cubicBezTo>
                  <a:cubicBezTo>
                    <a:pt x="1812" y="3182"/>
                    <a:pt x="1997" y="2996"/>
                    <a:pt x="1997" y="2782"/>
                  </a:cubicBezTo>
                  <a:cubicBezTo>
                    <a:pt x="1997" y="2554"/>
                    <a:pt x="1812" y="2383"/>
                    <a:pt x="1598" y="2383"/>
                  </a:cubicBezTo>
                  <a:cubicBezTo>
                    <a:pt x="728" y="2383"/>
                    <a:pt x="15" y="3096"/>
                    <a:pt x="15" y="3966"/>
                  </a:cubicBezTo>
                  <a:cubicBezTo>
                    <a:pt x="15" y="4837"/>
                    <a:pt x="728" y="5550"/>
                    <a:pt x="1598" y="5550"/>
                  </a:cubicBezTo>
                  <a:lnTo>
                    <a:pt x="2197" y="5550"/>
                  </a:lnTo>
                  <a:cubicBezTo>
                    <a:pt x="2197" y="5550"/>
                    <a:pt x="43" y="10942"/>
                    <a:pt x="43" y="10942"/>
                  </a:cubicBezTo>
                  <a:cubicBezTo>
                    <a:pt x="43" y="10942"/>
                    <a:pt x="0" y="11014"/>
                    <a:pt x="15" y="11113"/>
                  </a:cubicBezTo>
                  <a:cubicBezTo>
                    <a:pt x="15" y="12625"/>
                    <a:pt x="1256" y="13867"/>
                    <a:pt x="2782" y="13867"/>
                  </a:cubicBezTo>
                  <a:cubicBezTo>
                    <a:pt x="4308" y="13867"/>
                    <a:pt x="5549" y="12625"/>
                    <a:pt x="5549" y="11113"/>
                  </a:cubicBezTo>
                  <a:cubicBezTo>
                    <a:pt x="5549" y="11056"/>
                    <a:pt x="5535" y="10985"/>
                    <a:pt x="5521" y="10942"/>
                  </a:cubicBezTo>
                  <a:lnTo>
                    <a:pt x="3367" y="5550"/>
                  </a:lnTo>
                  <a:lnTo>
                    <a:pt x="9758" y="5550"/>
                  </a:lnTo>
                  <a:lnTo>
                    <a:pt x="9758" y="8317"/>
                  </a:lnTo>
                  <a:lnTo>
                    <a:pt x="8959" y="8317"/>
                  </a:lnTo>
                  <a:cubicBezTo>
                    <a:pt x="8745" y="8317"/>
                    <a:pt x="8559" y="8503"/>
                    <a:pt x="8559" y="8717"/>
                  </a:cubicBezTo>
                  <a:cubicBezTo>
                    <a:pt x="8559" y="8945"/>
                    <a:pt x="8745" y="9116"/>
                    <a:pt x="8959" y="9116"/>
                  </a:cubicBezTo>
                  <a:lnTo>
                    <a:pt x="9758" y="9116"/>
                  </a:lnTo>
                  <a:lnTo>
                    <a:pt x="9758" y="11941"/>
                  </a:lnTo>
                  <a:cubicBezTo>
                    <a:pt x="9073" y="12112"/>
                    <a:pt x="8559" y="12740"/>
                    <a:pt x="8559" y="13467"/>
                  </a:cubicBezTo>
                  <a:lnTo>
                    <a:pt x="8559" y="19487"/>
                  </a:lnTo>
                  <a:lnTo>
                    <a:pt x="6591" y="19487"/>
                  </a:lnTo>
                  <a:cubicBezTo>
                    <a:pt x="6363" y="19487"/>
                    <a:pt x="6191" y="19673"/>
                    <a:pt x="6191" y="19887"/>
                  </a:cubicBezTo>
                  <a:cubicBezTo>
                    <a:pt x="6191" y="20101"/>
                    <a:pt x="6363" y="20286"/>
                    <a:pt x="6591" y="20286"/>
                  </a:cubicBezTo>
                  <a:lnTo>
                    <a:pt x="13709" y="20286"/>
                  </a:lnTo>
                  <a:cubicBezTo>
                    <a:pt x="13938" y="20286"/>
                    <a:pt x="14109" y="20101"/>
                    <a:pt x="14109" y="19887"/>
                  </a:cubicBezTo>
                  <a:cubicBezTo>
                    <a:pt x="14109" y="19673"/>
                    <a:pt x="13938" y="19487"/>
                    <a:pt x="13709" y="19487"/>
                  </a:cubicBezTo>
                  <a:lnTo>
                    <a:pt x="11741" y="19487"/>
                  </a:lnTo>
                  <a:lnTo>
                    <a:pt x="11741" y="17861"/>
                  </a:lnTo>
                  <a:cubicBezTo>
                    <a:pt x="11741" y="17647"/>
                    <a:pt x="11555" y="17476"/>
                    <a:pt x="11341" y="17476"/>
                  </a:cubicBezTo>
                  <a:cubicBezTo>
                    <a:pt x="11113" y="17476"/>
                    <a:pt x="10942" y="17647"/>
                    <a:pt x="10942" y="17861"/>
                  </a:cubicBezTo>
                  <a:lnTo>
                    <a:pt x="10942" y="19487"/>
                  </a:lnTo>
                  <a:lnTo>
                    <a:pt x="9358" y="19487"/>
                  </a:lnTo>
                  <a:lnTo>
                    <a:pt x="9358" y="13467"/>
                  </a:lnTo>
                  <a:cubicBezTo>
                    <a:pt x="9358" y="13039"/>
                    <a:pt x="9715" y="12683"/>
                    <a:pt x="10157" y="12683"/>
                  </a:cubicBezTo>
                  <a:cubicBezTo>
                    <a:pt x="10585" y="12683"/>
                    <a:pt x="10942" y="13039"/>
                    <a:pt x="10942" y="13467"/>
                  </a:cubicBezTo>
                  <a:lnTo>
                    <a:pt x="10942" y="14309"/>
                  </a:lnTo>
                  <a:cubicBezTo>
                    <a:pt x="10942" y="14523"/>
                    <a:pt x="11127" y="14694"/>
                    <a:pt x="11341" y="14694"/>
                  </a:cubicBezTo>
                  <a:cubicBezTo>
                    <a:pt x="11555" y="14694"/>
                    <a:pt x="11741" y="14523"/>
                    <a:pt x="11741" y="14309"/>
                  </a:cubicBezTo>
                  <a:lnTo>
                    <a:pt x="11741" y="13467"/>
                  </a:lnTo>
                  <a:cubicBezTo>
                    <a:pt x="11741" y="12740"/>
                    <a:pt x="11227" y="12112"/>
                    <a:pt x="10542" y="11941"/>
                  </a:cubicBezTo>
                  <a:lnTo>
                    <a:pt x="10542" y="9116"/>
                  </a:lnTo>
                  <a:lnTo>
                    <a:pt x="11341" y="9116"/>
                  </a:lnTo>
                  <a:cubicBezTo>
                    <a:pt x="11555" y="9116"/>
                    <a:pt x="11741" y="8945"/>
                    <a:pt x="11741" y="8717"/>
                  </a:cubicBezTo>
                  <a:cubicBezTo>
                    <a:pt x="11741" y="8503"/>
                    <a:pt x="11555" y="8317"/>
                    <a:pt x="11341" y="8317"/>
                  </a:cubicBezTo>
                  <a:lnTo>
                    <a:pt x="10542" y="8317"/>
                  </a:lnTo>
                  <a:lnTo>
                    <a:pt x="10542" y="5550"/>
                  </a:lnTo>
                  <a:lnTo>
                    <a:pt x="16933" y="5550"/>
                  </a:lnTo>
                  <a:cubicBezTo>
                    <a:pt x="16933" y="5550"/>
                    <a:pt x="14779" y="10942"/>
                    <a:pt x="14779" y="10942"/>
                  </a:cubicBezTo>
                  <a:cubicBezTo>
                    <a:pt x="14779" y="10942"/>
                    <a:pt x="14751" y="11014"/>
                    <a:pt x="14751" y="11113"/>
                  </a:cubicBezTo>
                  <a:cubicBezTo>
                    <a:pt x="14751" y="12625"/>
                    <a:pt x="15992" y="13867"/>
                    <a:pt x="17518" y="13867"/>
                  </a:cubicBezTo>
                  <a:cubicBezTo>
                    <a:pt x="19045" y="13867"/>
                    <a:pt x="20286" y="12625"/>
                    <a:pt x="20286" y="11113"/>
                  </a:cubicBezTo>
                  <a:cubicBezTo>
                    <a:pt x="20286" y="11028"/>
                    <a:pt x="20257" y="10942"/>
                    <a:pt x="20257" y="10942"/>
                  </a:cubicBezTo>
                  <a:lnTo>
                    <a:pt x="18103" y="5550"/>
                  </a:lnTo>
                  <a:lnTo>
                    <a:pt x="18702" y="5550"/>
                  </a:lnTo>
                  <a:cubicBezTo>
                    <a:pt x="19572" y="5550"/>
                    <a:pt x="20286" y="4837"/>
                    <a:pt x="20286" y="3966"/>
                  </a:cubicBezTo>
                  <a:cubicBezTo>
                    <a:pt x="20286" y="3096"/>
                    <a:pt x="19572" y="2383"/>
                    <a:pt x="18702" y="2383"/>
                  </a:cubicBezTo>
                  <a:cubicBezTo>
                    <a:pt x="18488" y="2383"/>
                    <a:pt x="18303" y="2554"/>
                    <a:pt x="18303" y="2782"/>
                  </a:cubicBezTo>
                  <a:cubicBezTo>
                    <a:pt x="18303" y="2996"/>
                    <a:pt x="18488" y="3182"/>
                    <a:pt x="18702" y="3182"/>
                  </a:cubicBezTo>
                  <a:cubicBezTo>
                    <a:pt x="19144" y="3182"/>
                    <a:pt x="19501" y="3524"/>
                    <a:pt x="19501" y="3966"/>
                  </a:cubicBezTo>
                  <a:cubicBezTo>
                    <a:pt x="19501" y="4409"/>
                    <a:pt x="19144" y="4751"/>
                    <a:pt x="18702" y="4751"/>
                  </a:cubicBezTo>
                  <a:lnTo>
                    <a:pt x="10542" y="4751"/>
                  </a:lnTo>
                  <a:lnTo>
                    <a:pt x="10542" y="3125"/>
                  </a:lnTo>
                  <a:cubicBezTo>
                    <a:pt x="11227" y="2954"/>
                    <a:pt x="11726" y="2326"/>
                    <a:pt x="11726" y="1584"/>
                  </a:cubicBezTo>
                  <a:cubicBezTo>
                    <a:pt x="11726" y="714"/>
                    <a:pt x="11027" y="1"/>
                    <a:pt x="101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56"/>
            <p:cNvSpPr/>
            <p:nvPr/>
          </p:nvSpPr>
          <p:spPr>
            <a:xfrm>
              <a:off x="2823350" y="2231950"/>
              <a:ext cx="20000" cy="19650"/>
            </a:xfrm>
            <a:custGeom>
              <a:avLst/>
              <a:gdLst/>
              <a:ahLst/>
              <a:cxnLst/>
              <a:rect l="l" t="t" r="r" b="b"/>
              <a:pathLst>
                <a:path w="800" h="786" extrusionOk="0">
                  <a:moveTo>
                    <a:pt x="400" y="1"/>
                  </a:moveTo>
                  <a:cubicBezTo>
                    <a:pt x="172" y="1"/>
                    <a:pt x="1" y="172"/>
                    <a:pt x="1" y="400"/>
                  </a:cubicBezTo>
                  <a:cubicBezTo>
                    <a:pt x="1" y="614"/>
                    <a:pt x="172" y="785"/>
                    <a:pt x="400" y="785"/>
                  </a:cubicBezTo>
                  <a:cubicBezTo>
                    <a:pt x="614" y="785"/>
                    <a:pt x="800" y="614"/>
                    <a:pt x="800" y="400"/>
                  </a:cubicBezTo>
                  <a:cubicBezTo>
                    <a:pt x="800" y="172"/>
                    <a:pt x="614" y="1"/>
                    <a:pt x="4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oogle Shape;1583;p74">
            <a:extLst>
              <a:ext uri="{FF2B5EF4-FFF2-40B4-BE49-F238E27FC236}">
                <a16:creationId xmlns:a16="http://schemas.microsoft.com/office/drawing/2014/main" id="{BA70B900-7A6D-4B87-B331-6110F84621BF}"/>
              </a:ext>
            </a:extLst>
          </p:cNvPr>
          <p:cNvGrpSpPr/>
          <p:nvPr/>
        </p:nvGrpSpPr>
        <p:grpSpPr>
          <a:xfrm>
            <a:off x="1641897" y="1491018"/>
            <a:ext cx="284356" cy="455005"/>
            <a:chOff x="6713525" y="1082875"/>
            <a:chExt cx="316725" cy="506800"/>
          </a:xfrm>
          <a:solidFill>
            <a:schemeClr val="accent3"/>
          </a:solidFill>
        </p:grpSpPr>
        <p:sp>
          <p:nvSpPr>
            <p:cNvPr id="38" name="Google Shape;1584;p74">
              <a:extLst>
                <a:ext uri="{FF2B5EF4-FFF2-40B4-BE49-F238E27FC236}">
                  <a16:creationId xmlns:a16="http://schemas.microsoft.com/office/drawing/2014/main" id="{E8CFAB50-0857-4917-8E3D-2C1513698D4E}"/>
                </a:ext>
              </a:extLst>
            </p:cNvPr>
            <p:cNvSpPr/>
            <p:nvPr/>
          </p:nvSpPr>
          <p:spPr>
            <a:xfrm>
              <a:off x="6802700" y="1142075"/>
              <a:ext cx="138375" cy="140175"/>
            </a:xfrm>
            <a:custGeom>
              <a:avLst/>
              <a:gdLst/>
              <a:ahLst/>
              <a:cxnLst/>
              <a:rect l="l" t="t" r="r" b="b"/>
              <a:pathLst>
                <a:path w="5535" h="5607" extrusionOk="0">
                  <a:moveTo>
                    <a:pt x="4722" y="799"/>
                  </a:moveTo>
                  <a:cubicBezTo>
                    <a:pt x="4536" y="1969"/>
                    <a:pt x="3638" y="3310"/>
                    <a:pt x="2768" y="4537"/>
                  </a:cubicBezTo>
                  <a:cubicBezTo>
                    <a:pt x="1897" y="3310"/>
                    <a:pt x="999" y="1983"/>
                    <a:pt x="813" y="799"/>
                  </a:cubicBezTo>
                  <a:close/>
                  <a:moveTo>
                    <a:pt x="385" y="1"/>
                  </a:moveTo>
                  <a:cubicBezTo>
                    <a:pt x="171" y="1"/>
                    <a:pt x="0" y="186"/>
                    <a:pt x="0" y="400"/>
                  </a:cubicBezTo>
                  <a:cubicBezTo>
                    <a:pt x="0" y="2112"/>
                    <a:pt x="1398" y="3966"/>
                    <a:pt x="2439" y="5450"/>
                  </a:cubicBezTo>
                  <a:cubicBezTo>
                    <a:pt x="2525" y="5550"/>
                    <a:pt x="2639" y="5607"/>
                    <a:pt x="2768" y="5607"/>
                  </a:cubicBezTo>
                  <a:cubicBezTo>
                    <a:pt x="2896" y="5607"/>
                    <a:pt x="3010" y="5550"/>
                    <a:pt x="3096" y="5450"/>
                  </a:cubicBezTo>
                  <a:cubicBezTo>
                    <a:pt x="4123" y="3995"/>
                    <a:pt x="5535" y="2098"/>
                    <a:pt x="5535" y="400"/>
                  </a:cubicBezTo>
                  <a:cubicBezTo>
                    <a:pt x="5535" y="186"/>
                    <a:pt x="5364" y="1"/>
                    <a:pt x="51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585;p74">
              <a:extLst>
                <a:ext uri="{FF2B5EF4-FFF2-40B4-BE49-F238E27FC236}">
                  <a16:creationId xmlns:a16="http://schemas.microsoft.com/office/drawing/2014/main" id="{D3E41CE0-A694-4E1B-840E-2DE78F5F9833}"/>
                </a:ext>
              </a:extLst>
            </p:cNvPr>
            <p:cNvSpPr/>
            <p:nvPr/>
          </p:nvSpPr>
          <p:spPr>
            <a:xfrm>
              <a:off x="6802700" y="1389950"/>
              <a:ext cx="138375" cy="140175"/>
            </a:xfrm>
            <a:custGeom>
              <a:avLst/>
              <a:gdLst/>
              <a:ahLst/>
              <a:cxnLst/>
              <a:rect l="l" t="t" r="r" b="b"/>
              <a:pathLst>
                <a:path w="5535" h="5607" extrusionOk="0">
                  <a:moveTo>
                    <a:pt x="2768" y="1084"/>
                  </a:moveTo>
                  <a:cubicBezTo>
                    <a:pt x="3638" y="2297"/>
                    <a:pt x="4536" y="3638"/>
                    <a:pt x="4722" y="4822"/>
                  </a:cubicBezTo>
                  <a:lnTo>
                    <a:pt x="813" y="4822"/>
                  </a:lnTo>
                  <a:cubicBezTo>
                    <a:pt x="999" y="3652"/>
                    <a:pt x="1897" y="2311"/>
                    <a:pt x="2768" y="1084"/>
                  </a:cubicBezTo>
                  <a:close/>
                  <a:moveTo>
                    <a:pt x="2768" y="0"/>
                  </a:moveTo>
                  <a:cubicBezTo>
                    <a:pt x="2639" y="0"/>
                    <a:pt x="2525" y="71"/>
                    <a:pt x="2439" y="171"/>
                  </a:cubicBezTo>
                  <a:cubicBezTo>
                    <a:pt x="1412" y="1612"/>
                    <a:pt x="0" y="3509"/>
                    <a:pt x="0" y="5221"/>
                  </a:cubicBezTo>
                  <a:cubicBezTo>
                    <a:pt x="0" y="5435"/>
                    <a:pt x="171" y="5606"/>
                    <a:pt x="399" y="5606"/>
                  </a:cubicBezTo>
                  <a:lnTo>
                    <a:pt x="5150" y="5606"/>
                  </a:lnTo>
                  <a:cubicBezTo>
                    <a:pt x="5364" y="5606"/>
                    <a:pt x="5535" y="5435"/>
                    <a:pt x="5535" y="5221"/>
                  </a:cubicBezTo>
                  <a:cubicBezTo>
                    <a:pt x="5535" y="3509"/>
                    <a:pt x="4137" y="1641"/>
                    <a:pt x="3096" y="171"/>
                  </a:cubicBezTo>
                  <a:cubicBezTo>
                    <a:pt x="3010" y="71"/>
                    <a:pt x="2896" y="0"/>
                    <a:pt x="27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586;p74">
              <a:extLst>
                <a:ext uri="{FF2B5EF4-FFF2-40B4-BE49-F238E27FC236}">
                  <a16:creationId xmlns:a16="http://schemas.microsoft.com/office/drawing/2014/main" id="{6917D58F-8B3C-49CD-AFA8-865E9DAD1094}"/>
                </a:ext>
              </a:extLst>
            </p:cNvPr>
            <p:cNvSpPr/>
            <p:nvPr/>
          </p:nvSpPr>
          <p:spPr>
            <a:xfrm>
              <a:off x="6713525" y="1082875"/>
              <a:ext cx="316725" cy="506800"/>
            </a:xfrm>
            <a:custGeom>
              <a:avLst/>
              <a:gdLst/>
              <a:ahLst/>
              <a:cxnLst/>
              <a:rect l="l" t="t" r="r" b="b"/>
              <a:pathLst>
                <a:path w="12669" h="20272" extrusionOk="0">
                  <a:moveTo>
                    <a:pt x="400" y="1"/>
                  </a:moveTo>
                  <a:cubicBezTo>
                    <a:pt x="172" y="1"/>
                    <a:pt x="1" y="172"/>
                    <a:pt x="1" y="386"/>
                  </a:cubicBezTo>
                  <a:cubicBezTo>
                    <a:pt x="1" y="614"/>
                    <a:pt x="172" y="785"/>
                    <a:pt x="400" y="785"/>
                  </a:cubicBezTo>
                  <a:lnTo>
                    <a:pt x="1185" y="785"/>
                  </a:lnTo>
                  <a:lnTo>
                    <a:pt x="1185" y="2768"/>
                  </a:lnTo>
                  <a:cubicBezTo>
                    <a:pt x="1185" y="5036"/>
                    <a:pt x="2483" y="6891"/>
                    <a:pt x="3738" y="8688"/>
                  </a:cubicBezTo>
                  <a:cubicBezTo>
                    <a:pt x="4095" y="9187"/>
                    <a:pt x="4423" y="9658"/>
                    <a:pt x="4723" y="10129"/>
                  </a:cubicBezTo>
                  <a:cubicBezTo>
                    <a:pt x="4423" y="10614"/>
                    <a:pt x="4095" y="11085"/>
                    <a:pt x="3738" y="11570"/>
                  </a:cubicBezTo>
                  <a:cubicBezTo>
                    <a:pt x="2483" y="13367"/>
                    <a:pt x="1185" y="15236"/>
                    <a:pt x="1185" y="17504"/>
                  </a:cubicBezTo>
                  <a:lnTo>
                    <a:pt x="1185" y="19473"/>
                  </a:lnTo>
                  <a:lnTo>
                    <a:pt x="400" y="19473"/>
                  </a:lnTo>
                  <a:cubicBezTo>
                    <a:pt x="172" y="19473"/>
                    <a:pt x="1" y="19658"/>
                    <a:pt x="1" y="19872"/>
                  </a:cubicBezTo>
                  <a:cubicBezTo>
                    <a:pt x="1" y="20100"/>
                    <a:pt x="172" y="20272"/>
                    <a:pt x="400" y="20272"/>
                  </a:cubicBezTo>
                  <a:lnTo>
                    <a:pt x="4551" y="20272"/>
                  </a:lnTo>
                  <a:cubicBezTo>
                    <a:pt x="4765" y="20272"/>
                    <a:pt x="4951" y="20100"/>
                    <a:pt x="4951" y="19872"/>
                  </a:cubicBezTo>
                  <a:cubicBezTo>
                    <a:pt x="4951" y="19658"/>
                    <a:pt x="4765" y="19473"/>
                    <a:pt x="4551" y="19473"/>
                  </a:cubicBezTo>
                  <a:lnTo>
                    <a:pt x="1984" y="19473"/>
                  </a:lnTo>
                  <a:lnTo>
                    <a:pt x="1984" y="17504"/>
                  </a:lnTo>
                  <a:cubicBezTo>
                    <a:pt x="1984" y="15478"/>
                    <a:pt x="3210" y="13724"/>
                    <a:pt x="4394" y="12026"/>
                  </a:cubicBezTo>
                  <a:cubicBezTo>
                    <a:pt x="4780" y="11470"/>
                    <a:pt x="5179" y="10899"/>
                    <a:pt x="5521" y="10343"/>
                  </a:cubicBezTo>
                  <a:cubicBezTo>
                    <a:pt x="5593" y="10215"/>
                    <a:pt x="5593" y="10058"/>
                    <a:pt x="5521" y="9929"/>
                  </a:cubicBezTo>
                  <a:cubicBezTo>
                    <a:pt x="5179" y="9359"/>
                    <a:pt x="4780" y="8788"/>
                    <a:pt x="4394" y="8246"/>
                  </a:cubicBezTo>
                  <a:cubicBezTo>
                    <a:pt x="3210" y="6548"/>
                    <a:pt x="1984" y="4779"/>
                    <a:pt x="1984" y="2768"/>
                  </a:cubicBezTo>
                  <a:lnTo>
                    <a:pt x="1984" y="785"/>
                  </a:lnTo>
                  <a:lnTo>
                    <a:pt x="10685" y="785"/>
                  </a:lnTo>
                  <a:lnTo>
                    <a:pt x="10685" y="2768"/>
                  </a:lnTo>
                  <a:cubicBezTo>
                    <a:pt x="10685" y="4779"/>
                    <a:pt x="9459" y="6548"/>
                    <a:pt x="8275" y="8246"/>
                  </a:cubicBezTo>
                  <a:cubicBezTo>
                    <a:pt x="7889" y="8788"/>
                    <a:pt x="7490" y="9359"/>
                    <a:pt x="7148" y="9929"/>
                  </a:cubicBezTo>
                  <a:cubicBezTo>
                    <a:pt x="7062" y="10058"/>
                    <a:pt x="7062" y="10215"/>
                    <a:pt x="7148" y="10343"/>
                  </a:cubicBezTo>
                  <a:cubicBezTo>
                    <a:pt x="7490" y="10899"/>
                    <a:pt x="7889" y="11470"/>
                    <a:pt x="8275" y="12026"/>
                  </a:cubicBezTo>
                  <a:cubicBezTo>
                    <a:pt x="9459" y="13724"/>
                    <a:pt x="10685" y="15478"/>
                    <a:pt x="10685" y="17504"/>
                  </a:cubicBezTo>
                  <a:lnTo>
                    <a:pt x="10685" y="19473"/>
                  </a:lnTo>
                  <a:lnTo>
                    <a:pt x="8118" y="19473"/>
                  </a:lnTo>
                  <a:cubicBezTo>
                    <a:pt x="7889" y="19473"/>
                    <a:pt x="7718" y="19658"/>
                    <a:pt x="7718" y="19872"/>
                  </a:cubicBezTo>
                  <a:cubicBezTo>
                    <a:pt x="7718" y="20100"/>
                    <a:pt x="7889" y="20272"/>
                    <a:pt x="8118" y="20272"/>
                  </a:cubicBezTo>
                  <a:lnTo>
                    <a:pt x="12269" y="20272"/>
                  </a:lnTo>
                  <a:cubicBezTo>
                    <a:pt x="12497" y="20272"/>
                    <a:pt x="12668" y="20100"/>
                    <a:pt x="12668" y="19872"/>
                  </a:cubicBezTo>
                  <a:cubicBezTo>
                    <a:pt x="12668" y="19658"/>
                    <a:pt x="12497" y="19473"/>
                    <a:pt x="12269" y="19473"/>
                  </a:cubicBezTo>
                  <a:lnTo>
                    <a:pt x="11484" y="19473"/>
                  </a:lnTo>
                  <a:lnTo>
                    <a:pt x="11484" y="17504"/>
                  </a:lnTo>
                  <a:cubicBezTo>
                    <a:pt x="11484" y="15236"/>
                    <a:pt x="10186" y="13367"/>
                    <a:pt x="8931" y="11570"/>
                  </a:cubicBezTo>
                  <a:cubicBezTo>
                    <a:pt x="8574" y="11085"/>
                    <a:pt x="8246" y="10614"/>
                    <a:pt x="7946" y="10129"/>
                  </a:cubicBezTo>
                  <a:cubicBezTo>
                    <a:pt x="8246" y="9658"/>
                    <a:pt x="8574" y="9187"/>
                    <a:pt x="8931" y="8688"/>
                  </a:cubicBezTo>
                  <a:cubicBezTo>
                    <a:pt x="10186" y="6891"/>
                    <a:pt x="11484" y="5036"/>
                    <a:pt x="11484" y="2768"/>
                  </a:cubicBezTo>
                  <a:lnTo>
                    <a:pt x="11484" y="785"/>
                  </a:lnTo>
                  <a:lnTo>
                    <a:pt x="12269" y="785"/>
                  </a:lnTo>
                  <a:cubicBezTo>
                    <a:pt x="12497" y="785"/>
                    <a:pt x="12668" y="614"/>
                    <a:pt x="12668" y="386"/>
                  </a:cubicBezTo>
                  <a:cubicBezTo>
                    <a:pt x="12668" y="172"/>
                    <a:pt x="12497" y="1"/>
                    <a:pt x="1226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587;p74">
              <a:extLst>
                <a:ext uri="{FF2B5EF4-FFF2-40B4-BE49-F238E27FC236}">
                  <a16:creationId xmlns:a16="http://schemas.microsoft.com/office/drawing/2014/main" id="{FFEB61BA-92EB-40A5-BACA-7EBE675CA7A6}"/>
                </a:ext>
              </a:extLst>
            </p:cNvPr>
            <p:cNvSpPr/>
            <p:nvPr/>
          </p:nvSpPr>
          <p:spPr>
            <a:xfrm>
              <a:off x="6861900" y="1569675"/>
              <a:ext cx="19975" cy="20000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400" y="1"/>
                  </a:moveTo>
                  <a:cubicBezTo>
                    <a:pt x="186" y="1"/>
                    <a:pt x="0" y="186"/>
                    <a:pt x="0" y="400"/>
                  </a:cubicBezTo>
                  <a:cubicBezTo>
                    <a:pt x="0" y="628"/>
                    <a:pt x="186" y="800"/>
                    <a:pt x="400" y="800"/>
                  </a:cubicBezTo>
                  <a:cubicBezTo>
                    <a:pt x="613" y="800"/>
                    <a:pt x="799" y="628"/>
                    <a:pt x="799" y="400"/>
                  </a:cubicBezTo>
                  <a:cubicBezTo>
                    <a:pt x="799" y="186"/>
                    <a:pt x="613" y="1"/>
                    <a:pt x="4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6" presetClass="entr" presetSubtype="21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7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250"/>
                            </p:stCondLst>
                            <p:childTnLst>
                              <p:par>
                                <p:cTn id="42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25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750"/>
                            </p:stCondLst>
                            <p:childTnLst>
                              <p:par>
                                <p:cTn id="50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75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/>
      <p:bldP spid="1031" grpId="0" build="p"/>
      <p:bldP spid="1032" grpId="0" build="p"/>
      <p:bldP spid="1033" grpId="0" build="p"/>
      <p:bldP spid="1034" grpId="0" build="p"/>
      <p:bldP spid="1037" grpId="0" build="p"/>
      <p:bldP spid="1038" grpId="0" build="p"/>
      <p:bldP spid="104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47"/>
          <p:cNvSpPr txBox="1">
            <a:spLocks noGrp="1"/>
          </p:cNvSpPr>
          <p:nvPr>
            <p:ph type="subTitle" idx="1"/>
          </p:nvPr>
        </p:nvSpPr>
        <p:spPr>
          <a:xfrm>
            <a:off x="213389" y="1376487"/>
            <a:ext cx="4695509" cy="28379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74320" lvl="0" indent="-226059" algn="l" rtl="0">
              <a:spcBef>
                <a:spcPts val="0"/>
              </a:spcBef>
              <a:spcAft>
                <a:spcPts val="0"/>
              </a:spcAft>
              <a:buSzPts val="1400"/>
              <a:buFont typeface="Red Hat Text"/>
              <a:buChar char="●"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Szerinted melyik napszak a legcsendesebb?</a:t>
            </a:r>
          </a:p>
          <a:p>
            <a:pPr marL="274320" lvl="0" indent="-226059" algn="l" rtl="0">
              <a:spcBef>
                <a:spcPts val="0"/>
              </a:spcBef>
              <a:spcAft>
                <a:spcPts val="0"/>
              </a:spcAft>
              <a:buSzPts val="1400"/>
              <a:buFont typeface="Red Hat Text"/>
              <a:buChar char="●"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Előfordul, hogy megpróbálsz csendet teremteni magad körül?</a:t>
            </a:r>
          </a:p>
          <a:p>
            <a:pPr marL="274320" lvl="0" indent="-226059" algn="l" rtl="0">
              <a:spcBef>
                <a:spcPts val="0"/>
              </a:spcBef>
              <a:spcAft>
                <a:spcPts val="0"/>
              </a:spcAft>
              <a:buSzPts val="1400"/>
              <a:buFont typeface="Red Hat Text"/>
              <a:buChar char="●"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Miért nehéz csendet teremteni?</a:t>
            </a:r>
          </a:p>
          <a:p>
            <a:pPr marL="274320" lvl="0" indent="-226059" algn="l" rtl="0">
              <a:spcBef>
                <a:spcPts val="0"/>
              </a:spcBef>
              <a:spcAft>
                <a:spcPts val="0"/>
              </a:spcAft>
              <a:buSzPts val="1400"/>
              <a:buFont typeface="Red Hat Text"/>
              <a:buChar char="●"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Szerinted miért lehet fontos a csend?</a:t>
            </a:r>
          </a:p>
          <a:p>
            <a:pPr marL="274320" lvl="0" indent="-226059" algn="l" rtl="0">
              <a:spcBef>
                <a:spcPts val="0"/>
              </a:spcBef>
              <a:spcAft>
                <a:spcPts val="0"/>
              </a:spcAft>
              <a:buSzPts val="1400"/>
              <a:buFont typeface="Red Hat Text"/>
              <a:buChar char="●"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5" name="Google Shape;815;p47"/>
          <p:cNvSpPr txBox="1">
            <a:spLocks noGrp="1"/>
          </p:cNvSpPr>
          <p:nvPr>
            <p:ph type="subTitle" idx="2"/>
          </p:nvPr>
        </p:nvSpPr>
        <p:spPr>
          <a:xfrm>
            <a:off x="146304" y="284649"/>
            <a:ext cx="4876367" cy="141650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Maradj még csendben, amíg szól a zene és gondold végig a következő kérdéseket!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6" name="Google Shape;816;p47"/>
          <p:cNvSpPr/>
          <p:nvPr/>
        </p:nvSpPr>
        <p:spPr>
          <a:xfrm flipH="1">
            <a:off x="8430715" y="-110225"/>
            <a:ext cx="285888" cy="285552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p47"/>
          <p:cNvSpPr/>
          <p:nvPr/>
        </p:nvSpPr>
        <p:spPr>
          <a:xfrm rot="1511061">
            <a:off x="8301841" y="15011"/>
            <a:ext cx="1024816" cy="796668"/>
          </a:xfrm>
          <a:custGeom>
            <a:avLst/>
            <a:gdLst/>
            <a:ahLst/>
            <a:cxnLst/>
            <a:rect l="l" t="t" r="r" b="b"/>
            <a:pathLst>
              <a:path w="15232" h="11841" extrusionOk="0">
                <a:moveTo>
                  <a:pt x="632" y="753"/>
                </a:moveTo>
                <a:lnTo>
                  <a:pt x="632" y="753"/>
                </a:lnTo>
                <a:cubicBezTo>
                  <a:pt x="681" y="778"/>
                  <a:pt x="729" y="778"/>
                  <a:pt x="754" y="778"/>
                </a:cubicBezTo>
                <a:lnTo>
                  <a:pt x="875" y="778"/>
                </a:lnTo>
                <a:cubicBezTo>
                  <a:pt x="899" y="802"/>
                  <a:pt x="924" y="802"/>
                  <a:pt x="948" y="826"/>
                </a:cubicBezTo>
                <a:cubicBezTo>
                  <a:pt x="875" y="826"/>
                  <a:pt x="826" y="826"/>
                  <a:pt x="778" y="802"/>
                </a:cubicBezTo>
                <a:lnTo>
                  <a:pt x="681" y="802"/>
                </a:lnTo>
                <a:cubicBezTo>
                  <a:pt x="656" y="778"/>
                  <a:pt x="656" y="778"/>
                  <a:pt x="632" y="753"/>
                </a:cubicBezTo>
                <a:close/>
                <a:moveTo>
                  <a:pt x="3814" y="826"/>
                </a:moveTo>
                <a:cubicBezTo>
                  <a:pt x="3863" y="850"/>
                  <a:pt x="3936" y="875"/>
                  <a:pt x="3984" y="875"/>
                </a:cubicBezTo>
                <a:lnTo>
                  <a:pt x="4009" y="875"/>
                </a:lnTo>
                <a:cubicBezTo>
                  <a:pt x="4009" y="875"/>
                  <a:pt x="4009" y="899"/>
                  <a:pt x="4009" y="899"/>
                </a:cubicBezTo>
                <a:cubicBezTo>
                  <a:pt x="3984" y="899"/>
                  <a:pt x="3984" y="875"/>
                  <a:pt x="3960" y="875"/>
                </a:cubicBezTo>
                <a:cubicBezTo>
                  <a:pt x="3912" y="875"/>
                  <a:pt x="3863" y="850"/>
                  <a:pt x="3839" y="850"/>
                </a:cubicBezTo>
                <a:cubicBezTo>
                  <a:pt x="3814" y="850"/>
                  <a:pt x="3814" y="850"/>
                  <a:pt x="3814" y="826"/>
                </a:cubicBezTo>
                <a:close/>
                <a:moveTo>
                  <a:pt x="875" y="1020"/>
                </a:moveTo>
                <a:lnTo>
                  <a:pt x="875" y="1020"/>
                </a:lnTo>
                <a:cubicBezTo>
                  <a:pt x="996" y="1045"/>
                  <a:pt x="1118" y="1045"/>
                  <a:pt x="1264" y="1069"/>
                </a:cubicBezTo>
                <a:cubicBezTo>
                  <a:pt x="1264" y="1069"/>
                  <a:pt x="1264" y="1045"/>
                  <a:pt x="1264" y="1045"/>
                </a:cubicBezTo>
                <a:cubicBezTo>
                  <a:pt x="1288" y="1093"/>
                  <a:pt x="1337" y="1118"/>
                  <a:pt x="1361" y="1142"/>
                </a:cubicBezTo>
                <a:cubicBezTo>
                  <a:pt x="1385" y="1166"/>
                  <a:pt x="1409" y="1166"/>
                  <a:pt x="1434" y="1190"/>
                </a:cubicBezTo>
                <a:cubicBezTo>
                  <a:pt x="1337" y="1190"/>
                  <a:pt x="1250" y="1201"/>
                  <a:pt x="1160" y="1201"/>
                </a:cubicBezTo>
                <a:cubicBezTo>
                  <a:pt x="1115" y="1201"/>
                  <a:pt x="1069" y="1199"/>
                  <a:pt x="1021" y="1190"/>
                </a:cubicBezTo>
                <a:cubicBezTo>
                  <a:pt x="972" y="1142"/>
                  <a:pt x="924" y="1093"/>
                  <a:pt x="875" y="1020"/>
                </a:cubicBezTo>
                <a:close/>
                <a:moveTo>
                  <a:pt x="3839" y="1069"/>
                </a:moveTo>
                <a:cubicBezTo>
                  <a:pt x="3936" y="1093"/>
                  <a:pt x="4057" y="1142"/>
                  <a:pt x="4154" y="1142"/>
                </a:cubicBezTo>
                <a:lnTo>
                  <a:pt x="4179" y="1142"/>
                </a:lnTo>
                <a:cubicBezTo>
                  <a:pt x="4203" y="1190"/>
                  <a:pt x="4203" y="1215"/>
                  <a:pt x="4227" y="1263"/>
                </a:cubicBezTo>
                <a:cubicBezTo>
                  <a:pt x="4203" y="1239"/>
                  <a:pt x="4154" y="1239"/>
                  <a:pt x="4130" y="1215"/>
                </a:cubicBezTo>
                <a:cubicBezTo>
                  <a:pt x="4082" y="1215"/>
                  <a:pt x="4033" y="1190"/>
                  <a:pt x="4009" y="1166"/>
                </a:cubicBezTo>
                <a:cubicBezTo>
                  <a:pt x="3984" y="1166"/>
                  <a:pt x="3960" y="1142"/>
                  <a:pt x="3936" y="1142"/>
                </a:cubicBezTo>
                <a:lnTo>
                  <a:pt x="3887" y="1142"/>
                </a:lnTo>
                <a:lnTo>
                  <a:pt x="3887" y="1118"/>
                </a:lnTo>
                <a:lnTo>
                  <a:pt x="3863" y="1118"/>
                </a:lnTo>
                <a:cubicBezTo>
                  <a:pt x="3863" y="1093"/>
                  <a:pt x="3863" y="1093"/>
                  <a:pt x="3839" y="1069"/>
                </a:cubicBezTo>
                <a:close/>
                <a:moveTo>
                  <a:pt x="1701" y="1385"/>
                </a:moveTo>
                <a:cubicBezTo>
                  <a:pt x="1725" y="1409"/>
                  <a:pt x="1750" y="1433"/>
                  <a:pt x="1798" y="1433"/>
                </a:cubicBezTo>
                <a:cubicBezTo>
                  <a:pt x="1628" y="1458"/>
                  <a:pt x="1482" y="1458"/>
                  <a:pt x="1312" y="1458"/>
                </a:cubicBezTo>
                <a:cubicBezTo>
                  <a:pt x="1288" y="1458"/>
                  <a:pt x="1264" y="1433"/>
                  <a:pt x="1264" y="1409"/>
                </a:cubicBezTo>
                <a:cubicBezTo>
                  <a:pt x="1409" y="1409"/>
                  <a:pt x="1555" y="1385"/>
                  <a:pt x="1701" y="1385"/>
                </a:cubicBezTo>
                <a:close/>
                <a:moveTo>
                  <a:pt x="4009" y="1409"/>
                </a:moveTo>
                <a:lnTo>
                  <a:pt x="4009" y="1409"/>
                </a:lnTo>
                <a:cubicBezTo>
                  <a:pt x="4130" y="1433"/>
                  <a:pt x="4227" y="1482"/>
                  <a:pt x="4349" y="1531"/>
                </a:cubicBezTo>
                <a:lnTo>
                  <a:pt x="4373" y="1531"/>
                </a:lnTo>
                <a:cubicBezTo>
                  <a:pt x="4397" y="1555"/>
                  <a:pt x="4422" y="1579"/>
                  <a:pt x="4422" y="1603"/>
                </a:cubicBezTo>
                <a:cubicBezTo>
                  <a:pt x="4373" y="1579"/>
                  <a:pt x="4349" y="1579"/>
                  <a:pt x="4300" y="1579"/>
                </a:cubicBezTo>
                <a:cubicBezTo>
                  <a:pt x="4227" y="1555"/>
                  <a:pt x="4130" y="1531"/>
                  <a:pt x="4057" y="1506"/>
                </a:cubicBezTo>
                <a:cubicBezTo>
                  <a:pt x="4033" y="1482"/>
                  <a:pt x="4033" y="1433"/>
                  <a:pt x="4009" y="1409"/>
                </a:cubicBezTo>
                <a:close/>
                <a:moveTo>
                  <a:pt x="2065" y="1628"/>
                </a:moveTo>
                <a:cubicBezTo>
                  <a:pt x="2090" y="1628"/>
                  <a:pt x="2114" y="1652"/>
                  <a:pt x="2114" y="1652"/>
                </a:cubicBezTo>
                <a:cubicBezTo>
                  <a:pt x="1968" y="1701"/>
                  <a:pt x="1822" y="1725"/>
                  <a:pt x="1652" y="1725"/>
                </a:cubicBezTo>
                <a:lnTo>
                  <a:pt x="1628" y="1725"/>
                </a:lnTo>
                <a:cubicBezTo>
                  <a:pt x="1604" y="1701"/>
                  <a:pt x="1604" y="1701"/>
                  <a:pt x="1579" y="1676"/>
                </a:cubicBezTo>
                <a:cubicBezTo>
                  <a:pt x="1725" y="1652"/>
                  <a:pt x="1871" y="1652"/>
                  <a:pt x="2041" y="1652"/>
                </a:cubicBezTo>
                <a:cubicBezTo>
                  <a:pt x="2041" y="1652"/>
                  <a:pt x="2065" y="1628"/>
                  <a:pt x="2065" y="1628"/>
                </a:cubicBezTo>
                <a:close/>
                <a:moveTo>
                  <a:pt x="4203" y="1774"/>
                </a:moveTo>
                <a:lnTo>
                  <a:pt x="4203" y="1774"/>
                </a:lnTo>
                <a:cubicBezTo>
                  <a:pt x="4324" y="1798"/>
                  <a:pt x="4446" y="1822"/>
                  <a:pt x="4567" y="1822"/>
                </a:cubicBezTo>
                <a:cubicBezTo>
                  <a:pt x="4567" y="1846"/>
                  <a:pt x="4592" y="1871"/>
                  <a:pt x="4592" y="1895"/>
                </a:cubicBezTo>
                <a:lnTo>
                  <a:pt x="4470" y="1895"/>
                </a:lnTo>
                <a:cubicBezTo>
                  <a:pt x="4446" y="1871"/>
                  <a:pt x="4422" y="1871"/>
                  <a:pt x="4397" y="1871"/>
                </a:cubicBezTo>
                <a:cubicBezTo>
                  <a:pt x="4349" y="1871"/>
                  <a:pt x="4324" y="1846"/>
                  <a:pt x="4276" y="1846"/>
                </a:cubicBezTo>
                <a:cubicBezTo>
                  <a:pt x="4276" y="1822"/>
                  <a:pt x="4252" y="1822"/>
                  <a:pt x="4252" y="1822"/>
                </a:cubicBezTo>
                <a:cubicBezTo>
                  <a:pt x="4227" y="1822"/>
                  <a:pt x="4227" y="1798"/>
                  <a:pt x="4203" y="1774"/>
                </a:cubicBezTo>
                <a:close/>
                <a:moveTo>
                  <a:pt x="2381" y="1822"/>
                </a:moveTo>
                <a:cubicBezTo>
                  <a:pt x="2430" y="1846"/>
                  <a:pt x="2478" y="1871"/>
                  <a:pt x="2551" y="1895"/>
                </a:cubicBezTo>
                <a:cubicBezTo>
                  <a:pt x="2381" y="1944"/>
                  <a:pt x="2235" y="1968"/>
                  <a:pt x="2090" y="2016"/>
                </a:cubicBezTo>
                <a:cubicBezTo>
                  <a:pt x="2017" y="1968"/>
                  <a:pt x="1968" y="1944"/>
                  <a:pt x="1920" y="1919"/>
                </a:cubicBezTo>
                <a:cubicBezTo>
                  <a:pt x="2065" y="1895"/>
                  <a:pt x="2211" y="1871"/>
                  <a:pt x="2333" y="1822"/>
                </a:cubicBezTo>
                <a:close/>
                <a:moveTo>
                  <a:pt x="9066" y="446"/>
                </a:moveTo>
                <a:cubicBezTo>
                  <a:pt x="9184" y="446"/>
                  <a:pt x="9307" y="502"/>
                  <a:pt x="9402" y="559"/>
                </a:cubicBezTo>
                <a:cubicBezTo>
                  <a:pt x="9523" y="632"/>
                  <a:pt x="9572" y="729"/>
                  <a:pt x="9547" y="850"/>
                </a:cubicBezTo>
                <a:cubicBezTo>
                  <a:pt x="9547" y="1142"/>
                  <a:pt x="9256" y="1433"/>
                  <a:pt x="9037" y="1628"/>
                </a:cubicBezTo>
                <a:cubicBezTo>
                  <a:pt x="8891" y="1749"/>
                  <a:pt x="8721" y="1871"/>
                  <a:pt x="8551" y="1968"/>
                </a:cubicBezTo>
                <a:cubicBezTo>
                  <a:pt x="8503" y="1992"/>
                  <a:pt x="8478" y="1992"/>
                  <a:pt x="8430" y="2016"/>
                </a:cubicBezTo>
                <a:cubicBezTo>
                  <a:pt x="8649" y="1774"/>
                  <a:pt x="8843" y="1506"/>
                  <a:pt x="9037" y="1239"/>
                </a:cubicBezTo>
                <a:cubicBezTo>
                  <a:pt x="9086" y="1190"/>
                  <a:pt x="9061" y="1118"/>
                  <a:pt x="9013" y="1093"/>
                </a:cubicBezTo>
                <a:cubicBezTo>
                  <a:pt x="8993" y="1087"/>
                  <a:pt x="8976" y="1084"/>
                  <a:pt x="8960" y="1084"/>
                </a:cubicBezTo>
                <a:cubicBezTo>
                  <a:pt x="8916" y="1084"/>
                  <a:pt x="8885" y="1106"/>
                  <a:pt x="8867" y="1142"/>
                </a:cubicBezTo>
                <a:cubicBezTo>
                  <a:pt x="8673" y="1409"/>
                  <a:pt x="8454" y="1676"/>
                  <a:pt x="8236" y="1919"/>
                </a:cubicBezTo>
                <a:cubicBezTo>
                  <a:pt x="8260" y="1652"/>
                  <a:pt x="8308" y="1409"/>
                  <a:pt x="8406" y="1166"/>
                </a:cubicBezTo>
                <a:cubicBezTo>
                  <a:pt x="8478" y="899"/>
                  <a:pt x="8649" y="510"/>
                  <a:pt x="8964" y="462"/>
                </a:cubicBezTo>
                <a:cubicBezTo>
                  <a:pt x="8997" y="451"/>
                  <a:pt x="9031" y="446"/>
                  <a:pt x="9066" y="446"/>
                </a:cubicBezTo>
                <a:close/>
                <a:moveTo>
                  <a:pt x="6851" y="729"/>
                </a:moveTo>
                <a:cubicBezTo>
                  <a:pt x="6875" y="753"/>
                  <a:pt x="6899" y="753"/>
                  <a:pt x="6924" y="753"/>
                </a:cubicBezTo>
                <a:cubicBezTo>
                  <a:pt x="7191" y="899"/>
                  <a:pt x="7410" y="1166"/>
                  <a:pt x="7580" y="1433"/>
                </a:cubicBezTo>
                <a:cubicBezTo>
                  <a:pt x="7701" y="1579"/>
                  <a:pt x="7798" y="1749"/>
                  <a:pt x="7871" y="1919"/>
                </a:cubicBezTo>
                <a:cubicBezTo>
                  <a:pt x="7871" y="1919"/>
                  <a:pt x="7895" y="1919"/>
                  <a:pt x="7895" y="1944"/>
                </a:cubicBezTo>
                <a:cubicBezTo>
                  <a:pt x="7677" y="1798"/>
                  <a:pt x="7482" y="1652"/>
                  <a:pt x="7288" y="1482"/>
                </a:cubicBezTo>
                <a:cubicBezTo>
                  <a:pt x="7260" y="1468"/>
                  <a:pt x="7232" y="1454"/>
                  <a:pt x="7204" y="1454"/>
                </a:cubicBezTo>
                <a:cubicBezTo>
                  <a:pt x="7183" y="1454"/>
                  <a:pt x="7163" y="1461"/>
                  <a:pt x="7142" y="1482"/>
                </a:cubicBezTo>
                <a:cubicBezTo>
                  <a:pt x="7094" y="1531"/>
                  <a:pt x="7094" y="1603"/>
                  <a:pt x="7142" y="1628"/>
                </a:cubicBezTo>
                <a:cubicBezTo>
                  <a:pt x="7385" y="1822"/>
                  <a:pt x="7628" y="2016"/>
                  <a:pt x="7871" y="2186"/>
                </a:cubicBezTo>
                <a:cubicBezTo>
                  <a:pt x="7580" y="2114"/>
                  <a:pt x="7288" y="2016"/>
                  <a:pt x="7045" y="1871"/>
                </a:cubicBezTo>
                <a:cubicBezTo>
                  <a:pt x="6875" y="1798"/>
                  <a:pt x="6705" y="1676"/>
                  <a:pt x="6584" y="1531"/>
                </a:cubicBezTo>
                <a:cubicBezTo>
                  <a:pt x="6462" y="1385"/>
                  <a:pt x="6462" y="1239"/>
                  <a:pt x="6511" y="1069"/>
                </a:cubicBezTo>
                <a:cubicBezTo>
                  <a:pt x="6511" y="996"/>
                  <a:pt x="6535" y="923"/>
                  <a:pt x="6584" y="850"/>
                </a:cubicBezTo>
                <a:cubicBezTo>
                  <a:pt x="6608" y="802"/>
                  <a:pt x="6632" y="778"/>
                  <a:pt x="6681" y="753"/>
                </a:cubicBezTo>
                <a:cubicBezTo>
                  <a:pt x="6705" y="729"/>
                  <a:pt x="6729" y="729"/>
                  <a:pt x="6778" y="729"/>
                </a:cubicBezTo>
                <a:close/>
                <a:moveTo>
                  <a:pt x="2794" y="2041"/>
                </a:moveTo>
                <a:cubicBezTo>
                  <a:pt x="2818" y="2065"/>
                  <a:pt x="2843" y="2065"/>
                  <a:pt x="2843" y="2089"/>
                </a:cubicBezTo>
                <a:cubicBezTo>
                  <a:pt x="2745" y="2114"/>
                  <a:pt x="2624" y="2162"/>
                  <a:pt x="2503" y="2186"/>
                </a:cubicBezTo>
                <a:cubicBezTo>
                  <a:pt x="2478" y="2186"/>
                  <a:pt x="2478" y="2186"/>
                  <a:pt x="2454" y="2211"/>
                </a:cubicBezTo>
                <a:cubicBezTo>
                  <a:pt x="2430" y="2186"/>
                  <a:pt x="2405" y="2186"/>
                  <a:pt x="2381" y="2162"/>
                </a:cubicBezTo>
                <a:cubicBezTo>
                  <a:pt x="2503" y="2138"/>
                  <a:pt x="2624" y="2114"/>
                  <a:pt x="2770" y="2065"/>
                </a:cubicBezTo>
                <a:cubicBezTo>
                  <a:pt x="2770" y="2065"/>
                  <a:pt x="2794" y="2065"/>
                  <a:pt x="2794" y="2041"/>
                </a:cubicBezTo>
                <a:close/>
                <a:moveTo>
                  <a:pt x="4422" y="2089"/>
                </a:moveTo>
                <a:cubicBezTo>
                  <a:pt x="4446" y="2089"/>
                  <a:pt x="4446" y="2089"/>
                  <a:pt x="4470" y="2114"/>
                </a:cubicBezTo>
                <a:lnTo>
                  <a:pt x="4616" y="2114"/>
                </a:lnTo>
                <a:lnTo>
                  <a:pt x="4665" y="2138"/>
                </a:lnTo>
                <a:lnTo>
                  <a:pt x="4737" y="2138"/>
                </a:lnTo>
                <a:cubicBezTo>
                  <a:pt x="4762" y="2162"/>
                  <a:pt x="4786" y="2211"/>
                  <a:pt x="4810" y="2235"/>
                </a:cubicBezTo>
                <a:lnTo>
                  <a:pt x="4762" y="2235"/>
                </a:lnTo>
                <a:cubicBezTo>
                  <a:pt x="4665" y="2211"/>
                  <a:pt x="4592" y="2186"/>
                  <a:pt x="4495" y="2186"/>
                </a:cubicBezTo>
                <a:cubicBezTo>
                  <a:pt x="4470" y="2138"/>
                  <a:pt x="4446" y="2114"/>
                  <a:pt x="4422" y="2089"/>
                </a:cubicBezTo>
                <a:close/>
                <a:moveTo>
                  <a:pt x="656" y="389"/>
                </a:moveTo>
                <a:lnTo>
                  <a:pt x="656" y="389"/>
                </a:lnTo>
                <a:cubicBezTo>
                  <a:pt x="1312" y="462"/>
                  <a:pt x="1895" y="753"/>
                  <a:pt x="2430" y="1190"/>
                </a:cubicBezTo>
                <a:cubicBezTo>
                  <a:pt x="2867" y="1531"/>
                  <a:pt x="3280" y="1919"/>
                  <a:pt x="3717" y="2284"/>
                </a:cubicBezTo>
                <a:cubicBezTo>
                  <a:pt x="3329" y="2089"/>
                  <a:pt x="2940" y="1895"/>
                  <a:pt x="2575" y="1676"/>
                </a:cubicBezTo>
                <a:cubicBezTo>
                  <a:pt x="2162" y="1433"/>
                  <a:pt x="1750" y="1166"/>
                  <a:pt x="1361" y="875"/>
                </a:cubicBezTo>
                <a:cubicBezTo>
                  <a:pt x="1142" y="680"/>
                  <a:pt x="899" y="510"/>
                  <a:pt x="656" y="389"/>
                </a:cubicBezTo>
                <a:close/>
                <a:moveTo>
                  <a:pt x="3134" y="2211"/>
                </a:moveTo>
                <a:cubicBezTo>
                  <a:pt x="3134" y="2235"/>
                  <a:pt x="3158" y="2235"/>
                  <a:pt x="3183" y="2259"/>
                </a:cubicBezTo>
                <a:cubicBezTo>
                  <a:pt x="3086" y="2284"/>
                  <a:pt x="2964" y="2332"/>
                  <a:pt x="2843" y="2357"/>
                </a:cubicBezTo>
                <a:cubicBezTo>
                  <a:pt x="2818" y="2357"/>
                  <a:pt x="2794" y="2332"/>
                  <a:pt x="2770" y="2332"/>
                </a:cubicBezTo>
                <a:cubicBezTo>
                  <a:pt x="2867" y="2284"/>
                  <a:pt x="2988" y="2259"/>
                  <a:pt x="3086" y="2235"/>
                </a:cubicBezTo>
                <a:cubicBezTo>
                  <a:pt x="3110" y="2235"/>
                  <a:pt x="3110" y="2235"/>
                  <a:pt x="3134" y="2211"/>
                </a:cubicBezTo>
                <a:close/>
                <a:moveTo>
                  <a:pt x="3450" y="2381"/>
                </a:moveTo>
                <a:lnTo>
                  <a:pt x="3499" y="2405"/>
                </a:lnTo>
                <a:lnTo>
                  <a:pt x="3474" y="2405"/>
                </a:lnTo>
                <a:cubicBezTo>
                  <a:pt x="3426" y="2429"/>
                  <a:pt x="3353" y="2454"/>
                  <a:pt x="3280" y="2478"/>
                </a:cubicBezTo>
                <a:lnTo>
                  <a:pt x="3231" y="2478"/>
                </a:lnTo>
                <a:cubicBezTo>
                  <a:pt x="3304" y="2454"/>
                  <a:pt x="3377" y="2405"/>
                  <a:pt x="3450" y="2381"/>
                </a:cubicBezTo>
                <a:close/>
                <a:moveTo>
                  <a:pt x="4737" y="2429"/>
                </a:moveTo>
                <a:cubicBezTo>
                  <a:pt x="4786" y="2429"/>
                  <a:pt x="4810" y="2454"/>
                  <a:pt x="4859" y="2454"/>
                </a:cubicBezTo>
                <a:lnTo>
                  <a:pt x="4908" y="2454"/>
                </a:lnTo>
                <a:cubicBezTo>
                  <a:pt x="4932" y="2454"/>
                  <a:pt x="4932" y="2454"/>
                  <a:pt x="4956" y="2478"/>
                </a:cubicBezTo>
                <a:cubicBezTo>
                  <a:pt x="4980" y="2502"/>
                  <a:pt x="5005" y="2527"/>
                  <a:pt x="5029" y="2551"/>
                </a:cubicBezTo>
                <a:lnTo>
                  <a:pt x="4883" y="2527"/>
                </a:lnTo>
                <a:cubicBezTo>
                  <a:pt x="4883" y="2514"/>
                  <a:pt x="4877" y="2508"/>
                  <a:pt x="4868" y="2508"/>
                </a:cubicBezTo>
                <a:cubicBezTo>
                  <a:pt x="4859" y="2508"/>
                  <a:pt x="4847" y="2514"/>
                  <a:pt x="4835" y="2527"/>
                </a:cubicBezTo>
                <a:cubicBezTo>
                  <a:pt x="4810" y="2502"/>
                  <a:pt x="4786" y="2454"/>
                  <a:pt x="4737" y="2429"/>
                </a:cubicBezTo>
                <a:close/>
                <a:moveTo>
                  <a:pt x="3766" y="2527"/>
                </a:moveTo>
                <a:cubicBezTo>
                  <a:pt x="3790" y="2551"/>
                  <a:pt x="3814" y="2551"/>
                  <a:pt x="3839" y="2575"/>
                </a:cubicBezTo>
                <a:cubicBezTo>
                  <a:pt x="3790" y="2575"/>
                  <a:pt x="3741" y="2551"/>
                  <a:pt x="3693" y="2551"/>
                </a:cubicBezTo>
                <a:cubicBezTo>
                  <a:pt x="3717" y="2551"/>
                  <a:pt x="3741" y="2551"/>
                  <a:pt x="3766" y="2527"/>
                </a:cubicBezTo>
                <a:close/>
                <a:moveTo>
                  <a:pt x="3766" y="243"/>
                </a:moveTo>
                <a:cubicBezTo>
                  <a:pt x="4300" y="340"/>
                  <a:pt x="4689" y="802"/>
                  <a:pt x="4956" y="1239"/>
                </a:cubicBezTo>
                <a:cubicBezTo>
                  <a:pt x="5223" y="1676"/>
                  <a:pt x="5418" y="2186"/>
                  <a:pt x="5466" y="2721"/>
                </a:cubicBezTo>
                <a:cubicBezTo>
                  <a:pt x="4835" y="2089"/>
                  <a:pt x="4543" y="1215"/>
                  <a:pt x="4009" y="535"/>
                </a:cubicBezTo>
                <a:cubicBezTo>
                  <a:pt x="4009" y="510"/>
                  <a:pt x="3984" y="486"/>
                  <a:pt x="3960" y="462"/>
                </a:cubicBezTo>
                <a:cubicBezTo>
                  <a:pt x="3912" y="389"/>
                  <a:pt x="3839" y="316"/>
                  <a:pt x="3766" y="243"/>
                </a:cubicBezTo>
                <a:close/>
                <a:moveTo>
                  <a:pt x="9708" y="2021"/>
                </a:moveTo>
                <a:cubicBezTo>
                  <a:pt x="9785" y="2021"/>
                  <a:pt x="9861" y="2027"/>
                  <a:pt x="9936" y="2041"/>
                </a:cubicBezTo>
                <a:cubicBezTo>
                  <a:pt x="10033" y="2065"/>
                  <a:pt x="10130" y="2089"/>
                  <a:pt x="10203" y="2162"/>
                </a:cubicBezTo>
                <a:cubicBezTo>
                  <a:pt x="10228" y="2186"/>
                  <a:pt x="10228" y="2211"/>
                  <a:pt x="10252" y="2259"/>
                </a:cubicBezTo>
                <a:cubicBezTo>
                  <a:pt x="10252" y="2284"/>
                  <a:pt x="10252" y="2332"/>
                  <a:pt x="10252" y="2381"/>
                </a:cubicBezTo>
                <a:cubicBezTo>
                  <a:pt x="10228" y="2527"/>
                  <a:pt x="10155" y="2697"/>
                  <a:pt x="10009" y="2769"/>
                </a:cubicBezTo>
                <a:cubicBezTo>
                  <a:pt x="9938" y="2826"/>
                  <a:pt x="9842" y="2850"/>
                  <a:pt x="9745" y="2850"/>
                </a:cubicBezTo>
                <a:cubicBezTo>
                  <a:pt x="9676" y="2850"/>
                  <a:pt x="9608" y="2838"/>
                  <a:pt x="9547" y="2818"/>
                </a:cubicBezTo>
                <a:cubicBezTo>
                  <a:pt x="9256" y="2769"/>
                  <a:pt x="8989" y="2624"/>
                  <a:pt x="8746" y="2478"/>
                </a:cubicBezTo>
                <a:lnTo>
                  <a:pt x="8746" y="2478"/>
                </a:lnTo>
                <a:cubicBezTo>
                  <a:pt x="9061" y="2527"/>
                  <a:pt x="9402" y="2527"/>
                  <a:pt x="9742" y="2551"/>
                </a:cubicBezTo>
                <a:cubicBezTo>
                  <a:pt x="9749" y="2552"/>
                  <a:pt x="9757" y="2553"/>
                  <a:pt x="9763" y="2553"/>
                </a:cubicBezTo>
                <a:cubicBezTo>
                  <a:pt x="9887" y="2553"/>
                  <a:pt x="9880" y="2357"/>
                  <a:pt x="9742" y="2357"/>
                </a:cubicBezTo>
                <a:cubicBezTo>
                  <a:pt x="9402" y="2308"/>
                  <a:pt x="9061" y="2308"/>
                  <a:pt x="8721" y="2259"/>
                </a:cubicBezTo>
                <a:cubicBezTo>
                  <a:pt x="8721" y="2259"/>
                  <a:pt x="8746" y="2235"/>
                  <a:pt x="8746" y="2235"/>
                </a:cubicBezTo>
                <a:cubicBezTo>
                  <a:pt x="8867" y="2186"/>
                  <a:pt x="8989" y="2138"/>
                  <a:pt x="9134" y="2114"/>
                </a:cubicBezTo>
                <a:cubicBezTo>
                  <a:pt x="9309" y="2061"/>
                  <a:pt x="9510" y="2021"/>
                  <a:pt x="9708" y="2021"/>
                </a:cubicBezTo>
                <a:close/>
                <a:moveTo>
                  <a:pt x="8114" y="2697"/>
                </a:moveTo>
                <a:cubicBezTo>
                  <a:pt x="8114" y="2818"/>
                  <a:pt x="8114" y="2940"/>
                  <a:pt x="8114" y="3061"/>
                </a:cubicBezTo>
                <a:cubicBezTo>
                  <a:pt x="8066" y="3012"/>
                  <a:pt x="7993" y="2964"/>
                  <a:pt x="7895" y="2940"/>
                </a:cubicBezTo>
                <a:cubicBezTo>
                  <a:pt x="7944" y="2891"/>
                  <a:pt x="7968" y="2867"/>
                  <a:pt x="7993" y="2818"/>
                </a:cubicBezTo>
                <a:cubicBezTo>
                  <a:pt x="8017" y="2794"/>
                  <a:pt x="8066" y="2745"/>
                  <a:pt x="8114" y="2697"/>
                </a:cubicBezTo>
                <a:close/>
                <a:moveTo>
                  <a:pt x="6632" y="2915"/>
                </a:moveTo>
                <a:cubicBezTo>
                  <a:pt x="6632" y="3037"/>
                  <a:pt x="6608" y="3182"/>
                  <a:pt x="6584" y="3328"/>
                </a:cubicBezTo>
                <a:cubicBezTo>
                  <a:pt x="6559" y="3328"/>
                  <a:pt x="6559" y="3304"/>
                  <a:pt x="6559" y="3304"/>
                </a:cubicBezTo>
                <a:cubicBezTo>
                  <a:pt x="6462" y="3231"/>
                  <a:pt x="6487" y="3110"/>
                  <a:pt x="6559" y="3012"/>
                </a:cubicBezTo>
                <a:cubicBezTo>
                  <a:pt x="6584" y="2988"/>
                  <a:pt x="6608" y="2940"/>
                  <a:pt x="6632" y="2915"/>
                </a:cubicBezTo>
                <a:close/>
                <a:moveTo>
                  <a:pt x="7704" y="2460"/>
                </a:moveTo>
                <a:cubicBezTo>
                  <a:pt x="7762" y="2460"/>
                  <a:pt x="7823" y="2466"/>
                  <a:pt x="7871" y="2478"/>
                </a:cubicBezTo>
                <a:cubicBezTo>
                  <a:pt x="7604" y="2624"/>
                  <a:pt x="7288" y="2745"/>
                  <a:pt x="7021" y="2915"/>
                </a:cubicBezTo>
                <a:cubicBezTo>
                  <a:pt x="6939" y="2977"/>
                  <a:pt x="6996" y="3126"/>
                  <a:pt x="7089" y="3126"/>
                </a:cubicBezTo>
                <a:cubicBezTo>
                  <a:pt x="7106" y="3126"/>
                  <a:pt x="7124" y="3121"/>
                  <a:pt x="7142" y="3110"/>
                </a:cubicBezTo>
                <a:cubicBezTo>
                  <a:pt x="7337" y="2964"/>
                  <a:pt x="7555" y="2867"/>
                  <a:pt x="7774" y="2769"/>
                </a:cubicBezTo>
                <a:lnTo>
                  <a:pt x="7774" y="2769"/>
                </a:lnTo>
                <a:cubicBezTo>
                  <a:pt x="7725" y="2818"/>
                  <a:pt x="7677" y="2867"/>
                  <a:pt x="7628" y="2940"/>
                </a:cubicBezTo>
                <a:cubicBezTo>
                  <a:pt x="7385" y="3012"/>
                  <a:pt x="7142" y="3182"/>
                  <a:pt x="6972" y="3353"/>
                </a:cubicBezTo>
                <a:cubicBezTo>
                  <a:pt x="6948" y="3377"/>
                  <a:pt x="6924" y="3401"/>
                  <a:pt x="6899" y="3425"/>
                </a:cubicBezTo>
                <a:lnTo>
                  <a:pt x="6778" y="3425"/>
                </a:lnTo>
                <a:cubicBezTo>
                  <a:pt x="6827" y="3207"/>
                  <a:pt x="6875" y="2964"/>
                  <a:pt x="6875" y="2745"/>
                </a:cubicBezTo>
                <a:cubicBezTo>
                  <a:pt x="6875" y="2721"/>
                  <a:pt x="6899" y="2721"/>
                  <a:pt x="6924" y="2697"/>
                </a:cubicBezTo>
                <a:cubicBezTo>
                  <a:pt x="7118" y="2599"/>
                  <a:pt x="7337" y="2527"/>
                  <a:pt x="7555" y="2478"/>
                </a:cubicBezTo>
                <a:cubicBezTo>
                  <a:pt x="7592" y="2466"/>
                  <a:pt x="7646" y="2460"/>
                  <a:pt x="7704" y="2460"/>
                </a:cubicBezTo>
                <a:close/>
                <a:moveTo>
                  <a:pt x="8066" y="3644"/>
                </a:moveTo>
                <a:cubicBezTo>
                  <a:pt x="8041" y="3790"/>
                  <a:pt x="7944" y="3911"/>
                  <a:pt x="7823" y="3984"/>
                </a:cubicBezTo>
                <a:cubicBezTo>
                  <a:pt x="7823" y="3960"/>
                  <a:pt x="7823" y="3911"/>
                  <a:pt x="7823" y="3887"/>
                </a:cubicBezTo>
                <a:cubicBezTo>
                  <a:pt x="7847" y="3814"/>
                  <a:pt x="7895" y="3693"/>
                  <a:pt x="7968" y="3644"/>
                </a:cubicBezTo>
                <a:close/>
                <a:moveTo>
                  <a:pt x="6239" y="2245"/>
                </a:moveTo>
                <a:cubicBezTo>
                  <a:pt x="6397" y="2245"/>
                  <a:pt x="6548" y="2323"/>
                  <a:pt x="6608" y="2502"/>
                </a:cubicBezTo>
                <a:cubicBezTo>
                  <a:pt x="6608" y="2527"/>
                  <a:pt x="6608" y="2599"/>
                  <a:pt x="6632" y="2648"/>
                </a:cubicBezTo>
                <a:cubicBezTo>
                  <a:pt x="6511" y="2721"/>
                  <a:pt x="6414" y="2818"/>
                  <a:pt x="6365" y="2915"/>
                </a:cubicBezTo>
                <a:cubicBezTo>
                  <a:pt x="6341" y="2940"/>
                  <a:pt x="6341" y="2964"/>
                  <a:pt x="6341" y="2988"/>
                </a:cubicBezTo>
                <a:cubicBezTo>
                  <a:pt x="6320" y="2948"/>
                  <a:pt x="6283" y="2928"/>
                  <a:pt x="6247" y="2928"/>
                </a:cubicBezTo>
                <a:cubicBezTo>
                  <a:pt x="6196" y="2928"/>
                  <a:pt x="6146" y="2966"/>
                  <a:pt x="6146" y="3037"/>
                </a:cubicBezTo>
                <a:cubicBezTo>
                  <a:pt x="6146" y="3377"/>
                  <a:pt x="6098" y="3717"/>
                  <a:pt x="6074" y="4057"/>
                </a:cubicBezTo>
                <a:cubicBezTo>
                  <a:pt x="5928" y="3814"/>
                  <a:pt x="5806" y="3547"/>
                  <a:pt x="5733" y="3255"/>
                </a:cubicBezTo>
                <a:cubicBezTo>
                  <a:pt x="5733" y="3182"/>
                  <a:pt x="5709" y="3110"/>
                  <a:pt x="5709" y="3037"/>
                </a:cubicBezTo>
                <a:cubicBezTo>
                  <a:pt x="5661" y="2769"/>
                  <a:pt x="5685" y="2478"/>
                  <a:pt x="5952" y="2332"/>
                </a:cubicBezTo>
                <a:cubicBezTo>
                  <a:pt x="6036" y="2276"/>
                  <a:pt x="6139" y="2245"/>
                  <a:pt x="6239" y="2245"/>
                </a:cubicBezTo>
                <a:close/>
                <a:moveTo>
                  <a:pt x="6341" y="3377"/>
                </a:moveTo>
                <a:cubicBezTo>
                  <a:pt x="6389" y="3450"/>
                  <a:pt x="6438" y="3498"/>
                  <a:pt x="6511" y="3547"/>
                </a:cubicBezTo>
                <a:cubicBezTo>
                  <a:pt x="6462" y="3717"/>
                  <a:pt x="6389" y="3911"/>
                  <a:pt x="6268" y="4057"/>
                </a:cubicBezTo>
                <a:cubicBezTo>
                  <a:pt x="6316" y="3838"/>
                  <a:pt x="6341" y="3595"/>
                  <a:pt x="6341" y="3377"/>
                </a:cubicBezTo>
                <a:close/>
                <a:moveTo>
                  <a:pt x="8454" y="2624"/>
                </a:moveTo>
                <a:cubicBezTo>
                  <a:pt x="8649" y="2745"/>
                  <a:pt x="8819" y="2891"/>
                  <a:pt x="8989" y="3061"/>
                </a:cubicBezTo>
                <a:cubicBezTo>
                  <a:pt x="9183" y="3207"/>
                  <a:pt x="9377" y="3450"/>
                  <a:pt x="9353" y="3693"/>
                </a:cubicBezTo>
                <a:cubicBezTo>
                  <a:pt x="9207" y="3717"/>
                  <a:pt x="9086" y="3814"/>
                  <a:pt x="8964" y="3911"/>
                </a:cubicBezTo>
                <a:cubicBezTo>
                  <a:pt x="8940" y="3960"/>
                  <a:pt x="8891" y="4008"/>
                  <a:pt x="8867" y="4057"/>
                </a:cubicBezTo>
                <a:cubicBezTo>
                  <a:pt x="8746" y="4057"/>
                  <a:pt x="8624" y="4008"/>
                  <a:pt x="8551" y="3911"/>
                </a:cubicBezTo>
                <a:cubicBezTo>
                  <a:pt x="8527" y="3887"/>
                  <a:pt x="8503" y="3863"/>
                  <a:pt x="8503" y="3838"/>
                </a:cubicBezTo>
                <a:cubicBezTo>
                  <a:pt x="8478" y="3790"/>
                  <a:pt x="8454" y="3741"/>
                  <a:pt x="8430" y="3693"/>
                </a:cubicBezTo>
                <a:cubicBezTo>
                  <a:pt x="8357" y="3547"/>
                  <a:pt x="8333" y="3377"/>
                  <a:pt x="8333" y="3207"/>
                </a:cubicBezTo>
                <a:cubicBezTo>
                  <a:pt x="8333" y="3085"/>
                  <a:pt x="8333" y="2940"/>
                  <a:pt x="8333" y="2794"/>
                </a:cubicBezTo>
                <a:cubicBezTo>
                  <a:pt x="8406" y="2988"/>
                  <a:pt x="8503" y="3182"/>
                  <a:pt x="8576" y="3377"/>
                </a:cubicBezTo>
                <a:cubicBezTo>
                  <a:pt x="8595" y="3434"/>
                  <a:pt x="8640" y="3458"/>
                  <a:pt x="8685" y="3458"/>
                </a:cubicBezTo>
                <a:cubicBezTo>
                  <a:pt x="8755" y="3458"/>
                  <a:pt x="8824" y="3402"/>
                  <a:pt x="8794" y="3328"/>
                </a:cubicBezTo>
                <a:cubicBezTo>
                  <a:pt x="8697" y="3085"/>
                  <a:pt x="8576" y="2842"/>
                  <a:pt x="8454" y="2624"/>
                </a:cubicBezTo>
                <a:close/>
                <a:moveTo>
                  <a:pt x="7788" y="3124"/>
                </a:moveTo>
                <a:cubicBezTo>
                  <a:pt x="7847" y="3124"/>
                  <a:pt x="7908" y="3147"/>
                  <a:pt x="7944" y="3182"/>
                </a:cubicBezTo>
                <a:cubicBezTo>
                  <a:pt x="8017" y="3255"/>
                  <a:pt x="8041" y="3328"/>
                  <a:pt x="8066" y="3425"/>
                </a:cubicBezTo>
                <a:lnTo>
                  <a:pt x="7968" y="3425"/>
                </a:lnTo>
                <a:cubicBezTo>
                  <a:pt x="7871" y="3450"/>
                  <a:pt x="7798" y="3523"/>
                  <a:pt x="7725" y="3595"/>
                </a:cubicBezTo>
                <a:cubicBezTo>
                  <a:pt x="7708" y="3561"/>
                  <a:pt x="7679" y="3527"/>
                  <a:pt x="7637" y="3527"/>
                </a:cubicBezTo>
                <a:cubicBezTo>
                  <a:pt x="7620" y="3527"/>
                  <a:pt x="7601" y="3533"/>
                  <a:pt x="7580" y="3547"/>
                </a:cubicBezTo>
                <a:cubicBezTo>
                  <a:pt x="7264" y="3717"/>
                  <a:pt x="6972" y="3911"/>
                  <a:pt x="6657" y="4081"/>
                </a:cubicBezTo>
                <a:cubicBezTo>
                  <a:pt x="6729" y="3911"/>
                  <a:pt x="6875" y="3765"/>
                  <a:pt x="6972" y="3644"/>
                </a:cubicBezTo>
                <a:lnTo>
                  <a:pt x="6997" y="3620"/>
                </a:lnTo>
                <a:cubicBezTo>
                  <a:pt x="7240" y="3571"/>
                  <a:pt x="7434" y="3425"/>
                  <a:pt x="7604" y="3255"/>
                </a:cubicBezTo>
                <a:cubicBezTo>
                  <a:pt x="7653" y="3231"/>
                  <a:pt x="7677" y="3182"/>
                  <a:pt x="7725" y="3134"/>
                </a:cubicBezTo>
                <a:cubicBezTo>
                  <a:pt x="7745" y="3127"/>
                  <a:pt x="7766" y="3124"/>
                  <a:pt x="7788" y="3124"/>
                </a:cubicBezTo>
                <a:close/>
                <a:moveTo>
                  <a:pt x="7653" y="3765"/>
                </a:moveTo>
                <a:lnTo>
                  <a:pt x="7653" y="3765"/>
                </a:lnTo>
                <a:cubicBezTo>
                  <a:pt x="7604" y="3863"/>
                  <a:pt x="7604" y="3960"/>
                  <a:pt x="7628" y="4081"/>
                </a:cubicBezTo>
                <a:cubicBezTo>
                  <a:pt x="7580" y="4106"/>
                  <a:pt x="7531" y="4106"/>
                  <a:pt x="7507" y="4130"/>
                </a:cubicBezTo>
                <a:cubicBezTo>
                  <a:pt x="7264" y="4178"/>
                  <a:pt x="7045" y="4227"/>
                  <a:pt x="6802" y="4227"/>
                </a:cubicBezTo>
                <a:cubicBezTo>
                  <a:pt x="7094" y="4081"/>
                  <a:pt x="7361" y="3911"/>
                  <a:pt x="7653" y="3765"/>
                </a:cubicBezTo>
                <a:close/>
                <a:moveTo>
                  <a:pt x="8600" y="4203"/>
                </a:moveTo>
                <a:cubicBezTo>
                  <a:pt x="8649" y="4227"/>
                  <a:pt x="8673" y="4227"/>
                  <a:pt x="8721" y="4251"/>
                </a:cubicBezTo>
                <a:cubicBezTo>
                  <a:pt x="8697" y="4300"/>
                  <a:pt x="8649" y="4348"/>
                  <a:pt x="8624" y="4397"/>
                </a:cubicBezTo>
                <a:cubicBezTo>
                  <a:pt x="8624" y="4324"/>
                  <a:pt x="8624" y="4276"/>
                  <a:pt x="8600" y="4203"/>
                </a:cubicBezTo>
                <a:close/>
                <a:moveTo>
                  <a:pt x="7701" y="4276"/>
                </a:moveTo>
                <a:cubicBezTo>
                  <a:pt x="7725" y="4348"/>
                  <a:pt x="7774" y="4397"/>
                  <a:pt x="7798" y="4446"/>
                </a:cubicBezTo>
                <a:cubicBezTo>
                  <a:pt x="7750" y="4421"/>
                  <a:pt x="7677" y="4421"/>
                  <a:pt x="7604" y="4397"/>
                </a:cubicBezTo>
                <a:cubicBezTo>
                  <a:pt x="7555" y="4373"/>
                  <a:pt x="7482" y="4373"/>
                  <a:pt x="7434" y="4373"/>
                </a:cubicBezTo>
                <a:cubicBezTo>
                  <a:pt x="7458" y="4348"/>
                  <a:pt x="7482" y="4348"/>
                  <a:pt x="7507" y="4348"/>
                </a:cubicBezTo>
                <a:cubicBezTo>
                  <a:pt x="7580" y="4324"/>
                  <a:pt x="7628" y="4300"/>
                  <a:pt x="7701" y="4276"/>
                </a:cubicBezTo>
                <a:close/>
                <a:moveTo>
                  <a:pt x="8017" y="4130"/>
                </a:moveTo>
                <a:cubicBezTo>
                  <a:pt x="8066" y="4276"/>
                  <a:pt x="8114" y="4397"/>
                  <a:pt x="8138" y="4543"/>
                </a:cubicBezTo>
                <a:lnTo>
                  <a:pt x="8090" y="4470"/>
                </a:lnTo>
                <a:cubicBezTo>
                  <a:pt x="8017" y="4397"/>
                  <a:pt x="7944" y="4300"/>
                  <a:pt x="7895" y="4203"/>
                </a:cubicBezTo>
                <a:cubicBezTo>
                  <a:pt x="7944" y="4178"/>
                  <a:pt x="7968" y="4154"/>
                  <a:pt x="7993" y="4130"/>
                </a:cubicBezTo>
                <a:close/>
                <a:moveTo>
                  <a:pt x="8260" y="3814"/>
                </a:moveTo>
                <a:cubicBezTo>
                  <a:pt x="8260" y="3863"/>
                  <a:pt x="8284" y="3911"/>
                  <a:pt x="8308" y="3936"/>
                </a:cubicBezTo>
                <a:cubicBezTo>
                  <a:pt x="8333" y="4008"/>
                  <a:pt x="8357" y="4057"/>
                  <a:pt x="8357" y="4106"/>
                </a:cubicBezTo>
                <a:cubicBezTo>
                  <a:pt x="8406" y="4251"/>
                  <a:pt x="8430" y="4421"/>
                  <a:pt x="8430" y="4567"/>
                </a:cubicBezTo>
                <a:cubicBezTo>
                  <a:pt x="8430" y="4567"/>
                  <a:pt x="8406" y="4640"/>
                  <a:pt x="8406" y="4664"/>
                </a:cubicBezTo>
                <a:cubicBezTo>
                  <a:pt x="8333" y="4470"/>
                  <a:pt x="8284" y="4227"/>
                  <a:pt x="8187" y="4033"/>
                </a:cubicBezTo>
                <a:cubicBezTo>
                  <a:pt x="8187" y="4008"/>
                  <a:pt x="8163" y="4008"/>
                  <a:pt x="8138" y="3984"/>
                </a:cubicBezTo>
                <a:cubicBezTo>
                  <a:pt x="8187" y="3936"/>
                  <a:pt x="8236" y="3887"/>
                  <a:pt x="8260" y="3814"/>
                </a:cubicBezTo>
                <a:close/>
                <a:moveTo>
                  <a:pt x="4448" y="3835"/>
                </a:moveTo>
                <a:cubicBezTo>
                  <a:pt x="4730" y="3835"/>
                  <a:pt x="5011" y="3924"/>
                  <a:pt x="5272" y="4033"/>
                </a:cubicBezTo>
                <a:cubicBezTo>
                  <a:pt x="5442" y="4081"/>
                  <a:pt x="5636" y="4178"/>
                  <a:pt x="5806" y="4276"/>
                </a:cubicBezTo>
                <a:cubicBezTo>
                  <a:pt x="5539" y="4251"/>
                  <a:pt x="5272" y="4251"/>
                  <a:pt x="5005" y="4227"/>
                </a:cubicBezTo>
                <a:cubicBezTo>
                  <a:pt x="4956" y="4227"/>
                  <a:pt x="4908" y="4276"/>
                  <a:pt x="4908" y="4348"/>
                </a:cubicBezTo>
                <a:cubicBezTo>
                  <a:pt x="4908" y="4397"/>
                  <a:pt x="4956" y="4446"/>
                  <a:pt x="5005" y="4446"/>
                </a:cubicBezTo>
                <a:cubicBezTo>
                  <a:pt x="5320" y="4470"/>
                  <a:pt x="5612" y="4470"/>
                  <a:pt x="5903" y="4470"/>
                </a:cubicBezTo>
                <a:cubicBezTo>
                  <a:pt x="5612" y="4616"/>
                  <a:pt x="5296" y="4689"/>
                  <a:pt x="4980" y="4713"/>
                </a:cubicBezTo>
                <a:cubicBezTo>
                  <a:pt x="4916" y="4721"/>
                  <a:pt x="4848" y="4726"/>
                  <a:pt x="4781" y="4726"/>
                </a:cubicBezTo>
                <a:cubicBezTo>
                  <a:pt x="4646" y="4726"/>
                  <a:pt x="4511" y="4705"/>
                  <a:pt x="4397" y="4640"/>
                </a:cubicBezTo>
                <a:cubicBezTo>
                  <a:pt x="4227" y="4567"/>
                  <a:pt x="4154" y="4421"/>
                  <a:pt x="4106" y="4251"/>
                </a:cubicBezTo>
                <a:cubicBezTo>
                  <a:pt x="4082" y="4178"/>
                  <a:pt x="4057" y="4130"/>
                  <a:pt x="4057" y="4057"/>
                </a:cubicBezTo>
                <a:cubicBezTo>
                  <a:pt x="4082" y="4008"/>
                  <a:pt x="4082" y="3960"/>
                  <a:pt x="4106" y="3936"/>
                </a:cubicBezTo>
                <a:cubicBezTo>
                  <a:pt x="4154" y="3887"/>
                  <a:pt x="4252" y="3838"/>
                  <a:pt x="4349" y="3838"/>
                </a:cubicBezTo>
                <a:cubicBezTo>
                  <a:pt x="4382" y="3836"/>
                  <a:pt x="4415" y="3835"/>
                  <a:pt x="4448" y="3835"/>
                </a:cubicBezTo>
                <a:close/>
                <a:moveTo>
                  <a:pt x="9596" y="3887"/>
                </a:moveTo>
                <a:cubicBezTo>
                  <a:pt x="9620" y="3911"/>
                  <a:pt x="9645" y="3911"/>
                  <a:pt x="9693" y="3936"/>
                </a:cubicBezTo>
                <a:cubicBezTo>
                  <a:pt x="9717" y="3960"/>
                  <a:pt x="9742" y="3960"/>
                  <a:pt x="9766" y="3984"/>
                </a:cubicBezTo>
                <a:cubicBezTo>
                  <a:pt x="9790" y="3984"/>
                  <a:pt x="9790" y="4008"/>
                  <a:pt x="9815" y="4008"/>
                </a:cubicBezTo>
                <a:cubicBezTo>
                  <a:pt x="9790" y="4008"/>
                  <a:pt x="9815" y="4033"/>
                  <a:pt x="9839" y="4033"/>
                </a:cubicBezTo>
                <a:lnTo>
                  <a:pt x="9863" y="4057"/>
                </a:lnTo>
                <a:cubicBezTo>
                  <a:pt x="9863" y="4081"/>
                  <a:pt x="9863" y="4081"/>
                  <a:pt x="9863" y="4081"/>
                </a:cubicBezTo>
                <a:cubicBezTo>
                  <a:pt x="9863" y="4081"/>
                  <a:pt x="9887" y="4106"/>
                  <a:pt x="9887" y="4106"/>
                </a:cubicBezTo>
                <a:lnTo>
                  <a:pt x="9887" y="4130"/>
                </a:lnTo>
                <a:lnTo>
                  <a:pt x="9887" y="4154"/>
                </a:lnTo>
                <a:cubicBezTo>
                  <a:pt x="9887" y="4154"/>
                  <a:pt x="9887" y="4154"/>
                  <a:pt x="9863" y="4178"/>
                </a:cubicBezTo>
                <a:cubicBezTo>
                  <a:pt x="9863" y="4178"/>
                  <a:pt x="9863" y="4203"/>
                  <a:pt x="9863" y="4203"/>
                </a:cubicBezTo>
                <a:cubicBezTo>
                  <a:pt x="9839" y="4227"/>
                  <a:pt x="9839" y="4251"/>
                  <a:pt x="9815" y="4276"/>
                </a:cubicBezTo>
                <a:cubicBezTo>
                  <a:pt x="9790" y="4300"/>
                  <a:pt x="9790" y="4300"/>
                  <a:pt x="9790" y="4324"/>
                </a:cubicBezTo>
                <a:cubicBezTo>
                  <a:pt x="9766" y="4324"/>
                  <a:pt x="9742" y="4348"/>
                  <a:pt x="9717" y="4373"/>
                </a:cubicBezTo>
                <a:cubicBezTo>
                  <a:pt x="9669" y="4421"/>
                  <a:pt x="9645" y="4446"/>
                  <a:pt x="9572" y="4470"/>
                </a:cubicBezTo>
                <a:cubicBezTo>
                  <a:pt x="9474" y="4543"/>
                  <a:pt x="9353" y="4616"/>
                  <a:pt x="9232" y="4689"/>
                </a:cubicBezTo>
                <a:cubicBezTo>
                  <a:pt x="9134" y="4737"/>
                  <a:pt x="9013" y="4761"/>
                  <a:pt x="8916" y="4810"/>
                </a:cubicBezTo>
                <a:cubicBezTo>
                  <a:pt x="9013" y="4689"/>
                  <a:pt x="9159" y="4567"/>
                  <a:pt x="9280" y="4470"/>
                </a:cubicBezTo>
                <a:cubicBezTo>
                  <a:pt x="9304" y="4421"/>
                  <a:pt x="9304" y="4348"/>
                  <a:pt x="9280" y="4324"/>
                </a:cubicBezTo>
                <a:cubicBezTo>
                  <a:pt x="9256" y="4300"/>
                  <a:pt x="9225" y="4288"/>
                  <a:pt x="9195" y="4288"/>
                </a:cubicBezTo>
                <a:cubicBezTo>
                  <a:pt x="9165" y="4288"/>
                  <a:pt x="9134" y="4300"/>
                  <a:pt x="9110" y="4324"/>
                </a:cubicBezTo>
                <a:cubicBezTo>
                  <a:pt x="8989" y="4446"/>
                  <a:pt x="8843" y="4567"/>
                  <a:pt x="8721" y="4689"/>
                </a:cubicBezTo>
                <a:cubicBezTo>
                  <a:pt x="8770" y="4543"/>
                  <a:pt x="8867" y="4397"/>
                  <a:pt x="8964" y="4276"/>
                </a:cubicBezTo>
                <a:cubicBezTo>
                  <a:pt x="9134" y="4251"/>
                  <a:pt x="9280" y="4203"/>
                  <a:pt x="9402" y="4081"/>
                </a:cubicBezTo>
                <a:cubicBezTo>
                  <a:pt x="9450" y="4033"/>
                  <a:pt x="9499" y="3960"/>
                  <a:pt x="9523" y="3887"/>
                </a:cubicBezTo>
                <a:close/>
                <a:moveTo>
                  <a:pt x="6657" y="4519"/>
                </a:moveTo>
                <a:cubicBezTo>
                  <a:pt x="6875" y="4519"/>
                  <a:pt x="7118" y="4519"/>
                  <a:pt x="7337" y="4567"/>
                </a:cubicBezTo>
                <a:cubicBezTo>
                  <a:pt x="7580" y="4591"/>
                  <a:pt x="7895" y="4640"/>
                  <a:pt x="8017" y="4883"/>
                </a:cubicBezTo>
                <a:cubicBezTo>
                  <a:pt x="7920" y="4859"/>
                  <a:pt x="7823" y="4834"/>
                  <a:pt x="7750" y="4834"/>
                </a:cubicBezTo>
                <a:lnTo>
                  <a:pt x="7555" y="4834"/>
                </a:lnTo>
                <a:cubicBezTo>
                  <a:pt x="7410" y="4737"/>
                  <a:pt x="7240" y="4664"/>
                  <a:pt x="7094" y="4591"/>
                </a:cubicBezTo>
                <a:cubicBezTo>
                  <a:pt x="7081" y="4587"/>
                  <a:pt x="7069" y="4585"/>
                  <a:pt x="7058" y="4585"/>
                </a:cubicBezTo>
                <a:cubicBezTo>
                  <a:pt x="7005" y="4585"/>
                  <a:pt x="6972" y="4629"/>
                  <a:pt x="6972" y="4689"/>
                </a:cubicBezTo>
                <a:cubicBezTo>
                  <a:pt x="6851" y="4616"/>
                  <a:pt x="6754" y="4567"/>
                  <a:pt x="6657" y="4519"/>
                </a:cubicBezTo>
                <a:close/>
                <a:moveTo>
                  <a:pt x="6657" y="4737"/>
                </a:moveTo>
                <a:lnTo>
                  <a:pt x="6657" y="4737"/>
                </a:lnTo>
                <a:cubicBezTo>
                  <a:pt x="6778" y="4810"/>
                  <a:pt x="6924" y="4883"/>
                  <a:pt x="7045" y="4980"/>
                </a:cubicBezTo>
                <a:lnTo>
                  <a:pt x="7021" y="4980"/>
                </a:lnTo>
                <a:cubicBezTo>
                  <a:pt x="6997" y="5029"/>
                  <a:pt x="6948" y="5077"/>
                  <a:pt x="6924" y="5126"/>
                </a:cubicBezTo>
                <a:cubicBezTo>
                  <a:pt x="6924" y="5126"/>
                  <a:pt x="6924" y="5102"/>
                  <a:pt x="6924" y="5102"/>
                </a:cubicBezTo>
                <a:cubicBezTo>
                  <a:pt x="6827" y="5004"/>
                  <a:pt x="6729" y="4859"/>
                  <a:pt x="6657" y="4737"/>
                </a:cubicBezTo>
                <a:close/>
                <a:moveTo>
                  <a:pt x="8843" y="5174"/>
                </a:moveTo>
                <a:cubicBezTo>
                  <a:pt x="8891" y="5174"/>
                  <a:pt x="8891" y="5174"/>
                  <a:pt x="8940" y="5199"/>
                </a:cubicBezTo>
                <a:lnTo>
                  <a:pt x="8867" y="5199"/>
                </a:lnTo>
                <a:cubicBezTo>
                  <a:pt x="8867" y="5174"/>
                  <a:pt x="8867" y="5174"/>
                  <a:pt x="8843" y="5174"/>
                </a:cubicBezTo>
                <a:close/>
                <a:moveTo>
                  <a:pt x="7944" y="5320"/>
                </a:moveTo>
                <a:cubicBezTo>
                  <a:pt x="7944" y="5320"/>
                  <a:pt x="7968" y="5320"/>
                  <a:pt x="7968" y="5344"/>
                </a:cubicBezTo>
                <a:cubicBezTo>
                  <a:pt x="7968" y="5344"/>
                  <a:pt x="7944" y="5369"/>
                  <a:pt x="7920" y="5393"/>
                </a:cubicBezTo>
                <a:cubicBezTo>
                  <a:pt x="7920" y="5369"/>
                  <a:pt x="7920" y="5344"/>
                  <a:pt x="7920" y="5320"/>
                </a:cubicBezTo>
                <a:close/>
                <a:moveTo>
                  <a:pt x="11369" y="5199"/>
                </a:moveTo>
                <a:cubicBezTo>
                  <a:pt x="11345" y="5223"/>
                  <a:pt x="11296" y="5247"/>
                  <a:pt x="11272" y="5272"/>
                </a:cubicBezTo>
                <a:cubicBezTo>
                  <a:pt x="11175" y="5320"/>
                  <a:pt x="11102" y="5369"/>
                  <a:pt x="11005" y="5393"/>
                </a:cubicBezTo>
                <a:cubicBezTo>
                  <a:pt x="10908" y="5393"/>
                  <a:pt x="10835" y="5369"/>
                  <a:pt x="10738" y="5344"/>
                </a:cubicBezTo>
                <a:cubicBezTo>
                  <a:pt x="10932" y="5272"/>
                  <a:pt x="11151" y="5223"/>
                  <a:pt x="11369" y="5199"/>
                </a:cubicBezTo>
                <a:close/>
                <a:moveTo>
                  <a:pt x="7507" y="5029"/>
                </a:moveTo>
                <a:cubicBezTo>
                  <a:pt x="7555" y="5077"/>
                  <a:pt x="7604" y="5102"/>
                  <a:pt x="7677" y="5126"/>
                </a:cubicBezTo>
                <a:cubicBezTo>
                  <a:pt x="7677" y="5150"/>
                  <a:pt x="7677" y="5150"/>
                  <a:pt x="7677" y="5150"/>
                </a:cubicBezTo>
                <a:lnTo>
                  <a:pt x="7580" y="5174"/>
                </a:lnTo>
                <a:cubicBezTo>
                  <a:pt x="7531" y="5174"/>
                  <a:pt x="7507" y="5247"/>
                  <a:pt x="7507" y="5296"/>
                </a:cubicBezTo>
                <a:cubicBezTo>
                  <a:pt x="7531" y="5369"/>
                  <a:pt x="7580" y="5393"/>
                  <a:pt x="7653" y="5393"/>
                </a:cubicBezTo>
                <a:cubicBezTo>
                  <a:pt x="7677" y="5369"/>
                  <a:pt x="7677" y="5369"/>
                  <a:pt x="7701" y="5369"/>
                </a:cubicBezTo>
                <a:cubicBezTo>
                  <a:pt x="7701" y="5417"/>
                  <a:pt x="7725" y="5466"/>
                  <a:pt x="7725" y="5515"/>
                </a:cubicBezTo>
                <a:cubicBezTo>
                  <a:pt x="7677" y="5539"/>
                  <a:pt x="7628" y="5539"/>
                  <a:pt x="7555" y="5539"/>
                </a:cubicBezTo>
                <a:cubicBezTo>
                  <a:pt x="7541" y="5541"/>
                  <a:pt x="7526" y="5542"/>
                  <a:pt x="7511" y="5542"/>
                </a:cubicBezTo>
                <a:cubicBezTo>
                  <a:pt x="7356" y="5542"/>
                  <a:pt x="7205" y="5429"/>
                  <a:pt x="7094" y="5296"/>
                </a:cubicBezTo>
                <a:cubicBezTo>
                  <a:pt x="7094" y="5247"/>
                  <a:pt x="7142" y="5174"/>
                  <a:pt x="7191" y="5150"/>
                </a:cubicBezTo>
                <a:cubicBezTo>
                  <a:pt x="7215" y="5126"/>
                  <a:pt x="7240" y="5126"/>
                  <a:pt x="7264" y="5102"/>
                </a:cubicBezTo>
                <a:cubicBezTo>
                  <a:pt x="7288" y="5102"/>
                  <a:pt x="7337" y="5077"/>
                  <a:pt x="7361" y="5053"/>
                </a:cubicBezTo>
                <a:cubicBezTo>
                  <a:pt x="7410" y="5053"/>
                  <a:pt x="7458" y="5029"/>
                  <a:pt x="7507" y="5029"/>
                </a:cubicBezTo>
                <a:close/>
                <a:moveTo>
                  <a:pt x="11758" y="5199"/>
                </a:moveTo>
                <a:cubicBezTo>
                  <a:pt x="11928" y="5223"/>
                  <a:pt x="12098" y="5247"/>
                  <a:pt x="12268" y="5296"/>
                </a:cubicBezTo>
                <a:lnTo>
                  <a:pt x="12244" y="5296"/>
                </a:lnTo>
                <a:cubicBezTo>
                  <a:pt x="12195" y="5320"/>
                  <a:pt x="12147" y="5344"/>
                  <a:pt x="12098" y="5393"/>
                </a:cubicBezTo>
                <a:cubicBezTo>
                  <a:pt x="12001" y="5442"/>
                  <a:pt x="11904" y="5490"/>
                  <a:pt x="11807" y="5563"/>
                </a:cubicBezTo>
                <a:cubicBezTo>
                  <a:pt x="11661" y="5539"/>
                  <a:pt x="11491" y="5515"/>
                  <a:pt x="11345" y="5466"/>
                </a:cubicBezTo>
                <a:cubicBezTo>
                  <a:pt x="11491" y="5393"/>
                  <a:pt x="11612" y="5296"/>
                  <a:pt x="11758" y="5199"/>
                </a:cubicBezTo>
                <a:close/>
                <a:moveTo>
                  <a:pt x="7118" y="5612"/>
                </a:moveTo>
                <a:lnTo>
                  <a:pt x="7118" y="5612"/>
                </a:lnTo>
                <a:cubicBezTo>
                  <a:pt x="7215" y="5660"/>
                  <a:pt x="7288" y="5709"/>
                  <a:pt x="7361" y="5733"/>
                </a:cubicBezTo>
                <a:cubicBezTo>
                  <a:pt x="7312" y="5733"/>
                  <a:pt x="7264" y="5733"/>
                  <a:pt x="7191" y="5685"/>
                </a:cubicBezTo>
                <a:cubicBezTo>
                  <a:pt x="7167" y="5660"/>
                  <a:pt x="7142" y="5636"/>
                  <a:pt x="7118" y="5612"/>
                </a:cubicBezTo>
                <a:close/>
                <a:moveTo>
                  <a:pt x="12511" y="5369"/>
                </a:moveTo>
                <a:cubicBezTo>
                  <a:pt x="12681" y="5442"/>
                  <a:pt x="12827" y="5515"/>
                  <a:pt x="12973" y="5612"/>
                </a:cubicBezTo>
                <a:cubicBezTo>
                  <a:pt x="12948" y="5636"/>
                  <a:pt x="12948" y="5636"/>
                  <a:pt x="12924" y="5660"/>
                </a:cubicBezTo>
                <a:cubicBezTo>
                  <a:pt x="12900" y="5660"/>
                  <a:pt x="12875" y="5685"/>
                  <a:pt x="12851" y="5709"/>
                </a:cubicBezTo>
                <a:cubicBezTo>
                  <a:pt x="12851" y="5733"/>
                  <a:pt x="12827" y="5733"/>
                  <a:pt x="12827" y="5733"/>
                </a:cubicBezTo>
                <a:cubicBezTo>
                  <a:pt x="12730" y="5709"/>
                  <a:pt x="12632" y="5709"/>
                  <a:pt x="12511" y="5685"/>
                </a:cubicBezTo>
                <a:cubicBezTo>
                  <a:pt x="12390" y="5660"/>
                  <a:pt x="12244" y="5636"/>
                  <a:pt x="12122" y="5612"/>
                </a:cubicBezTo>
                <a:cubicBezTo>
                  <a:pt x="12147" y="5612"/>
                  <a:pt x="12195" y="5587"/>
                  <a:pt x="12219" y="5563"/>
                </a:cubicBezTo>
                <a:cubicBezTo>
                  <a:pt x="12317" y="5515"/>
                  <a:pt x="12414" y="5442"/>
                  <a:pt x="12511" y="5369"/>
                </a:cubicBezTo>
                <a:close/>
                <a:moveTo>
                  <a:pt x="13143" y="5733"/>
                </a:moveTo>
                <a:cubicBezTo>
                  <a:pt x="13191" y="5782"/>
                  <a:pt x="13240" y="5806"/>
                  <a:pt x="13264" y="5855"/>
                </a:cubicBezTo>
                <a:cubicBezTo>
                  <a:pt x="13215" y="5830"/>
                  <a:pt x="13143" y="5806"/>
                  <a:pt x="13094" y="5806"/>
                </a:cubicBezTo>
                <a:cubicBezTo>
                  <a:pt x="13094" y="5782"/>
                  <a:pt x="13094" y="5782"/>
                  <a:pt x="13118" y="5782"/>
                </a:cubicBezTo>
                <a:cubicBezTo>
                  <a:pt x="13118" y="5757"/>
                  <a:pt x="13143" y="5757"/>
                  <a:pt x="13143" y="5733"/>
                </a:cubicBezTo>
                <a:close/>
                <a:moveTo>
                  <a:pt x="10543" y="5539"/>
                </a:moveTo>
                <a:cubicBezTo>
                  <a:pt x="10640" y="5539"/>
                  <a:pt x="10762" y="5563"/>
                  <a:pt x="10859" y="5587"/>
                </a:cubicBezTo>
                <a:lnTo>
                  <a:pt x="10883" y="5587"/>
                </a:lnTo>
                <a:cubicBezTo>
                  <a:pt x="10883" y="5587"/>
                  <a:pt x="10883" y="5612"/>
                  <a:pt x="10883" y="5612"/>
                </a:cubicBezTo>
                <a:cubicBezTo>
                  <a:pt x="10883" y="5612"/>
                  <a:pt x="10883" y="5636"/>
                  <a:pt x="10883" y="5636"/>
                </a:cubicBezTo>
                <a:cubicBezTo>
                  <a:pt x="10956" y="5733"/>
                  <a:pt x="11053" y="5830"/>
                  <a:pt x="11126" y="5927"/>
                </a:cubicBezTo>
                <a:cubicBezTo>
                  <a:pt x="10908" y="5830"/>
                  <a:pt x="10713" y="5709"/>
                  <a:pt x="10543" y="5539"/>
                </a:cubicBezTo>
                <a:close/>
                <a:moveTo>
                  <a:pt x="12924" y="5976"/>
                </a:moveTo>
                <a:cubicBezTo>
                  <a:pt x="13070" y="6000"/>
                  <a:pt x="13191" y="6049"/>
                  <a:pt x="13313" y="6098"/>
                </a:cubicBezTo>
                <a:lnTo>
                  <a:pt x="13045" y="6098"/>
                </a:lnTo>
                <a:cubicBezTo>
                  <a:pt x="13021" y="6098"/>
                  <a:pt x="13021" y="6098"/>
                  <a:pt x="13021" y="6073"/>
                </a:cubicBezTo>
                <a:cubicBezTo>
                  <a:pt x="13021" y="6081"/>
                  <a:pt x="13021" y="6084"/>
                  <a:pt x="13020" y="6084"/>
                </a:cubicBezTo>
                <a:cubicBezTo>
                  <a:pt x="13018" y="6084"/>
                  <a:pt x="13013" y="6073"/>
                  <a:pt x="12997" y="6073"/>
                </a:cubicBezTo>
                <a:cubicBezTo>
                  <a:pt x="12997" y="6073"/>
                  <a:pt x="12973" y="6049"/>
                  <a:pt x="12973" y="6049"/>
                </a:cubicBezTo>
                <a:lnTo>
                  <a:pt x="12948" y="6025"/>
                </a:lnTo>
                <a:cubicBezTo>
                  <a:pt x="12948" y="6025"/>
                  <a:pt x="12924" y="6000"/>
                  <a:pt x="12924" y="6000"/>
                </a:cubicBezTo>
                <a:cubicBezTo>
                  <a:pt x="12924" y="5976"/>
                  <a:pt x="12924" y="5976"/>
                  <a:pt x="12924" y="5976"/>
                </a:cubicBezTo>
                <a:close/>
                <a:moveTo>
                  <a:pt x="11199" y="5660"/>
                </a:moveTo>
                <a:lnTo>
                  <a:pt x="11199" y="5660"/>
                </a:lnTo>
                <a:cubicBezTo>
                  <a:pt x="11369" y="5709"/>
                  <a:pt x="11564" y="5733"/>
                  <a:pt x="11758" y="5782"/>
                </a:cubicBezTo>
                <a:cubicBezTo>
                  <a:pt x="11782" y="5782"/>
                  <a:pt x="11782" y="5806"/>
                  <a:pt x="11782" y="5830"/>
                </a:cubicBezTo>
                <a:cubicBezTo>
                  <a:pt x="11855" y="5927"/>
                  <a:pt x="11928" y="6025"/>
                  <a:pt x="12001" y="6122"/>
                </a:cubicBezTo>
                <a:cubicBezTo>
                  <a:pt x="11831" y="6098"/>
                  <a:pt x="11661" y="6073"/>
                  <a:pt x="11466" y="6049"/>
                </a:cubicBezTo>
                <a:cubicBezTo>
                  <a:pt x="11466" y="6025"/>
                  <a:pt x="11466" y="6025"/>
                  <a:pt x="11466" y="6025"/>
                </a:cubicBezTo>
                <a:cubicBezTo>
                  <a:pt x="11369" y="5903"/>
                  <a:pt x="11272" y="5782"/>
                  <a:pt x="11199" y="5660"/>
                </a:cubicBezTo>
                <a:close/>
                <a:moveTo>
                  <a:pt x="12049" y="5830"/>
                </a:moveTo>
                <a:cubicBezTo>
                  <a:pt x="12147" y="5830"/>
                  <a:pt x="12244" y="5855"/>
                  <a:pt x="12317" y="5879"/>
                </a:cubicBezTo>
                <a:cubicBezTo>
                  <a:pt x="12462" y="5879"/>
                  <a:pt x="12584" y="5903"/>
                  <a:pt x="12705" y="5927"/>
                </a:cubicBezTo>
                <a:cubicBezTo>
                  <a:pt x="12705" y="6000"/>
                  <a:pt x="12705" y="6073"/>
                  <a:pt x="12754" y="6122"/>
                </a:cubicBezTo>
                <a:lnTo>
                  <a:pt x="12292" y="6122"/>
                </a:lnTo>
                <a:cubicBezTo>
                  <a:pt x="12219" y="6025"/>
                  <a:pt x="12147" y="5927"/>
                  <a:pt x="12049" y="5830"/>
                </a:cubicBezTo>
                <a:close/>
                <a:moveTo>
                  <a:pt x="6098" y="4713"/>
                </a:moveTo>
                <a:cubicBezTo>
                  <a:pt x="5928" y="5004"/>
                  <a:pt x="5758" y="5296"/>
                  <a:pt x="5636" y="5612"/>
                </a:cubicBezTo>
                <a:cubicBezTo>
                  <a:pt x="5612" y="5660"/>
                  <a:pt x="5661" y="5709"/>
                  <a:pt x="5709" y="5733"/>
                </a:cubicBezTo>
                <a:cubicBezTo>
                  <a:pt x="5718" y="5738"/>
                  <a:pt x="5727" y="5740"/>
                  <a:pt x="5736" y="5740"/>
                </a:cubicBezTo>
                <a:cubicBezTo>
                  <a:pt x="5775" y="5740"/>
                  <a:pt x="5811" y="5700"/>
                  <a:pt x="5831" y="5660"/>
                </a:cubicBezTo>
                <a:cubicBezTo>
                  <a:pt x="5928" y="5442"/>
                  <a:pt x="6049" y="5223"/>
                  <a:pt x="6171" y="5029"/>
                </a:cubicBezTo>
                <a:lnTo>
                  <a:pt x="6171" y="5029"/>
                </a:lnTo>
                <a:cubicBezTo>
                  <a:pt x="6146" y="5102"/>
                  <a:pt x="6146" y="5150"/>
                  <a:pt x="6146" y="5223"/>
                </a:cubicBezTo>
                <a:cubicBezTo>
                  <a:pt x="6098" y="5490"/>
                  <a:pt x="6074" y="5806"/>
                  <a:pt x="5879" y="6025"/>
                </a:cubicBezTo>
                <a:cubicBezTo>
                  <a:pt x="5790" y="6114"/>
                  <a:pt x="5647" y="6183"/>
                  <a:pt x="5525" y="6183"/>
                </a:cubicBezTo>
                <a:cubicBezTo>
                  <a:pt x="5414" y="6183"/>
                  <a:pt x="5319" y="6126"/>
                  <a:pt x="5296" y="5976"/>
                </a:cubicBezTo>
                <a:cubicBezTo>
                  <a:pt x="5272" y="5806"/>
                  <a:pt x="5320" y="5660"/>
                  <a:pt x="5393" y="5515"/>
                </a:cubicBezTo>
                <a:cubicBezTo>
                  <a:pt x="5491" y="5296"/>
                  <a:pt x="5636" y="5126"/>
                  <a:pt x="5782" y="4956"/>
                </a:cubicBezTo>
                <a:cubicBezTo>
                  <a:pt x="5855" y="4859"/>
                  <a:pt x="5976" y="4786"/>
                  <a:pt x="6098" y="4713"/>
                </a:cubicBezTo>
                <a:close/>
                <a:moveTo>
                  <a:pt x="9225" y="5407"/>
                </a:moveTo>
                <a:cubicBezTo>
                  <a:pt x="9283" y="5407"/>
                  <a:pt x="9337" y="5417"/>
                  <a:pt x="9402" y="5417"/>
                </a:cubicBezTo>
                <a:cubicBezTo>
                  <a:pt x="9499" y="5466"/>
                  <a:pt x="9596" y="5539"/>
                  <a:pt x="9669" y="5636"/>
                </a:cubicBezTo>
                <a:cubicBezTo>
                  <a:pt x="9742" y="5709"/>
                  <a:pt x="9790" y="5806"/>
                  <a:pt x="9790" y="5927"/>
                </a:cubicBezTo>
                <a:cubicBezTo>
                  <a:pt x="9766" y="6025"/>
                  <a:pt x="9693" y="6170"/>
                  <a:pt x="9620" y="6219"/>
                </a:cubicBezTo>
                <a:cubicBezTo>
                  <a:pt x="9596" y="6219"/>
                  <a:pt x="9572" y="6243"/>
                  <a:pt x="9572" y="6243"/>
                </a:cubicBezTo>
                <a:cubicBezTo>
                  <a:pt x="9572" y="6243"/>
                  <a:pt x="9547" y="6243"/>
                  <a:pt x="9547" y="6268"/>
                </a:cubicBezTo>
                <a:lnTo>
                  <a:pt x="9450" y="6268"/>
                </a:lnTo>
                <a:cubicBezTo>
                  <a:pt x="9426" y="6243"/>
                  <a:pt x="9426" y="6243"/>
                  <a:pt x="9426" y="6243"/>
                </a:cubicBezTo>
                <a:cubicBezTo>
                  <a:pt x="9280" y="6122"/>
                  <a:pt x="9134" y="5976"/>
                  <a:pt x="8989" y="5855"/>
                </a:cubicBezTo>
                <a:cubicBezTo>
                  <a:pt x="8964" y="5806"/>
                  <a:pt x="8940" y="5782"/>
                  <a:pt x="8916" y="5757"/>
                </a:cubicBezTo>
                <a:cubicBezTo>
                  <a:pt x="8843" y="5636"/>
                  <a:pt x="8794" y="5515"/>
                  <a:pt x="8746" y="5417"/>
                </a:cubicBezTo>
                <a:lnTo>
                  <a:pt x="8770" y="5417"/>
                </a:lnTo>
                <a:cubicBezTo>
                  <a:pt x="8891" y="5563"/>
                  <a:pt x="9037" y="5709"/>
                  <a:pt x="9183" y="5855"/>
                </a:cubicBezTo>
                <a:cubicBezTo>
                  <a:pt x="9203" y="5875"/>
                  <a:pt x="9226" y="5884"/>
                  <a:pt x="9248" y="5884"/>
                </a:cubicBezTo>
                <a:cubicBezTo>
                  <a:pt x="9331" y="5884"/>
                  <a:pt x="9405" y="5761"/>
                  <a:pt x="9329" y="5685"/>
                </a:cubicBezTo>
                <a:cubicBezTo>
                  <a:pt x="9232" y="5612"/>
                  <a:pt x="9159" y="5515"/>
                  <a:pt x="9061" y="5417"/>
                </a:cubicBezTo>
                <a:lnTo>
                  <a:pt x="9134" y="5417"/>
                </a:lnTo>
                <a:cubicBezTo>
                  <a:pt x="9167" y="5409"/>
                  <a:pt x="9196" y="5407"/>
                  <a:pt x="9225" y="5407"/>
                </a:cubicBezTo>
                <a:close/>
                <a:moveTo>
                  <a:pt x="8236" y="5539"/>
                </a:moveTo>
                <a:cubicBezTo>
                  <a:pt x="8163" y="5757"/>
                  <a:pt x="8114" y="5976"/>
                  <a:pt x="8066" y="6195"/>
                </a:cubicBezTo>
                <a:cubicBezTo>
                  <a:pt x="8037" y="6267"/>
                  <a:pt x="8103" y="6314"/>
                  <a:pt x="8166" y="6314"/>
                </a:cubicBezTo>
                <a:cubicBezTo>
                  <a:pt x="8209" y="6314"/>
                  <a:pt x="8250" y="6292"/>
                  <a:pt x="8260" y="6243"/>
                </a:cubicBezTo>
                <a:cubicBezTo>
                  <a:pt x="8308" y="6049"/>
                  <a:pt x="8357" y="5855"/>
                  <a:pt x="8406" y="5660"/>
                </a:cubicBezTo>
                <a:cubicBezTo>
                  <a:pt x="8430" y="5685"/>
                  <a:pt x="8454" y="5685"/>
                  <a:pt x="8478" y="5709"/>
                </a:cubicBezTo>
                <a:cubicBezTo>
                  <a:pt x="8478" y="5733"/>
                  <a:pt x="8478" y="5757"/>
                  <a:pt x="8478" y="5782"/>
                </a:cubicBezTo>
                <a:cubicBezTo>
                  <a:pt x="8503" y="6000"/>
                  <a:pt x="8503" y="6219"/>
                  <a:pt x="8430" y="6413"/>
                </a:cubicBezTo>
                <a:cubicBezTo>
                  <a:pt x="8406" y="6438"/>
                  <a:pt x="8406" y="6486"/>
                  <a:pt x="8381" y="6510"/>
                </a:cubicBezTo>
                <a:cubicBezTo>
                  <a:pt x="8381" y="6535"/>
                  <a:pt x="8357" y="6535"/>
                  <a:pt x="8381" y="6535"/>
                </a:cubicBezTo>
                <a:cubicBezTo>
                  <a:pt x="8357" y="6535"/>
                  <a:pt x="8357" y="6535"/>
                  <a:pt x="8357" y="6559"/>
                </a:cubicBezTo>
                <a:lnTo>
                  <a:pt x="8333" y="6559"/>
                </a:lnTo>
                <a:lnTo>
                  <a:pt x="8333" y="6583"/>
                </a:lnTo>
                <a:lnTo>
                  <a:pt x="8284" y="6583"/>
                </a:lnTo>
                <a:cubicBezTo>
                  <a:pt x="8284" y="6583"/>
                  <a:pt x="8260" y="6608"/>
                  <a:pt x="8260" y="6608"/>
                </a:cubicBezTo>
                <a:lnTo>
                  <a:pt x="8211" y="6608"/>
                </a:lnTo>
                <a:cubicBezTo>
                  <a:pt x="8187" y="6608"/>
                  <a:pt x="8163" y="6583"/>
                  <a:pt x="8138" y="6583"/>
                </a:cubicBezTo>
                <a:cubicBezTo>
                  <a:pt x="8114" y="6583"/>
                  <a:pt x="8090" y="6559"/>
                  <a:pt x="8041" y="6535"/>
                </a:cubicBezTo>
                <a:cubicBezTo>
                  <a:pt x="8041" y="6316"/>
                  <a:pt x="8017" y="6098"/>
                  <a:pt x="7993" y="5903"/>
                </a:cubicBezTo>
                <a:cubicBezTo>
                  <a:pt x="8066" y="5782"/>
                  <a:pt x="8138" y="5660"/>
                  <a:pt x="8236" y="5539"/>
                </a:cubicBezTo>
                <a:close/>
                <a:moveTo>
                  <a:pt x="12502" y="7210"/>
                </a:moveTo>
                <a:cubicBezTo>
                  <a:pt x="12537" y="7210"/>
                  <a:pt x="12572" y="7212"/>
                  <a:pt x="12608" y="7215"/>
                </a:cubicBezTo>
                <a:cubicBezTo>
                  <a:pt x="12851" y="7239"/>
                  <a:pt x="13094" y="7312"/>
                  <a:pt x="13313" y="7409"/>
                </a:cubicBezTo>
                <a:cubicBezTo>
                  <a:pt x="13288" y="7434"/>
                  <a:pt x="13288" y="7434"/>
                  <a:pt x="13264" y="7434"/>
                </a:cubicBezTo>
                <a:lnTo>
                  <a:pt x="13118" y="7531"/>
                </a:lnTo>
                <a:cubicBezTo>
                  <a:pt x="13021" y="7579"/>
                  <a:pt x="12924" y="7652"/>
                  <a:pt x="12827" y="7725"/>
                </a:cubicBezTo>
                <a:cubicBezTo>
                  <a:pt x="12730" y="7677"/>
                  <a:pt x="12632" y="7628"/>
                  <a:pt x="12535" y="7604"/>
                </a:cubicBezTo>
                <a:cubicBezTo>
                  <a:pt x="12292" y="7506"/>
                  <a:pt x="12074" y="7409"/>
                  <a:pt x="11831" y="7336"/>
                </a:cubicBezTo>
                <a:cubicBezTo>
                  <a:pt x="12062" y="7273"/>
                  <a:pt x="12275" y="7210"/>
                  <a:pt x="12502" y="7210"/>
                </a:cubicBezTo>
                <a:close/>
                <a:moveTo>
                  <a:pt x="13531" y="7531"/>
                </a:moveTo>
                <a:cubicBezTo>
                  <a:pt x="13556" y="7555"/>
                  <a:pt x="13604" y="7579"/>
                  <a:pt x="13628" y="7604"/>
                </a:cubicBezTo>
                <a:cubicBezTo>
                  <a:pt x="13774" y="7677"/>
                  <a:pt x="13871" y="7774"/>
                  <a:pt x="13993" y="7895"/>
                </a:cubicBezTo>
                <a:cubicBezTo>
                  <a:pt x="13896" y="7968"/>
                  <a:pt x="13774" y="8041"/>
                  <a:pt x="13677" y="8114"/>
                </a:cubicBezTo>
                <a:cubicBezTo>
                  <a:pt x="13483" y="8017"/>
                  <a:pt x="13264" y="7919"/>
                  <a:pt x="13045" y="7822"/>
                </a:cubicBezTo>
                <a:cubicBezTo>
                  <a:pt x="13070" y="7822"/>
                  <a:pt x="13070" y="7822"/>
                  <a:pt x="13094" y="7798"/>
                </a:cubicBezTo>
                <a:cubicBezTo>
                  <a:pt x="13143" y="7774"/>
                  <a:pt x="13191" y="7749"/>
                  <a:pt x="13240" y="7701"/>
                </a:cubicBezTo>
                <a:cubicBezTo>
                  <a:pt x="13337" y="7652"/>
                  <a:pt x="13434" y="7604"/>
                  <a:pt x="13531" y="7531"/>
                </a:cubicBezTo>
                <a:close/>
                <a:moveTo>
                  <a:pt x="3365" y="7111"/>
                </a:moveTo>
                <a:cubicBezTo>
                  <a:pt x="3401" y="7111"/>
                  <a:pt x="3438" y="7113"/>
                  <a:pt x="3474" y="7118"/>
                </a:cubicBezTo>
                <a:cubicBezTo>
                  <a:pt x="2988" y="7628"/>
                  <a:pt x="2405" y="7968"/>
                  <a:pt x="1847" y="8357"/>
                </a:cubicBezTo>
                <a:cubicBezTo>
                  <a:pt x="1968" y="8041"/>
                  <a:pt x="2211" y="7774"/>
                  <a:pt x="2430" y="7555"/>
                </a:cubicBezTo>
                <a:cubicBezTo>
                  <a:pt x="2694" y="7313"/>
                  <a:pt x="3017" y="7111"/>
                  <a:pt x="3365" y="7111"/>
                </a:cubicBezTo>
                <a:close/>
                <a:moveTo>
                  <a:pt x="7759" y="7942"/>
                </a:moveTo>
                <a:cubicBezTo>
                  <a:pt x="7772" y="7942"/>
                  <a:pt x="7785" y="7943"/>
                  <a:pt x="7798" y="7944"/>
                </a:cubicBezTo>
                <a:cubicBezTo>
                  <a:pt x="7798" y="7992"/>
                  <a:pt x="7798" y="8017"/>
                  <a:pt x="7798" y="8065"/>
                </a:cubicBezTo>
                <a:cubicBezTo>
                  <a:pt x="7798" y="8089"/>
                  <a:pt x="7798" y="8138"/>
                  <a:pt x="7798" y="8162"/>
                </a:cubicBezTo>
                <a:cubicBezTo>
                  <a:pt x="7604" y="8284"/>
                  <a:pt x="7434" y="8357"/>
                  <a:pt x="7240" y="8454"/>
                </a:cubicBezTo>
                <a:cubicBezTo>
                  <a:pt x="7332" y="8176"/>
                  <a:pt x="7491" y="7942"/>
                  <a:pt x="7759" y="7942"/>
                </a:cubicBezTo>
                <a:close/>
                <a:moveTo>
                  <a:pt x="8017" y="8017"/>
                </a:moveTo>
                <a:cubicBezTo>
                  <a:pt x="8163" y="8162"/>
                  <a:pt x="8211" y="8332"/>
                  <a:pt x="8236" y="8527"/>
                </a:cubicBezTo>
                <a:lnTo>
                  <a:pt x="8211" y="8502"/>
                </a:lnTo>
                <a:cubicBezTo>
                  <a:pt x="8138" y="8405"/>
                  <a:pt x="8066" y="8308"/>
                  <a:pt x="7993" y="8211"/>
                </a:cubicBezTo>
                <a:lnTo>
                  <a:pt x="8017" y="8065"/>
                </a:lnTo>
                <a:cubicBezTo>
                  <a:pt x="8017" y="8041"/>
                  <a:pt x="8017" y="8017"/>
                  <a:pt x="8017" y="8017"/>
                </a:cubicBezTo>
                <a:close/>
                <a:moveTo>
                  <a:pt x="11758" y="7531"/>
                </a:moveTo>
                <a:cubicBezTo>
                  <a:pt x="12001" y="7628"/>
                  <a:pt x="12219" y="7701"/>
                  <a:pt x="12462" y="7798"/>
                </a:cubicBezTo>
                <a:cubicBezTo>
                  <a:pt x="12535" y="7847"/>
                  <a:pt x="12632" y="7871"/>
                  <a:pt x="12705" y="7919"/>
                </a:cubicBezTo>
                <a:cubicBezTo>
                  <a:pt x="12851" y="8114"/>
                  <a:pt x="12973" y="8332"/>
                  <a:pt x="13118" y="8527"/>
                </a:cubicBezTo>
                <a:cubicBezTo>
                  <a:pt x="12608" y="8332"/>
                  <a:pt x="12049" y="8017"/>
                  <a:pt x="11758" y="7531"/>
                </a:cubicBezTo>
                <a:close/>
                <a:moveTo>
                  <a:pt x="3329" y="7531"/>
                </a:moveTo>
                <a:lnTo>
                  <a:pt x="3329" y="7531"/>
                </a:lnTo>
                <a:cubicBezTo>
                  <a:pt x="3061" y="8041"/>
                  <a:pt x="2551" y="8454"/>
                  <a:pt x="1968" y="8551"/>
                </a:cubicBezTo>
                <a:cubicBezTo>
                  <a:pt x="2430" y="8211"/>
                  <a:pt x="2916" y="7895"/>
                  <a:pt x="3329" y="7531"/>
                </a:cubicBezTo>
                <a:close/>
                <a:moveTo>
                  <a:pt x="14139" y="8041"/>
                </a:moveTo>
                <a:cubicBezTo>
                  <a:pt x="14333" y="8211"/>
                  <a:pt x="14503" y="8405"/>
                  <a:pt x="14673" y="8600"/>
                </a:cubicBezTo>
                <a:cubicBezTo>
                  <a:pt x="14406" y="8478"/>
                  <a:pt x="14139" y="8357"/>
                  <a:pt x="13896" y="8235"/>
                </a:cubicBezTo>
                <a:lnTo>
                  <a:pt x="14139" y="8041"/>
                </a:lnTo>
                <a:close/>
                <a:moveTo>
                  <a:pt x="13070" y="8065"/>
                </a:moveTo>
                <a:cubicBezTo>
                  <a:pt x="13264" y="8162"/>
                  <a:pt x="13458" y="8260"/>
                  <a:pt x="13653" y="8357"/>
                </a:cubicBezTo>
                <a:cubicBezTo>
                  <a:pt x="13774" y="8502"/>
                  <a:pt x="13871" y="8648"/>
                  <a:pt x="13969" y="8794"/>
                </a:cubicBezTo>
                <a:cubicBezTo>
                  <a:pt x="13798" y="8770"/>
                  <a:pt x="13628" y="8721"/>
                  <a:pt x="13458" y="8648"/>
                </a:cubicBezTo>
                <a:cubicBezTo>
                  <a:pt x="13313" y="8478"/>
                  <a:pt x="13191" y="8260"/>
                  <a:pt x="13070" y="8065"/>
                </a:cubicBezTo>
                <a:close/>
                <a:moveTo>
                  <a:pt x="14066" y="8551"/>
                </a:moveTo>
                <a:lnTo>
                  <a:pt x="14066" y="8551"/>
                </a:lnTo>
                <a:cubicBezTo>
                  <a:pt x="14284" y="8648"/>
                  <a:pt x="14527" y="8770"/>
                  <a:pt x="14746" y="8867"/>
                </a:cubicBezTo>
                <a:cubicBezTo>
                  <a:pt x="14576" y="8867"/>
                  <a:pt x="14430" y="8867"/>
                  <a:pt x="14284" y="8843"/>
                </a:cubicBezTo>
                <a:cubicBezTo>
                  <a:pt x="14260" y="8818"/>
                  <a:pt x="14236" y="8794"/>
                  <a:pt x="14211" y="8770"/>
                </a:cubicBezTo>
                <a:cubicBezTo>
                  <a:pt x="14187" y="8697"/>
                  <a:pt x="14139" y="8648"/>
                  <a:pt x="14090" y="8575"/>
                </a:cubicBezTo>
                <a:cubicBezTo>
                  <a:pt x="14090" y="8575"/>
                  <a:pt x="14066" y="8551"/>
                  <a:pt x="14066" y="8551"/>
                </a:cubicBezTo>
                <a:close/>
                <a:moveTo>
                  <a:pt x="4810" y="7045"/>
                </a:moveTo>
                <a:lnTo>
                  <a:pt x="4810" y="7045"/>
                </a:lnTo>
                <a:cubicBezTo>
                  <a:pt x="5005" y="7215"/>
                  <a:pt x="5005" y="7555"/>
                  <a:pt x="4980" y="7798"/>
                </a:cubicBezTo>
                <a:cubicBezTo>
                  <a:pt x="4933" y="8253"/>
                  <a:pt x="4767" y="8731"/>
                  <a:pt x="4506" y="9094"/>
                </a:cubicBezTo>
                <a:lnTo>
                  <a:pt x="4506" y="9094"/>
                </a:lnTo>
                <a:cubicBezTo>
                  <a:pt x="4611" y="8828"/>
                  <a:pt x="4694" y="8546"/>
                  <a:pt x="4737" y="8284"/>
                </a:cubicBezTo>
                <a:cubicBezTo>
                  <a:pt x="4810" y="7871"/>
                  <a:pt x="4859" y="7458"/>
                  <a:pt x="4810" y="7045"/>
                </a:cubicBezTo>
                <a:close/>
                <a:moveTo>
                  <a:pt x="7968" y="8527"/>
                </a:moveTo>
                <a:cubicBezTo>
                  <a:pt x="7968" y="8551"/>
                  <a:pt x="7993" y="8575"/>
                  <a:pt x="8017" y="8600"/>
                </a:cubicBezTo>
                <a:cubicBezTo>
                  <a:pt x="8066" y="8648"/>
                  <a:pt x="8090" y="8697"/>
                  <a:pt x="8138" y="8770"/>
                </a:cubicBezTo>
                <a:cubicBezTo>
                  <a:pt x="8138" y="8794"/>
                  <a:pt x="8163" y="8818"/>
                  <a:pt x="8187" y="8843"/>
                </a:cubicBezTo>
                <a:cubicBezTo>
                  <a:pt x="8187" y="8867"/>
                  <a:pt x="8187" y="8867"/>
                  <a:pt x="8187" y="8891"/>
                </a:cubicBezTo>
                <a:cubicBezTo>
                  <a:pt x="8163" y="9013"/>
                  <a:pt x="8138" y="9134"/>
                  <a:pt x="8090" y="9231"/>
                </a:cubicBezTo>
                <a:cubicBezTo>
                  <a:pt x="8017" y="9134"/>
                  <a:pt x="7944" y="9013"/>
                  <a:pt x="7895" y="8891"/>
                </a:cubicBezTo>
                <a:cubicBezTo>
                  <a:pt x="7920" y="8770"/>
                  <a:pt x="7944" y="8648"/>
                  <a:pt x="7968" y="8527"/>
                </a:cubicBezTo>
                <a:close/>
                <a:moveTo>
                  <a:pt x="4592" y="7021"/>
                </a:moveTo>
                <a:cubicBezTo>
                  <a:pt x="4640" y="7434"/>
                  <a:pt x="4616" y="7847"/>
                  <a:pt x="4519" y="8260"/>
                </a:cubicBezTo>
                <a:cubicBezTo>
                  <a:pt x="4446" y="8624"/>
                  <a:pt x="4324" y="8964"/>
                  <a:pt x="4154" y="9304"/>
                </a:cubicBezTo>
                <a:cubicBezTo>
                  <a:pt x="4057" y="8818"/>
                  <a:pt x="4106" y="8332"/>
                  <a:pt x="4227" y="7847"/>
                </a:cubicBezTo>
                <a:cubicBezTo>
                  <a:pt x="4276" y="7677"/>
                  <a:pt x="4300" y="7531"/>
                  <a:pt x="4373" y="7361"/>
                </a:cubicBezTo>
                <a:cubicBezTo>
                  <a:pt x="4422" y="7239"/>
                  <a:pt x="4470" y="7094"/>
                  <a:pt x="4592" y="7021"/>
                </a:cubicBezTo>
                <a:close/>
                <a:moveTo>
                  <a:pt x="7750" y="8430"/>
                </a:moveTo>
                <a:cubicBezTo>
                  <a:pt x="7725" y="8575"/>
                  <a:pt x="7701" y="8745"/>
                  <a:pt x="7677" y="8891"/>
                </a:cubicBezTo>
                <a:cubicBezTo>
                  <a:pt x="7482" y="9037"/>
                  <a:pt x="7312" y="9158"/>
                  <a:pt x="7142" y="9304"/>
                </a:cubicBezTo>
                <a:cubicBezTo>
                  <a:pt x="7142" y="9134"/>
                  <a:pt x="7167" y="8964"/>
                  <a:pt x="7191" y="8794"/>
                </a:cubicBezTo>
                <a:cubicBezTo>
                  <a:pt x="7191" y="8794"/>
                  <a:pt x="7191" y="8770"/>
                  <a:pt x="7191" y="8770"/>
                </a:cubicBezTo>
                <a:cubicBezTo>
                  <a:pt x="7361" y="8624"/>
                  <a:pt x="7555" y="8527"/>
                  <a:pt x="7750" y="8430"/>
                </a:cubicBezTo>
                <a:close/>
                <a:moveTo>
                  <a:pt x="11442" y="9013"/>
                </a:moveTo>
                <a:lnTo>
                  <a:pt x="11442" y="9013"/>
                </a:lnTo>
                <a:cubicBezTo>
                  <a:pt x="11758" y="9085"/>
                  <a:pt x="12049" y="9280"/>
                  <a:pt x="12268" y="9523"/>
                </a:cubicBezTo>
                <a:cubicBezTo>
                  <a:pt x="12098" y="9523"/>
                  <a:pt x="11928" y="9523"/>
                  <a:pt x="11782" y="9498"/>
                </a:cubicBezTo>
                <a:cubicBezTo>
                  <a:pt x="11661" y="9328"/>
                  <a:pt x="11539" y="9183"/>
                  <a:pt x="11442" y="9013"/>
                </a:cubicBezTo>
                <a:close/>
                <a:moveTo>
                  <a:pt x="9304" y="9158"/>
                </a:moveTo>
                <a:cubicBezTo>
                  <a:pt x="9304" y="9280"/>
                  <a:pt x="9304" y="9401"/>
                  <a:pt x="9304" y="9523"/>
                </a:cubicBezTo>
                <a:cubicBezTo>
                  <a:pt x="9207" y="9596"/>
                  <a:pt x="9086" y="9668"/>
                  <a:pt x="8989" y="9741"/>
                </a:cubicBezTo>
                <a:cubicBezTo>
                  <a:pt x="9037" y="9498"/>
                  <a:pt x="9134" y="9304"/>
                  <a:pt x="9304" y="9158"/>
                </a:cubicBezTo>
                <a:close/>
                <a:moveTo>
                  <a:pt x="7823" y="9207"/>
                </a:moveTo>
                <a:cubicBezTo>
                  <a:pt x="7871" y="9280"/>
                  <a:pt x="7944" y="9377"/>
                  <a:pt x="7993" y="9474"/>
                </a:cubicBezTo>
                <a:cubicBezTo>
                  <a:pt x="7944" y="9596"/>
                  <a:pt x="7871" y="9693"/>
                  <a:pt x="7798" y="9814"/>
                </a:cubicBezTo>
                <a:cubicBezTo>
                  <a:pt x="7798" y="9790"/>
                  <a:pt x="7798" y="9790"/>
                  <a:pt x="7774" y="9766"/>
                </a:cubicBezTo>
                <a:cubicBezTo>
                  <a:pt x="7774" y="9717"/>
                  <a:pt x="7750" y="9693"/>
                  <a:pt x="7725" y="9644"/>
                </a:cubicBezTo>
                <a:cubicBezTo>
                  <a:pt x="7725" y="9644"/>
                  <a:pt x="7725" y="9620"/>
                  <a:pt x="7701" y="9620"/>
                </a:cubicBezTo>
                <a:cubicBezTo>
                  <a:pt x="7701" y="9620"/>
                  <a:pt x="7701" y="9596"/>
                  <a:pt x="7701" y="9596"/>
                </a:cubicBezTo>
                <a:cubicBezTo>
                  <a:pt x="7701" y="9596"/>
                  <a:pt x="7701" y="9596"/>
                  <a:pt x="7701" y="9571"/>
                </a:cubicBezTo>
                <a:cubicBezTo>
                  <a:pt x="7701" y="9571"/>
                  <a:pt x="7701" y="9547"/>
                  <a:pt x="7725" y="9523"/>
                </a:cubicBezTo>
                <a:cubicBezTo>
                  <a:pt x="7750" y="9426"/>
                  <a:pt x="7774" y="9304"/>
                  <a:pt x="7823" y="9207"/>
                </a:cubicBezTo>
                <a:close/>
                <a:moveTo>
                  <a:pt x="9523" y="9304"/>
                </a:moveTo>
                <a:cubicBezTo>
                  <a:pt x="9620" y="9474"/>
                  <a:pt x="9693" y="9644"/>
                  <a:pt x="9717" y="9814"/>
                </a:cubicBezTo>
                <a:cubicBezTo>
                  <a:pt x="9645" y="9741"/>
                  <a:pt x="9596" y="9668"/>
                  <a:pt x="9523" y="9571"/>
                </a:cubicBezTo>
                <a:cubicBezTo>
                  <a:pt x="9523" y="9498"/>
                  <a:pt x="9523" y="9401"/>
                  <a:pt x="9523" y="9304"/>
                </a:cubicBezTo>
                <a:close/>
                <a:moveTo>
                  <a:pt x="7580" y="9231"/>
                </a:moveTo>
                <a:lnTo>
                  <a:pt x="7580" y="9231"/>
                </a:lnTo>
                <a:cubicBezTo>
                  <a:pt x="7555" y="9328"/>
                  <a:pt x="7531" y="9401"/>
                  <a:pt x="7507" y="9498"/>
                </a:cubicBezTo>
                <a:cubicBezTo>
                  <a:pt x="7482" y="9523"/>
                  <a:pt x="7482" y="9523"/>
                  <a:pt x="7482" y="9523"/>
                </a:cubicBezTo>
                <a:cubicBezTo>
                  <a:pt x="7385" y="9644"/>
                  <a:pt x="7240" y="9766"/>
                  <a:pt x="7118" y="9863"/>
                </a:cubicBezTo>
                <a:cubicBezTo>
                  <a:pt x="7118" y="9766"/>
                  <a:pt x="7118" y="9668"/>
                  <a:pt x="7118" y="9571"/>
                </a:cubicBezTo>
                <a:cubicBezTo>
                  <a:pt x="7142" y="9571"/>
                  <a:pt x="7142" y="9571"/>
                  <a:pt x="7142" y="9547"/>
                </a:cubicBezTo>
                <a:cubicBezTo>
                  <a:pt x="7288" y="9450"/>
                  <a:pt x="7434" y="9328"/>
                  <a:pt x="7580" y="9231"/>
                </a:cubicBezTo>
                <a:close/>
                <a:moveTo>
                  <a:pt x="11272" y="9158"/>
                </a:moveTo>
                <a:lnTo>
                  <a:pt x="11272" y="9158"/>
                </a:lnTo>
                <a:cubicBezTo>
                  <a:pt x="11394" y="9304"/>
                  <a:pt x="11491" y="9474"/>
                  <a:pt x="11612" y="9620"/>
                </a:cubicBezTo>
                <a:cubicBezTo>
                  <a:pt x="11588" y="9717"/>
                  <a:pt x="11539" y="9839"/>
                  <a:pt x="11515" y="9936"/>
                </a:cubicBezTo>
                <a:cubicBezTo>
                  <a:pt x="11369" y="9693"/>
                  <a:pt x="11272" y="9426"/>
                  <a:pt x="11272" y="9158"/>
                </a:cubicBezTo>
                <a:close/>
                <a:moveTo>
                  <a:pt x="11952" y="9717"/>
                </a:moveTo>
                <a:lnTo>
                  <a:pt x="11952" y="9717"/>
                </a:lnTo>
                <a:cubicBezTo>
                  <a:pt x="12122" y="9741"/>
                  <a:pt x="12292" y="9741"/>
                  <a:pt x="12438" y="9741"/>
                </a:cubicBezTo>
                <a:cubicBezTo>
                  <a:pt x="12511" y="9839"/>
                  <a:pt x="12560" y="9911"/>
                  <a:pt x="12608" y="9984"/>
                </a:cubicBezTo>
                <a:cubicBezTo>
                  <a:pt x="12438" y="9960"/>
                  <a:pt x="12268" y="9936"/>
                  <a:pt x="12098" y="9911"/>
                </a:cubicBezTo>
                <a:cubicBezTo>
                  <a:pt x="12049" y="9839"/>
                  <a:pt x="12001" y="9790"/>
                  <a:pt x="11952" y="9717"/>
                </a:cubicBezTo>
                <a:close/>
                <a:moveTo>
                  <a:pt x="7312" y="9984"/>
                </a:moveTo>
                <a:cubicBezTo>
                  <a:pt x="7288" y="10033"/>
                  <a:pt x="7264" y="10081"/>
                  <a:pt x="7215" y="10130"/>
                </a:cubicBezTo>
                <a:cubicBezTo>
                  <a:pt x="7191" y="10179"/>
                  <a:pt x="7167" y="10227"/>
                  <a:pt x="7142" y="10276"/>
                </a:cubicBezTo>
                <a:cubicBezTo>
                  <a:pt x="7142" y="10227"/>
                  <a:pt x="7142" y="10179"/>
                  <a:pt x="7118" y="10130"/>
                </a:cubicBezTo>
                <a:cubicBezTo>
                  <a:pt x="7191" y="10081"/>
                  <a:pt x="7240" y="10033"/>
                  <a:pt x="7312" y="9984"/>
                </a:cubicBezTo>
                <a:close/>
                <a:moveTo>
                  <a:pt x="7604" y="9863"/>
                </a:moveTo>
                <a:cubicBezTo>
                  <a:pt x="7604" y="9887"/>
                  <a:pt x="7604" y="9911"/>
                  <a:pt x="7628" y="9911"/>
                </a:cubicBezTo>
                <a:cubicBezTo>
                  <a:pt x="7628" y="9911"/>
                  <a:pt x="7628" y="9936"/>
                  <a:pt x="7628" y="9936"/>
                </a:cubicBezTo>
                <a:cubicBezTo>
                  <a:pt x="7628" y="9936"/>
                  <a:pt x="7628" y="9936"/>
                  <a:pt x="7628" y="9960"/>
                </a:cubicBezTo>
                <a:cubicBezTo>
                  <a:pt x="7653" y="9984"/>
                  <a:pt x="7653" y="9984"/>
                  <a:pt x="7653" y="10009"/>
                </a:cubicBezTo>
                <a:cubicBezTo>
                  <a:pt x="7555" y="10130"/>
                  <a:pt x="7458" y="10251"/>
                  <a:pt x="7361" y="10349"/>
                </a:cubicBezTo>
                <a:cubicBezTo>
                  <a:pt x="7410" y="10276"/>
                  <a:pt x="7458" y="10203"/>
                  <a:pt x="7482" y="10130"/>
                </a:cubicBezTo>
                <a:cubicBezTo>
                  <a:pt x="7531" y="10033"/>
                  <a:pt x="7555" y="9960"/>
                  <a:pt x="7604" y="9863"/>
                </a:cubicBezTo>
                <a:close/>
                <a:moveTo>
                  <a:pt x="9280" y="9790"/>
                </a:moveTo>
                <a:cubicBezTo>
                  <a:pt x="9280" y="9960"/>
                  <a:pt x="9256" y="10106"/>
                  <a:pt x="9232" y="10276"/>
                </a:cubicBezTo>
                <a:cubicBezTo>
                  <a:pt x="9134" y="10324"/>
                  <a:pt x="9037" y="10373"/>
                  <a:pt x="8940" y="10422"/>
                </a:cubicBezTo>
                <a:cubicBezTo>
                  <a:pt x="8940" y="10276"/>
                  <a:pt x="8916" y="10130"/>
                  <a:pt x="8940" y="10009"/>
                </a:cubicBezTo>
                <a:cubicBezTo>
                  <a:pt x="9037" y="9936"/>
                  <a:pt x="9159" y="9863"/>
                  <a:pt x="9280" y="9790"/>
                </a:cubicBezTo>
                <a:close/>
                <a:moveTo>
                  <a:pt x="11782" y="9839"/>
                </a:moveTo>
                <a:cubicBezTo>
                  <a:pt x="11831" y="9911"/>
                  <a:pt x="11879" y="9984"/>
                  <a:pt x="11952" y="10081"/>
                </a:cubicBezTo>
                <a:cubicBezTo>
                  <a:pt x="11977" y="10081"/>
                  <a:pt x="11977" y="10106"/>
                  <a:pt x="12001" y="10130"/>
                </a:cubicBezTo>
                <a:cubicBezTo>
                  <a:pt x="11952" y="10251"/>
                  <a:pt x="11904" y="10349"/>
                  <a:pt x="11879" y="10470"/>
                </a:cubicBezTo>
                <a:cubicBezTo>
                  <a:pt x="11807" y="10373"/>
                  <a:pt x="11734" y="10276"/>
                  <a:pt x="11661" y="10179"/>
                </a:cubicBezTo>
                <a:cubicBezTo>
                  <a:pt x="11709" y="10057"/>
                  <a:pt x="11734" y="9936"/>
                  <a:pt x="11782" y="9839"/>
                </a:cubicBezTo>
                <a:close/>
                <a:moveTo>
                  <a:pt x="12268" y="10154"/>
                </a:moveTo>
                <a:lnTo>
                  <a:pt x="12268" y="10154"/>
                </a:lnTo>
                <a:cubicBezTo>
                  <a:pt x="12414" y="10179"/>
                  <a:pt x="12584" y="10179"/>
                  <a:pt x="12730" y="10227"/>
                </a:cubicBezTo>
                <a:cubicBezTo>
                  <a:pt x="12778" y="10324"/>
                  <a:pt x="12827" y="10422"/>
                  <a:pt x="12875" y="10519"/>
                </a:cubicBezTo>
                <a:cubicBezTo>
                  <a:pt x="12851" y="10519"/>
                  <a:pt x="12827" y="10519"/>
                  <a:pt x="12802" y="10494"/>
                </a:cubicBezTo>
                <a:cubicBezTo>
                  <a:pt x="12705" y="10494"/>
                  <a:pt x="12608" y="10470"/>
                  <a:pt x="12535" y="10446"/>
                </a:cubicBezTo>
                <a:cubicBezTo>
                  <a:pt x="12511" y="10422"/>
                  <a:pt x="12487" y="10422"/>
                  <a:pt x="12487" y="10422"/>
                </a:cubicBezTo>
                <a:cubicBezTo>
                  <a:pt x="12414" y="10349"/>
                  <a:pt x="12341" y="10251"/>
                  <a:pt x="12268" y="10154"/>
                </a:cubicBezTo>
                <a:close/>
                <a:moveTo>
                  <a:pt x="9499" y="9887"/>
                </a:moveTo>
                <a:cubicBezTo>
                  <a:pt x="9596" y="9984"/>
                  <a:pt x="9669" y="10081"/>
                  <a:pt x="9766" y="10179"/>
                </a:cubicBezTo>
                <a:cubicBezTo>
                  <a:pt x="9766" y="10324"/>
                  <a:pt x="9742" y="10470"/>
                  <a:pt x="9717" y="10592"/>
                </a:cubicBezTo>
                <a:cubicBezTo>
                  <a:pt x="9620" y="10494"/>
                  <a:pt x="9547" y="10397"/>
                  <a:pt x="9450" y="10300"/>
                </a:cubicBezTo>
                <a:cubicBezTo>
                  <a:pt x="9474" y="10154"/>
                  <a:pt x="9474" y="10009"/>
                  <a:pt x="9499" y="9887"/>
                </a:cubicBezTo>
                <a:close/>
                <a:moveTo>
                  <a:pt x="12147" y="10324"/>
                </a:moveTo>
                <a:cubicBezTo>
                  <a:pt x="12219" y="10422"/>
                  <a:pt x="12292" y="10519"/>
                  <a:pt x="12365" y="10592"/>
                </a:cubicBezTo>
                <a:cubicBezTo>
                  <a:pt x="12365" y="10713"/>
                  <a:pt x="12341" y="10810"/>
                  <a:pt x="12341" y="10932"/>
                </a:cubicBezTo>
                <a:cubicBezTo>
                  <a:pt x="12244" y="10835"/>
                  <a:pt x="12147" y="10737"/>
                  <a:pt x="12049" y="10664"/>
                </a:cubicBezTo>
                <a:cubicBezTo>
                  <a:pt x="12074" y="10567"/>
                  <a:pt x="12098" y="10494"/>
                  <a:pt x="12122" y="10422"/>
                </a:cubicBezTo>
                <a:cubicBezTo>
                  <a:pt x="12122" y="10397"/>
                  <a:pt x="12147" y="10349"/>
                  <a:pt x="12147" y="10324"/>
                </a:cubicBezTo>
                <a:close/>
                <a:moveTo>
                  <a:pt x="9207" y="10519"/>
                </a:moveTo>
                <a:cubicBezTo>
                  <a:pt x="9207" y="10762"/>
                  <a:pt x="9183" y="11005"/>
                  <a:pt x="9207" y="11223"/>
                </a:cubicBezTo>
                <a:cubicBezTo>
                  <a:pt x="9110" y="11053"/>
                  <a:pt x="9037" y="10835"/>
                  <a:pt x="8989" y="10640"/>
                </a:cubicBezTo>
                <a:cubicBezTo>
                  <a:pt x="9061" y="10592"/>
                  <a:pt x="9134" y="10567"/>
                  <a:pt x="9207" y="10519"/>
                </a:cubicBezTo>
                <a:close/>
                <a:moveTo>
                  <a:pt x="12705" y="10689"/>
                </a:moveTo>
                <a:lnTo>
                  <a:pt x="12705" y="10689"/>
                </a:lnTo>
                <a:cubicBezTo>
                  <a:pt x="12802" y="10713"/>
                  <a:pt x="12875" y="10737"/>
                  <a:pt x="12973" y="10737"/>
                </a:cubicBezTo>
                <a:cubicBezTo>
                  <a:pt x="13045" y="10932"/>
                  <a:pt x="13118" y="11102"/>
                  <a:pt x="13167" y="11272"/>
                </a:cubicBezTo>
                <a:cubicBezTo>
                  <a:pt x="13021" y="11077"/>
                  <a:pt x="12851" y="10883"/>
                  <a:pt x="12705" y="10689"/>
                </a:cubicBezTo>
                <a:close/>
                <a:moveTo>
                  <a:pt x="9426" y="10592"/>
                </a:moveTo>
                <a:cubicBezTo>
                  <a:pt x="9499" y="10689"/>
                  <a:pt x="9572" y="10762"/>
                  <a:pt x="9645" y="10859"/>
                </a:cubicBezTo>
                <a:cubicBezTo>
                  <a:pt x="9596" y="11029"/>
                  <a:pt x="9523" y="11223"/>
                  <a:pt x="9426" y="11393"/>
                </a:cubicBezTo>
                <a:cubicBezTo>
                  <a:pt x="9402" y="11126"/>
                  <a:pt x="9402" y="10859"/>
                  <a:pt x="9426" y="10592"/>
                </a:cubicBezTo>
                <a:close/>
                <a:moveTo>
                  <a:pt x="12560" y="10859"/>
                </a:moveTo>
                <a:cubicBezTo>
                  <a:pt x="12705" y="11053"/>
                  <a:pt x="12875" y="11272"/>
                  <a:pt x="13045" y="11466"/>
                </a:cubicBezTo>
                <a:cubicBezTo>
                  <a:pt x="12948" y="11418"/>
                  <a:pt x="12851" y="11345"/>
                  <a:pt x="12754" y="11272"/>
                </a:cubicBezTo>
                <a:cubicBezTo>
                  <a:pt x="12681" y="11223"/>
                  <a:pt x="12608" y="11150"/>
                  <a:pt x="12535" y="11102"/>
                </a:cubicBezTo>
                <a:cubicBezTo>
                  <a:pt x="12535" y="11029"/>
                  <a:pt x="12560" y="10932"/>
                  <a:pt x="12560" y="10859"/>
                </a:cubicBezTo>
                <a:close/>
                <a:moveTo>
                  <a:pt x="3523" y="0"/>
                </a:moveTo>
                <a:cubicBezTo>
                  <a:pt x="3474" y="0"/>
                  <a:pt x="3426" y="24"/>
                  <a:pt x="3426" y="73"/>
                </a:cubicBezTo>
                <a:cubicBezTo>
                  <a:pt x="3353" y="365"/>
                  <a:pt x="3450" y="680"/>
                  <a:pt x="3571" y="948"/>
                </a:cubicBezTo>
                <a:cubicBezTo>
                  <a:pt x="3693" y="1239"/>
                  <a:pt x="3839" y="1555"/>
                  <a:pt x="3984" y="1822"/>
                </a:cubicBezTo>
                <a:cubicBezTo>
                  <a:pt x="4179" y="2162"/>
                  <a:pt x="4422" y="2454"/>
                  <a:pt x="4713" y="2672"/>
                </a:cubicBezTo>
                <a:cubicBezTo>
                  <a:pt x="4616" y="2648"/>
                  <a:pt x="4543" y="2624"/>
                  <a:pt x="4446" y="2575"/>
                </a:cubicBezTo>
                <a:cubicBezTo>
                  <a:pt x="4446" y="2551"/>
                  <a:pt x="4422" y="2551"/>
                  <a:pt x="4397" y="2527"/>
                </a:cubicBezTo>
                <a:cubicBezTo>
                  <a:pt x="3693" y="2065"/>
                  <a:pt x="3134" y="1433"/>
                  <a:pt x="2454" y="923"/>
                </a:cubicBezTo>
                <a:cubicBezTo>
                  <a:pt x="1820" y="448"/>
                  <a:pt x="1101" y="141"/>
                  <a:pt x="318" y="141"/>
                </a:cubicBezTo>
                <a:cubicBezTo>
                  <a:pt x="261" y="141"/>
                  <a:pt x="204" y="143"/>
                  <a:pt x="146" y="146"/>
                </a:cubicBezTo>
                <a:cubicBezTo>
                  <a:pt x="25" y="170"/>
                  <a:pt x="0" y="340"/>
                  <a:pt x="98" y="365"/>
                </a:cubicBezTo>
                <a:cubicBezTo>
                  <a:pt x="98" y="365"/>
                  <a:pt x="122" y="389"/>
                  <a:pt x="122" y="389"/>
                </a:cubicBezTo>
                <a:cubicBezTo>
                  <a:pt x="802" y="1506"/>
                  <a:pt x="1968" y="2405"/>
                  <a:pt x="3256" y="2697"/>
                </a:cubicBezTo>
                <a:cubicBezTo>
                  <a:pt x="3596" y="2769"/>
                  <a:pt x="3936" y="2794"/>
                  <a:pt x="4276" y="2794"/>
                </a:cubicBezTo>
                <a:cubicBezTo>
                  <a:pt x="4300" y="2794"/>
                  <a:pt x="4324" y="2769"/>
                  <a:pt x="4324" y="2769"/>
                </a:cubicBezTo>
                <a:cubicBezTo>
                  <a:pt x="4713" y="2915"/>
                  <a:pt x="5102" y="3037"/>
                  <a:pt x="5515" y="3134"/>
                </a:cubicBezTo>
                <a:cubicBezTo>
                  <a:pt x="5563" y="3450"/>
                  <a:pt x="5661" y="3741"/>
                  <a:pt x="5806" y="4008"/>
                </a:cubicBezTo>
                <a:cubicBezTo>
                  <a:pt x="5661" y="3960"/>
                  <a:pt x="5539" y="3887"/>
                  <a:pt x="5418" y="3838"/>
                </a:cubicBezTo>
                <a:cubicBezTo>
                  <a:pt x="5107" y="3727"/>
                  <a:pt x="4756" y="3617"/>
                  <a:pt x="4439" y="3617"/>
                </a:cubicBezTo>
                <a:cubicBezTo>
                  <a:pt x="4408" y="3617"/>
                  <a:pt x="4378" y="3618"/>
                  <a:pt x="4349" y="3620"/>
                </a:cubicBezTo>
                <a:cubicBezTo>
                  <a:pt x="4203" y="3620"/>
                  <a:pt x="4057" y="3668"/>
                  <a:pt x="3960" y="3765"/>
                </a:cubicBezTo>
                <a:cubicBezTo>
                  <a:pt x="3863" y="3887"/>
                  <a:pt x="3839" y="4033"/>
                  <a:pt x="3863" y="4178"/>
                </a:cubicBezTo>
                <a:cubicBezTo>
                  <a:pt x="3887" y="4373"/>
                  <a:pt x="3960" y="4591"/>
                  <a:pt x="4130" y="4713"/>
                </a:cubicBezTo>
                <a:cubicBezTo>
                  <a:pt x="4300" y="4859"/>
                  <a:pt x="4519" y="4907"/>
                  <a:pt x="4737" y="4931"/>
                </a:cubicBezTo>
                <a:lnTo>
                  <a:pt x="4980" y="4931"/>
                </a:lnTo>
                <a:cubicBezTo>
                  <a:pt x="4689" y="5685"/>
                  <a:pt x="4154" y="6316"/>
                  <a:pt x="3644" y="6923"/>
                </a:cubicBezTo>
                <a:cubicBezTo>
                  <a:pt x="3553" y="6902"/>
                  <a:pt x="3462" y="6892"/>
                  <a:pt x="3373" y="6892"/>
                </a:cubicBezTo>
                <a:cubicBezTo>
                  <a:pt x="2964" y="6892"/>
                  <a:pt x="2587" y="7102"/>
                  <a:pt x="2308" y="7361"/>
                </a:cubicBezTo>
                <a:cubicBezTo>
                  <a:pt x="1968" y="7677"/>
                  <a:pt x="1677" y="8114"/>
                  <a:pt x="1579" y="8575"/>
                </a:cubicBezTo>
                <a:cubicBezTo>
                  <a:pt x="1507" y="8624"/>
                  <a:pt x="1555" y="8721"/>
                  <a:pt x="1604" y="8745"/>
                </a:cubicBezTo>
                <a:cubicBezTo>
                  <a:pt x="1628" y="8745"/>
                  <a:pt x="1652" y="8770"/>
                  <a:pt x="1677" y="8770"/>
                </a:cubicBezTo>
                <a:cubicBezTo>
                  <a:pt x="1692" y="8770"/>
                  <a:pt x="1707" y="8770"/>
                  <a:pt x="1722" y="8770"/>
                </a:cubicBezTo>
                <a:cubicBezTo>
                  <a:pt x="2627" y="8770"/>
                  <a:pt x="3454" y="8051"/>
                  <a:pt x="3693" y="7215"/>
                </a:cubicBezTo>
                <a:cubicBezTo>
                  <a:pt x="3717" y="7191"/>
                  <a:pt x="3717" y="7166"/>
                  <a:pt x="3717" y="7166"/>
                </a:cubicBezTo>
                <a:cubicBezTo>
                  <a:pt x="3741" y="7118"/>
                  <a:pt x="3766" y="7094"/>
                  <a:pt x="3814" y="7069"/>
                </a:cubicBezTo>
                <a:cubicBezTo>
                  <a:pt x="4009" y="6826"/>
                  <a:pt x="4203" y="6583"/>
                  <a:pt x="4373" y="6340"/>
                </a:cubicBezTo>
                <a:cubicBezTo>
                  <a:pt x="4397" y="6389"/>
                  <a:pt x="4397" y="6438"/>
                  <a:pt x="4397" y="6486"/>
                </a:cubicBezTo>
                <a:cubicBezTo>
                  <a:pt x="4422" y="6608"/>
                  <a:pt x="4446" y="6705"/>
                  <a:pt x="4470" y="6826"/>
                </a:cubicBezTo>
                <a:cubicBezTo>
                  <a:pt x="4203" y="7021"/>
                  <a:pt x="4106" y="7434"/>
                  <a:pt x="4033" y="7725"/>
                </a:cubicBezTo>
                <a:cubicBezTo>
                  <a:pt x="3960" y="8017"/>
                  <a:pt x="3887" y="8284"/>
                  <a:pt x="3887" y="8575"/>
                </a:cubicBezTo>
                <a:cubicBezTo>
                  <a:pt x="3863" y="8915"/>
                  <a:pt x="3912" y="9256"/>
                  <a:pt x="4033" y="9571"/>
                </a:cubicBezTo>
                <a:cubicBezTo>
                  <a:pt x="4033" y="9626"/>
                  <a:pt x="4074" y="9653"/>
                  <a:pt x="4115" y="9653"/>
                </a:cubicBezTo>
                <a:cubicBezTo>
                  <a:pt x="4129" y="9653"/>
                  <a:pt x="4142" y="9650"/>
                  <a:pt x="4154" y="9644"/>
                </a:cubicBezTo>
                <a:cubicBezTo>
                  <a:pt x="4349" y="9620"/>
                  <a:pt x="4495" y="9474"/>
                  <a:pt x="4616" y="9328"/>
                </a:cubicBezTo>
                <a:cubicBezTo>
                  <a:pt x="4786" y="9110"/>
                  <a:pt x="4908" y="8867"/>
                  <a:pt x="5005" y="8624"/>
                </a:cubicBezTo>
                <a:cubicBezTo>
                  <a:pt x="5175" y="8162"/>
                  <a:pt x="5320" y="7555"/>
                  <a:pt x="5126" y="7094"/>
                </a:cubicBezTo>
                <a:cubicBezTo>
                  <a:pt x="5029" y="6923"/>
                  <a:pt x="4883" y="6802"/>
                  <a:pt x="4713" y="6753"/>
                </a:cubicBezTo>
                <a:cubicBezTo>
                  <a:pt x="4713" y="6753"/>
                  <a:pt x="4689" y="6729"/>
                  <a:pt x="4665" y="6729"/>
                </a:cubicBezTo>
                <a:cubicBezTo>
                  <a:pt x="4640" y="6535"/>
                  <a:pt x="4567" y="6316"/>
                  <a:pt x="4592" y="6122"/>
                </a:cubicBezTo>
                <a:cubicBezTo>
                  <a:pt x="4592" y="6098"/>
                  <a:pt x="4592" y="6098"/>
                  <a:pt x="4592" y="6073"/>
                </a:cubicBezTo>
                <a:cubicBezTo>
                  <a:pt x="4835" y="5709"/>
                  <a:pt x="5078" y="5320"/>
                  <a:pt x="5223" y="4883"/>
                </a:cubicBezTo>
                <a:cubicBezTo>
                  <a:pt x="5345" y="4859"/>
                  <a:pt x="5466" y="4834"/>
                  <a:pt x="5588" y="4810"/>
                </a:cubicBezTo>
                <a:cubicBezTo>
                  <a:pt x="5612" y="4810"/>
                  <a:pt x="5636" y="4786"/>
                  <a:pt x="5636" y="4786"/>
                </a:cubicBezTo>
                <a:lnTo>
                  <a:pt x="5636" y="4786"/>
                </a:lnTo>
                <a:cubicBezTo>
                  <a:pt x="5612" y="4810"/>
                  <a:pt x="5588" y="4834"/>
                  <a:pt x="5563" y="4859"/>
                </a:cubicBezTo>
                <a:cubicBezTo>
                  <a:pt x="5296" y="5174"/>
                  <a:pt x="5005" y="5587"/>
                  <a:pt x="5078" y="6025"/>
                </a:cubicBezTo>
                <a:cubicBezTo>
                  <a:pt x="5126" y="6170"/>
                  <a:pt x="5199" y="6316"/>
                  <a:pt x="5369" y="6365"/>
                </a:cubicBezTo>
                <a:cubicBezTo>
                  <a:pt x="5418" y="6381"/>
                  <a:pt x="5472" y="6389"/>
                  <a:pt x="5527" y="6389"/>
                </a:cubicBezTo>
                <a:cubicBezTo>
                  <a:pt x="5639" y="6389"/>
                  <a:pt x="5758" y="6357"/>
                  <a:pt x="5855" y="6292"/>
                </a:cubicBezTo>
                <a:cubicBezTo>
                  <a:pt x="6146" y="6146"/>
                  <a:pt x="6268" y="5806"/>
                  <a:pt x="6316" y="5490"/>
                </a:cubicBezTo>
                <a:cubicBezTo>
                  <a:pt x="6365" y="5247"/>
                  <a:pt x="6365" y="5004"/>
                  <a:pt x="6414" y="4761"/>
                </a:cubicBezTo>
                <a:cubicBezTo>
                  <a:pt x="6535" y="4931"/>
                  <a:pt x="6657" y="5102"/>
                  <a:pt x="6778" y="5272"/>
                </a:cubicBezTo>
                <a:cubicBezTo>
                  <a:pt x="6802" y="5296"/>
                  <a:pt x="6827" y="5320"/>
                  <a:pt x="6851" y="5369"/>
                </a:cubicBezTo>
                <a:cubicBezTo>
                  <a:pt x="6851" y="5515"/>
                  <a:pt x="6899" y="5660"/>
                  <a:pt x="6972" y="5782"/>
                </a:cubicBezTo>
                <a:cubicBezTo>
                  <a:pt x="7094" y="5903"/>
                  <a:pt x="7240" y="5952"/>
                  <a:pt x="7410" y="5952"/>
                </a:cubicBezTo>
                <a:cubicBezTo>
                  <a:pt x="7531" y="5952"/>
                  <a:pt x="7653" y="5879"/>
                  <a:pt x="7774" y="5806"/>
                </a:cubicBezTo>
                <a:cubicBezTo>
                  <a:pt x="7774" y="5830"/>
                  <a:pt x="7774" y="5830"/>
                  <a:pt x="7774" y="5855"/>
                </a:cubicBezTo>
                <a:cubicBezTo>
                  <a:pt x="7628" y="6122"/>
                  <a:pt x="7604" y="6413"/>
                  <a:pt x="7847" y="6632"/>
                </a:cubicBezTo>
                <a:cubicBezTo>
                  <a:pt x="7847" y="6996"/>
                  <a:pt x="7847" y="7361"/>
                  <a:pt x="7823" y="7725"/>
                </a:cubicBezTo>
                <a:cubicBezTo>
                  <a:pt x="7792" y="7721"/>
                  <a:pt x="7761" y="7719"/>
                  <a:pt x="7730" y="7719"/>
                </a:cubicBezTo>
                <a:cubicBezTo>
                  <a:pt x="7568" y="7719"/>
                  <a:pt x="7411" y="7776"/>
                  <a:pt x="7288" y="7919"/>
                </a:cubicBezTo>
                <a:cubicBezTo>
                  <a:pt x="7118" y="8089"/>
                  <a:pt x="7045" y="8357"/>
                  <a:pt x="6997" y="8575"/>
                </a:cubicBezTo>
                <a:cubicBezTo>
                  <a:pt x="6948" y="8843"/>
                  <a:pt x="6948" y="9110"/>
                  <a:pt x="6924" y="9377"/>
                </a:cubicBezTo>
                <a:cubicBezTo>
                  <a:pt x="6899" y="9814"/>
                  <a:pt x="6924" y="10251"/>
                  <a:pt x="6948" y="10664"/>
                </a:cubicBezTo>
                <a:cubicBezTo>
                  <a:pt x="6948" y="10713"/>
                  <a:pt x="6972" y="10737"/>
                  <a:pt x="6997" y="10762"/>
                </a:cubicBezTo>
                <a:lnTo>
                  <a:pt x="7094" y="10762"/>
                </a:lnTo>
                <a:cubicBezTo>
                  <a:pt x="7385" y="10616"/>
                  <a:pt x="7628" y="10397"/>
                  <a:pt x="7847" y="10130"/>
                </a:cubicBezTo>
                <a:cubicBezTo>
                  <a:pt x="7847" y="10106"/>
                  <a:pt x="7871" y="10106"/>
                  <a:pt x="7871" y="10081"/>
                </a:cubicBezTo>
                <a:cubicBezTo>
                  <a:pt x="8041" y="9839"/>
                  <a:pt x="8187" y="9596"/>
                  <a:pt x="8284" y="9328"/>
                </a:cubicBezTo>
                <a:cubicBezTo>
                  <a:pt x="8333" y="9207"/>
                  <a:pt x="8381" y="9085"/>
                  <a:pt x="8406" y="8940"/>
                </a:cubicBezTo>
                <a:cubicBezTo>
                  <a:pt x="8430" y="8915"/>
                  <a:pt x="8430" y="8867"/>
                  <a:pt x="8406" y="8843"/>
                </a:cubicBezTo>
                <a:cubicBezTo>
                  <a:pt x="8478" y="8430"/>
                  <a:pt x="8406" y="8017"/>
                  <a:pt x="8041" y="7725"/>
                </a:cubicBezTo>
                <a:cubicBezTo>
                  <a:pt x="8066" y="7409"/>
                  <a:pt x="8066" y="7069"/>
                  <a:pt x="8066" y="6753"/>
                </a:cubicBezTo>
                <a:cubicBezTo>
                  <a:pt x="8122" y="6778"/>
                  <a:pt x="8182" y="6791"/>
                  <a:pt x="8240" y="6791"/>
                </a:cubicBezTo>
                <a:cubicBezTo>
                  <a:pt x="8357" y="6791"/>
                  <a:pt x="8470" y="6737"/>
                  <a:pt x="8551" y="6608"/>
                </a:cubicBezTo>
                <a:cubicBezTo>
                  <a:pt x="8697" y="6413"/>
                  <a:pt x="8721" y="6122"/>
                  <a:pt x="8721" y="5903"/>
                </a:cubicBezTo>
                <a:lnTo>
                  <a:pt x="8721" y="5879"/>
                </a:lnTo>
                <a:cubicBezTo>
                  <a:pt x="8746" y="5903"/>
                  <a:pt x="8770" y="5927"/>
                  <a:pt x="8794" y="5976"/>
                </a:cubicBezTo>
                <a:cubicBezTo>
                  <a:pt x="8940" y="6146"/>
                  <a:pt x="9086" y="6340"/>
                  <a:pt x="9280" y="6413"/>
                </a:cubicBezTo>
                <a:lnTo>
                  <a:pt x="9304" y="6413"/>
                </a:lnTo>
                <a:cubicBezTo>
                  <a:pt x="9402" y="6535"/>
                  <a:pt x="9523" y="6656"/>
                  <a:pt x="9620" y="6778"/>
                </a:cubicBezTo>
                <a:cubicBezTo>
                  <a:pt x="9620" y="6802"/>
                  <a:pt x="9645" y="6802"/>
                  <a:pt x="9645" y="6826"/>
                </a:cubicBezTo>
                <a:cubicBezTo>
                  <a:pt x="9742" y="6948"/>
                  <a:pt x="9742" y="7118"/>
                  <a:pt x="9717" y="7239"/>
                </a:cubicBezTo>
                <a:cubicBezTo>
                  <a:pt x="9693" y="7458"/>
                  <a:pt x="9620" y="7652"/>
                  <a:pt x="9547" y="7847"/>
                </a:cubicBezTo>
                <a:cubicBezTo>
                  <a:pt x="9474" y="8065"/>
                  <a:pt x="9402" y="8260"/>
                  <a:pt x="9353" y="8454"/>
                </a:cubicBezTo>
                <a:cubicBezTo>
                  <a:pt x="9304" y="8600"/>
                  <a:pt x="9256" y="8770"/>
                  <a:pt x="9232" y="8915"/>
                </a:cubicBezTo>
                <a:cubicBezTo>
                  <a:pt x="8406" y="9596"/>
                  <a:pt x="8697" y="10980"/>
                  <a:pt x="9280" y="11758"/>
                </a:cubicBezTo>
                <a:cubicBezTo>
                  <a:pt x="9307" y="11784"/>
                  <a:pt x="9348" y="11804"/>
                  <a:pt x="9388" y="11804"/>
                </a:cubicBezTo>
                <a:cubicBezTo>
                  <a:pt x="9421" y="11804"/>
                  <a:pt x="9453" y="11791"/>
                  <a:pt x="9474" y="11758"/>
                </a:cubicBezTo>
                <a:cubicBezTo>
                  <a:pt x="9742" y="11296"/>
                  <a:pt x="9960" y="10810"/>
                  <a:pt x="9985" y="10276"/>
                </a:cubicBezTo>
                <a:cubicBezTo>
                  <a:pt x="10009" y="9741"/>
                  <a:pt x="9815" y="9231"/>
                  <a:pt x="9474" y="8867"/>
                </a:cubicBezTo>
                <a:cubicBezTo>
                  <a:pt x="9474" y="8721"/>
                  <a:pt x="9523" y="8575"/>
                  <a:pt x="9572" y="8454"/>
                </a:cubicBezTo>
                <a:cubicBezTo>
                  <a:pt x="9645" y="8235"/>
                  <a:pt x="9742" y="8017"/>
                  <a:pt x="9815" y="7774"/>
                </a:cubicBezTo>
                <a:cubicBezTo>
                  <a:pt x="9863" y="7604"/>
                  <a:pt x="9936" y="7385"/>
                  <a:pt x="9936" y="7166"/>
                </a:cubicBezTo>
                <a:cubicBezTo>
                  <a:pt x="10252" y="7579"/>
                  <a:pt x="10519" y="8017"/>
                  <a:pt x="10811" y="8430"/>
                </a:cubicBezTo>
                <a:cubicBezTo>
                  <a:pt x="10908" y="8600"/>
                  <a:pt x="11005" y="8745"/>
                  <a:pt x="11102" y="8891"/>
                </a:cubicBezTo>
                <a:cubicBezTo>
                  <a:pt x="10981" y="9353"/>
                  <a:pt x="11224" y="9863"/>
                  <a:pt x="11466" y="10251"/>
                </a:cubicBezTo>
                <a:cubicBezTo>
                  <a:pt x="11807" y="10737"/>
                  <a:pt x="12219" y="11150"/>
                  <a:pt x="12705" y="11490"/>
                </a:cubicBezTo>
                <a:cubicBezTo>
                  <a:pt x="12900" y="11636"/>
                  <a:pt x="13118" y="11758"/>
                  <a:pt x="13361" y="11830"/>
                </a:cubicBezTo>
                <a:cubicBezTo>
                  <a:pt x="13375" y="11838"/>
                  <a:pt x="13388" y="11841"/>
                  <a:pt x="13399" y="11841"/>
                </a:cubicBezTo>
                <a:cubicBezTo>
                  <a:pt x="13426" y="11841"/>
                  <a:pt x="13448" y="11823"/>
                  <a:pt x="13483" y="11806"/>
                </a:cubicBezTo>
                <a:cubicBezTo>
                  <a:pt x="13507" y="11782"/>
                  <a:pt x="13531" y="11733"/>
                  <a:pt x="13531" y="11709"/>
                </a:cubicBezTo>
                <a:cubicBezTo>
                  <a:pt x="13386" y="11150"/>
                  <a:pt x="13191" y="10616"/>
                  <a:pt x="12948" y="10130"/>
                </a:cubicBezTo>
                <a:cubicBezTo>
                  <a:pt x="12948" y="10081"/>
                  <a:pt x="12924" y="10033"/>
                  <a:pt x="12875" y="10009"/>
                </a:cubicBezTo>
                <a:cubicBezTo>
                  <a:pt x="12851" y="9960"/>
                  <a:pt x="12827" y="9887"/>
                  <a:pt x="12778" y="9839"/>
                </a:cubicBezTo>
                <a:cubicBezTo>
                  <a:pt x="12462" y="9304"/>
                  <a:pt x="11952" y="8794"/>
                  <a:pt x="11272" y="8770"/>
                </a:cubicBezTo>
                <a:cubicBezTo>
                  <a:pt x="11199" y="8624"/>
                  <a:pt x="11102" y="8502"/>
                  <a:pt x="11005" y="8357"/>
                </a:cubicBezTo>
                <a:cubicBezTo>
                  <a:pt x="10713" y="7919"/>
                  <a:pt x="10446" y="7482"/>
                  <a:pt x="10130" y="7069"/>
                </a:cubicBezTo>
                <a:lnTo>
                  <a:pt x="10130" y="7069"/>
                </a:lnTo>
                <a:cubicBezTo>
                  <a:pt x="10519" y="7094"/>
                  <a:pt x="10883" y="7215"/>
                  <a:pt x="11224" y="7336"/>
                </a:cubicBezTo>
                <a:cubicBezTo>
                  <a:pt x="11296" y="7361"/>
                  <a:pt x="11369" y="7385"/>
                  <a:pt x="11442" y="7409"/>
                </a:cubicBezTo>
                <a:cubicBezTo>
                  <a:pt x="11734" y="8041"/>
                  <a:pt x="12414" y="8454"/>
                  <a:pt x="13021" y="8721"/>
                </a:cubicBezTo>
                <a:cubicBezTo>
                  <a:pt x="13118" y="8745"/>
                  <a:pt x="13240" y="8794"/>
                  <a:pt x="13337" y="8818"/>
                </a:cubicBezTo>
                <a:cubicBezTo>
                  <a:pt x="13361" y="8843"/>
                  <a:pt x="13386" y="8843"/>
                  <a:pt x="13386" y="8843"/>
                </a:cubicBezTo>
                <a:cubicBezTo>
                  <a:pt x="13653" y="8940"/>
                  <a:pt x="13896" y="8988"/>
                  <a:pt x="14163" y="9037"/>
                </a:cubicBezTo>
                <a:cubicBezTo>
                  <a:pt x="14175" y="9049"/>
                  <a:pt x="14193" y="9055"/>
                  <a:pt x="14214" y="9055"/>
                </a:cubicBezTo>
                <a:cubicBezTo>
                  <a:pt x="14236" y="9055"/>
                  <a:pt x="14260" y="9049"/>
                  <a:pt x="14284" y="9037"/>
                </a:cubicBezTo>
                <a:cubicBezTo>
                  <a:pt x="14418" y="9061"/>
                  <a:pt x="14558" y="9073"/>
                  <a:pt x="14697" y="9073"/>
                </a:cubicBezTo>
                <a:cubicBezTo>
                  <a:pt x="14837" y="9073"/>
                  <a:pt x="14977" y="9061"/>
                  <a:pt x="15110" y="9037"/>
                </a:cubicBezTo>
                <a:lnTo>
                  <a:pt x="15135" y="9037"/>
                </a:lnTo>
                <a:cubicBezTo>
                  <a:pt x="15135" y="9037"/>
                  <a:pt x="15135" y="9037"/>
                  <a:pt x="15135" y="9013"/>
                </a:cubicBezTo>
                <a:cubicBezTo>
                  <a:pt x="15207" y="9013"/>
                  <a:pt x="15232" y="8964"/>
                  <a:pt x="15232" y="8940"/>
                </a:cubicBezTo>
                <a:cubicBezTo>
                  <a:pt x="15232" y="8915"/>
                  <a:pt x="15232" y="8891"/>
                  <a:pt x="15183" y="8867"/>
                </a:cubicBezTo>
                <a:cubicBezTo>
                  <a:pt x="14697" y="8357"/>
                  <a:pt x="14260" y="7749"/>
                  <a:pt x="13653" y="7361"/>
                </a:cubicBezTo>
                <a:cubicBezTo>
                  <a:pt x="13361" y="7166"/>
                  <a:pt x="12997" y="7045"/>
                  <a:pt x="12632" y="6996"/>
                </a:cubicBezTo>
                <a:cubicBezTo>
                  <a:pt x="12599" y="6994"/>
                  <a:pt x="12565" y="6993"/>
                  <a:pt x="12532" y="6993"/>
                </a:cubicBezTo>
                <a:cubicBezTo>
                  <a:pt x="12181" y="6993"/>
                  <a:pt x="11848" y="7106"/>
                  <a:pt x="11515" y="7239"/>
                </a:cubicBezTo>
                <a:cubicBezTo>
                  <a:pt x="11418" y="7191"/>
                  <a:pt x="11321" y="7166"/>
                  <a:pt x="11224" y="7118"/>
                </a:cubicBezTo>
                <a:cubicBezTo>
                  <a:pt x="10811" y="6996"/>
                  <a:pt x="10398" y="6875"/>
                  <a:pt x="9960" y="6851"/>
                </a:cubicBezTo>
                <a:cubicBezTo>
                  <a:pt x="9960" y="6851"/>
                  <a:pt x="9960" y="6851"/>
                  <a:pt x="9936" y="6826"/>
                </a:cubicBezTo>
                <a:cubicBezTo>
                  <a:pt x="9839" y="6705"/>
                  <a:pt x="9717" y="6583"/>
                  <a:pt x="9620" y="6462"/>
                </a:cubicBezTo>
                <a:cubicBezTo>
                  <a:pt x="9620" y="6462"/>
                  <a:pt x="9645" y="6438"/>
                  <a:pt x="9669" y="6438"/>
                </a:cubicBezTo>
                <a:cubicBezTo>
                  <a:pt x="9790" y="6365"/>
                  <a:pt x="9887" y="6243"/>
                  <a:pt x="9960" y="6098"/>
                </a:cubicBezTo>
                <a:cubicBezTo>
                  <a:pt x="10057" y="5830"/>
                  <a:pt x="9936" y="5612"/>
                  <a:pt x="9766" y="5442"/>
                </a:cubicBezTo>
                <a:cubicBezTo>
                  <a:pt x="9912" y="5442"/>
                  <a:pt x="10057" y="5466"/>
                  <a:pt x="10203" y="5490"/>
                </a:cubicBezTo>
                <a:cubicBezTo>
                  <a:pt x="10689" y="6146"/>
                  <a:pt x="11418" y="6292"/>
                  <a:pt x="12195" y="6316"/>
                </a:cubicBezTo>
                <a:cubicBezTo>
                  <a:pt x="12195" y="6340"/>
                  <a:pt x="12219" y="6340"/>
                  <a:pt x="12244" y="6340"/>
                </a:cubicBezTo>
                <a:lnTo>
                  <a:pt x="12268" y="6340"/>
                </a:lnTo>
                <a:cubicBezTo>
                  <a:pt x="12754" y="6340"/>
                  <a:pt x="13264" y="6292"/>
                  <a:pt x="13701" y="6292"/>
                </a:cubicBezTo>
                <a:lnTo>
                  <a:pt x="13774" y="6292"/>
                </a:lnTo>
                <a:cubicBezTo>
                  <a:pt x="13774" y="6292"/>
                  <a:pt x="13774" y="6268"/>
                  <a:pt x="13774" y="6268"/>
                </a:cubicBezTo>
                <a:cubicBezTo>
                  <a:pt x="13798" y="6268"/>
                  <a:pt x="13798" y="6268"/>
                  <a:pt x="13798" y="6243"/>
                </a:cubicBezTo>
                <a:cubicBezTo>
                  <a:pt x="13823" y="6219"/>
                  <a:pt x="13847" y="6170"/>
                  <a:pt x="13823" y="6122"/>
                </a:cubicBezTo>
                <a:lnTo>
                  <a:pt x="13798" y="6122"/>
                </a:lnTo>
                <a:cubicBezTo>
                  <a:pt x="13386" y="5563"/>
                  <a:pt x="12827" y="5174"/>
                  <a:pt x="12147" y="5029"/>
                </a:cubicBezTo>
                <a:cubicBezTo>
                  <a:pt x="11960" y="4991"/>
                  <a:pt x="11772" y="4972"/>
                  <a:pt x="11584" y="4972"/>
                </a:cubicBezTo>
                <a:cubicBezTo>
                  <a:pt x="11159" y="4972"/>
                  <a:pt x="10736" y="5069"/>
                  <a:pt x="10349" y="5272"/>
                </a:cubicBezTo>
                <a:cubicBezTo>
                  <a:pt x="10057" y="5223"/>
                  <a:pt x="9742" y="5174"/>
                  <a:pt x="9426" y="5174"/>
                </a:cubicBezTo>
                <a:cubicBezTo>
                  <a:pt x="9329" y="5126"/>
                  <a:pt x="9207" y="5077"/>
                  <a:pt x="9086" y="5029"/>
                </a:cubicBezTo>
                <a:cubicBezTo>
                  <a:pt x="9061" y="5004"/>
                  <a:pt x="9037" y="5004"/>
                  <a:pt x="9013" y="4980"/>
                </a:cubicBezTo>
                <a:cubicBezTo>
                  <a:pt x="9110" y="4956"/>
                  <a:pt x="9183" y="4931"/>
                  <a:pt x="9280" y="4883"/>
                </a:cubicBezTo>
                <a:cubicBezTo>
                  <a:pt x="9523" y="4761"/>
                  <a:pt x="9790" y="4640"/>
                  <a:pt x="9985" y="4421"/>
                </a:cubicBezTo>
                <a:cubicBezTo>
                  <a:pt x="10033" y="4324"/>
                  <a:pt x="10106" y="4227"/>
                  <a:pt x="10106" y="4106"/>
                </a:cubicBezTo>
                <a:cubicBezTo>
                  <a:pt x="10082" y="3960"/>
                  <a:pt x="9985" y="3863"/>
                  <a:pt x="9887" y="3790"/>
                </a:cubicBezTo>
                <a:cubicBezTo>
                  <a:pt x="9790" y="3741"/>
                  <a:pt x="9693" y="3693"/>
                  <a:pt x="9572" y="3668"/>
                </a:cubicBezTo>
                <a:cubicBezTo>
                  <a:pt x="9572" y="3620"/>
                  <a:pt x="9572" y="3595"/>
                  <a:pt x="9572" y="3547"/>
                </a:cubicBezTo>
                <a:cubicBezTo>
                  <a:pt x="9547" y="3377"/>
                  <a:pt x="9450" y="3231"/>
                  <a:pt x="9353" y="3110"/>
                </a:cubicBezTo>
                <a:cubicBezTo>
                  <a:pt x="9304" y="3037"/>
                  <a:pt x="9232" y="2988"/>
                  <a:pt x="9183" y="2915"/>
                </a:cubicBezTo>
                <a:lnTo>
                  <a:pt x="9183" y="2915"/>
                </a:lnTo>
                <a:cubicBezTo>
                  <a:pt x="9378" y="2990"/>
                  <a:pt x="9574" y="3039"/>
                  <a:pt x="9753" y="3039"/>
                </a:cubicBezTo>
                <a:cubicBezTo>
                  <a:pt x="10041" y="3039"/>
                  <a:pt x="10287" y="2911"/>
                  <a:pt x="10422" y="2551"/>
                </a:cubicBezTo>
                <a:cubicBezTo>
                  <a:pt x="10519" y="2259"/>
                  <a:pt x="10446" y="1992"/>
                  <a:pt x="10155" y="1871"/>
                </a:cubicBezTo>
                <a:cubicBezTo>
                  <a:pt x="10019" y="1826"/>
                  <a:pt x="9873" y="1807"/>
                  <a:pt x="9726" y="1807"/>
                </a:cubicBezTo>
                <a:cubicBezTo>
                  <a:pt x="9557" y="1807"/>
                  <a:pt x="9388" y="1832"/>
                  <a:pt x="9232" y="1871"/>
                </a:cubicBezTo>
                <a:cubicBezTo>
                  <a:pt x="9159" y="1871"/>
                  <a:pt x="9086" y="1895"/>
                  <a:pt x="9013" y="1919"/>
                </a:cubicBezTo>
                <a:cubicBezTo>
                  <a:pt x="9037" y="1895"/>
                  <a:pt x="9086" y="1871"/>
                  <a:pt x="9110" y="1846"/>
                </a:cubicBezTo>
                <a:cubicBezTo>
                  <a:pt x="9377" y="1603"/>
                  <a:pt x="9693" y="1288"/>
                  <a:pt x="9766" y="923"/>
                </a:cubicBezTo>
                <a:cubicBezTo>
                  <a:pt x="9839" y="535"/>
                  <a:pt x="9474" y="267"/>
                  <a:pt x="9110" y="219"/>
                </a:cubicBezTo>
                <a:cubicBezTo>
                  <a:pt x="9097" y="218"/>
                  <a:pt x="9084" y="218"/>
                  <a:pt x="9071" y="218"/>
                </a:cubicBezTo>
                <a:cubicBezTo>
                  <a:pt x="8702" y="218"/>
                  <a:pt x="8425" y="545"/>
                  <a:pt x="8284" y="850"/>
                </a:cubicBezTo>
                <a:cubicBezTo>
                  <a:pt x="8163" y="1142"/>
                  <a:pt x="8066" y="1433"/>
                  <a:pt x="8041" y="1749"/>
                </a:cubicBezTo>
                <a:cubicBezTo>
                  <a:pt x="7968" y="1603"/>
                  <a:pt x="7895" y="1482"/>
                  <a:pt x="7798" y="1361"/>
                </a:cubicBezTo>
                <a:cubicBezTo>
                  <a:pt x="7604" y="1069"/>
                  <a:pt x="7361" y="729"/>
                  <a:pt x="7021" y="583"/>
                </a:cubicBezTo>
                <a:cubicBezTo>
                  <a:pt x="6933" y="531"/>
                  <a:pt x="6846" y="491"/>
                  <a:pt x="6749" y="491"/>
                </a:cubicBezTo>
                <a:cubicBezTo>
                  <a:pt x="6712" y="491"/>
                  <a:pt x="6673" y="497"/>
                  <a:pt x="6632" y="510"/>
                </a:cubicBezTo>
                <a:cubicBezTo>
                  <a:pt x="6487" y="583"/>
                  <a:pt x="6389" y="729"/>
                  <a:pt x="6341" y="875"/>
                </a:cubicBezTo>
                <a:cubicBezTo>
                  <a:pt x="6268" y="1069"/>
                  <a:pt x="6219" y="1288"/>
                  <a:pt x="6316" y="1482"/>
                </a:cubicBezTo>
                <a:cubicBezTo>
                  <a:pt x="6389" y="1676"/>
                  <a:pt x="6559" y="1822"/>
                  <a:pt x="6729" y="1944"/>
                </a:cubicBezTo>
                <a:cubicBezTo>
                  <a:pt x="6948" y="2089"/>
                  <a:pt x="7191" y="2186"/>
                  <a:pt x="7458" y="2284"/>
                </a:cubicBezTo>
                <a:cubicBezTo>
                  <a:pt x="7240" y="2332"/>
                  <a:pt x="7021" y="2405"/>
                  <a:pt x="6827" y="2502"/>
                </a:cubicBezTo>
                <a:cubicBezTo>
                  <a:pt x="6827" y="2478"/>
                  <a:pt x="6827" y="2454"/>
                  <a:pt x="6802" y="2429"/>
                </a:cubicBezTo>
                <a:cubicBezTo>
                  <a:pt x="6727" y="2165"/>
                  <a:pt x="6504" y="2033"/>
                  <a:pt x="6249" y="2033"/>
                </a:cubicBezTo>
                <a:cubicBezTo>
                  <a:pt x="6176" y="2033"/>
                  <a:pt x="6101" y="2043"/>
                  <a:pt x="6025" y="2065"/>
                </a:cubicBezTo>
                <a:cubicBezTo>
                  <a:pt x="5855" y="2114"/>
                  <a:pt x="5709" y="2211"/>
                  <a:pt x="5636" y="2332"/>
                </a:cubicBezTo>
                <a:cubicBezTo>
                  <a:pt x="5539" y="1871"/>
                  <a:pt x="5345" y="1433"/>
                  <a:pt x="5126" y="1069"/>
                </a:cubicBezTo>
                <a:cubicBezTo>
                  <a:pt x="4762" y="510"/>
                  <a:pt x="4227" y="0"/>
                  <a:pt x="3523" y="0"/>
                </a:cubicBezTo>
                <a:close/>
              </a:path>
            </a:pathLst>
          </a:custGeom>
          <a:solidFill>
            <a:srgbClr val="5420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18" name="Google Shape;818;p47"/>
          <p:cNvPicPr preferRelativeResize="0"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15771" y="478329"/>
            <a:ext cx="3652219" cy="4060804"/>
          </a:xfrm>
          <a:prstGeom prst="rect">
            <a:avLst/>
          </a:prstGeom>
          <a:noFill/>
          <a:ln>
            <a:noFill/>
          </a:ln>
        </p:spPr>
      </p:pic>
      <p:sp>
        <p:nvSpPr>
          <p:cNvPr id="819" name="Google Shape;819;p47"/>
          <p:cNvSpPr/>
          <p:nvPr/>
        </p:nvSpPr>
        <p:spPr>
          <a:xfrm rot="-5400000">
            <a:off x="4683309" y="673815"/>
            <a:ext cx="4256336" cy="3728953"/>
          </a:xfrm>
          <a:custGeom>
            <a:avLst/>
            <a:gdLst/>
            <a:ahLst/>
            <a:cxnLst/>
            <a:rect l="l" t="t" r="r" b="b"/>
            <a:pathLst>
              <a:path w="33913" h="29711" extrusionOk="0">
                <a:moveTo>
                  <a:pt x="9749" y="893"/>
                </a:moveTo>
                <a:cubicBezTo>
                  <a:pt x="11609" y="893"/>
                  <a:pt x="13488" y="1242"/>
                  <a:pt x="15305" y="1653"/>
                </a:cubicBezTo>
                <a:cubicBezTo>
                  <a:pt x="18657" y="2406"/>
                  <a:pt x="22010" y="3378"/>
                  <a:pt x="24949" y="5175"/>
                </a:cubicBezTo>
                <a:cubicBezTo>
                  <a:pt x="27889" y="6949"/>
                  <a:pt x="30415" y="9645"/>
                  <a:pt x="31435" y="12949"/>
                </a:cubicBezTo>
                <a:cubicBezTo>
                  <a:pt x="32553" y="16714"/>
                  <a:pt x="31945" y="20844"/>
                  <a:pt x="29808" y="24123"/>
                </a:cubicBezTo>
                <a:cubicBezTo>
                  <a:pt x="28045" y="26827"/>
                  <a:pt x="24895" y="28656"/>
                  <a:pt x="21733" y="28656"/>
                </a:cubicBezTo>
                <a:cubicBezTo>
                  <a:pt x="21060" y="28656"/>
                  <a:pt x="20387" y="28573"/>
                  <a:pt x="19726" y="28399"/>
                </a:cubicBezTo>
                <a:cubicBezTo>
                  <a:pt x="17346" y="27743"/>
                  <a:pt x="15378" y="26042"/>
                  <a:pt x="13726" y="24147"/>
                </a:cubicBezTo>
                <a:cubicBezTo>
                  <a:pt x="12099" y="22277"/>
                  <a:pt x="10714" y="20164"/>
                  <a:pt x="8941" y="18414"/>
                </a:cubicBezTo>
                <a:cubicBezTo>
                  <a:pt x="7240" y="16690"/>
                  <a:pt x="5224" y="15329"/>
                  <a:pt x="3596" y="13532"/>
                </a:cubicBezTo>
                <a:cubicBezTo>
                  <a:pt x="1969" y="11758"/>
                  <a:pt x="705" y="9402"/>
                  <a:pt x="1021" y="6997"/>
                </a:cubicBezTo>
                <a:cubicBezTo>
                  <a:pt x="1386" y="4131"/>
                  <a:pt x="3985" y="1944"/>
                  <a:pt x="6779" y="1240"/>
                </a:cubicBezTo>
                <a:cubicBezTo>
                  <a:pt x="7755" y="994"/>
                  <a:pt x="8749" y="893"/>
                  <a:pt x="9749" y="893"/>
                </a:cubicBezTo>
                <a:close/>
                <a:moveTo>
                  <a:pt x="1" y="1"/>
                </a:moveTo>
                <a:lnTo>
                  <a:pt x="1" y="29710"/>
                </a:lnTo>
                <a:lnTo>
                  <a:pt x="33913" y="29710"/>
                </a:lnTo>
                <a:lnTo>
                  <a:pt x="3391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0" name="Google Shape;820;p47"/>
          <p:cNvSpPr/>
          <p:nvPr/>
        </p:nvSpPr>
        <p:spPr>
          <a:xfrm rot="10257114">
            <a:off x="4122403" y="3552261"/>
            <a:ext cx="2176343" cy="2173725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1" name="Google Shape;821;p47"/>
          <p:cNvSpPr/>
          <p:nvPr/>
        </p:nvSpPr>
        <p:spPr>
          <a:xfrm>
            <a:off x="4872525" y="410136"/>
            <a:ext cx="3774936" cy="3779953"/>
          </a:xfrm>
          <a:custGeom>
            <a:avLst/>
            <a:gdLst/>
            <a:ahLst/>
            <a:cxnLst/>
            <a:rect l="l" t="t" r="r" b="b"/>
            <a:pathLst>
              <a:path w="131680" h="131855" extrusionOk="0">
                <a:moveTo>
                  <a:pt x="102822" y="90430"/>
                </a:moveTo>
                <a:cubicBezTo>
                  <a:pt x="109656" y="78512"/>
                  <a:pt x="127349" y="70377"/>
                  <a:pt x="130400" y="58215"/>
                </a:cubicBezTo>
                <a:cubicBezTo>
                  <a:pt x="133451" y="46053"/>
                  <a:pt x="131173" y="26894"/>
                  <a:pt x="121126" y="17457"/>
                </a:cubicBezTo>
                <a:cubicBezTo>
                  <a:pt x="111079" y="8020"/>
                  <a:pt x="85250" y="-4264"/>
                  <a:pt x="70118" y="1593"/>
                </a:cubicBezTo>
                <a:cubicBezTo>
                  <a:pt x="54987" y="7450"/>
                  <a:pt x="41889" y="36615"/>
                  <a:pt x="30337" y="52601"/>
                </a:cubicBezTo>
                <a:cubicBezTo>
                  <a:pt x="18785" y="68587"/>
                  <a:pt x="3694" y="84492"/>
                  <a:pt x="806" y="97508"/>
                </a:cubicBezTo>
                <a:cubicBezTo>
                  <a:pt x="-2082" y="110525"/>
                  <a:pt x="3410" y="126226"/>
                  <a:pt x="13009" y="130700"/>
                </a:cubicBezTo>
                <a:cubicBezTo>
                  <a:pt x="22609" y="135174"/>
                  <a:pt x="45672" y="124517"/>
                  <a:pt x="58403" y="124354"/>
                </a:cubicBezTo>
                <a:cubicBezTo>
                  <a:pt x="71135" y="124191"/>
                  <a:pt x="81995" y="135377"/>
                  <a:pt x="89398" y="129723"/>
                </a:cubicBezTo>
                <a:cubicBezTo>
                  <a:pt x="96801" y="124069"/>
                  <a:pt x="95988" y="102348"/>
                  <a:pt x="102822" y="90430"/>
                </a:cubicBezTo>
                <a:close/>
              </a:path>
            </a:pathLst>
          </a:cu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22" name="Google Shape;822;p47"/>
          <p:cNvSpPr/>
          <p:nvPr/>
        </p:nvSpPr>
        <p:spPr>
          <a:xfrm rot="10257196">
            <a:off x="6929504" y="3077834"/>
            <a:ext cx="1765605" cy="1763470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3" name="Google Shape;823;p47"/>
          <p:cNvSpPr/>
          <p:nvPr/>
        </p:nvSpPr>
        <p:spPr>
          <a:xfrm flipH="1">
            <a:off x="7968777" y="4539133"/>
            <a:ext cx="797671" cy="796681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4" name="Google Shape;824;p47"/>
          <p:cNvSpPr/>
          <p:nvPr/>
        </p:nvSpPr>
        <p:spPr>
          <a:xfrm flipH="1">
            <a:off x="8526427" y="4410968"/>
            <a:ext cx="466124" cy="465576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5" name="Google Shape;825;p47"/>
          <p:cNvSpPr/>
          <p:nvPr/>
        </p:nvSpPr>
        <p:spPr>
          <a:xfrm flipH="1">
            <a:off x="6821148" y="2987471"/>
            <a:ext cx="1359912" cy="741876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6" name="Google Shape;826;p47"/>
          <p:cNvSpPr/>
          <p:nvPr/>
        </p:nvSpPr>
        <p:spPr>
          <a:xfrm rot="-2700091">
            <a:off x="8015053" y="4370929"/>
            <a:ext cx="831450" cy="475283"/>
          </a:xfrm>
          <a:custGeom>
            <a:avLst/>
            <a:gdLst/>
            <a:ahLst/>
            <a:cxnLst/>
            <a:rect l="l" t="t" r="r" b="b"/>
            <a:pathLst>
              <a:path w="12457" h="7121" extrusionOk="0">
                <a:moveTo>
                  <a:pt x="4027" y="748"/>
                </a:moveTo>
                <a:cubicBezTo>
                  <a:pt x="4003" y="772"/>
                  <a:pt x="3978" y="772"/>
                  <a:pt x="3930" y="797"/>
                </a:cubicBezTo>
                <a:cubicBezTo>
                  <a:pt x="3930" y="772"/>
                  <a:pt x="3905" y="748"/>
                  <a:pt x="3905" y="748"/>
                </a:cubicBezTo>
                <a:close/>
                <a:moveTo>
                  <a:pt x="4367" y="821"/>
                </a:moveTo>
                <a:cubicBezTo>
                  <a:pt x="4391" y="821"/>
                  <a:pt x="4416" y="821"/>
                  <a:pt x="4416" y="845"/>
                </a:cubicBezTo>
                <a:lnTo>
                  <a:pt x="4148" y="991"/>
                </a:lnTo>
                <a:cubicBezTo>
                  <a:pt x="4124" y="967"/>
                  <a:pt x="4124" y="967"/>
                  <a:pt x="4100" y="967"/>
                </a:cubicBezTo>
                <a:cubicBezTo>
                  <a:pt x="4197" y="918"/>
                  <a:pt x="4270" y="870"/>
                  <a:pt x="4367" y="821"/>
                </a:cubicBezTo>
                <a:close/>
                <a:moveTo>
                  <a:pt x="4731" y="918"/>
                </a:moveTo>
                <a:cubicBezTo>
                  <a:pt x="4780" y="918"/>
                  <a:pt x="4829" y="942"/>
                  <a:pt x="4877" y="942"/>
                </a:cubicBezTo>
                <a:cubicBezTo>
                  <a:pt x="4731" y="1040"/>
                  <a:pt x="4561" y="1088"/>
                  <a:pt x="4416" y="1137"/>
                </a:cubicBezTo>
                <a:cubicBezTo>
                  <a:pt x="4391" y="1137"/>
                  <a:pt x="4367" y="1137"/>
                  <a:pt x="4343" y="1113"/>
                </a:cubicBezTo>
                <a:lnTo>
                  <a:pt x="4707" y="918"/>
                </a:lnTo>
                <a:close/>
                <a:moveTo>
                  <a:pt x="5169" y="1040"/>
                </a:moveTo>
                <a:cubicBezTo>
                  <a:pt x="5266" y="1088"/>
                  <a:pt x="5339" y="1113"/>
                  <a:pt x="5436" y="1137"/>
                </a:cubicBezTo>
                <a:cubicBezTo>
                  <a:pt x="5242" y="1210"/>
                  <a:pt x="5047" y="1307"/>
                  <a:pt x="4829" y="1355"/>
                </a:cubicBezTo>
                <a:cubicBezTo>
                  <a:pt x="4780" y="1331"/>
                  <a:pt x="4707" y="1307"/>
                  <a:pt x="4659" y="1283"/>
                </a:cubicBezTo>
                <a:cubicBezTo>
                  <a:pt x="4829" y="1210"/>
                  <a:pt x="4999" y="1137"/>
                  <a:pt x="5144" y="1064"/>
                </a:cubicBezTo>
                <a:cubicBezTo>
                  <a:pt x="5144" y="1064"/>
                  <a:pt x="5144" y="1040"/>
                  <a:pt x="5169" y="1040"/>
                </a:cubicBezTo>
                <a:close/>
                <a:moveTo>
                  <a:pt x="5703" y="1234"/>
                </a:moveTo>
                <a:cubicBezTo>
                  <a:pt x="5776" y="1258"/>
                  <a:pt x="5849" y="1283"/>
                  <a:pt x="5922" y="1307"/>
                </a:cubicBezTo>
                <a:cubicBezTo>
                  <a:pt x="5752" y="1404"/>
                  <a:pt x="5557" y="1501"/>
                  <a:pt x="5387" y="1598"/>
                </a:cubicBezTo>
                <a:cubicBezTo>
                  <a:pt x="5290" y="1550"/>
                  <a:pt x="5217" y="1525"/>
                  <a:pt x="5120" y="1477"/>
                </a:cubicBezTo>
                <a:cubicBezTo>
                  <a:pt x="5290" y="1428"/>
                  <a:pt x="5460" y="1355"/>
                  <a:pt x="5655" y="1283"/>
                </a:cubicBezTo>
                <a:cubicBezTo>
                  <a:pt x="5679" y="1283"/>
                  <a:pt x="5703" y="1258"/>
                  <a:pt x="5703" y="1234"/>
                </a:cubicBezTo>
                <a:close/>
                <a:moveTo>
                  <a:pt x="5006" y="217"/>
                </a:moveTo>
                <a:cubicBezTo>
                  <a:pt x="6101" y="217"/>
                  <a:pt x="7270" y="862"/>
                  <a:pt x="8011" y="1623"/>
                </a:cubicBezTo>
                <a:cubicBezTo>
                  <a:pt x="6748" y="1550"/>
                  <a:pt x="5655" y="894"/>
                  <a:pt x="4440" y="627"/>
                </a:cubicBezTo>
                <a:cubicBezTo>
                  <a:pt x="4423" y="610"/>
                  <a:pt x="4406" y="592"/>
                  <a:pt x="4380" y="592"/>
                </a:cubicBezTo>
                <a:cubicBezTo>
                  <a:pt x="4369" y="592"/>
                  <a:pt x="4357" y="595"/>
                  <a:pt x="4343" y="602"/>
                </a:cubicBezTo>
                <a:cubicBezTo>
                  <a:pt x="4197" y="578"/>
                  <a:pt x="4051" y="530"/>
                  <a:pt x="3905" y="530"/>
                </a:cubicBezTo>
                <a:cubicBezTo>
                  <a:pt x="3954" y="432"/>
                  <a:pt x="4076" y="359"/>
                  <a:pt x="4318" y="311"/>
                </a:cubicBezTo>
                <a:cubicBezTo>
                  <a:pt x="4541" y="247"/>
                  <a:pt x="4772" y="217"/>
                  <a:pt x="5006" y="217"/>
                </a:cubicBezTo>
                <a:close/>
                <a:moveTo>
                  <a:pt x="6165" y="1404"/>
                </a:moveTo>
                <a:lnTo>
                  <a:pt x="6383" y="1477"/>
                </a:lnTo>
                <a:cubicBezTo>
                  <a:pt x="6238" y="1574"/>
                  <a:pt x="6092" y="1671"/>
                  <a:pt x="5922" y="1744"/>
                </a:cubicBezTo>
                <a:cubicBezTo>
                  <a:pt x="5897" y="1744"/>
                  <a:pt x="5897" y="1744"/>
                  <a:pt x="5873" y="1768"/>
                </a:cubicBezTo>
                <a:cubicBezTo>
                  <a:pt x="5800" y="1744"/>
                  <a:pt x="5727" y="1720"/>
                  <a:pt x="5655" y="1696"/>
                </a:cubicBezTo>
                <a:cubicBezTo>
                  <a:pt x="5825" y="1623"/>
                  <a:pt x="5995" y="1525"/>
                  <a:pt x="6140" y="1428"/>
                </a:cubicBezTo>
                <a:cubicBezTo>
                  <a:pt x="6165" y="1428"/>
                  <a:pt x="6165" y="1404"/>
                  <a:pt x="6165" y="1404"/>
                </a:cubicBezTo>
                <a:close/>
                <a:moveTo>
                  <a:pt x="6626" y="1550"/>
                </a:moveTo>
                <a:cubicBezTo>
                  <a:pt x="6723" y="1598"/>
                  <a:pt x="6796" y="1623"/>
                  <a:pt x="6869" y="1647"/>
                </a:cubicBezTo>
                <a:cubicBezTo>
                  <a:pt x="6748" y="1720"/>
                  <a:pt x="6602" y="1817"/>
                  <a:pt x="6432" y="1890"/>
                </a:cubicBezTo>
                <a:cubicBezTo>
                  <a:pt x="6359" y="1890"/>
                  <a:pt x="6262" y="1866"/>
                  <a:pt x="6189" y="1841"/>
                </a:cubicBezTo>
                <a:cubicBezTo>
                  <a:pt x="6335" y="1768"/>
                  <a:pt x="6456" y="1671"/>
                  <a:pt x="6602" y="1598"/>
                </a:cubicBezTo>
                <a:cubicBezTo>
                  <a:pt x="6602" y="1574"/>
                  <a:pt x="6626" y="1574"/>
                  <a:pt x="6626" y="1550"/>
                </a:cubicBezTo>
                <a:close/>
                <a:moveTo>
                  <a:pt x="7695" y="1817"/>
                </a:moveTo>
                <a:cubicBezTo>
                  <a:pt x="7744" y="1817"/>
                  <a:pt x="7792" y="1841"/>
                  <a:pt x="7841" y="1841"/>
                </a:cubicBezTo>
                <a:cubicBezTo>
                  <a:pt x="7744" y="1866"/>
                  <a:pt x="7671" y="1890"/>
                  <a:pt x="7574" y="1890"/>
                </a:cubicBezTo>
                <a:cubicBezTo>
                  <a:pt x="7598" y="1866"/>
                  <a:pt x="7647" y="1841"/>
                  <a:pt x="7695" y="1817"/>
                </a:cubicBezTo>
                <a:close/>
                <a:moveTo>
                  <a:pt x="7161" y="1720"/>
                </a:moveTo>
                <a:cubicBezTo>
                  <a:pt x="7234" y="1720"/>
                  <a:pt x="7306" y="1744"/>
                  <a:pt x="7404" y="1768"/>
                </a:cubicBezTo>
                <a:cubicBezTo>
                  <a:pt x="7306" y="1817"/>
                  <a:pt x="7209" y="1866"/>
                  <a:pt x="7136" y="1914"/>
                </a:cubicBezTo>
                <a:cubicBezTo>
                  <a:pt x="7112" y="1938"/>
                  <a:pt x="7112" y="1938"/>
                  <a:pt x="7088" y="1938"/>
                </a:cubicBezTo>
                <a:lnTo>
                  <a:pt x="6796" y="1938"/>
                </a:lnTo>
                <a:cubicBezTo>
                  <a:pt x="6918" y="1866"/>
                  <a:pt x="7039" y="1793"/>
                  <a:pt x="7161" y="1720"/>
                </a:cubicBezTo>
                <a:close/>
                <a:moveTo>
                  <a:pt x="6262" y="2764"/>
                </a:moveTo>
                <a:lnTo>
                  <a:pt x="6262" y="2764"/>
                </a:lnTo>
                <a:cubicBezTo>
                  <a:pt x="6116" y="2862"/>
                  <a:pt x="5970" y="2983"/>
                  <a:pt x="5800" y="3080"/>
                </a:cubicBezTo>
                <a:cubicBezTo>
                  <a:pt x="5849" y="3007"/>
                  <a:pt x="5897" y="2934"/>
                  <a:pt x="5922" y="2862"/>
                </a:cubicBezTo>
                <a:cubicBezTo>
                  <a:pt x="6043" y="2813"/>
                  <a:pt x="6165" y="2789"/>
                  <a:pt x="6262" y="2764"/>
                </a:cubicBezTo>
                <a:close/>
                <a:moveTo>
                  <a:pt x="5630" y="2934"/>
                </a:moveTo>
                <a:lnTo>
                  <a:pt x="5630" y="2934"/>
                </a:lnTo>
                <a:cubicBezTo>
                  <a:pt x="5582" y="3056"/>
                  <a:pt x="5509" y="3153"/>
                  <a:pt x="5460" y="3275"/>
                </a:cubicBezTo>
                <a:cubicBezTo>
                  <a:pt x="5387" y="3323"/>
                  <a:pt x="5314" y="3347"/>
                  <a:pt x="5242" y="3396"/>
                </a:cubicBezTo>
                <a:cubicBezTo>
                  <a:pt x="5314" y="3250"/>
                  <a:pt x="5387" y="3129"/>
                  <a:pt x="5460" y="3007"/>
                </a:cubicBezTo>
                <a:cubicBezTo>
                  <a:pt x="5460" y="2983"/>
                  <a:pt x="5460" y="2983"/>
                  <a:pt x="5484" y="2983"/>
                </a:cubicBezTo>
                <a:cubicBezTo>
                  <a:pt x="5533" y="2959"/>
                  <a:pt x="5582" y="2959"/>
                  <a:pt x="5630" y="2934"/>
                </a:cubicBezTo>
                <a:close/>
                <a:moveTo>
                  <a:pt x="4177" y="2612"/>
                </a:moveTo>
                <a:cubicBezTo>
                  <a:pt x="4618" y="2612"/>
                  <a:pt x="5062" y="2624"/>
                  <a:pt x="5503" y="2624"/>
                </a:cubicBezTo>
                <a:cubicBezTo>
                  <a:pt x="5659" y="2624"/>
                  <a:pt x="5815" y="2623"/>
                  <a:pt x="5970" y="2619"/>
                </a:cubicBezTo>
                <a:lnTo>
                  <a:pt x="5970" y="2619"/>
                </a:lnTo>
                <a:cubicBezTo>
                  <a:pt x="5387" y="2789"/>
                  <a:pt x="4804" y="2934"/>
                  <a:pt x="4197" y="3032"/>
                </a:cubicBezTo>
                <a:cubicBezTo>
                  <a:pt x="3468" y="3177"/>
                  <a:pt x="2764" y="3275"/>
                  <a:pt x="2035" y="3299"/>
                </a:cubicBezTo>
                <a:cubicBezTo>
                  <a:pt x="1549" y="3323"/>
                  <a:pt x="1088" y="3347"/>
                  <a:pt x="626" y="3469"/>
                </a:cubicBezTo>
                <a:lnTo>
                  <a:pt x="626" y="3469"/>
                </a:lnTo>
                <a:cubicBezTo>
                  <a:pt x="1681" y="2710"/>
                  <a:pt x="2915" y="2612"/>
                  <a:pt x="4177" y="2612"/>
                </a:cubicBezTo>
                <a:close/>
                <a:moveTo>
                  <a:pt x="5193" y="3056"/>
                </a:moveTo>
                <a:cubicBezTo>
                  <a:pt x="5096" y="3202"/>
                  <a:pt x="4999" y="3372"/>
                  <a:pt x="4877" y="3542"/>
                </a:cubicBezTo>
                <a:cubicBezTo>
                  <a:pt x="4804" y="3566"/>
                  <a:pt x="4707" y="3590"/>
                  <a:pt x="4634" y="3615"/>
                </a:cubicBezTo>
                <a:cubicBezTo>
                  <a:pt x="4731" y="3469"/>
                  <a:pt x="4829" y="3299"/>
                  <a:pt x="4950" y="3153"/>
                </a:cubicBezTo>
                <a:cubicBezTo>
                  <a:pt x="4974" y="3153"/>
                  <a:pt x="4974" y="3129"/>
                  <a:pt x="4974" y="3104"/>
                </a:cubicBezTo>
                <a:cubicBezTo>
                  <a:pt x="5047" y="3080"/>
                  <a:pt x="5120" y="3056"/>
                  <a:pt x="5193" y="3056"/>
                </a:cubicBezTo>
                <a:close/>
                <a:moveTo>
                  <a:pt x="893" y="3639"/>
                </a:moveTo>
                <a:cubicBezTo>
                  <a:pt x="845" y="3663"/>
                  <a:pt x="796" y="3712"/>
                  <a:pt x="747" y="3736"/>
                </a:cubicBezTo>
                <a:cubicBezTo>
                  <a:pt x="699" y="3712"/>
                  <a:pt x="675" y="3712"/>
                  <a:pt x="626" y="3688"/>
                </a:cubicBezTo>
                <a:cubicBezTo>
                  <a:pt x="723" y="3663"/>
                  <a:pt x="796" y="3639"/>
                  <a:pt x="893" y="3639"/>
                </a:cubicBezTo>
                <a:close/>
                <a:moveTo>
                  <a:pt x="10218" y="1729"/>
                </a:moveTo>
                <a:cubicBezTo>
                  <a:pt x="10340" y="1729"/>
                  <a:pt x="10467" y="1772"/>
                  <a:pt x="10586" y="1866"/>
                </a:cubicBezTo>
                <a:cubicBezTo>
                  <a:pt x="11290" y="2376"/>
                  <a:pt x="10489" y="3153"/>
                  <a:pt x="9979" y="3712"/>
                </a:cubicBezTo>
                <a:cubicBezTo>
                  <a:pt x="10076" y="3420"/>
                  <a:pt x="10173" y="3104"/>
                  <a:pt x="10319" y="2813"/>
                </a:cubicBezTo>
                <a:cubicBezTo>
                  <a:pt x="10352" y="2713"/>
                  <a:pt x="10272" y="2637"/>
                  <a:pt x="10202" y="2637"/>
                </a:cubicBezTo>
                <a:cubicBezTo>
                  <a:pt x="10170" y="2637"/>
                  <a:pt x="10140" y="2653"/>
                  <a:pt x="10124" y="2692"/>
                </a:cubicBezTo>
                <a:cubicBezTo>
                  <a:pt x="9979" y="3032"/>
                  <a:pt x="9881" y="3372"/>
                  <a:pt x="9760" y="3736"/>
                </a:cubicBezTo>
                <a:cubicBezTo>
                  <a:pt x="9711" y="3420"/>
                  <a:pt x="9663" y="3129"/>
                  <a:pt x="9638" y="2813"/>
                </a:cubicBezTo>
                <a:cubicBezTo>
                  <a:pt x="9638" y="2619"/>
                  <a:pt x="9614" y="2327"/>
                  <a:pt x="9687" y="2133"/>
                </a:cubicBezTo>
                <a:cubicBezTo>
                  <a:pt x="9782" y="1880"/>
                  <a:pt x="9990" y="1729"/>
                  <a:pt x="10218" y="1729"/>
                </a:cubicBezTo>
                <a:close/>
                <a:moveTo>
                  <a:pt x="8304" y="2063"/>
                </a:moveTo>
                <a:cubicBezTo>
                  <a:pt x="8622" y="2063"/>
                  <a:pt x="8943" y="2353"/>
                  <a:pt x="9104" y="2643"/>
                </a:cubicBezTo>
                <a:cubicBezTo>
                  <a:pt x="9274" y="2959"/>
                  <a:pt x="9371" y="3275"/>
                  <a:pt x="9468" y="3615"/>
                </a:cubicBezTo>
                <a:cubicBezTo>
                  <a:pt x="9177" y="3250"/>
                  <a:pt x="8861" y="2910"/>
                  <a:pt x="8545" y="2570"/>
                </a:cubicBezTo>
                <a:cubicBezTo>
                  <a:pt x="8521" y="2540"/>
                  <a:pt x="8495" y="2528"/>
                  <a:pt x="8469" y="2528"/>
                </a:cubicBezTo>
                <a:cubicBezTo>
                  <a:pt x="8391" y="2528"/>
                  <a:pt x="8326" y="2643"/>
                  <a:pt x="8400" y="2716"/>
                </a:cubicBezTo>
                <a:cubicBezTo>
                  <a:pt x="8691" y="3056"/>
                  <a:pt x="9007" y="3396"/>
                  <a:pt x="9298" y="3760"/>
                </a:cubicBezTo>
                <a:cubicBezTo>
                  <a:pt x="8667" y="3566"/>
                  <a:pt x="7452" y="2862"/>
                  <a:pt x="7841" y="2327"/>
                </a:cubicBezTo>
                <a:cubicBezTo>
                  <a:pt x="7980" y="2139"/>
                  <a:pt x="8142" y="2063"/>
                  <a:pt x="8304" y="2063"/>
                </a:cubicBezTo>
                <a:close/>
                <a:moveTo>
                  <a:pt x="4707" y="3153"/>
                </a:moveTo>
                <a:lnTo>
                  <a:pt x="4707" y="3153"/>
                </a:lnTo>
                <a:cubicBezTo>
                  <a:pt x="4586" y="3323"/>
                  <a:pt x="4464" y="3493"/>
                  <a:pt x="4343" y="3663"/>
                </a:cubicBezTo>
                <a:cubicBezTo>
                  <a:pt x="4343" y="3688"/>
                  <a:pt x="4343" y="3712"/>
                  <a:pt x="4343" y="3736"/>
                </a:cubicBezTo>
                <a:cubicBezTo>
                  <a:pt x="4246" y="3736"/>
                  <a:pt x="4173" y="3760"/>
                  <a:pt x="4076" y="3785"/>
                </a:cubicBezTo>
                <a:cubicBezTo>
                  <a:pt x="4221" y="3615"/>
                  <a:pt x="4343" y="3445"/>
                  <a:pt x="4489" y="3275"/>
                </a:cubicBezTo>
                <a:cubicBezTo>
                  <a:pt x="4489" y="3250"/>
                  <a:pt x="4489" y="3226"/>
                  <a:pt x="4489" y="3202"/>
                </a:cubicBezTo>
                <a:lnTo>
                  <a:pt x="4513" y="3202"/>
                </a:lnTo>
                <a:cubicBezTo>
                  <a:pt x="4561" y="3177"/>
                  <a:pt x="4634" y="3177"/>
                  <a:pt x="4707" y="3153"/>
                </a:cubicBezTo>
                <a:close/>
                <a:moveTo>
                  <a:pt x="1622" y="3542"/>
                </a:moveTo>
                <a:cubicBezTo>
                  <a:pt x="1476" y="3639"/>
                  <a:pt x="1355" y="3736"/>
                  <a:pt x="1209" y="3833"/>
                </a:cubicBezTo>
                <a:cubicBezTo>
                  <a:pt x="1136" y="3833"/>
                  <a:pt x="1088" y="3809"/>
                  <a:pt x="1039" y="3809"/>
                </a:cubicBezTo>
                <a:cubicBezTo>
                  <a:pt x="1136" y="3736"/>
                  <a:pt x="1233" y="3639"/>
                  <a:pt x="1355" y="3566"/>
                </a:cubicBezTo>
                <a:cubicBezTo>
                  <a:pt x="1452" y="3566"/>
                  <a:pt x="1525" y="3542"/>
                  <a:pt x="1622" y="3542"/>
                </a:cubicBezTo>
                <a:close/>
                <a:moveTo>
                  <a:pt x="4221" y="3250"/>
                </a:moveTo>
                <a:cubicBezTo>
                  <a:pt x="4076" y="3445"/>
                  <a:pt x="3905" y="3639"/>
                  <a:pt x="3760" y="3858"/>
                </a:cubicBezTo>
                <a:cubicBezTo>
                  <a:pt x="3638" y="3882"/>
                  <a:pt x="3493" y="3906"/>
                  <a:pt x="3371" y="3906"/>
                </a:cubicBezTo>
                <a:cubicBezTo>
                  <a:pt x="3541" y="3760"/>
                  <a:pt x="3687" y="3566"/>
                  <a:pt x="3833" y="3372"/>
                </a:cubicBezTo>
                <a:cubicBezTo>
                  <a:pt x="3833" y="3347"/>
                  <a:pt x="3833" y="3347"/>
                  <a:pt x="3833" y="3323"/>
                </a:cubicBezTo>
                <a:cubicBezTo>
                  <a:pt x="3954" y="3299"/>
                  <a:pt x="4100" y="3275"/>
                  <a:pt x="4221" y="3250"/>
                </a:cubicBezTo>
                <a:close/>
                <a:moveTo>
                  <a:pt x="2424" y="3493"/>
                </a:moveTo>
                <a:cubicBezTo>
                  <a:pt x="2278" y="3663"/>
                  <a:pt x="2108" y="3809"/>
                  <a:pt x="1938" y="3955"/>
                </a:cubicBezTo>
                <a:cubicBezTo>
                  <a:pt x="1792" y="3930"/>
                  <a:pt x="1646" y="3906"/>
                  <a:pt x="1501" y="3882"/>
                </a:cubicBezTo>
                <a:cubicBezTo>
                  <a:pt x="1671" y="3785"/>
                  <a:pt x="1816" y="3663"/>
                  <a:pt x="1986" y="3542"/>
                </a:cubicBezTo>
                <a:cubicBezTo>
                  <a:pt x="2011" y="3542"/>
                  <a:pt x="2011" y="3517"/>
                  <a:pt x="2011" y="3517"/>
                </a:cubicBezTo>
                <a:cubicBezTo>
                  <a:pt x="2156" y="3517"/>
                  <a:pt x="2278" y="3517"/>
                  <a:pt x="2424" y="3493"/>
                </a:cubicBezTo>
                <a:close/>
                <a:moveTo>
                  <a:pt x="3541" y="3372"/>
                </a:moveTo>
                <a:cubicBezTo>
                  <a:pt x="3395" y="3566"/>
                  <a:pt x="3250" y="3760"/>
                  <a:pt x="3055" y="3930"/>
                </a:cubicBezTo>
                <a:cubicBezTo>
                  <a:pt x="3055" y="3930"/>
                  <a:pt x="3055" y="3930"/>
                  <a:pt x="3031" y="3955"/>
                </a:cubicBezTo>
                <a:lnTo>
                  <a:pt x="2788" y="3955"/>
                </a:lnTo>
                <a:cubicBezTo>
                  <a:pt x="2982" y="3785"/>
                  <a:pt x="3152" y="3615"/>
                  <a:pt x="3347" y="3445"/>
                </a:cubicBezTo>
                <a:cubicBezTo>
                  <a:pt x="3347" y="3445"/>
                  <a:pt x="3371" y="3420"/>
                  <a:pt x="3371" y="3396"/>
                </a:cubicBezTo>
                <a:lnTo>
                  <a:pt x="3541" y="3372"/>
                </a:lnTo>
                <a:close/>
                <a:moveTo>
                  <a:pt x="3031" y="3445"/>
                </a:moveTo>
                <a:lnTo>
                  <a:pt x="3031" y="3445"/>
                </a:lnTo>
                <a:cubicBezTo>
                  <a:pt x="2861" y="3639"/>
                  <a:pt x="2667" y="3809"/>
                  <a:pt x="2472" y="3979"/>
                </a:cubicBezTo>
                <a:cubicBezTo>
                  <a:pt x="2399" y="3979"/>
                  <a:pt x="2326" y="3955"/>
                  <a:pt x="2254" y="3955"/>
                </a:cubicBezTo>
                <a:cubicBezTo>
                  <a:pt x="2424" y="3809"/>
                  <a:pt x="2594" y="3639"/>
                  <a:pt x="2764" y="3469"/>
                </a:cubicBezTo>
                <a:cubicBezTo>
                  <a:pt x="2861" y="3469"/>
                  <a:pt x="2934" y="3469"/>
                  <a:pt x="3031" y="3445"/>
                </a:cubicBezTo>
                <a:close/>
                <a:moveTo>
                  <a:pt x="11143" y="4018"/>
                </a:moveTo>
                <a:cubicBezTo>
                  <a:pt x="11201" y="4018"/>
                  <a:pt x="11258" y="4020"/>
                  <a:pt x="11315" y="4028"/>
                </a:cubicBezTo>
                <a:cubicBezTo>
                  <a:pt x="11485" y="4052"/>
                  <a:pt x="11655" y="4076"/>
                  <a:pt x="11800" y="4149"/>
                </a:cubicBezTo>
                <a:cubicBezTo>
                  <a:pt x="12043" y="4295"/>
                  <a:pt x="12043" y="4392"/>
                  <a:pt x="11971" y="4659"/>
                </a:cubicBezTo>
                <a:cubicBezTo>
                  <a:pt x="11890" y="4920"/>
                  <a:pt x="11860" y="4982"/>
                  <a:pt x="11687" y="4982"/>
                </a:cubicBezTo>
                <a:cubicBezTo>
                  <a:pt x="11651" y="4982"/>
                  <a:pt x="11608" y="4979"/>
                  <a:pt x="11558" y="4975"/>
                </a:cubicBezTo>
                <a:cubicBezTo>
                  <a:pt x="11388" y="4975"/>
                  <a:pt x="11217" y="4902"/>
                  <a:pt x="11072" y="4854"/>
                </a:cubicBezTo>
                <a:cubicBezTo>
                  <a:pt x="10804" y="4756"/>
                  <a:pt x="10537" y="4635"/>
                  <a:pt x="10319" y="4441"/>
                </a:cubicBezTo>
                <a:cubicBezTo>
                  <a:pt x="10246" y="4368"/>
                  <a:pt x="10173" y="4295"/>
                  <a:pt x="10100" y="4222"/>
                </a:cubicBezTo>
                <a:lnTo>
                  <a:pt x="10100" y="4222"/>
                </a:lnTo>
                <a:cubicBezTo>
                  <a:pt x="10513" y="4319"/>
                  <a:pt x="10926" y="4489"/>
                  <a:pt x="11339" y="4562"/>
                </a:cubicBezTo>
                <a:cubicBezTo>
                  <a:pt x="11347" y="4563"/>
                  <a:pt x="11356" y="4564"/>
                  <a:pt x="11364" y="4564"/>
                </a:cubicBezTo>
                <a:cubicBezTo>
                  <a:pt x="11490" y="4564"/>
                  <a:pt x="11526" y="4391"/>
                  <a:pt x="11412" y="4368"/>
                </a:cubicBezTo>
                <a:cubicBezTo>
                  <a:pt x="11047" y="4295"/>
                  <a:pt x="10732" y="4173"/>
                  <a:pt x="10392" y="4076"/>
                </a:cubicBezTo>
                <a:cubicBezTo>
                  <a:pt x="10489" y="4076"/>
                  <a:pt x="10610" y="4052"/>
                  <a:pt x="10707" y="4052"/>
                </a:cubicBezTo>
                <a:cubicBezTo>
                  <a:pt x="10862" y="4035"/>
                  <a:pt x="11004" y="4018"/>
                  <a:pt x="11143" y="4018"/>
                </a:cubicBezTo>
                <a:close/>
                <a:moveTo>
                  <a:pt x="8201" y="3946"/>
                </a:moveTo>
                <a:cubicBezTo>
                  <a:pt x="8641" y="3946"/>
                  <a:pt x="9112" y="4050"/>
                  <a:pt x="9420" y="4198"/>
                </a:cubicBezTo>
                <a:cubicBezTo>
                  <a:pt x="8958" y="4246"/>
                  <a:pt x="8521" y="4295"/>
                  <a:pt x="8059" y="4368"/>
                </a:cubicBezTo>
                <a:cubicBezTo>
                  <a:pt x="7921" y="4391"/>
                  <a:pt x="7980" y="4588"/>
                  <a:pt x="8089" y="4588"/>
                </a:cubicBezTo>
                <a:cubicBezTo>
                  <a:pt x="8095" y="4588"/>
                  <a:pt x="8102" y="4588"/>
                  <a:pt x="8108" y="4586"/>
                </a:cubicBezTo>
                <a:cubicBezTo>
                  <a:pt x="8570" y="4489"/>
                  <a:pt x="9007" y="4441"/>
                  <a:pt x="9444" y="4416"/>
                </a:cubicBezTo>
                <a:lnTo>
                  <a:pt x="9444" y="4416"/>
                </a:lnTo>
                <a:cubicBezTo>
                  <a:pt x="9104" y="4732"/>
                  <a:pt x="8642" y="5024"/>
                  <a:pt x="8205" y="5169"/>
                </a:cubicBezTo>
                <a:cubicBezTo>
                  <a:pt x="8066" y="5216"/>
                  <a:pt x="7923" y="5245"/>
                  <a:pt x="7787" y="5245"/>
                </a:cubicBezTo>
                <a:cubicBezTo>
                  <a:pt x="7568" y="5245"/>
                  <a:pt x="7368" y="5170"/>
                  <a:pt x="7234" y="4975"/>
                </a:cubicBezTo>
                <a:cubicBezTo>
                  <a:pt x="7088" y="4756"/>
                  <a:pt x="7039" y="4489"/>
                  <a:pt x="7185" y="4295"/>
                </a:cubicBezTo>
                <a:cubicBezTo>
                  <a:pt x="7376" y="4044"/>
                  <a:pt x="7774" y="3946"/>
                  <a:pt x="8201" y="3946"/>
                </a:cubicBezTo>
                <a:close/>
                <a:moveTo>
                  <a:pt x="9881" y="4416"/>
                </a:moveTo>
                <a:cubicBezTo>
                  <a:pt x="10221" y="4878"/>
                  <a:pt x="10513" y="5485"/>
                  <a:pt x="10562" y="6044"/>
                </a:cubicBezTo>
                <a:cubicBezTo>
                  <a:pt x="10562" y="6408"/>
                  <a:pt x="10416" y="6675"/>
                  <a:pt x="10100" y="6821"/>
                </a:cubicBezTo>
                <a:cubicBezTo>
                  <a:pt x="9999" y="6872"/>
                  <a:pt x="9911" y="6901"/>
                  <a:pt x="9832" y="6901"/>
                </a:cubicBezTo>
                <a:cubicBezTo>
                  <a:pt x="9720" y="6901"/>
                  <a:pt x="9627" y="6842"/>
                  <a:pt x="9541" y="6700"/>
                </a:cubicBezTo>
                <a:cubicBezTo>
                  <a:pt x="9274" y="6190"/>
                  <a:pt x="9444" y="5242"/>
                  <a:pt x="9687" y="4611"/>
                </a:cubicBezTo>
                <a:cubicBezTo>
                  <a:pt x="9760" y="4951"/>
                  <a:pt x="9833" y="5315"/>
                  <a:pt x="9881" y="5655"/>
                </a:cubicBezTo>
                <a:cubicBezTo>
                  <a:pt x="9881" y="5728"/>
                  <a:pt x="9936" y="5764"/>
                  <a:pt x="9988" y="5764"/>
                </a:cubicBezTo>
                <a:cubicBezTo>
                  <a:pt x="10039" y="5764"/>
                  <a:pt x="10088" y="5728"/>
                  <a:pt x="10076" y="5655"/>
                </a:cubicBezTo>
                <a:cubicBezTo>
                  <a:pt x="10027" y="5242"/>
                  <a:pt x="9954" y="4829"/>
                  <a:pt x="9881" y="4416"/>
                </a:cubicBezTo>
                <a:close/>
                <a:moveTo>
                  <a:pt x="4971" y="1"/>
                </a:moveTo>
                <a:cubicBezTo>
                  <a:pt x="4442" y="1"/>
                  <a:pt x="3931" y="143"/>
                  <a:pt x="3493" y="481"/>
                </a:cubicBezTo>
                <a:cubicBezTo>
                  <a:pt x="3468" y="530"/>
                  <a:pt x="3444" y="578"/>
                  <a:pt x="3468" y="627"/>
                </a:cubicBezTo>
                <a:cubicBezTo>
                  <a:pt x="3857" y="1258"/>
                  <a:pt x="4707" y="1550"/>
                  <a:pt x="5363" y="1817"/>
                </a:cubicBezTo>
                <a:cubicBezTo>
                  <a:pt x="5880" y="2028"/>
                  <a:pt x="6413" y="2163"/>
                  <a:pt x="6949" y="2163"/>
                </a:cubicBezTo>
                <a:cubicBezTo>
                  <a:pt x="7092" y="2163"/>
                  <a:pt x="7236" y="2153"/>
                  <a:pt x="7379" y="2133"/>
                </a:cubicBezTo>
                <a:lnTo>
                  <a:pt x="7379" y="2133"/>
                </a:lnTo>
                <a:cubicBezTo>
                  <a:pt x="7161" y="2230"/>
                  <a:pt x="6942" y="2303"/>
                  <a:pt x="6723" y="2376"/>
                </a:cubicBezTo>
                <a:cubicBezTo>
                  <a:pt x="6707" y="2376"/>
                  <a:pt x="6691" y="2365"/>
                  <a:pt x="6675" y="2365"/>
                </a:cubicBezTo>
                <a:cubicBezTo>
                  <a:pt x="6667" y="2365"/>
                  <a:pt x="6659" y="2368"/>
                  <a:pt x="6651" y="2376"/>
                </a:cubicBezTo>
                <a:cubicBezTo>
                  <a:pt x="6231" y="2416"/>
                  <a:pt x="5807" y="2426"/>
                  <a:pt x="5383" y="2426"/>
                </a:cubicBezTo>
                <a:cubicBezTo>
                  <a:pt x="4973" y="2426"/>
                  <a:pt x="4563" y="2417"/>
                  <a:pt x="4156" y="2417"/>
                </a:cubicBezTo>
                <a:cubicBezTo>
                  <a:pt x="2688" y="2417"/>
                  <a:pt x="1263" y="2536"/>
                  <a:pt x="67" y="3639"/>
                </a:cubicBezTo>
                <a:cubicBezTo>
                  <a:pt x="1" y="3705"/>
                  <a:pt x="76" y="3812"/>
                  <a:pt x="163" y="3812"/>
                </a:cubicBezTo>
                <a:cubicBezTo>
                  <a:pt x="172" y="3812"/>
                  <a:pt x="180" y="3811"/>
                  <a:pt x="189" y="3809"/>
                </a:cubicBezTo>
                <a:cubicBezTo>
                  <a:pt x="205" y="3809"/>
                  <a:pt x="221" y="3820"/>
                  <a:pt x="237" y="3820"/>
                </a:cubicBezTo>
                <a:cubicBezTo>
                  <a:pt x="245" y="3820"/>
                  <a:pt x="254" y="3817"/>
                  <a:pt x="262" y="3809"/>
                </a:cubicBezTo>
                <a:cubicBezTo>
                  <a:pt x="553" y="3906"/>
                  <a:pt x="869" y="3979"/>
                  <a:pt x="1185" y="4052"/>
                </a:cubicBezTo>
                <a:lnTo>
                  <a:pt x="1233" y="4052"/>
                </a:lnTo>
                <a:cubicBezTo>
                  <a:pt x="1670" y="4138"/>
                  <a:pt x="2116" y="4181"/>
                  <a:pt x="2562" y="4181"/>
                </a:cubicBezTo>
                <a:cubicBezTo>
                  <a:pt x="3379" y="4181"/>
                  <a:pt x="4195" y="4035"/>
                  <a:pt x="4950" y="3736"/>
                </a:cubicBezTo>
                <a:cubicBezTo>
                  <a:pt x="4974" y="3736"/>
                  <a:pt x="4999" y="3712"/>
                  <a:pt x="4999" y="3712"/>
                </a:cubicBezTo>
                <a:cubicBezTo>
                  <a:pt x="5169" y="3639"/>
                  <a:pt x="5339" y="3566"/>
                  <a:pt x="5509" y="3469"/>
                </a:cubicBezTo>
                <a:cubicBezTo>
                  <a:pt x="5522" y="3475"/>
                  <a:pt x="5533" y="3478"/>
                  <a:pt x="5543" y="3478"/>
                </a:cubicBezTo>
                <a:cubicBezTo>
                  <a:pt x="5570" y="3478"/>
                  <a:pt x="5588" y="3456"/>
                  <a:pt x="5606" y="3420"/>
                </a:cubicBezTo>
                <a:cubicBezTo>
                  <a:pt x="5995" y="3226"/>
                  <a:pt x="6383" y="2959"/>
                  <a:pt x="6723" y="2667"/>
                </a:cubicBezTo>
                <a:cubicBezTo>
                  <a:pt x="6748" y="2643"/>
                  <a:pt x="6748" y="2619"/>
                  <a:pt x="6748" y="2594"/>
                </a:cubicBezTo>
                <a:cubicBezTo>
                  <a:pt x="7039" y="2497"/>
                  <a:pt x="7355" y="2376"/>
                  <a:pt x="7647" y="2254"/>
                </a:cubicBezTo>
                <a:lnTo>
                  <a:pt x="7647" y="2254"/>
                </a:lnTo>
                <a:cubicBezTo>
                  <a:pt x="7306" y="2813"/>
                  <a:pt x="8084" y="3445"/>
                  <a:pt x="8788" y="3785"/>
                </a:cubicBezTo>
                <a:cubicBezTo>
                  <a:pt x="8580" y="3747"/>
                  <a:pt x="8364" y="3725"/>
                  <a:pt x="8155" y="3725"/>
                </a:cubicBezTo>
                <a:cubicBezTo>
                  <a:pt x="7558" y="3725"/>
                  <a:pt x="7019" y="3900"/>
                  <a:pt x="6893" y="4368"/>
                </a:cubicBezTo>
                <a:cubicBezTo>
                  <a:pt x="6748" y="4926"/>
                  <a:pt x="7258" y="5461"/>
                  <a:pt x="7792" y="5461"/>
                </a:cubicBezTo>
                <a:cubicBezTo>
                  <a:pt x="8375" y="5437"/>
                  <a:pt x="8958" y="5096"/>
                  <a:pt x="9420" y="4708"/>
                </a:cubicBezTo>
                <a:lnTo>
                  <a:pt x="9420" y="4708"/>
                </a:lnTo>
                <a:cubicBezTo>
                  <a:pt x="9323" y="5072"/>
                  <a:pt x="9274" y="5461"/>
                  <a:pt x="9250" y="5801"/>
                </a:cubicBezTo>
                <a:cubicBezTo>
                  <a:pt x="9201" y="6190"/>
                  <a:pt x="9177" y="6918"/>
                  <a:pt x="9638" y="7088"/>
                </a:cubicBezTo>
                <a:cubicBezTo>
                  <a:pt x="9705" y="7111"/>
                  <a:pt x="9772" y="7121"/>
                  <a:pt x="9839" y="7121"/>
                </a:cubicBezTo>
                <a:cubicBezTo>
                  <a:pt x="10285" y="7121"/>
                  <a:pt x="10714" y="6664"/>
                  <a:pt x="10756" y="6262"/>
                </a:cubicBezTo>
                <a:cubicBezTo>
                  <a:pt x="10804" y="5752"/>
                  <a:pt x="10610" y="5218"/>
                  <a:pt x="10343" y="4732"/>
                </a:cubicBezTo>
                <a:lnTo>
                  <a:pt x="10343" y="4732"/>
                </a:lnTo>
                <a:cubicBezTo>
                  <a:pt x="10562" y="4878"/>
                  <a:pt x="10829" y="4999"/>
                  <a:pt x="11072" y="5072"/>
                </a:cubicBezTo>
                <a:cubicBezTo>
                  <a:pt x="11234" y="5123"/>
                  <a:pt x="11455" y="5169"/>
                  <a:pt x="11668" y="5169"/>
                </a:cubicBezTo>
                <a:cubicBezTo>
                  <a:pt x="11966" y="5169"/>
                  <a:pt x="12250" y="5078"/>
                  <a:pt x="12335" y="4781"/>
                </a:cubicBezTo>
                <a:cubicBezTo>
                  <a:pt x="12456" y="4343"/>
                  <a:pt x="12019" y="3955"/>
                  <a:pt x="11630" y="3858"/>
                </a:cubicBezTo>
                <a:cubicBezTo>
                  <a:pt x="11480" y="3822"/>
                  <a:pt x="11330" y="3809"/>
                  <a:pt x="11180" y="3809"/>
                </a:cubicBezTo>
                <a:cubicBezTo>
                  <a:pt x="10820" y="3809"/>
                  <a:pt x="10460" y="3882"/>
                  <a:pt x="10100" y="3882"/>
                </a:cubicBezTo>
                <a:cubicBezTo>
                  <a:pt x="10416" y="3517"/>
                  <a:pt x="10780" y="3202"/>
                  <a:pt x="10975" y="2764"/>
                </a:cubicBezTo>
                <a:cubicBezTo>
                  <a:pt x="11169" y="2303"/>
                  <a:pt x="10999" y="1744"/>
                  <a:pt x="10513" y="1574"/>
                </a:cubicBezTo>
                <a:cubicBezTo>
                  <a:pt x="10413" y="1537"/>
                  <a:pt x="10313" y="1520"/>
                  <a:pt x="10216" y="1520"/>
                </a:cubicBezTo>
                <a:cubicBezTo>
                  <a:pt x="9867" y="1520"/>
                  <a:pt x="9564" y="1747"/>
                  <a:pt x="9468" y="2109"/>
                </a:cubicBezTo>
                <a:cubicBezTo>
                  <a:pt x="9420" y="2327"/>
                  <a:pt x="9396" y="2546"/>
                  <a:pt x="9420" y="2764"/>
                </a:cubicBezTo>
                <a:cubicBezTo>
                  <a:pt x="9323" y="2546"/>
                  <a:pt x="9201" y="2351"/>
                  <a:pt x="9055" y="2181"/>
                </a:cubicBezTo>
                <a:cubicBezTo>
                  <a:pt x="8885" y="2011"/>
                  <a:pt x="8667" y="1890"/>
                  <a:pt x="8448" y="1890"/>
                </a:cubicBezTo>
                <a:cubicBezTo>
                  <a:pt x="8472" y="1817"/>
                  <a:pt x="8448" y="1744"/>
                  <a:pt x="8375" y="1720"/>
                </a:cubicBezTo>
                <a:cubicBezTo>
                  <a:pt x="8375" y="1720"/>
                  <a:pt x="8351" y="1720"/>
                  <a:pt x="8351" y="1696"/>
                </a:cubicBezTo>
                <a:cubicBezTo>
                  <a:pt x="7598" y="806"/>
                  <a:pt x="6232" y="1"/>
                  <a:pt x="4971" y="1"/>
                </a:cubicBezTo>
                <a:close/>
              </a:path>
            </a:pathLst>
          </a:custGeom>
          <a:solidFill>
            <a:srgbClr val="5420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1 Minute Relaxing Music With Timer- Music For Peace, Meditation And Concentration">
            <a:hlinkClick r:id="" action="ppaction://media"/>
            <a:extLst>
              <a:ext uri="{FF2B5EF4-FFF2-40B4-BE49-F238E27FC236}">
                <a16:creationId xmlns:a16="http://schemas.microsoft.com/office/drawing/2014/main" id="{80970BF4-01D7-4205-AD17-5706BC7832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22846" y="4436894"/>
            <a:ext cx="609600" cy="609600"/>
          </a:xfrm>
          <a:prstGeom prst="rect">
            <a:avLst/>
          </a:prstGeom>
        </p:spPr>
      </p:pic>
      <p:pic>
        <p:nvPicPr>
          <p:cNvPr id="16" name="Kép 15">
            <a:extLst>
              <a:ext uri="{FF2B5EF4-FFF2-40B4-BE49-F238E27FC236}">
                <a16:creationId xmlns:a16="http://schemas.microsoft.com/office/drawing/2014/main" id="{F07B6CF3-B15B-46C0-B5E4-9DA9A0F2B8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94203" y="4069169"/>
            <a:ext cx="1080299" cy="10639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66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7" name="Google Shape;877;p51"/>
          <p:cNvPicPr preferRelativeResize="0"/>
          <p:nvPr/>
        </p:nvPicPr>
        <p:blipFill>
          <a:blip r:embed="rId4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" y="0"/>
            <a:ext cx="914220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78" name="Google Shape;878;p51"/>
          <p:cNvSpPr/>
          <p:nvPr/>
        </p:nvSpPr>
        <p:spPr>
          <a:xfrm rot="-2231196" flipH="1">
            <a:off x="8114576" y="-279083"/>
            <a:ext cx="1607732" cy="1605933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" name="Google Shape;879;p51"/>
          <p:cNvSpPr/>
          <p:nvPr/>
        </p:nvSpPr>
        <p:spPr>
          <a:xfrm rot="878191" flipH="1">
            <a:off x="5666284" y="-224018"/>
            <a:ext cx="3760584" cy="6008276"/>
          </a:xfrm>
          <a:custGeom>
            <a:avLst/>
            <a:gdLst/>
            <a:ahLst/>
            <a:cxnLst/>
            <a:rect l="l" t="t" r="r" b="b"/>
            <a:pathLst>
              <a:path w="123529" h="197362" extrusionOk="0">
                <a:moveTo>
                  <a:pt x="107739" y="401"/>
                </a:moveTo>
                <a:cubicBezTo>
                  <a:pt x="94143" y="1640"/>
                  <a:pt x="55948" y="-1478"/>
                  <a:pt x="38108" y="11442"/>
                </a:cubicBezTo>
                <a:cubicBezTo>
                  <a:pt x="20268" y="24362"/>
                  <a:pt x="4869" y="54032"/>
                  <a:pt x="700" y="77919"/>
                </a:cubicBezTo>
                <a:cubicBezTo>
                  <a:pt x="-3469" y="101806"/>
                  <a:pt x="12794" y="136434"/>
                  <a:pt x="13094" y="154762"/>
                </a:cubicBezTo>
                <a:cubicBezTo>
                  <a:pt x="13395" y="173090"/>
                  <a:pt x="738" y="181879"/>
                  <a:pt x="2503" y="187888"/>
                </a:cubicBezTo>
                <a:cubicBezTo>
                  <a:pt x="4268" y="193897"/>
                  <a:pt x="21394" y="204150"/>
                  <a:pt x="23685" y="190817"/>
                </a:cubicBezTo>
                <a:cubicBezTo>
                  <a:pt x="25976" y="177484"/>
                  <a:pt x="14183" y="131364"/>
                  <a:pt x="16249" y="107890"/>
                </a:cubicBezTo>
                <a:cubicBezTo>
                  <a:pt x="18315" y="84417"/>
                  <a:pt x="29431" y="65300"/>
                  <a:pt x="36079" y="49976"/>
                </a:cubicBezTo>
                <a:cubicBezTo>
                  <a:pt x="42727" y="34653"/>
                  <a:pt x="42201" y="23611"/>
                  <a:pt x="56135" y="15949"/>
                </a:cubicBezTo>
                <a:cubicBezTo>
                  <a:pt x="70069" y="8287"/>
                  <a:pt x="111081" y="6597"/>
                  <a:pt x="119682" y="4006"/>
                </a:cubicBezTo>
                <a:cubicBezTo>
                  <a:pt x="128283" y="1415"/>
                  <a:pt x="121335" y="-838"/>
                  <a:pt x="107739" y="401"/>
                </a:cubicBezTo>
                <a:close/>
              </a:path>
            </a:pathLst>
          </a:cu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80" name="Google Shape;880;p51"/>
          <p:cNvSpPr/>
          <p:nvPr/>
        </p:nvSpPr>
        <p:spPr>
          <a:xfrm rot="-2231196" flipH="1">
            <a:off x="-446968" y="-720864"/>
            <a:ext cx="2837079" cy="2833897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1" name="Google Shape;881;p51"/>
          <p:cNvSpPr/>
          <p:nvPr/>
        </p:nvSpPr>
        <p:spPr>
          <a:xfrm rot="-2231185" flipH="1">
            <a:off x="1804910" y="-167624"/>
            <a:ext cx="1643779" cy="1641939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2" name="Google Shape;882;p51"/>
          <p:cNvSpPr/>
          <p:nvPr/>
        </p:nvSpPr>
        <p:spPr>
          <a:xfrm rot="-2231180" flipH="1">
            <a:off x="8325299" y="317124"/>
            <a:ext cx="445235" cy="444742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3" name="Google Shape;883;p51"/>
          <p:cNvSpPr/>
          <p:nvPr/>
        </p:nvSpPr>
        <p:spPr>
          <a:xfrm rot="-337612">
            <a:off x="7909249" y="261848"/>
            <a:ext cx="714645" cy="408522"/>
          </a:xfrm>
          <a:custGeom>
            <a:avLst/>
            <a:gdLst/>
            <a:ahLst/>
            <a:cxnLst/>
            <a:rect l="l" t="t" r="r" b="b"/>
            <a:pathLst>
              <a:path w="12457" h="7121" extrusionOk="0">
                <a:moveTo>
                  <a:pt x="4027" y="748"/>
                </a:moveTo>
                <a:cubicBezTo>
                  <a:pt x="4003" y="772"/>
                  <a:pt x="3978" y="772"/>
                  <a:pt x="3930" y="797"/>
                </a:cubicBezTo>
                <a:cubicBezTo>
                  <a:pt x="3930" y="772"/>
                  <a:pt x="3905" y="748"/>
                  <a:pt x="3905" y="748"/>
                </a:cubicBezTo>
                <a:close/>
                <a:moveTo>
                  <a:pt x="4367" y="821"/>
                </a:moveTo>
                <a:cubicBezTo>
                  <a:pt x="4391" y="821"/>
                  <a:pt x="4416" y="821"/>
                  <a:pt x="4416" y="845"/>
                </a:cubicBezTo>
                <a:lnTo>
                  <a:pt x="4148" y="991"/>
                </a:lnTo>
                <a:cubicBezTo>
                  <a:pt x="4124" y="967"/>
                  <a:pt x="4124" y="967"/>
                  <a:pt x="4100" y="967"/>
                </a:cubicBezTo>
                <a:cubicBezTo>
                  <a:pt x="4197" y="918"/>
                  <a:pt x="4270" y="870"/>
                  <a:pt x="4367" y="821"/>
                </a:cubicBezTo>
                <a:close/>
                <a:moveTo>
                  <a:pt x="4731" y="918"/>
                </a:moveTo>
                <a:cubicBezTo>
                  <a:pt x="4780" y="918"/>
                  <a:pt x="4829" y="942"/>
                  <a:pt x="4877" y="942"/>
                </a:cubicBezTo>
                <a:cubicBezTo>
                  <a:pt x="4731" y="1040"/>
                  <a:pt x="4561" y="1088"/>
                  <a:pt x="4416" y="1137"/>
                </a:cubicBezTo>
                <a:cubicBezTo>
                  <a:pt x="4391" y="1137"/>
                  <a:pt x="4367" y="1137"/>
                  <a:pt x="4343" y="1113"/>
                </a:cubicBezTo>
                <a:lnTo>
                  <a:pt x="4707" y="918"/>
                </a:lnTo>
                <a:close/>
                <a:moveTo>
                  <a:pt x="5169" y="1040"/>
                </a:moveTo>
                <a:cubicBezTo>
                  <a:pt x="5266" y="1088"/>
                  <a:pt x="5339" y="1113"/>
                  <a:pt x="5436" y="1137"/>
                </a:cubicBezTo>
                <a:cubicBezTo>
                  <a:pt x="5242" y="1210"/>
                  <a:pt x="5047" y="1307"/>
                  <a:pt x="4829" y="1355"/>
                </a:cubicBezTo>
                <a:cubicBezTo>
                  <a:pt x="4780" y="1331"/>
                  <a:pt x="4707" y="1307"/>
                  <a:pt x="4659" y="1283"/>
                </a:cubicBezTo>
                <a:cubicBezTo>
                  <a:pt x="4829" y="1210"/>
                  <a:pt x="4999" y="1137"/>
                  <a:pt x="5144" y="1064"/>
                </a:cubicBezTo>
                <a:cubicBezTo>
                  <a:pt x="5144" y="1064"/>
                  <a:pt x="5144" y="1040"/>
                  <a:pt x="5169" y="1040"/>
                </a:cubicBezTo>
                <a:close/>
                <a:moveTo>
                  <a:pt x="5703" y="1234"/>
                </a:moveTo>
                <a:cubicBezTo>
                  <a:pt x="5776" y="1258"/>
                  <a:pt x="5849" y="1283"/>
                  <a:pt x="5922" y="1307"/>
                </a:cubicBezTo>
                <a:cubicBezTo>
                  <a:pt x="5752" y="1404"/>
                  <a:pt x="5557" y="1501"/>
                  <a:pt x="5387" y="1598"/>
                </a:cubicBezTo>
                <a:cubicBezTo>
                  <a:pt x="5290" y="1550"/>
                  <a:pt x="5217" y="1525"/>
                  <a:pt x="5120" y="1477"/>
                </a:cubicBezTo>
                <a:cubicBezTo>
                  <a:pt x="5290" y="1428"/>
                  <a:pt x="5460" y="1355"/>
                  <a:pt x="5655" y="1283"/>
                </a:cubicBezTo>
                <a:cubicBezTo>
                  <a:pt x="5679" y="1283"/>
                  <a:pt x="5703" y="1258"/>
                  <a:pt x="5703" y="1234"/>
                </a:cubicBezTo>
                <a:close/>
                <a:moveTo>
                  <a:pt x="5006" y="217"/>
                </a:moveTo>
                <a:cubicBezTo>
                  <a:pt x="6101" y="217"/>
                  <a:pt x="7270" y="862"/>
                  <a:pt x="8011" y="1623"/>
                </a:cubicBezTo>
                <a:cubicBezTo>
                  <a:pt x="6748" y="1550"/>
                  <a:pt x="5655" y="894"/>
                  <a:pt x="4440" y="627"/>
                </a:cubicBezTo>
                <a:cubicBezTo>
                  <a:pt x="4423" y="610"/>
                  <a:pt x="4406" y="592"/>
                  <a:pt x="4380" y="592"/>
                </a:cubicBezTo>
                <a:cubicBezTo>
                  <a:pt x="4369" y="592"/>
                  <a:pt x="4357" y="595"/>
                  <a:pt x="4343" y="602"/>
                </a:cubicBezTo>
                <a:cubicBezTo>
                  <a:pt x="4197" y="578"/>
                  <a:pt x="4051" y="530"/>
                  <a:pt x="3905" y="530"/>
                </a:cubicBezTo>
                <a:cubicBezTo>
                  <a:pt x="3954" y="432"/>
                  <a:pt x="4076" y="359"/>
                  <a:pt x="4318" y="311"/>
                </a:cubicBezTo>
                <a:cubicBezTo>
                  <a:pt x="4541" y="247"/>
                  <a:pt x="4772" y="217"/>
                  <a:pt x="5006" y="217"/>
                </a:cubicBezTo>
                <a:close/>
                <a:moveTo>
                  <a:pt x="6165" y="1404"/>
                </a:moveTo>
                <a:lnTo>
                  <a:pt x="6383" y="1477"/>
                </a:lnTo>
                <a:cubicBezTo>
                  <a:pt x="6238" y="1574"/>
                  <a:pt x="6092" y="1671"/>
                  <a:pt x="5922" y="1744"/>
                </a:cubicBezTo>
                <a:cubicBezTo>
                  <a:pt x="5897" y="1744"/>
                  <a:pt x="5897" y="1744"/>
                  <a:pt x="5873" y="1768"/>
                </a:cubicBezTo>
                <a:cubicBezTo>
                  <a:pt x="5800" y="1744"/>
                  <a:pt x="5727" y="1720"/>
                  <a:pt x="5655" y="1696"/>
                </a:cubicBezTo>
                <a:cubicBezTo>
                  <a:pt x="5825" y="1623"/>
                  <a:pt x="5995" y="1525"/>
                  <a:pt x="6140" y="1428"/>
                </a:cubicBezTo>
                <a:cubicBezTo>
                  <a:pt x="6165" y="1428"/>
                  <a:pt x="6165" y="1404"/>
                  <a:pt x="6165" y="1404"/>
                </a:cubicBezTo>
                <a:close/>
                <a:moveTo>
                  <a:pt x="6626" y="1550"/>
                </a:moveTo>
                <a:cubicBezTo>
                  <a:pt x="6723" y="1598"/>
                  <a:pt x="6796" y="1623"/>
                  <a:pt x="6869" y="1647"/>
                </a:cubicBezTo>
                <a:cubicBezTo>
                  <a:pt x="6748" y="1720"/>
                  <a:pt x="6602" y="1817"/>
                  <a:pt x="6432" y="1890"/>
                </a:cubicBezTo>
                <a:cubicBezTo>
                  <a:pt x="6359" y="1890"/>
                  <a:pt x="6262" y="1866"/>
                  <a:pt x="6189" y="1841"/>
                </a:cubicBezTo>
                <a:cubicBezTo>
                  <a:pt x="6335" y="1768"/>
                  <a:pt x="6456" y="1671"/>
                  <a:pt x="6602" y="1598"/>
                </a:cubicBezTo>
                <a:cubicBezTo>
                  <a:pt x="6602" y="1574"/>
                  <a:pt x="6626" y="1574"/>
                  <a:pt x="6626" y="1550"/>
                </a:cubicBezTo>
                <a:close/>
                <a:moveTo>
                  <a:pt x="7695" y="1817"/>
                </a:moveTo>
                <a:cubicBezTo>
                  <a:pt x="7744" y="1817"/>
                  <a:pt x="7792" y="1841"/>
                  <a:pt x="7841" y="1841"/>
                </a:cubicBezTo>
                <a:cubicBezTo>
                  <a:pt x="7744" y="1866"/>
                  <a:pt x="7671" y="1890"/>
                  <a:pt x="7574" y="1890"/>
                </a:cubicBezTo>
                <a:cubicBezTo>
                  <a:pt x="7598" y="1866"/>
                  <a:pt x="7647" y="1841"/>
                  <a:pt x="7695" y="1817"/>
                </a:cubicBezTo>
                <a:close/>
                <a:moveTo>
                  <a:pt x="7161" y="1720"/>
                </a:moveTo>
                <a:cubicBezTo>
                  <a:pt x="7234" y="1720"/>
                  <a:pt x="7306" y="1744"/>
                  <a:pt x="7404" y="1768"/>
                </a:cubicBezTo>
                <a:cubicBezTo>
                  <a:pt x="7306" y="1817"/>
                  <a:pt x="7209" y="1866"/>
                  <a:pt x="7136" y="1914"/>
                </a:cubicBezTo>
                <a:cubicBezTo>
                  <a:pt x="7112" y="1938"/>
                  <a:pt x="7112" y="1938"/>
                  <a:pt x="7088" y="1938"/>
                </a:cubicBezTo>
                <a:lnTo>
                  <a:pt x="6796" y="1938"/>
                </a:lnTo>
                <a:cubicBezTo>
                  <a:pt x="6918" y="1866"/>
                  <a:pt x="7039" y="1793"/>
                  <a:pt x="7161" y="1720"/>
                </a:cubicBezTo>
                <a:close/>
                <a:moveTo>
                  <a:pt x="6262" y="2764"/>
                </a:moveTo>
                <a:lnTo>
                  <a:pt x="6262" y="2764"/>
                </a:lnTo>
                <a:cubicBezTo>
                  <a:pt x="6116" y="2862"/>
                  <a:pt x="5970" y="2983"/>
                  <a:pt x="5800" y="3080"/>
                </a:cubicBezTo>
                <a:cubicBezTo>
                  <a:pt x="5849" y="3007"/>
                  <a:pt x="5897" y="2934"/>
                  <a:pt x="5922" y="2862"/>
                </a:cubicBezTo>
                <a:cubicBezTo>
                  <a:pt x="6043" y="2813"/>
                  <a:pt x="6165" y="2789"/>
                  <a:pt x="6262" y="2764"/>
                </a:cubicBezTo>
                <a:close/>
                <a:moveTo>
                  <a:pt x="5630" y="2934"/>
                </a:moveTo>
                <a:lnTo>
                  <a:pt x="5630" y="2934"/>
                </a:lnTo>
                <a:cubicBezTo>
                  <a:pt x="5582" y="3056"/>
                  <a:pt x="5509" y="3153"/>
                  <a:pt x="5460" y="3275"/>
                </a:cubicBezTo>
                <a:cubicBezTo>
                  <a:pt x="5387" y="3323"/>
                  <a:pt x="5314" y="3347"/>
                  <a:pt x="5242" y="3396"/>
                </a:cubicBezTo>
                <a:cubicBezTo>
                  <a:pt x="5314" y="3250"/>
                  <a:pt x="5387" y="3129"/>
                  <a:pt x="5460" y="3007"/>
                </a:cubicBezTo>
                <a:cubicBezTo>
                  <a:pt x="5460" y="2983"/>
                  <a:pt x="5460" y="2983"/>
                  <a:pt x="5484" y="2983"/>
                </a:cubicBezTo>
                <a:cubicBezTo>
                  <a:pt x="5533" y="2959"/>
                  <a:pt x="5582" y="2959"/>
                  <a:pt x="5630" y="2934"/>
                </a:cubicBezTo>
                <a:close/>
                <a:moveTo>
                  <a:pt x="4177" y="2612"/>
                </a:moveTo>
                <a:cubicBezTo>
                  <a:pt x="4618" y="2612"/>
                  <a:pt x="5062" y="2624"/>
                  <a:pt x="5503" y="2624"/>
                </a:cubicBezTo>
                <a:cubicBezTo>
                  <a:pt x="5659" y="2624"/>
                  <a:pt x="5815" y="2623"/>
                  <a:pt x="5970" y="2619"/>
                </a:cubicBezTo>
                <a:lnTo>
                  <a:pt x="5970" y="2619"/>
                </a:lnTo>
                <a:cubicBezTo>
                  <a:pt x="5387" y="2789"/>
                  <a:pt x="4804" y="2934"/>
                  <a:pt x="4197" y="3032"/>
                </a:cubicBezTo>
                <a:cubicBezTo>
                  <a:pt x="3468" y="3177"/>
                  <a:pt x="2764" y="3275"/>
                  <a:pt x="2035" y="3299"/>
                </a:cubicBezTo>
                <a:cubicBezTo>
                  <a:pt x="1549" y="3323"/>
                  <a:pt x="1088" y="3347"/>
                  <a:pt x="626" y="3469"/>
                </a:cubicBezTo>
                <a:lnTo>
                  <a:pt x="626" y="3469"/>
                </a:lnTo>
                <a:cubicBezTo>
                  <a:pt x="1681" y="2710"/>
                  <a:pt x="2915" y="2612"/>
                  <a:pt x="4177" y="2612"/>
                </a:cubicBezTo>
                <a:close/>
                <a:moveTo>
                  <a:pt x="5193" y="3056"/>
                </a:moveTo>
                <a:cubicBezTo>
                  <a:pt x="5096" y="3202"/>
                  <a:pt x="4999" y="3372"/>
                  <a:pt x="4877" y="3542"/>
                </a:cubicBezTo>
                <a:cubicBezTo>
                  <a:pt x="4804" y="3566"/>
                  <a:pt x="4707" y="3590"/>
                  <a:pt x="4634" y="3615"/>
                </a:cubicBezTo>
                <a:cubicBezTo>
                  <a:pt x="4731" y="3469"/>
                  <a:pt x="4829" y="3299"/>
                  <a:pt x="4950" y="3153"/>
                </a:cubicBezTo>
                <a:cubicBezTo>
                  <a:pt x="4974" y="3153"/>
                  <a:pt x="4974" y="3129"/>
                  <a:pt x="4974" y="3104"/>
                </a:cubicBezTo>
                <a:cubicBezTo>
                  <a:pt x="5047" y="3080"/>
                  <a:pt x="5120" y="3056"/>
                  <a:pt x="5193" y="3056"/>
                </a:cubicBezTo>
                <a:close/>
                <a:moveTo>
                  <a:pt x="893" y="3639"/>
                </a:moveTo>
                <a:cubicBezTo>
                  <a:pt x="845" y="3663"/>
                  <a:pt x="796" y="3712"/>
                  <a:pt x="747" y="3736"/>
                </a:cubicBezTo>
                <a:cubicBezTo>
                  <a:pt x="699" y="3712"/>
                  <a:pt x="675" y="3712"/>
                  <a:pt x="626" y="3688"/>
                </a:cubicBezTo>
                <a:cubicBezTo>
                  <a:pt x="723" y="3663"/>
                  <a:pt x="796" y="3639"/>
                  <a:pt x="893" y="3639"/>
                </a:cubicBezTo>
                <a:close/>
                <a:moveTo>
                  <a:pt x="10218" y="1729"/>
                </a:moveTo>
                <a:cubicBezTo>
                  <a:pt x="10340" y="1729"/>
                  <a:pt x="10467" y="1772"/>
                  <a:pt x="10586" y="1866"/>
                </a:cubicBezTo>
                <a:cubicBezTo>
                  <a:pt x="11290" y="2376"/>
                  <a:pt x="10489" y="3153"/>
                  <a:pt x="9979" y="3712"/>
                </a:cubicBezTo>
                <a:cubicBezTo>
                  <a:pt x="10076" y="3420"/>
                  <a:pt x="10173" y="3104"/>
                  <a:pt x="10319" y="2813"/>
                </a:cubicBezTo>
                <a:cubicBezTo>
                  <a:pt x="10352" y="2713"/>
                  <a:pt x="10272" y="2637"/>
                  <a:pt x="10202" y="2637"/>
                </a:cubicBezTo>
                <a:cubicBezTo>
                  <a:pt x="10170" y="2637"/>
                  <a:pt x="10140" y="2653"/>
                  <a:pt x="10124" y="2692"/>
                </a:cubicBezTo>
                <a:cubicBezTo>
                  <a:pt x="9979" y="3032"/>
                  <a:pt x="9881" y="3372"/>
                  <a:pt x="9760" y="3736"/>
                </a:cubicBezTo>
                <a:cubicBezTo>
                  <a:pt x="9711" y="3420"/>
                  <a:pt x="9663" y="3129"/>
                  <a:pt x="9638" y="2813"/>
                </a:cubicBezTo>
                <a:cubicBezTo>
                  <a:pt x="9638" y="2619"/>
                  <a:pt x="9614" y="2327"/>
                  <a:pt x="9687" y="2133"/>
                </a:cubicBezTo>
                <a:cubicBezTo>
                  <a:pt x="9782" y="1880"/>
                  <a:pt x="9990" y="1729"/>
                  <a:pt x="10218" y="1729"/>
                </a:cubicBezTo>
                <a:close/>
                <a:moveTo>
                  <a:pt x="8304" y="2063"/>
                </a:moveTo>
                <a:cubicBezTo>
                  <a:pt x="8622" y="2063"/>
                  <a:pt x="8943" y="2353"/>
                  <a:pt x="9104" y="2643"/>
                </a:cubicBezTo>
                <a:cubicBezTo>
                  <a:pt x="9274" y="2959"/>
                  <a:pt x="9371" y="3275"/>
                  <a:pt x="9468" y="3615"/>
                </a:cubicBezTo>
                <a:cubicBezTo>
                  <a:pt x="9177" y="3250"/>
                  <a:pt x="8861" y="2910"/>
                  <a:pt x="8545" y="2570"/>
                </a:cubicBezTo>
                <a:cubicBezTo>
                  <a:pt x="8521" y="2540"/>
                  <a:pt x="8495" y="2528"/>
                  <a:pt x="8469" y="2528"/>
                </a:cubicBezTo>
                <a:cubicBezTo>
                  <a:pt x="8391" y="2528"/>
                  <a:pt x="8326" y="2643"/>
                  <a:pt x="8400" y="2716"/>
                </a:cubicBezTo>
                <a:cubicBezTo>
                  <a:pt x="8691" y="3056"/>
                  <a:pt x="9007" y="3396"/>
                  <a:pt x="9298" y="3760"/>
                </a:cubicBezTo>
                <a:cubicBezTo>
                  <a:pt x="8667" y="3566"/>
                  <a:pt x="7452" y="2862"/>
                  <a:pt x="7841" y="2327"/>
                </a:cubicBezTo>
                <a:cubicBezTo>
                  <a:pt x="7980" y="2139"/>
                  <a:pt x="8142" y="2063"/>
                  <a:pt x="8304" y="2063"/>
                </a:cubicBezTo>
                <a:close/>
                <a:moveTo>
                  <a:pt x="4707" y="3153"/>
                </a:moveTo>
                <a:lnTo>
                  <a:pt x="4707" y="3153"/>
                </a:lnTo>
                <a:cubicBezTo>
                  <a:pt x="4586" y="3323"/>
                  <a:pt x="4464" y="3493"/>
                  <a:pt x="4343" y="3663"/>
                </a:cubicBezTo>
                <a:cubicBezTo>
                  <a:pt x="4343" y="3688"/>
                  <a:pt x="4343" y="3712"/>
                  <a:pt x="4343" y="3736"/>
                </a:cubicBezTo>
                <a:cubicBezTo>
                  <a:pt x="4246" y="3736"/>
                  <a:pt x="4173" y="3760"/>
                  <a:pt x="4076" y="3785"/>
                </a:cubicBezTo>
                <a:cubicBezTo>
                  <a:pt x="4221" y="3615"/>
                  <a:pt x="4343" y="3445"/>
                  <a:pt x="4489" y="3275"/>
                </a:cubicBezTo>
                <a:cubicBezTo>
                  <a:pt x="4489" y="3250"/>
                  <a:pt x="4489" y="3226"/>
                  <a:pt x="4489" y="3202"/>
                </a:cubicBezTo>
                <a:lnTo>
                  <a:pt x="4513" y="3202"/>
                </a:lnTo>
                <a:cubicBezTo>
                  <a:pt x="4561" y="3177"/>
                  <a:pt x="4634" y="3177"/>
                  <a:pt x="4707" y="3153"/>
                </a:cubicBezTo>
                <a:close/>
                <a:moveTo>
                  <a:pt x="1622" y="3542"/>
                </a:moveTo>
                <a:cubicBezTo>
                  <a:pt x="1476" y="3639"/>
                  <a:pt x="1355" y="3736"/>
                  <a:pt x="1209" y="3833"/>
                </a:cubicBezTo>
                <a:cubicBezTo>
                  <a:pt x="1136" y="3833"/>
                  <a:pt x="1088" y="3809"/>
                  <a:pt x="1039" y="3809"/>
                </a:cubicBezTo>
                <a:cubicBezTo>
                  <a:pt x="1136" y="3736"/>
                  <a:pt x="1233" y="3639"/>
                  <a:pt x="1355" y="3566"/>
                </a:cubicBezTo>
                <a:cubicBezTo>
                  <a:pt x="1452" y="3566"/>
                  <a:pt x="1525" y="3542"/>
                  <a:pt x="1622" y="3542"/>
                </a:cubicBezTo>
                <a:close/>
                <a:moveTo>
                  <a:pt x="4221" y="3250"/>
                </a:moveTo>
                <a:cubicBezTo>
                  <a:pt x="4076" y="3445"/>
                  <a:pt x="3905" y="3639"/>
                  <a:pt x="3760" y="3858"/>
                </a:cubicBezTo>
                <a:cubicBezTo>
                  <a:pt x="3638" y="3882"/>
                  <a:pt x="3493" y="3906"/>
                  <a:pt x="3371" y="3906"/>
                </a:cubicBezTo>
                <a:cubicBezTo>
                  <a:pt x="3541" y="3760"/>
                  <a:pt x="3687" y="3566"/>
                  <a:pt x="3833" y="3372"/>
                </a:cubicBezTo>
                <a:cubicBezTo>
                  <a:pt x="3833" y="3347"/>
                  <a:pt x="3833" y="3347"/>
                  <a:pt x="3833" y="3323"/>
                </a:cubicBezTo>
                <a:cubicBezTo>
                  <a:pt x="3954" y="3299"/>
                  <a:pt x="4100" y="3275"/>
                  <a:pt x="4221" y="3250"/>
                </a:cubicBezTo>
                <a:close/>
                <a:moveTo>
                  <a:pt x="2424" y="3493"/>
                </a:moveTo>
                <a:cubicBezTo>
                  <a:pt x="2278" y="3663"/>
                  <a:pt x="2108" y="3809"/>
                  <a:pt x="1938" y="3955"/>
                </a:cubicBezTo>
                <a:cubicBezTo>
                  <a:pt x="1792" y="3930"/>
                  <a:pt x="1646" y="3906"/>
                  <a:pt x="1501" y="3882"/>
                </a:cubicBezTo>
                <a:cubicBezTo>
                  <a:pt x="1671" y="3785"/>
                  <a:pt x="1816" y="3663"/>
                  <a:pt x="1986" y="3542"/>
                </a:cubicBezTo>
                <a:cubicBezTo>
                  <a:pt x="2011" y="3542"/>
                  <a:pt x="2011" y="3517"/>
                  <a:pt x="2011" y="3517"/>
                </a:cubicBezTo>
                <a:cubicBezTo>
                  <a:pt x="2156" y="3517"/>
                  <a:pt x="2278" y="3517"/>
                  <a:pt x="2424" y="3493"/>
                </a:cubicBezTo>
                <a:close/>
                <a:moveTo>
                  <a:pt x="3541" y="3372"/>
                </a:moveTo>
                <a:cubicBezTo>
                  <a:pt x="3395" y="3566"/>
                  <a:pt x="3250" y="3760"/>
                  <a:pt x="3055" y="3930"/>
                </a:cubicBezTo>
                <a:cubicBezTo>
                  <a:pt x="3055" y="3930"/>
                  <a:pt x="3055" y="3930"/>
                  <a:pt x="3031" y="3955"/>
                </a:cubicBezTo>
                <a:lnTo>
                  <a:pt x="2788" y="3955"/>
                </a:lnTo>
                <a:cubicBezTo>
                  <a:pt x="2982" y="3785"/>
                  <a:pt x="3152" y="3615"/>
                  <a:pt x="3347" y="3445"/>
                </a:cubicBezTo>
                <a:cubicBezTo>
                  <a:pt x="3347" y="3445"/>
                  <a:pt x="3371" y="3420"/>
                  <a:pt x="3371" y="3396"/>
                </a:cubicBezTo>
                <a:lnTo>
                  <a:pt x="3541" y="3372"/>
                </a:lnTo>
                <a:close/>
                <a:moveTo>
                  <a:pt x="3031" y="3445"/>
                </a:moveTo>
                <a:lnTo>
                  <a:pt x="3031" y="3445"/>
                </a:lnTo>
                <a:cubicBezTo>
                  <a:pt x="2861" y="3639"/>
                  <a:pt x="2667" y="3809"/>
                  <a:pt x="2472" y="3979"/>
                </a:cubicBezTo>
                <a:cubicBezTo>
                  <a:pt x="2399" y="3979"/>
                  <a:pt x="2326" y="3955"/>
                  <a:pt x="2254" y="3955"/>
                </a:cubicBezTo>
                <a:cubicBezTo>
                  <a:pt x="2424" y="3809"/>
                  <a:pt x="2594" y="3639"/>
                  <a:pt x="2764" y="3469"/>
                </a:cubicBezTo>
                <a:cubicBezTo>
                  <a:pt x="2861" y="3469"/>
                  <a:pt x="2934" y="3469"/>
                  <a:pt x="3031" y="3445"/>
                </a:cubicBezTo>
                <a:close/>
                <a:moveTo>
                  <a:pt x="11143" y="4018"/>
                </a:moveTo>
                <a:cubicBezTo>
                  <a:pt x="11201" y="4018"/>
                  <a:pt x="11258" y="4020"/>
                  <a:pt x="11315" y="4028"/>
                </a:cubicBezTo>
                <a:cubicBezTo>
                  <a:pt x="11485" y="4052"/>
                  <a:pt x="11655" y="4076"/>
                  <a:pt x="11800" y="4149"/>
                </a:cubicBezTo>
                <a:cubicBezTo>
                  <a:pt x="12043" y="4295"/>
                  <a:pt x="12043" y="4392"/>
                  <a:pt x="11971" y="4659"/>
                </a:cubicBezTo>
                <a:cubicBezTo>
                  <a:pt x="11890" y="4920"/>
                  <a:pt x="11860" y="4982"/>
                  <a:pt x="11687" y="4982"/>
                </a:cubicBezTo>
                <a:cubicBezTo>
                  <a:pt x="11651" y="4982"/>
                  <a:pt x="11608" y="4979"/>
                  <a:pt x="11558" y="4975"/>
                </a:cubicBezTo>
                <a:cubicBezTo>
                  <a:pt x="11388" y="4975"/>
                  <a:pt x="11217" y="4902"/>
                  <a:pt x="11072" y="4854"/>
                </a:cubicBezTo>
                <a:cubicBezTo>
                  <a:pt x="10804" y="4756"/>
                  <a:pt x="10537" y="4635"/>
                  <a:pt x="10319" y="4441"/>
                </a:cubicBezTo>
                <a:cubicBezTo>
                  <a:pt x="10246" y="4368"/>
                  <a:pt x="10173" y="4295"/>
                  <a:pt x="10100" y="4222"/>
                </a:cubicBezTo>
                <a:lnTo>
                  <a:pt x="10100" y="4222"/>
                </a:lnTo>
                <a:cubicBezTo>
                  <a:pt x="10513" y="4319"/>
                  <a:pt x="10926" y="4489"/>
                  <a:pt x="11339" y="4562"/>
                </a:cubicBezTo>
                <a:cubicBezTo>
                  <a:pt x="11347" y="4563"/>
                  <a:pt x="11356" y="4564"/>
                  <a:pt x="11364" y="4564"/>
                </a:cubicBezTo>
                <a:cubicBezTo>
                  <a:pt x="11490" y="4564"/>
                  <a:pt x="11526" y="4391"/>
                  <a:pt x="11412" y="4368"/>
                </a:cubicBezTo>
                <a:cubicBezTo>
                  <a:pt x="11047" y="4295"/>
                  <a:pt x="10732" y="4173"/>
                  <a:pt x="10392" y="4076"/>
                </a:cubicBezTo>
                <a:cubicBezTo>
                  <a:pt x="10489" y="4076"/>
                  <a:pt x="10610" y="4052"/>
                  <a:pt x="10707" y="4052"/>
                </a:cubicBezTo>
                <a:cubicBezTo>
                  <a:pt x="10862" y="4035"/>
                  <a:pt x="11004" y="4018"/>
                  <a:pt x="11143" y="4018"/>
                </a:cubicBezTo>
                <a:close/>
                <a:moveTo>
                  <a:pt x="8201" y="3946"/>
                </a:moveTo>
                <a:cubicBezTo>
                  <a:pt x="8641" y="3946"/>
                  <a:pt x="9112" y="4050"/>
                  <a:pt x="9420" y="4198"/>
                </a:cubicBezTo>
                <a:cubicBezTo>
                  <a:pt x="8958" y="4246"/>
                  <a:pt x="8521" y="4295"/>
                  <a:pt x="8059" y="4368"/>
                </a:cubicBezTo>
                <a:cubicBezTo>
                  <a:pt x="7921" y="4391"/>
                  <a:pt x="7980" y="4588"/>
                  <a:pt x="8089" y="4588"/>
                </a:cubicBezTo>
                <a:cubicBezTo>
                  <a:pt x="8095" y="4588"/>
                  <a:pt x="8102" y="4588"/>
                  <a:pt x="8108" y="4586"/>
                </a:cubicBezTo>
                <a:cubicBezTo>
                  <a:pt x="8570" y="4489"/>
                  <a:pt x="9007" y="4441"/>
                  <a:pt x="9444" y="4416"/>
                </a:cubicBezTo>
                <a:lnTo>
                  <a:pt x="9444" y="4416"/>
                </a:lnTo>
                <a:cubicBezTo>
                  <a:pt x="9104" y="4732"/>
                  <a:pt x="8642" y="5024"/>
                  <a:pt x="8205" y="5169"/>
                </a:cubicBezTo>
                <a:cubicBezTo>
                  <a:pt x="8066" y="5216"/>
                  <a:pt x="7923" y="5245"/>
                  <a:pt x="7787" y="5245"/>
                </a:cubicBezTo>
                <a:cubicBezTo>
                  <a:pt x="7568" y="5245"/>
                  <a:pt x="7368" y="5170"/>
                  <a:pt x="7234" y="4975"/>
                </a:cubicBezTo>
                <a:cubicBezTo>
                  <a:pt x="7088" y="4756"/>
                  <a:pt x="7039" y="4489"/>
                  <a:pt x="7185" y="4295"/>
                </a:cubicBezTo>
                <a:cubicBezTo>
                  <a:pt x="7376" y="4044"/>
                  <a:pt x="7774" y="3946"/>
                  <a:pt x="8201" y="3946"/>
                </a:cubicBezTo>
                <a:close/>
                <a:moveTo>
                  <a:pt x="9881" y="4416"/>
                </a:moveTo>
                <a:cubicBezTo>
                  <a:pt x="10221" y="4878"/>
                  <a:pt x="10513" y="5485"/>
                  <a:pt x="10562" y="6044"/>
                </a:cubicBezTo>
                <a:cubicBezTo>
                  <a:pt x="10562" y="6408"/>
                  <a:pt x="10416" y="6675"/>
                  <a:pt x="10100" y="6821"/>
                </a:cubicBezTo>
                <a:cubicBezTo>
                  <a:pt x="9999" y="6872"/>
                  <a:pt x="9911" y="6901"/>
                  <a:pt x="9832" y="6901"/>
                </a:cubicBezTo>
                <a:cubicBezTo>
                  <a:pt x="9720" y="6901"/>
                  <a:pt x="9627" y="6842"/>
                  <a:pt x="9541" y="6700"/>
                </a:cubicBezTo>
                <a:cubicBezTo>
                  <a:pt x="9274" y="6190"/>
                  <a:pt x="9444" y="5242"/>
                  <a:pt x="9687" y="4611"/>
                </a:cubicBezTo>
                <a:cubicBezTo>
                  <a:pt x="9760" y="4951"/>
                  <a:pt x="9833" y="5315"/>
                  <a:pt x="9881" y="5655"/>
                </a:cubicBezTo>
                <a:cubicBezTo>
                  <a:pt x="9881" y="5728"/>
                  <a:pt x="9936" y="5764"/>
                  <a:pt x="9988" y="5764"/>
                </a:cubicBezTo>
                <a:cubicBezTo>
                  <a:pt x="10039" y="5764"/>
                  <a:pt x="10088" y="5728"/>
                  <a:pt x="10076" y="5655"/>
                </a:cubicBezTo>
                <a:cubicBezTo>
                  <a:pt x="10027" y="5242"/>
                  <a:pt x="9954" y="4829"/>
                  <a:pt x="9881" y="4416"/>
                </a:cubicBezTo>
                <a:close/>
                <a:moveTo>
                  <a:pt x="4971" y="1"/>
                </a:moveTo>
                <a:cubicBezTo>
                  <a:pt x="4442" y="1"/>
                  <a:pt x="3931" y="143"/>
                  <a:pt x="3493" y="481"/>
                </a:cubicBezTo>
                <a:cubicBezTo>
                  <a:pt x="3468" y="530"/>
                  <a:pt x="3444" y="578"/>
                  <a:pt x="3468" y="627"/>
                </a:cubicBezTo>
                <a:cubicBezTo>
                  <a:pt x="3857" y="1258"/>
                  <a:pt x="4707" y="1550"/>
                  <a:pt x="5363" y="1817"/>
                </a:cubicBezTo>
                <a:cubicBezTo>
                  <a:pt x="5880" y="2028"/>
                  <a:pt x="6413" y="2163"/>
                  <a:pt x="6949" y="2163"/>
                </a:cubicBezTo>
                <a:cubicBezTo>
                  <a:pt x="7092" y="2163"/>
                  <a:pt x="7236" y="2153"/>
                  <a:pt x="7379" y="2133"/>
                </a:cubicBezTo>
                <a:lnTo>
                  <a:pt x="7379" y="2133"/>
                </a:lnTo>
                <a:cubicBezTo>
                  <a:pt x="7161" y="2230"/>
                  <a:pt x="6942" y="2303"/>
                  <a:pt x="6723" y="2376"/>
                </a:cubicBezTo>
                <a:cubicBezTo>
                  <a:pt x="6707" y="2376"/>
                  <a:pt x="6691" y="2365"/>
                  <a:pt x="6675" y="2365"/>
                </a:cubicBezTo>
                <a:cubicBezTo>
                  <a:pt x="6667" y="2365"/>
                  <a:pt x="6659" y="2368"/>
                  <a:pt x="6651" y="2376"/>
                </a:cubicBezTo>
                <a:cubicBezTo>
                  <a:pt x="6231" y="2416"/>
                  <a:pt x="5807" y="2426"/>
                  <a:pt x="5383" y="2426"/>
                </a:cubicBezTo>
                <a:cubicBezTo>
                  <a:pt x="4973" y="2426"/>
                  <a:pt x="4563" y="2417"/>
                  <a:pt x="4156" y="2417"/>
                </a:cubicBezTo>
                <a:cubicBezTo>
                  <a:pt x="2688" y="2417"/>
                  <a:pt x="1263" y="2536"/>
                  <a:pt x="67" y="3639"/>
                </a:cubicBezTo>
                <a:cubicBezTo>
                  <a:pt x="1" y="3705"/>
                  <a:pt x="76" y="3812"/>
                  <a:pt x="163" y="3812"/>
                </a:cubicBezTo>
                <a:cubicBezTo>
                  <a:pt x="172" y="3812"/>
                  <a:pt x="180" y="3811"/>
                  <a:pt x="189" y="3809"/>
                </a:cubicBezTo>
                <a:cubicBezTo>
                  <a:pt x="205" y="3809"/>
                  <a:pt x="221" y="3820"/>
                  <a:pt x="237" y="3820"/>
                </a:cubicBezTo>
                <a:cubicBezTo>
                  <a:pt x="245" y="3820"/>
                  <a:pt x="254" y="3817"/>
                  <a:pt x="262" y="3809"/>
                </a:cubicBezTo>
                <a:cubicBezTo>
                  <a:pt x="553" y="3906"/>
                  <a:pt x="869" y="3979"/>
                  <a:pt x="1185" y="4052"/>
                </a:cubicBezTo>
                <a:lnTo>
                  <a:pt x="1233" y="4052"/>
                </a:lnTo>
                <a:cubicBezTo>
                  <a:pt x="1670" y="4138"/>
                  <a:pt x="2116" y="4181"/>
                  <a:pt x="2562" y="4181"/>
                </a:cubicBezTo>
                <a:cubicBezTo>
                  <a:pt x="3379" y="4181"/>
                  <a:pt x="4195" y="4035"/>
                  <a:pt x="4950" y="3736"/>
                </a:cubicBezTo>
                <a:cubicBezTo>
                  <a:pt x="4974" y="3736"/>
                  <a:pt x="4999" y="3712"/>
                  <a:pt x="4999" y="3712"/>
                </a:cubicBezTo>
                <a:cubicBezTo>
                  <a:pt x="5169" y="3639"/>
                  <a:pt x="5339" y="3566"/>
                  <a:pt x="5509" y="3469"/>
                </a:cubicBezTo>
                <a:cubicBezTo>
                  <a:pt x="5522" y="3475"/>
                  <a:pt x="5533" y="3478"/>
                  <a:pt x="5543" y="3478"/>
                </a:cubicBezTo>
                <a:cubicBezTo>
                  <a:pt x="5570" y="3478"/>
                  <a:pt x="5588" y="3456"/>
                  <a:pt x="5606" y="3420"/>
                </a:cubicBezTo>
                <a:cubicBezTo>
                  <a:pt x="5995" y="3226"/>
                  <a:pt x="6383" y="2959"/>
                  <a:pt x="6723" y="2667"/>
                </a:cubicBezTo>
                <a:cubicBezTo>
                  <a:pt x="6748" y="2643"/>
                  <a:pt x="6748" y="2619"/>
                  <a:pt x="6748" y="2594"/>
                </a:cubicBezTo>
                <a:cubicBezTo>
                  <a:pt x="7039" y="2497"/>
                  <a:pt x="7355" y="2376"/>
                  <a:pt x="7647" y="2254"/>
                </a:cubicBezTo>
                <a:lnTo>
                  <a:pt x="7647" y="2254"/>
                </a:lnTo>
                <a:cubicBezTo>
                  <a:pt x="7306" y="2813"/>
                  <a:pt x="8084" y="3445"/>
                  <a:pt x="8788" y="3785"/>
                </a:cubicBezTo>
                <a:cubicBezTo>
                  <a:pt x="8580" y="3747"/>
                  <a:pt x="8364" y="3725"/>
                  <a:pt x="8155" y="3725"/>
                </a:cubicBezTo>
                <a:cubicBezTo>
                  <a:pt x="7558" y="3725"/>
                  <a:pt x="7019" y="3900"/>
                  <a:pt x="6893" y="4368"/>
                </a:cubicBezTo>
                <a:cubicBezTo>
                  <a:pt x="6748" y="4926"/>
                  <a:pt x="7258" y="5461"/>
                  <a:pt x="7792" y="5461"/>
                </a:cubicBezTo>
                <a:cubicBezTo>
                  <a:pt x="8375" y="5437"/>
                  <a:pt x="8958" y="5096"/>
                  <a:pt x="9420" y="4708"/>
                </a:cubicBezTo>
                <a:lnTo>
                  <a:pt x="9420" y="4708"/>
                </a:lnTo>
                <a:cubicBezTo>
                  <a:pt x="9323" y="5072"/>
                  <a:pt x="9274" y="5461"/>
                  <a:pt x="9250" y="5801"/>
                </a:cubicBezTo>
                <a:cubicBezTo>
                  <a:pt x="9201" y="6190"/>
                  <a:pt x="9177" y="6918"/>
                  <a:pt x="9638" y="7088"/>
                </a:cubicBezTo>
                <a:cubicBezTo>
                  <a:pt x="9705" y="7111"/>
                  <a:pt x="9772" y="7121"/>
                  <a:pt x="9839" y="7121"/>
                </a:cubicBezTo>
                <a:cubicBezTo>
                  <a:pt x="10285" y="7121"/>
                  <a:pt x="10714" y="6664"/>
                  <a:pt x="10756" y="6262"/>
                </a:cubicBezTo>
                <a:cubicBezTo>
                  <a:pt x="10804" y="5752"/>
                  <a:pt x="10610" y="5218"/>
                  <a:pt x="10343" y="4732"/>
                </a:cubicBezTo>
                <a:lnTo>
                  <a:pt x="10343" y="4732"/>
                </a:lnTo>
                <a:cubicBezTo>
                  <a:pt x="10562" y="4878"/>
                  <a:pt x="10829" y="4999"/>
                  <a:pt x="11072" y="5072"/>
                </a:cubicBezTo>
                <a:cubicBezTo>
                  <a:pt x="11234" y="5123"/>
                  <a:pt x="11455" y="5169"/>
                  <a:pt x="11668" y="5169"/>
                </a:cubicBezTo>
                <a:cubicBezTo>
                  <a:pt x="11966" y="5169"/>
                  <a:pt x="12250" y="5078"/>
                  <a:pt x="12335" y="4781"/>
                </a:cubicBezTo>
                <a:cubicBezTo>
                  <a:pt x="12456" y="4343"/>
                  <a:pt x="12019" y="3955"/>
                  <a:pt x="11630" y="3858"/>
                </a:cubicBezTo>
                <a:cubicBezTo>
                  <a:pt x="11480" y="3822"/>
                  <a:pt x="11330" y="3809"/>
                  <a:pt x="11180" y="3809"/>
                </a:cubicBezTo>
                <a:cubicBezTo>
                  <a:pt x="10820" y="3809"/>
                  <a:pt x="10460" y="3882"/>
                  <a:pt x="10100" y="3882"/>
                </a:cubicBezTo>
                <a:cubicBezTo>
                  <a:pt x="10416" y="3517"/>
                  <a:pt x="10780" y="3202"/>
                  <a:pt x="10975" y="2764"/>
                </a:cubicBezTo>
                <a:cubicBezTo>
                  <a:pt x="11169" y="2303"/>
                  <a:pt x="10999" y="1744"/>
                  <a:pt x="10513" y="1574"/>
                </a:cubicBezTo>
                <a:cubicBezTo>
                  <a:pt x="10413" y="1537"/>
                  <a:pt x="10313" y="1520"/>
                  <a:pt x="10216" y="1520"/>
                </a:cubicBezTo>
                <a:cubicBezTo>
                  <a:pt x="9867" y="1520"/>
                  <a:pt x="9564" y="1747"/>
                  <a:pt x="9468" y="2109"/>
                </a:cubicBezTo>
                <a:cubicBezTo>
                  <a:pt x="9420" y="2327"/>
                  <a:pt x="9396" y="2546"/>
                  <a:pt x="9420" y="2764"/>
                </a:cubicBezTo>
                <a:cubicBezTo>
                  <a:pt x="9323" y="2546"/>
                  <a:pt x="9201" y="2351"/>
                  <a:pt x="9055" y="2181"/>
                </a:cubicBezTo>
                <a:cubicBezTo>
                  <a:pt x="8885" y="2011"/>
                  <a:pt x="8667" y="1890"/>
                  <a:pt x="8448" y="1890"/>
                </a:cubicBezTo>
                <a:cubicBezTo>
                  <a:pt x="8472" y="1817"/>
                  <a:pt x="8448" y="1744"/>
                  <a:pt x="8375" y="1720"/>
                </a:cubicBezTo>
                <a:cubicBezTo>
                  <a:pt x="8375" y="1720"/>
                  <a:pt x="8351" y="1720"/>
                  <a:pt x="8351" y="1696"/>
                </a:cubicBezTo>
                <a:cubicBezTo>
                  <a:pt x="7598" y="806"/>
                  <a:pt x="6232" y="1"/>
                  <a:pt x="4971" y="1"/>
                </a:cubicBezTo>
                <a:close/>
              </a:path>
            </a:pathLst>
          </a:custGeom>
          <a:solidFill>
            <a:srgbClr val="5420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4" name="Google Shape;884;p51"/>
          <p:cNvSpPr txBox="1">
            <a:spLocks noGrp="1"/>
          </p:cNvSpPr>
          <p:nvPr>
            <p:ph type="title"/>
          </p:nvPr>
        </p:nvSpPr>
        <p:spPr>
          <a:xfrm>
            <a:off x="729925" y="544600"/>
            <a:ext cx="4647094" cy="79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Beszéljétek meg a csoporttal a tapasztalataitokat és a válaszaitokat!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5" name="Google Shape;885;p51"/>
          <p:cNvSpPr/>
          <p:nvPr/>
        </p:nvSpPr>
        <p:spPr>
          <a:xfrm rot="-9720203" flipH="1">
            <a:off x="-1528993" y="3962651"/>
            <a:ext cx="3927214" cy="2369967"/>
          </a:xfrm>
          <a:custGeom>
            <a:avLst/>
            <a:gdLst/>
            <a:ahLst/>
            <a:cxnLst/>
            <a:rect l="l" t="t" r="r" b="b"/>
            <a:pathLst>
              <a:path w="248384" h="149893" extrusionOk="0">
                <a:moveTo>
                  <a:pt x="57964" y="12292"/>
                </a:moveTo>
                <a:cubicBezTo>
                  <a:pt x="46751" y="8949"/>
                  <a:pt x="8792" y="-8503"/>
                  <a:pt x="2676" y="5686"/>
                </a:cubicBezTo>
                <a:cubicBezTo>
                  <a:pt x="-3440" y="19875"/>
                  <a:pt x="516" y="79200"/>
                  <a:pt x="21269" y="97425"/>
                </a:cubicBezTo>
                <a:cubicBezTo>
                  <a:pt x="42023" y="115651"/>
                  <a:pt x="99839" y="106436"/>
                  <a:pt x="127197" y="115039"/>
                </a:cubicBezTo>
                <a:cubicBezTo>
                  <a:pt x="154556" y="123642"/>
                  <a:pt x="165278" y="155282"/>
                  <a:pt x="185420" y="149044"/>
                </a:cubicBezTo>
                <a:cubicBezTo>
                  <a:pt x="205562" y="142806"/>
                  <a:pt x="252329" y="102196"/>
                  <a:pt x="248048" y="77610"/>
                </a:cubicBezTo>
                <a:cubicBezTo>
                  <a:pt x="243767" y="53024"/>
                  <a:pt x="189417" y="10172"/>
                  <a:pt x="159734" y="1528"/>
                </a:cubicBezTo>
                <a:cubicBezTo>
                  <a:pt x="130051" y="-7116"/>
                  <a:pt x="86914" y="23953"/>
                  <a:pt x="69952" y="25747"/>
                </a:cubicBezTo>
                <a:cubicBezTo>
                  <a:pt x="52990" y="27541"/>
                  <a:pt x="69177" y="15636"/>
                  <a:pt x="57964" y="12292"/>
                </a:cubicBezTo>
                <a:close/>
              </a:path>
            </a:pathLst>
          </a:cu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86" name="Google Shape;886;p51"/>
          <p:cNvSpPr/>
          <p:nvPr/>
        </p:nvSpPr>
        <p:spPr>
          <a:xfrm rot="10081642" flipH="1">
            <a:off x="-763495" y="-1985282"/>
            <a:ext cx="3927311" cy="2370026"/>
          </a:xfrm>
          <a:custGeom>
            <a:avLst/>
            <a:gdLst/>
            <a:ahLst/>
            <a:cxnLst/>
            <a:rect l="l" t="t" r="r" b="b"/>
            <a:pathLst>
              <a:path w="248384" h="149893" extrusionOk="0">
                <a:moveTo>
                  <a:pt x="57964" y="12292"/>
                </a:moveTo>
                <a:cubicBezTo>
                  <a:pt x="46751" y="8949"/>
                  <a:pt x="8792" y="-8503"/>
                  <a:pt x="2676" y="5686"/>
                </a:cubicBezTo>
                <a:cubicBezTo>
                  <a:pt x="-3440" y="19875"/>
                  <a:pt x="516" y="79200"/>
                  <a:pt x="21269" y="97425"/>
                </a:cubicBezTo>
                <a:cubicBezTo>
                  <a:pt x="42023" y="115651"/>
                  <a:pt x="99839" y="106436"/>
                  <a:pt x="127197" y="115039"/>
                </a:cubicBezTo>
                <a:cubicBezTo>
                  <a:pt x="154556" y="123642"/>
                  <a:pt x="165278" y="155282"/>
                  <a:pt x="185420" y="149044"/>
                </a:cubicBezTo>
                <a:cubicBezTo>
                  <a:pt x="205562" y="142806"/>
                  <a:pt x="252329" y="102196"/>
                  <a:pt x="248048" y="77610"/>
                </a:cubicBezTo>
                <a:cubicBezTo>
                  <a:pt x="243767" y="53024"/>
                  <a:pt x="189417" y="10172"/>
                  <a:pt x="159734" y="1528"/>
                </a:cubicBezTo>
                <a:cubicBezTo>
                  <a:pt x="130051" y="-7116"/>
                  <a:pt x="86914" y="23953"/>
                  <a:pt x="69952" y="25747"/>
                </a:cubicBezTo>
                <a:cubicBezTo>
                  <a:pt x="52990" y="27541"/>
                  <a:pt x="69177" y="15636"/>
                  <a:pt x="57964" y="12292"/>
                </a:cubicBezTo>
                <a:close/>
              </a:path>
            </a:pathLst>
          </a:cu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87" name="Google Shape;887;p51"/>
          <p:cNvSpPr/>
          <p:nvPr/>
        </p:nvSpPr>
        <p:spPr>
          <a:xfrm>
            <a:off x="290869" y="4332022"/>
            <a:ext cx="946911" cy="516295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8" name="Google Shape;888;p51"/>
          <p:cNvSpPr/>
          <p:nvPr/>
        </p:nvSpPr>
        <p:spPr>
          <a:xfrm flipH="1">
            <a:off x="505947" y="3697452"/>
            <a:ext cx="516748" cy="892712"/>
          </a:xfrm>
          <a:custGeom>
            <a:avLst/>
            <a:gdLst/>
            <a:ahLst/>
            <a:cxnLst/>
            <a:rect l="l" t="t" r="r" b="b"/>
            <a:pathLst>
              <a:path w="9524" h="16454" extrusionOk="0">
                <a:moveTo>
                  <a:pt x="8770" y="10272"/>
                </a:moveTo>
                <a:cubicBezTo>
                  <a:pt x="8722" y="10539"/>
                  <a:pt x="8624" y="10807"/>
                  <a:pt x="8527" y="11074"/>
                </a:cubicBezTo>
                <a:cubicBezTo>
                  <a:pt x="8479" y="10928"/>
                  <a:pt x="8454" y="10782"/>
                  <a:pt x="8406" y="10637"/>
                </a:cubicBezTo>
                <a:cubicBezTo>
                  <a:pt x="8527" y="10515"/>
                  <a:pt x="8649" y="10394"/>
                  <a:pt x="8770" y="10272"/>
                </a:cubicBezTo>
                <a:close/>
                <a:moveTo>
                  <a:pt x="8940" y="10466"/>
                </a:moveTo>
                <a:cubicBezTo>
                  <a:pt x="8965" y="10612"/>
                  <a:pt x="8989" y="10758"/>
                  <a:pt x="8989" y="10904"/>
                </a:cubicBezTo>
                <a:cubicBezTo>
                  <a:pt x="8916" y="10952"/>
                  <a:pt x="8819" y="11001"/>
                  <a:pt x="8746" y="11074"/>
                </a:cubicBezTo>
                <a:cubicBezTo>
                  <a:pt x="8819" y="10855"/>
                  <a:pt x="8892" y="10661"/>
                  <a:pt x="8940" y="10466"/>
                </a:cubicBezTo>
                <a:close/>
                <a:moveTo>
                  <a:pt x="8236" y="10831"/>
                </a:moveTo>
                <a:cubicBezTo>
                  <a:pt x="8284" y="11025"/>
                  <a:pt x="8333" y="11220"/>
                  <a:pt x="8382" y="11414"/>
                </a:cubicBezTo>
                <a:cubicBezTo>
                  <a:pt x="8357" y="11487"/>
                  <a:pt x="8309" y="11560"/>
                  <a:pt x="8284" y="11632"/>
                </a:cubicBezTo>
                <a:cubicBezTo>
                  <a:pt x="8260" y="11414"/>
                  <a:pt x="8211" y="11171"/>
                  <a:pt x="8139" y="10952"/>
                </a:cubicBezTo>
                <a:cubicBezTo>
                  <a:pt x="8163" y="10928"/>
                  <a:pt x="8211" y="10879"/>
                  <a:pt x="8236" y="10831"/>
                </a:cubicBezTo>
                <a:close/>
                <a:moveTo>
                  <a:pt x="8989" y="11147"/>
                </a:moveTo>
                <a:cubicBezTo>
                  <a:pt x="8989" y="11341"/>
                  <a:pt x="8989" y="11560"/>
                  <a:pt x="8965" y="11754"/>
                </a:cubicBezTo>
                <a:cubicBezTo>
                  <a:pt x="8770" y="11754"/>
                  <a:pt x="8576" y="11803"/>
                  <a:pt x="8382" y="11851"/>
                </a:cubicBezTo>
                <a:cubicBezTo>
                  <a:pt x="8430" y="11754"/>
                  <a:pt x="8503" y="11632"/>
                  <a:pt x="8552" y="11511"/>
                </a:cubicBezTo>
                <a:cubicBezTo>
                  <a:pt x="8576" y="11511"/>
                  <a:pt x="8576" y="11511"/>
                  <a:pt x="8576" y="11487"/>
                </a:cubicBezTo>
                <a:cubicBezTo>
                  <a:pt x="8722" y="11365"/>
                  <a:pt x="8843" y="11268"/>
                  <a:pt x="8989" y="11147"/>
                </a:cubicBezTo>
                <a:close/>
                <a:moveTo>
                  <a:pt x="7969" y="11147"/>
                </a:moveTo>
                <a:cubicBezTo>
                  <a:pt x="8041" y="11414"/>
                  <a:pt x="8066" y="11681"/>
                  <a:pt x="8090" y="11948"/>
                </a:cubicBezTo>
                <a:cubicBezTo>
                  <a:pt x="8041" y="12021"/>
                  <a:pt x="7993" y="12094"/>
                  <a:pt x="7944" y="12167"/>
                </a:cubicBezTo>
                <a:cubicBezTo>
                  <a:pt x="7944" y="11875"/>
                  <a:pt x="7920" y="11560"/>
                  <a:pt x="7871" y="11268"/>
                </a:cubicBezTo>
                <a:cubicBezTo>
                  <a:pt x="7896" y="11220"/>
                  <a:pt x="7944" y="11195"/>
                  <a:pt x="7969" y="11147"/>
                </a:cubicBezTo>
                <a:close/>
                <a:moveTo>
                  <a:pt x="8940" y="11973"/>
                </a:moveTo>
                <a:cubicBezTo>
                  <a:pt x="8916" y="12094"/>
                  <a:pt x="8892" y="12191"/>
                  <a:pt x="8867" y="12313"/>
                </a:cubicBezTo>
                <a:cubicBezTo>
                  <a:pt x="8600" y="12337"/>
                  <a:pt x="8333" y="12313"/>
                  <a:pt x="8066" y="12386"/>
                </a:cubicBezTo>
                <a:cubicBezTo>
                  <a:pt x="8114" y="12313"/>
                  <a:pt x="8163" y="12240"/>
                  <a:pt x="8211" y="12143"/>
                </a:cubicBezTo>
                <a:cubicBezTo>
                  <a:pt x="8454" y="12045"/>
                  <a:pt x="8673" y="11997"/>
                  <a:pt x="8940" y="11973"/>
                </a:cubicBezTo>
                <a:close/>
                <a:moveTo>
                  <a:pt x="7677" y="11487"/>
                </a:moveTo>
                <a:cubicBezTo>
                  <a:pt x="7726" y="11827"/>
                  <a:pt x="7750" y="12167"/>
                  <a:pt x="7750" y="12483"/>
                </a:cubicBezTo>
                <a:cubicBezTo>
                  <a:pt x="7677" y="12604"/>
                  <a:pt x="7604" y="12701"/>
                  <a:pt x="7531" y="12823"/>
                </a:cubicBezTo>
                <a:cubicBezTo>
                  <a:pt x="7483" y="12507"/>
                  <a:pt x="7434" y="12215"/>
                  <a:pt x="7410" y="11900"/>
                </a:cubicBezTo>
                <a:cubicBezTo>
                  <a:pt x="7410" y="11875"/>
                  <a:pt x="7386" y="11875"/>
                  <a:pt x="7386" y="11851"/>
                </a:cubicBezTo>
                <a:cubicBezTo>
                  <a:pt x="7483" y="11730"/>
                  <a:pt x="7580" y="11608"/>
                  <a:pt x="7677" y="11487"/>
                </a:cubicBezTo>
                <a:close/>
                <a:moveTo>
                  <a:pt x="8819" y="12531"/>
                </a:moveTo>
                <a:cubicBezTo>
                  <a:pt x="8770" y="12677"/>
                  <a:pt x="8746" y="12799"/>
                  <a:pt x="8697" y="12944"/>
                </a:cubicBezTo>
                <a:cubicBezTo>
                  <a:pt x="8357" y="12944"/>
                  <a:pt x="8017" y="12920"/>
                  <a:pt x="7677" y="12920"/>
                </a:cubicBezTo>
                <a:cubicBezTo>
                  <a:pt x="7726" y="12847"/>
                  <a:pt x="7798" y="12750"/>
                  <a:pt x="7871" y="12677"/>
                </a:cubicBezTo>
                <a:lnTo>
                  <a:pt x="7896" y="12677"/>
                </a:lnTo>
                <a:cubicBezTo>
                  <a:pt x="7896" y="12677"/>
                  <a:pt x="7896" y="12653"/>
                  <a:pt x="7920" y="12653"/>
                </a:cubicBezTo>
                <a:cubicBezTo>
                  <a:pt x="8187" y="12531"/>
                  <a:pt x="8503" y="12531"/>
                  <a:pt x="8819" y="12531"/>
                </a:cubicBezTo>
                <a:close/>
                <a:moveTo>
                  <a:pt x="7215" y="12094"/>
                </a:moveTo>
                <a:cubicBezTo>
                  <a:pt x="7240" y="12410"/>
                  <a:pt x="7313" y="12726"/>
                  <a:pt x="7337" y="13041"/>
                </a:cubicBezTo>
                <a:cubicBezTo>
                  <a:pt x="7337" y="13041"/>
                  <a:pt x="7337" y="13066"/>
                  <a:pt x="7337" y="13066"/>
                </a:cubicBezTo>
                <a:cubicBezTo>
                  <a:pt x="7264" y="13163"/>
                  <a:pt x="7167" y="13260"/>
                  <a:pt x="7094" y="13357"/>
                </a:cubicBezTo>
                <a:cubicBezTo>
                  <a:pt x="7021" y="13090"/>
                  <a:pt x="6924" y="12823"/>
                  <a:pt x="6875" y="12556"/>
                </a:cubicBezTo>
                <a:cubicBezTo>
                  <a:pt x="6973" y="12410"/>
                  <a:pt x="7094" y="12240"/>
                  <a:pt x="7215" y="12094"/>
                </a:cubicBezTo>
                <a:close/>
                <a:moveTo>
                  <a:pt x="7507" y="13139"/>
                </a:moveTo>
                <a:cubicBezTo>
                  <a:pt x="7871" y="13139"/>
                  <a:pt x="8260" y="13163"/>
                  <a:pt x="8624" y="13163"/>
                </a:cubicBezTo>
                <a:cubicBezTo>
                  <a:pt x="8576" y="13284"/>
                  <a:pt x="8527" y="13406"/>
                  <a:pt x="8454" y="13527"/>
                </a:cubicBezTo>
                <a:cubicBezTo>
                  <a:pt x="8333" y="13534"/>
                  <a:pt x="8212" y="13537"/>
                  <a:pt x="8092" y="13537"/>
                </a:cubicBezTo>
                <a:cubicBezTo>
                  <a:pt x="7800" y="13537"/>
                  <a:pt x="7507" y="13520"/>
                  <a:pt x="7215" y="13503"/>
                </a:cubicBezTo>
                <a:cubicBezTo>
                  <a:pt x="7313" y="13406"/>
                  <a:pt x="7386" y="13309"/>
                  <a:pt x="7458" y="13211"/>
                </a:cubicBezTo>
                <a:cubicBezTo>
                  <a:pt x="7483" y="13187"/>
                  <a:pt x="7483" y="13163"/>
                  <a:pt x="7507" y="13139"/>
                </a:cubicBezTo>
                <a:close/>
                <a:moveTo>
                  <a:pt x="6705" y="12799"/>
                </a:moveTo>
                <a:cubicBezTo>
                  <a:pt x="6778" y="13041"/>
                  <a:pt x="6851" y="13309"/>
                  <a:pt x="6924" y="13552"/>
                </a:cubicBezTo>
                <a:cubicBezTo>
                  <a:pt x="6875" y="13624"/>
                  <a:pt x="6803" y="13697"/>
                  <a:pt x="6730" y="13770"/>
                </a:cubicBezTo>
                <a:cubicBezTo>
                  <a:pt x="6657" y="13552"/>
                  <a:pt x="6560" y="13333"/>
                  <a:pt x="6535" y="13090"/>
                </a:cubicBezTo>
                <a:cubicBezTo>
                  <a:pt x="6535" y="13090"/>
                  <a:pt x="6535" y="13090"/>
                  <a:pt x="6511" y="13066"/>
                </a:cubicBezTo>
                <a:cubicBezTo>
                  <a:pt x="6584" y="12993"/>
                  <a:pt x="6632" y="12896"/>
                  <a:pt x="6705" y="12799"/>
                </a:cubicBezTo>
                <a:close/>
                <a:moveTo>
                  <a:pt x="7070" y="13697"/>
                </a:moveTo>
                <a:cubicBezTo>
                  <a:pt x="7404" y="13717"/>
                  <a:pt x="7770" y="13753"/>
                  <a:pt x="8116" y="13753"/>
                </a:cubicBezTo>
                <a:cubicBezTo>
                  <a:pt x="8198" y="13753"/>
                  <a:pt x="8278" y="13751"/>
                  <a:pt x="8357" y="13746"/>
                </a:cubicBezTo>
                <a:lnTo>
                  <a:pt x="8357" y="13746"/>
                </a:lnTo>
                <a:cubicBezTo>
                  <a:pt x="8309" y="13843"/>
                  <a:pt x="8260" y="13940"/>
                  <a:pt x="8211" y="14037"/>
                </a:cubicBezTo>
                <a:lnTo>
                  <a:pt x="8187" y="14037"/>
                </a:lnTo>
                <a:cubicBezTo>
                  <a:pt x="7750" y="14037"/>
                  <a:pt x="7313" y="13989"/>
                  <a:pt x="6875" y="13940"/>
                </a:cubicBezTo>
                <a:cubicBezTo>
                  <a:pt x="6924" y="13867"/>
                  <a:pt x="6997" y="13770"/>
                  <a:pt x="7070" y="13697"/>
                </a:cubicBezTo>
                <a:close/>
                <a:moveTo>
                  <a:pt x="6365" y="13333"/>
                </a:moveTo>
                <a:cubicBezTo>
                  <a:pt x="6414" y="13552"/>
                  <a:pt x="6511" y="13746"/>
                  <a:pt x="6584" y="13965"/>
                </a:cubicBezTo>
                <a:lnTo>
                  <a:pt x="6365" y="14207"/>
                </a:lnTo>
                <a:cubicBezTo>
                  <a:pt x="6292" y="14013"/>
                  <a:pt x="6219" y="13819"/>
                  <a:pt x="6171" y="13624"/>
                </a:cubicBezTo>
                <a:cubicBezTo>
                  <a:pt x="6219" y="13527"/>
                  <a:pt x="6292" y="13430"/>
                  <a:pt x="6365" y="13333"/>
                </a:cubicBezTo>
                <a:close/>
                <a:moveTo>
                  <a:pt x="6025" y="13867"/>
                </a:moveTo>
                <a:cubicBezTo>
                  <a:pt x="6074" y="14062"/>
                  <a:pt x="6147" y="14232"/>
                  <a:pt x="6195" y="14402"/>
                </a:cubicBezTo>
                <a:lnTo>
                  <a:pt x="6025" y="14596"/>
                </a:lnTo>
                <a:cubicBezTo>
                  <a:pt x="5952" y="14475"/>
                  <a:pt x="5904" y="14353"/>
                  <a:pt x="5879" y="14232"/>
                </a:cubicBezTo>
                <a:cubicBezTo>
                  <a:pt x="5904" y="14159"/>
                  <a:pt x="5928" y="14062"/>
                  <a:pt x="5952" y="13989"/>
                </a:cubicBezTo>
                <a:cubicBezTo>
                  <a:pt x="5977" y="13940"/>
                  <a:pt x="6001" y="13916"/>
                  <a:pt x="6025" y="13867"/>
                </a:cubicBezTo>
                <a:close/>
                <a:moveTo>
                  <a:pt x="6705" y="14135"/>
                </a:moveTo>
                <a:cubicBezTo>
                  <a:pt x="7167" y="14183"/>
                  <a:pt x="7628" y="14232"/>
                  <a:pt x="8090" y="14256"/>
                </a:cubicBezTo>
                <a:cubicBezTo>
                  <a:pt x="8017" y="14378"/>
                  <a:pt x="7920" y="14499"/>
                  <a:pt x="7847" y="14620"/>
                </a:cubicBezTo>
                <a:cubicBezTo>
                  <a:pt x="7361" y="14620"/>
                  <a:pt x="6924" y="14548"/>
                  <a:pt x="6462" y="14378"/>
                </a:cubicBezTo>
                <a:cubicBezTo>
                  <a:pt x="6535" y="14305"/>
                  <a:pt x="6632" y="14207"/>
                  <a:pt x="6705" y="14135"/>
                </a:cubicBezTo>
                <a:close/>
                <a:moveTo>
                  <a:pt x="6317" y="14572"/>
                </a:moveTo>
                <a:cubicBezTo>
                  <a:pt x="6754" y="14718"/>
                  <a:pt x="7191" y="14815"/>
                  <a:pt x="7677" y="14839"/>
                </a:cubicBezTo>
                <a:cubicBezTo>
                  <a:pt x="7604" y="14912"/>
                  <a:pt x="7531" y="14985"/>
                  <a:pt x="7458" y="15058"/>
                </a:cubicBezTo>
                <a:cubicBezTo>
                  <a:pt x="6997" y="15033"/>
                  <a:pt x="6608" y="14863"/>
                  <a:pt x="6195" y="14693"/>
                </a:cubicBezTo>
                <a:cubicBezTo>
                  <a:pt x="6219" y="14669"/>
                  <a:pt x="6268" y="14620"/>
                  <a:pt x="6317" y="14572"/>
                </a:cubicBezTo>
                <a:close/>
                <a:moveTo>
                  <a:pt x="5758" y="14523"/>
                </a:moveTo>
                <a:cubicBezTo>
                  <a:pt x="5782" y="14620"/>
                  <a:pt x="5831" y="14693"/>
                  <a:pt x="5855" y="14766"/>
                </a:cubicBezTo>
                <a:cubicBezTo>
                  <a:pt x="5709" y="14936"/>
                  <a:pt x="5564" y="15082"/>
                  <a:pt x="5418" y="15252"/>
                </a:cubicBezTo>
                <a:cubicBezTo>
                  <a:pt x="5539" y="15033"/>
                  <a:pt x="5661" y="14790"/>
                  <a:pt x="5758" y="14523"/>
                </a:cubicBezTo>
                <a:close/>
                <a:moveTo>
                  <a:pt x="6049" y="14888"/>
                </a:moveTo>
                <a:cubicBezTo>
                  <a:pt x="6462" y="15009"/>
                  <a:pt x="6827" y="15203"/>
                  <a:pt x="7240" y="15252"/>
                </a:cubicBezTo>
                <a:cubicBezTo>
                  <a:pt x="7167" y="15325"/>
                  <a:pt x="7118" y="15373"/>
                  <a:pt x="7045" y="15446"/>
                </a:cubicBezTo>
                <a:lnTo>
                  <a:pt x="7021" y="15446"/>
                </a:lnTo>
                <a:cubicBezTo>
                  <a:pt x="6608" y="15422"/>
                  <a:pt x="6244" y="15203"/>
                  <a:pt x="5831" y="15106"/>
                </a:cubicBezTo>
                <a:cubicBezTo>
                  <a:pt x="5904" y="15033"/>
                  <a:pt x="5977" y="14961"/>
                  <a:pt x="6049" y="14888"/>
                </a:cubicBezTo>
                <a:close/>
                <a:moveTo>
                  <a:pt x="4883" y="3495"/>
                </a:moveTo>
                <a:lnTo>
                  <a:pt x="4883" y="3495"/>
                </a:lnTo>
                <a:cubicBezTo>
                  <a:pt x="5369" y="4248"/>
                  <a:pt x="5564" y="5146"/>
                  <a:pt x="5807" y="5972"/>
                </a:cubicBezTo>
                <a:cubicBezTo>
                  <a:pt x="6122" y="7114"/>
                  <a:pt x="6341" y="8232"/>
                  <a:pt x="6341" y="9422"/>
                </a:cubicBezTo>
                <a:cubicBezTo>
                  <a:pt x="6365" y="10855"/>
                  <a:pt x="6219" y="12483"/>
                  <a:pt x="5758" y="13916"/>
                </a:cubicBezTo>
                <a:cubicBezTo>
                  <a:pt x="5734" y="13965"/>
                  <a:pt x="5709" y="14013"/>
                  <a:pt x="5685" y="14037"/>
                </a:cubicBezTo>
                <a:cubicBezTo>
                  <a:pt x="5661" y="14062"/>
                  <a:pt x="5636" y="14086"/>
                  <a:pt x="5636" y="14135"/>
                </a:cubicBezTo>
                <a:cubicBezTo>
                  <a:pt x="5369" y="14596"/>
                  <a:pt x="5126" y="15106"/>
                  <a:pt x="4883" y="15592"/>
                </a:cubicBezTo>
                <a:cubicBezTo>
                  <a:pt x="4811" y="14888"/>
                  <a:pt x="4956" y="14159"/>
                  <a:pt x="5029" y="13454"/>
                </a:cubicBezTo>
                <a:cubicBezTo>
                  <a:pt x="5102" y="12701"/>
                  <a:pt x="5151" y="11948"/>
                  <a:pt x="5175" y="11195"/>
                </a:cubicBezTo>
                <a:cubicBezTo>
                  <a:pt x="5224" y="10272"/>
                  <a:pt x="5199" y="9325"/>
                  <a:pt x="5151" y="8377"/>
                </a:cubicBezTo>
                <a:cubicBezTo>
                  <a:pt x="5102" y="6774"/>
                  <a:pt x="5126" y="5098"/>
                  <a:pt x="4883" y="3495"/>
                </a:cubicBezTo>
                <a:close/>
                <a:moveTo>
                  <a:pt x="4713" y="3738"/>
                </a:moveTo>
                <a:cubicBezTo>
                  <a:pt x="4932" y="5389"/>
                  <a:pt x="4908" y="7090"/>
                  <a:pt x="4956" y="8717"/>
                </a:cubicBezTo>
                <a:cubicBezTo>
                  <a:pt x="4981" y="9689"/>
                  <a:pt x="5005" y="10661"/>
                  <a:pt x="4956" y="11632"/>
                </a:cubicBezTo>
                <a:cubicBezTo>
                  <a:pt x="4908" y="12361"/>
                  <a:pt x="4859" y="13114"/>
                  <a:pt x="4786" y="13843"/>
                </a:cubicBezTo>
                <a:cubicBezTo>
                  <a:pt x="4713" y="14475"/>
                  <a:pt x="4616" y="15058"/>
                  <a:pt x="4689" y="15689"/>
                </a:cubicBezTo>
                <a:cubicBezTo>
                  <a:pt x="3596" y="14232"/>
                  <a:pt x="3596" y="12070"/>
                  <a:pt x="3620" y="10345"/>
                </a:cubicBezTo>
                <a:cubicBezTo>
                  <a:pt x="3645" y="9106"/>
                  <a:pt x="3766" y="7867"/>
                  <a:pt x="4009" y="6653"/>
                </a:cubicBezTo>
                <a:cubicBezTo>
                  <a:pt x="4203" y="5681"/>
                  <a:pt x="4519" y="4709"/>
                  <a:pt x="4713" y="3738"/>
                </a:cubicBezTo>
                <a:close/>
                <a:moveTo>
                  <a:pt x="5685" y="15276"/>
                </a:moveTo>
                <a:cubicBezTo>
                  <a:pt x="6074" y="15373"/>
                  <a:pt x="6414" y="15568"/>
                  <a:pt x="6778" y="15641"/>
                </a:cubicBezTo>
                <a:cubicBezTo>
                  <a:pt x="6657" y="15738"/>
                  <a:pt x="6511" y="15859"/>
                  <a:pt x="6341" y="15957"/>
                </a:cubicBezTo>
                <a:cubicBezTo>
                  <a:pt x="6074" y="15786"/>
                  <a:pt x="5782" y="15641"/>
                  <a:pt x="5515" y="15471"/>
                </a:cubicBezTo>
                <a:cubicBezTo>
                  <a:pt x="5564" y="15398"/>
                  <a:pt x="5636" y="15349"/>
                  <a:pt x="5685" y="15276"/>
                </a:cubicBezTo>
                <a:close/>
                <a:moveTo>
                  <a:pt x="5369" y="15641"/>
                </a:moveTo>
                <a:lnTo>
                  <a:pt x="5369" y="15641"/>
                </a:lnTo>
                <a:cubicBezTo>
                  <a:pt x="5612" y="15786"/>
                  <a:pt x="5879" y="15932"/>
                  <a:pt x="6122" y="16078"/>
                </a:cubicBezTo>
                <a:cubicBezTo>
                  <a:pt x="5911" y="16184"/>
                  <a:pt x="5699" y="16253"/>
                  <a:pt x="5504" y="16253"/>
                </a:cubicBezTo>
                <a:cubicBezTo>
                  <a:pt x="5475" y="16253"/>
                  <a:pt x="5446" y="16251"/>
                  <a:pt x="5418" y="16248"/>
                </a:cubicBezTo>
                <a:cubicBezTo>
                  <a:pt x="4932" y="16127"/>
                  <a:pt x="5151" y="15859"/>
                  <a:pt x="5369" y="15641"/>
                </a:cubicBezTo>
                <a:close/>
                <a:moveTo>
                  <a:pt x="1834" y="1"/>
                </a:moveTo>
                <a:cubicBezTo>
                  <a:pt x="1794" y="1"/>
                  <a:pt x="1759" y="22"/>
                  <a:pt x="1750" y="69"/>
                </a:cubicBezTo>
                <a:cubicBezTo>
                  <a:pt x="1677" y="628"/>
                  <a:pt x="1580" y="1163"/>
                  <a:pt x="1531" y="1721"/>
                </a:cubicBezTo>
                <a:cubicBezTo>
                  <a:pt x="1434" y="1454"/>
                  <a:pt x="1288" y="1187"/>
                  <a:pt x="1167" y="920"/>
                </a:cubicBezTo>
                <a:cubicBezTo>
                  <a:pt x="1151" y="880"/>
                  <a:pt x="1120" y="864"/>
                  <a:pt x="1087" y="864"/>
                </a:cubicBezTo>
                <a:cubicBezTo>
                  <a:pt x="1020" y="864"/>
                  <a:pt x="947" y="935"/>
                  <a:pt x="997" y="1017"/>
                </a:cubicBezTo>
                <a:cubicBezTo>
                  <a:pt x="1167" y="1430"/>
                  <a:pt x="1385" y="1843"/>
                  <a:pt x="1458" y="2280"/>
                </a:cubicBezTo>
                <a:cubicBezTo>
                  <a:pt x="1410" y="2717"/>
                  <a:pt x="1385" y="3179"/>
                  <a:pt x="1361" y="3616"/>
                </a:cubicBezTo>
                <a:cubicBezTo>
                  <a:pt x="1094" y="3082"/>
                  <a:pt x="827" y="2523"/>
                  <a:pt x="535" y="1988"/>
                </a:cubicBezTo>
                <a:cubicBezTo>
                  <a:pt x="511" y="1949"/>
                  <a:pt x="478" y="1933"/>
                  <a:pt x="444" y="1933"/>
                </a:cubicBezTo>
                <a:cubicBezTo>
                  <a:pt x="375" y="1933"/>
                  <a:pt x="308" y="2004"/>
                  <a:pt x="341" y="2086"/>
                </a:cubicBezTo>
                <a:cubicBezTo>
                  <a:pt x="681" y="2742"/>
                  <a:pt x="997" y="3397"/>
                  <a:pt x="1337" y="4053"/>
                </a:cubicBezTo>
                <a:cubicBezTo>
                  <a:pt x="1312" y="4588"/>
                  <a:pt x="1312" y="5146"/>
                  <a:pt x="1312" y="5681"/>
                </a:cubicBezTo>
                <a:cubicBezTo>
                  <a:pt x="899" y="5171"/>
                  <a:pt x="632" y="4539"/>
                  <a:pt x="219" y="4029"/>
                </a:cubicBezTo>
                <a:cubicBezTo>
                  <a:pt x="195" y="3999"/>
                  <a:pt x="169" y="3987"/>
                  <a:pt x="143" y="3987"/>
                </a:cubicBezTo>
                <a:cubicBezTo>
                  <a:pt x="65" y="3987"/>
                  <a:pt x="0" y="4102"/>
                  <a:pt x="74" y="4175"/>
                </a:cubicBezTo>
                <a:cubicBezTo>
                  <a:pt x="511" y="4758"/>
                  <a:pt x="802" y="5462"/>
                  <a:pt x="1312" y="6021"/>
                </a:cubicBezTo>
                <a:cubicBezTo>
                  <a:pt x="1337" y="6555"/>
                  <a:pt x="1361" y="7090"/>
                  <a:pt x="1410" y="7624"/>
                </a:cubicBezTo>
                <a:cubicBezTo>
                  <a:pt x="997" y="7114"/>
                  <a:pt x="657" y="6555"/>
                  <a:pt x="268" y="6021"/>
                </a:cubicBezTo>
                <a:cubicBezTo>
                  <a:pt x="239" y="5985"/>
                  <a:pt x="203" y="5970"/>
                  <a:pt x="170" y="5970"/>
                </a:cubicBezTo>
                <a:cubicBezTo>
                  <a:pt x="91" y="5970"/>
                  <a:pt x="22" y="6050"/>
                  <a:pt x="74" y="6118"/>
                </a:cubicBezTo>
                <a:cubicBezTo>
                  <a:pt x="511" y="6750"/>
                  <a:pt x="899" y="7406"/>
                  <a:pt x="1410" y="7964"/>
                </a:cubicBezTo>
                <a:cubicBezTo>
                  <a:pt x="1434" y="7989"/>
                  <a:pt x="1434" y="7989"/>
                  <a:pt x="1458" y="7989"/>
                </a:cubicBezTo>
                <a:cubicBezTo>
                  <a:pt x="1507" y="8426"/>
                  <a:pt x="1555" y="8863"/>
                  <a:pt x="1628" y="9276"/>
                </a:cubicBezTo>
                <a:cubicBezTo>
                  <a:pt x="1240" y="8863"/>
                  <a:pt x="875" y="8426"/>
                  <a:pt x="438" y="8037"/>
                </a:cubicBezTo>
                <a:cubicBezTo>
                  <a:pt x="417" y="8017"/>
                  <a:pt x="393" y="8008"/>
                  <a:pt x="369" y="8008"/>
                </a:cubicBezTo>
                <a:cubicBezTo>
                  <a:pt x="281" y="8008"/>
                  <a:pt x="191" y="8126"/>
                  <a:pt x="268" y="8183"/>
                </a:cubicBezTo>
                <a:cubicBezTo>
                  <a:pt x="802" y="8645"/>
                  <a:pt x="1240" y="9179"/>
                  <a:pt x="1725" y="9665"/>
                </a:cubicBezTo>
                <a:cubicBezTo>
                  <a:pt x="1823" y="10272"/>
                  <a:pt x="1993" y="10855"/>
                  <a:pt x="2163" y="11438"/>
                </a:cubicBezTo>
                <a:cubicBezTo>
                  <a:pt x="1725" y="11098"/>
                  <a:pt x="1240" y="10831"/>
                  <a:pt x="851" y="10442"/>
                </a:cubicBezTo>
                <a:cubicBezTo>
                  <a:pt x="828" y="10420"/>
                  <a:pt x="803" y="10410"/>
                  <a:pt x="779" y="10410"/>
                </a:cubicBezTo>
                <a:cubicBezTo>
                  <a:pt x="699" y="10410"/>
                  <a:pt x="631" y="10513"/>
                  <a:pt x="705" y="10588"/>
                </a:cubicBezTo>
                <a:cubicBezTo>
                  <a:pt x="1167" y="11074"/>
                  <a:pt x="1823" y="11365"/>
                  <a:pt x="2308" y="11851"/>
                </a:cubicBezTo>
                <a:cubicBezTo>
                  <a:pt x="2843" y="13430"/>
                  <a:pt x="3645" y="14912"/>
                  <a:pt x="4786" y="16248"/>
                </a:cubicBezTo>
                <a:cubicBezTo>
                  <a:pt x="4811" y="16272"/>
                  <a:pt x="4835" y="16284"/>
                  <a:pt x="4859" y="16284"/>
                </a:cubicBezTo>
                <a:cubicBezTo>
                  <a:pt x="4883" y="16284"/>
                  <a:pt x="4908" y="16272"/>
                  <a:pt x="4932" y="16248"/>
                </a:cubicBezTo>
                <a:cubicBezTo>
                  <a:pt x="5097" y="16393"/>
                  <a:pt x="5290" y="16453"/>
                  <a:pt x="5498" y="16453"/>
                </a:cubicBezTo>
                <a:cubicBezTo>
                  <a:pt x="6302" y="16453"/>
                  <a:pt x="7325" y="15545"/>
                  <a:pt x="7750" y="15082"/>
                </a:cubicBezTo>
                <a:cubicBezTo>
                  <a:pt x="8965" y="13746"/>
                  <a:pt x="9523" y="11632"/>
                  <a:pt x="9062" y="9883"/>
                </a:cubicBezTo>
                <a:cubicBezTo>
                  <a:pt x="9037" y="9835"/>
                  <a:pt x="9013" y="9811"/>
                  <a:pt x="8965" y="9811"/>
                </a:cubicBezTo>
                <a:cubicBezTo>
                  <a:pt x="8916" y="9811"/>
                  <a:pt x="8892" y="9811"/>
                  <a:pt x="8867" y="9859"/>
                </a:cubicBezTo>
                <a:cubicBezTo>
                  <a:pt x="8649" y="10078"/>
                  <a:pt x="8430" y="10296"/>
                  <a:pt x="8211" y="10539"/>
                </a:cubicBezTo>
                <a:cubicBezTo>
                  <a:pt x="8211" y="10539"/>
                  <a:pt x="8211" y="10564"/>
                  <a:pt x="8187" y="10564"/>
                </a:cubicBezTo>
                <a:cubicBezTo>
                  <a:pt x="7458" y="11390"/>
                  <a:pt x="6778" y="12264"/>
                  <a:pt x="6195" y="13187"/>
                </a:cubicBezTo>
                <a:lnTo>
                  <a:pt x="6195" y="13187"/>
                </a:lnTo>
                <a:cubicBezTo>
                  <a:pt x="6511" y="11851"/>
                  <a:pt x="6608" y="10418"/>
                  <a:pt x="6560" y="9155"/>
                </a:cubicBezTo>
                <a:cubicBezTo>
                  <a:pt x="6511" y="7964"/>
                  <a:pt x="6268" y="6847"/>
                  <a:pt x="5952" y="5729"/>
                </a:cubicBezTo>
                <a:cubicBezTo>
                  <a:pt x="5685" y="4782"/>
                  <a:pt x="5442" y="3786"/>
                  <a:pt x="4811" y="3033"/>
                </a:cubicBezTo>
                <a:cubicBezTo>
                  <a:pt x="4811" y="2984"/>
                  <a:pt x="4786" y="2984"/>
                  <a:pt x="4762" y="2960"/>
                </a:cubicBezTo>
                <a:cubicBezTo>
                  <a:pt x="4738" y="2960"/>
                  <a:pt x="4689" y="2960"/>
                  <a:pt x="4665" y="2984"/>
                </a:cubicBezTo>
                <a:cubicBezTo>
                  <a:pt x="4640" y="3009"/>
                  <a:pt x="4640" y="3033"/>
                  <a:pt x="4616" y="3057"/>
                </a:cubicBezTo>
                <a:cubicBezTo>
                  <a:pt x="4616" y="3057"/>
                  <a:pt x="4616" y="3082"/>
                  <a:pt x="4616" y="3082"/>
                </a:cubicBezTo>
                <a:cubicBezTo>
                  <a:pt x="4398" y="4636"/>
                  <a:pt x="3815" y="6142"/>
                  <a:pt x="3596" y="7697"/>
                </a:cubicBezTo>
                <a:cubicBezTo>
                  <a:pt x="3450" y="8766"/>
                  <a:pt x="3402" y="9835"/>
                  <a:pt x="3402" y="10904"/>
                </a:cubicBezTo>
                <a:cubicBezTo>
                  <a:pt x="3402" y="12143"/>
                  <a:pt x="3474" y="13552"/>
                  <a:pt x="3936" y="14742"/>
                </a:cubicBezTo>
                <a:cubicBezTo>
                  <a:pt x="3329" y="13819"/>
                  <a:pt x="2867" y="12823"/>
                  <a:pt x="2503" y="11778"/>
                </a:cubicBezTo>
                <a:cubicBezTo>
                  <a:pt x="2478" y="11025"/>
                  <a:pt x="2454" y="10248"/>
                  <a:pt x="2697" y="9543"/>
                </a:cubicBezTo>
                <a:cubicBezTo>
                  <a:pt x="2727" y="9470"/>
                  <a:pt x="2667" y="9414"/>
                  <a:pt x="2604" y="9414"/>
                </a:cubicBezTo>
                <a:cubicBezTo>
                  <a:pt x="2564" y="9414"/>
                  <a:pt x="2522" y="9437"/>
                  <a:pt x="2503" y="9495"/>
                </a:cubicBezTo>
                <a:cubicBezTo>
                  <a:pt x="2308" y="9981"/>
                  <a:pt x="2260" y="10515"/>
                  <a:pt x="2260" y="11049"/>
                </a:cubicBezTo>
                <a:cubicBezTo>
                  <a:pt x="2138" y="10612"/>
                  <a:pt x="2017" y="10151"/>
                  <a:pt x="1920" y="9665"/>
                </a:cubicBezTo>
                <a:lnTo>
                  <a:pt x="1944" y="9665"/>
                </a:lnTo>
                <a:cubicBezTo>
                  <a:pt x="2090" y="8960"/>
                  <a:pt x="2333" y="8329"/>
                  <a:pt x="2649" y="7673"/>
                </a:cubicBezTo>
                <a:cubicBezTo>
                  <a:pt x="2681" y="7591"/>
                  <a:pt x="2603" y="7520"/>
                  <a:pt x="2534" y="7520"/>
                </a:cubicBezTo>
                <a:cubicBezTo>
                  <a:pt x="2501" y="7520"/>
                  <a:pt x="2470" y="7536"/>
                  <a:pt x="2454" y="7576"/>
                </a:cubicBezTo>
                <a:cubicBezTo>
                  <a:pt x="2211" y="8086"/>
                  <a:pt x="1993" y="8620"/>
                  <a:pt x="1847" y="9179"/>
                </a:cubicBezTo>
                <a:cubicBezTo>
                  <a:pt x="1750" y="8742"/>
                  <a:pt x="1701" y="8280"/>
                  <a:pt x="1653" y="7843"/>
                </a:cubicBezTo>
                <a:cubicBezTo>
                  <a:pt x="2017" y="7236"/>
                  <a:pt x="2284" y="6604"/>
                  <a:pt x="2527" y="5948"/>
                </a:cubicBezTo>
                <a:cubicBezTo>
                  <a:pt x="2557" y="5859"/>
                  <a:pt x="2487" y="5806"/>
                  <a:pt x="2417" y="5806"/>
                </a:cubicBezTo>
                <a:cubicBezTo>
                  <a:pt x="2372" y="5806"/>
                  <a:pt x="2327" y="5828"/>
                  <a:pt x="2308" y="5875"/>
                </a:cubicBezTo>
                <a:cubicBezTo>
                  <a:pt x="2114" y="6434"/>
                  <a:pt x="1895" y="6968"/>
                  <a:pt x="1604" y="7479"/>
                </a:cubicBezTo>
                <a:cubicBezTo>
                  <a:pt x="1580" y="6993"/>
                  <a:pt x="1555" y="6483"/>
                  <a:pt x="1531" y="5972"/>
                </a:cubicBezTo>
                <a:cubicBezTo>
                  <a:pt x="1823" y="5389"/>
                  <a:pt x="2138" y="4831"/>
                  <a:pt x="2454" y="4248"/>
                </a:cubicBezTo>
                <a:cubicBezTo>
                  <a:pt x="2506" y="4162"/>
                  <a:pt x="2424" y="4076"/>
                  <a:pt x="2345" y="4076"/>
                </a:cubicBezTo>
                <a:cubicBezTo>
                  <a:pt x="2313" y="4076"/>
                  <a:pt x="2281" y="4091"/>
                  <a:pt x="2260" y="4126"/>
                </a:cubicBezTo>
                <a:cubicBezTo>
                  <a:pt x="2017" y="4588"/>
                  <a:pt x="1774" y="5074"/>
                  <a:pt x="1531" y="5535"/>
                </a:cubicBezTo>
                <a:cubicBezTo>
                  <a:pt x="1507" y="5049"/>
                  <a:pt x="1531" y="4563"/>
                  <a:pt x="1555" y="4078"/>
                </a:cubicBezTo>
                <a:cubicBezTo>
                  <a:pt x="1798" y="3592"/>
                  <a:pt x="2090" y="3130"/>
                  <a:pt x="2381" y="2693"/>
                </a:cubicBezTo>
                <a:cubicBezTo>
                  <a:pt x="2433" y="2607"/>
                  <a:pt x="2351" y="2521"/>
                  <a:pt x="2273" y="2521"/>
                </a:cubicBezTo>
                <a:cubicBezTo>
                  <a:pt x="2240" y="2521"/>
                  <a:pt x="2208" y="2536"/>
                  <a:pt x="2187" y="2571"/>
                </a:cubicBezTo>
                <a:cubicBezTo>
                  <a:pt x="1968" y="2912"/>
                  <a:pt x="1774" y="3252"/>
                  <a:pt x="1580" y="3592"/>
                </a:cubicBezTo>
                <a:cubicBezTo>
                  <a:pt x="1604" y="3155"/>
                  <a:pt x="1628" y="2717"/>
                  <a:pt x="1677" y="2280"/>
                </a:cubicBezTo>
                <a:cubicBezTo>
                  <a:pt x="1871" y="1867"/>
                  <a:pt x="2114" y="1503"/>
                  <a:pt x="2381" y="1138"/>
                </a:cubicBezTo>
                <a:cubicBezTo>
                  <a:pt x="2455" y="1065"/>
                  <a:pt x="2390" y="950"/>
                  <a:pt x="2312" y="950"/>
                </a:cubicBezTo>
                <a:cubicBezTo>
                  <a:pt x="2286" y="950"/>
                  <a:pt x="2259" y="963"/>
                  <a:pt x="2236" y="992"/>
                </a:cubicBezTo>
                <a:cubicBezTo>
                  <a:pt x="2066" y="1211"/>
                  <a:pt x="1895" y="1454"/>
                  <a:pt x="1750" y="1697"/>
                </a:cubicBezTo>
                <a:cubicBezTo>
                  <a:pt x="1798" y="1187"/>
                  <a:pt x="1871" y="652"/>
                  <a:pt x="1968" y="142"/>
                </a:cubicBezTo>
                <a:cubicBezTo>
                  <a:pt x="1968" y="53"/>
                  <a:pt x="1896" y="1"/>
                  <a:pt x="18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" name="Kép 13">
            <a:extLst>
              <a:ext uri="{FF2B5EF4-FFF2-40B4-BE49-F238E27FC236}">
                <a16:creationId xmlns:a16="http://schemas.microsoft.com/office/drawing/2014/main" id="{40BF5032-1552-4815-8338-473F7B6EF7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6159" y="4239203"/>
            <a:ext cx="906945" cy="9042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0" name="Google Shape;690;p42">
            <a:hlinkClick r:id="rId3"/>
          </p:cNvPr>
          <p:cNvPicPr preferRelativeResize="0"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550" y="337246"/>
            <a:ext cx="3808345" cy="4389583"/>
          </a:xfrm>
          <a:prstGeom prst="rect">
            <a:avLst/>
          </a:prstGeom>
          <a:noFill/>
          <a:ln>
            <a:noFill/>
          </a:ln>
        </p:spPr>
      </p:pic>
      <p:sp>
        <p:nvSpPr>
          <p:cNvPr id="691" name="Google Shape;691;p42"/>
          <p:cNvSpPr/>
          <p:nvPr/>
        </p:nvSpPr>
        <p:spPr>
          <a:xfrm>
            <a:off x="813550" y="312575"/>
            <a:ext cx="3888224" cy="4438927"/>
          </a:xfrm>
          <a:custGeom>
            <a:avLst/>
            <a:gdLst/>
            <a:ahLst/>
            <a:cxnLst/>
            <a:rect l="l" t="t" r="r" b="b"/>
            <a:pathLst>
              <a:path w="30706" h="35055" extrusionOk="0">
                <a:moveTo>
                  <a:pt x="15766" y="1580"/>
                </a:moveTo>
                <a:cubicBezTo>
                  <a:pt x="17515" y="1823"/>
                  <a:pt x="18244" y="2600"/>
                  <a:pt x="19482" y="3863"/>
                </a:cubicBezTo>
                <a:cubicBezTo>
                  <a:pt x="20721" y="5151"/>
                  <a:pt x="21644" y="6681"/>
                  <a:pt x="22568" y="8187"/>
                </a:cubicBezTo>
                <a:cubicBezTo>
                  <a:pt x="24219" y="10859"/>
                  <a:pt x="25871" y="13556"/>
                  <a:pt x="27110" y="16447"/>
                </a:cubicBezTo>
                <a:cubicBezTo>
                  <a:pt x="27888" y="18244"/>
                  <a:pt x="28495" y="20139"/>
                  <a:pt x="28641" y="22131"/>
                </a:cubicBezTo>
                <a:cubicBezTo>
                  <a:pt x="28786" y="24099"/>
                  <a:pt x="28398" y="26139"/>
                  <a:pt x="27353" y="27791"/>
                </a:cubicBezTo>
                <a:cubicBezTo>
                  <a:pt x="25944" y="29953"/>
                  <a:pt x="23564" y="31216"/>
                  <a:pt x="21159" y="32091"/>
                </a:cubicBezTo>
                <a:cubicBezTo>
                  <a:pt x="17880" y="33267"/>
                  <a:pt x="14411" y="33874"/>
                  <a:pt x="10930" y="33874"/>
                </a:cubicBezTo>
                <a:cubicBezTo>
                  <a:pt x="10671" y="33874"/>
                  <a:pt x="10413" y="33871"/>
                  <a:pt x="10154" y="33864"/>
                </a:cubicBezTo>
                <a:cubicBezTo>
                  <a:pt x="7846" y="33815"/>
                  <a:pt x="5344" y="33403"/>
                  <a:pt x="3741" y="31726"/>
                </a:cubicBezTo>
                <a:cubicBezTo>
                  <a:pt x="1968" y="29929"/>
                  <a:pt x="1701" y="27159"/>
                  <a:pt x="1628" y="24633"/>
                </a:cubicBezTo>
                <a:cubicBezTo>
                  <a:pt x="1555" y="21281"/>
                  <a:pt x="1676" y="17880"/>
                  <a:pt x="2454" y="14625"/>
                </a:cubicBezTo>
                <a:cubicBezTo>
                  <a:pt x="3231" y="11345"/>
                  <a:pt x="4688" y="8212"/>
                  <a:pt x="6972" y="5758"/>
                </a:cubicBezTo>
                <a:cubicBezTo>
                  <a:pt x="9255" y="3329"/>
                  <a:pt x="12438" y="1653"/>
                  <a:pt x="15766" y="1580"/>
                </a:cubicBezTo>
                <a:close/>
                <a:moveTo>
                  <a:pt x="0" y="1"/>
                </a:moveTo>
                <a:lnTo>
                  <a:pt x="0" y="35054"/>
                </a:lnTo>
                <a:lnTo>
                  <a:pt x="30705" y="35054"/>
                </a:lnTo>
                <a:lnTo>
                  <a:pt x="30705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42"/>
          <p:cNvSpPr/>
          <p:nvPr/>
        </p:nvSpPr>
        <p:spPr>
          <a:xfrm>
            <a:off x="750527" y="258232"/>
            <a:ext cx="4055896" cy="4547627"/>
          </a:xfrm>
          <a:custGeom>
            <a:avLst/>
            <a:gdLst/>
            <a:ahLst/>
            <a:cxnLst/>
            <a:rect l="l" t="t" r="r" b="b"/>
            <a:pathLst>
              <a:path w="116440" h="130557" extrusionOk="0">
                <a:moveTo>
                  <a:pt x="37458" y="3150"/>
                </a:moveTo>
                <a:cubicBezTo>
                  <a:pt x="27126" y="7299"/>
                  <a:pt x="6260" y="16613"/>
                  <a:pt x="1338" y="27799"/>
                </a:cubicBezTo>
                <a:cubicBezTo>
                  <a:pt x="-3584" y="38985"/>
                  <a:pt x="7154" y="57086"/>
                  <a:pt x="7927" y="70265"/>
                </a:cubicBezTo>
                <a:cubicBezTo>
                  <a:pt x="8700" y="83444"/>
                  <a:pt x="240" y="96827"/>
                  <a:pt x="5975" y="106874"/>
                </a:cubicBezTo>
                <a:cubicBezTo>
                  <a:pt x="11710" y="116921"/>
                  <a:pt x="25337" y="130628"/>
                  <a:pt x="42339" y="130547"/>
                </a:cubicBezTo>
                <a:cubicBezTo>
                  <a:pt x="59342" y="130466"/>
                  <a:pt x="96316" y="117206"/>
                  <a:pt x="107990" y="106386"/>
                </a:cubicBezTo>
                <a:cubicBezTo>
                  <a:pt x="119664" y="95566"/>
                  <a:pt x="117223" y="78929"/>
                  <a:pt x="112383" y="65628"/>
                </a:cubicBezTo>
                <a:cubicBezTo>
                  <a:pt x="107543" y="52327"/>
                  <a:pt x="87124" y="37033"/>
                  <a:pt x="78948" y="26579"/>
                </a:cubicBezTo>
                <a:cubicBezTo>
                  <a:pt x="70772" y="16125"/>
                  <a:pt x="70243" y="6811"/>
                  <a:pt x="63328" y="2906"/>
                </a:cubicBezTo>
                <a:cubicBezTo>
                  <a:pt x="56413" y="-999"/>
                  <a:pt x="47790" y="-999"/>
                  <a:pt x="37458" y="3150"/>
                </a:cubicBezTo>
                <a:close/>
              </a:path>
            </a:pathLst>
          </a:cu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93" name="Google Shape;693;p42"/>
          <p:cNvSpPr txBox="1">
            <a:spLocks noGrp="1"/>
          </p:cNvSpPr>
          <p:nvPr>
            <p:ph type="subTitle" idx="1"/>
          </p:nvPr>
        </p:nvSpPr>
        <p:spPr>
          <a:xfrm>
            <a:off x="4886302" y="2318068"/>
            <a:ext cx="3605155" cy="100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Keresd meg a kulcsszavakat!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Kattints a képre a feladat eléréséhez!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4" name="Google Shape;694;p42"/>
          <p:cNvSpPr txBox="1">
            <a:spLocks noGrp="1"/>
          </p:cNvSpPr>
          <p:nvPr>
            <p:ph type="subTitle" idx="2"/>
          </p:nvPr>
        </p:nvSpPr>
        <p:spPr>
          <a:xfrm>
            <a:off x="4864997" y="1136659"/>
            <a:ext cx="3385574" cy="123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Jézus tanítása az imádságról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5" name="Google Shape;695;p42"/>
          <p:cNvSpPr/>
          <p:nvPr/>
        </p:nvSpPr>
        <p:spPr>
          <a:xfrm rot="10257148">
            <a:off x="660591" y="3398657"/>
            <a:ext cx="1628871" cy="1626897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42"/>
          <p:cNvSpPr/>
          <p:nvPr/>
        </p:nvSpPr>
        <p:spPr>
          <a:xfrm rot="10257178">
            <a:off x="1803227" y="3376393"/>
            <a:ext cx="1321402" cy="1319790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42"/>
          <p:cNvSpPr/>
          <p:nvPr/>
        </p:nvSpPr>
        <p:spPr>
          <a:xfrm flipH="1">
            <a:off x="1389040" y="3758684"/>
            <a:ext cx="1018184" cy="555216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42"/>
          <p:cNvSpPr/>
          <p:nvPr/>
        </p:nvSpPr>
        <p:spPr>
          <a:xfrm rot="1498846">
            <a:off x="6123967" y="-770426"/>
            <a:ext cx="3927371" cy="2370062"/>
          </a:xfrm>
          <a:custGeom>
            <a:avLst/>
            <a:gdLst/>
            <a:ahLst/>
            <a:cxnLst/>
            <a:rect l="l" t="t" r="r" b="b"/>
            <a:pathLst>
              <a:path w="248384" h="149893" extrusionOk="0">
                <a:moveTo>
                  <a:pt x="57964" y="12292"/>
                </a:moveTo>
                <a:cubicBezTo>
                  <a:pt x="46751" y="8949"/>
                  <a:pt x="8792" y="-8503"/>
                  <a:pt x="2676" y="5686"/>
                </a:cubicBezTo>
                <a:cubicBezTo>
                  <a:pt x="-3440" y="19875"/>
                  <a:pt x="516" y="79200"/>
                  <a:pt x="21269" y="97425"/>
                </a:cubicBezTo>
                <a:cubicBezTo>
                  <a:pt x="42023" y="115651"/>
                  <a:pt x="99839" y="106436"/>
                  <a:pt x="127197" y="115039"/>
                </a:cubicBezTo>
                <a:cubicBezTo>
                  <a:pt x="154556" y="123642"/>
                  <a:pt x="165278" y="155282"/>
                  <a:pt x="185420" y="149044"/>
                </a:cubicBezTo>
                <a:cubicBezTo>
                  <a:pt x="205562" y="142806"/>
                  <a:pt x="252329" y="102196"/>
                  <a:pt x="248048" y="77610"/>
                </a:cubicBezTo>
                <a:cubicBezTo>
                  <a:pt x="243767" y="53024"/>
                  <a:pt x="189417" y="10172"/>
                  <a:pt x="159734" y="1528"/>
                </a:cubicBezTo>
                <a:cubicBezTo>
                  <a:pt x="130051" y="-7116"/>
                  <a:pt x="86914" y="23953"/>
                  <a:pt x="69952" y="25747"/>
                </a:cubicBezTo>
                <a:cubicBezTo>
                  <a:pt x="52990" y="27541"/>
                  <a:pt x="69177" y="15636"/>
                  <a:pt x="57964" y="12292"/>
                </a:cubicBezTo>
                <a:close/>
              </a:path>
            </a:pathLst>
          </a:cu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99" name="Google Shape;699;p42"/>
          <p:cNvSpPr/>
          <p:nvPr/>
        </p:nvSpPr>
        <p:spPr>
          <a:xfrm>
            <a:off x="385285" y="4539133"/>
            <a:ext cx="797671" cy="796681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42"/>
          <p:cNvSpPr/>
          <p:nvPr/>
        </p:nvSpPr>
        <p:spPr>
          <a:xfrm flipH="1">
            <a:off x="203132" y="4146575"/>
            <a:ext cx="1089457" cy="594136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42"/>
          <p:cNvSpPr/>
          <p:nvPr/>
        </p:nvSpPr>
        <p:spPr>
          <a:xfrm>
            <a:off x="159182" y="4410968"/>
            <a:ext cx="466124" cy="465576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42"/>
          <p:cNvSpPr/>
          <p:nvPr/>
        </p:nvSpPr>
        <p:spPr>
          <a:xfrm rot="2700091" flipH="1">
            <a:off x="305230" y="4370929"/>
            <a:ext cx="831450" cy="475283"/>
          </a:xfrm>
          <a:custGeom>
            <a:avLst/>
            <a:gdLst/>
            <a:ahLst/>
            <a:cxnLst/>
            <a:rect l="l" t="t" r="r" b="b"/>
            <a:pathLst>
              <a:path w="12457" h="7121" extrusionOk="0">
                <a:moveTo>
                  <a:pt x="4027" y="748"/>
                </a:moveTo>
                <a:cubicBezTo>
                  <a:pt x="4003" y="772"/>
                  <a:pt x="3978" y="772"/>
                  <a:pt x="3930" y="797"/>
                </a:cubicBezTo>
                <a:cubicBezTo>
                  <a:pt x="3930" y="772"/>
                  <a:pt x="3905" y="748"/>
                  <a:pt x="3905" y="748"/>
                </a:cubicBezTo>
                <a:close/>
                <a:moveTo>
                  <a:pt x="4367" y="821"/>
                </a:moveTo>
                <a:cubicBezTo>
                  <a:pt x="4391" y="821"/>
                  <a:pt x="4416" y="821"/>
                  <a:pt x="4416" y="845"/>
                </a:cubicBezTo>
                <a:lnTo>
                  <a:pt x="4148" y="991"/>
                </a:lnTo>
                <a:cubicBezTo>
                  <a:pt x="4124" y="967"/>
                  <a:pt x="4124" y="967"/>
                  <a:pt x="4100" y="967"/>
                </a:cubicBezTo>
                <a:cubicBezTo>
                  <a:pt x="4197" y="918"/>
                  <a:pt x="4270" y="870"/>
                  <a:pt x="4367" y="821"/>
                </a:cubicBezTo>
                <a:close/>
                <a:moveTo>
                  <a:pt x="4731" y="918"/>
                </a:moveTo>
                <a:cubicBezTo>
                  <a:pt x="4780" y="918"/>
                  <a:pt x="4829" y="942"/>
                  <a:pt x="4877" y="942"/>
                </a:cubicBezTo>
                <a:cubicBezTo>
                  <a:pt x="4731" y="1040"/>
                  <a:pt x="4561" y="1088"/>
                  <a:pt x="4416" y="1137"/>
                </a:cubicBezTo>
                <a:cubicBezTo>
                  <a:pt x="4391" y="1137"/>
                  <a:pt x="4367" y="1137"/>
                  <a:pt x="4343" y="1113"/>
                </a:cubicBezTo>
                <a:lnTo>
                  <a:pt x="4707" y="918"/>
                </a:lnTo>
                <a:close/>
                <a:moveTo>
                  <a:pt x="5169" y="1040"/>
                </a:moveTo>
                <a:cubicBezTo>
                  <a:pt x="5266" y="1088"/>
                  <a:pt x="5339" y="1113"/>
                  <a:pt x="5436" y="1137"/>
                </a:cubicBezTo>
                <a:cubicBezTo>
                  <a:pt x="5242" y="1210"/>
                  <a:pt x="5047" y="1307"/>
                  <a:pt x="4829" y="1355"/>
                </a:cubicBezTo>
                <a:cubicBezTo>
                  <a:pt x="4780" y="1331"/>
                  <a:pt x="4707" y="1307"/>
                  <a:pt x="4659" y="1283"/>
                </a:cubicBezTo>
                <a:cubicBezTo>
                  <a:pt x="4829" y="1210"/>
                  <a:pt x="4999" y="1137"/>
                  <a:pt x="5144" y="1064"/>
                </a:cubicBezTo>
                <a:cubicBezTo>
                  <a:pt x="5144" y="1064"/>
                  <a:pt x="5144" y="1040"/>
                  <a:pt x="5169" y="1040"/>
                </a:cubicBezTo>
                <a:close/>
                <a:moveTo>
                  <a:pt x="5703" y="1234"/>
                </a:moveTo>
                <a:cubicBezTo>
                  <a:pt x="5776" y="1258"/>
                  <a:pt x="5849" y="1283"/>
                  <a:pt x="5922" y="1307"/>
                </a:cubicBezTo>
                <a:cubicBezTo>
                  <a:pt x="5752" y="1404"/>
                  <a:pt x="5557" y="1501"/>
                  <a:pt x="5387" y="1598"/>
                </a:cubicBezTo>
                <a:cubicBezTo>
                  <a:pt x="5290" y="1550"/>
                  <a:pt x="5217" y="1525"/>
                  <a:pt x="5120" y="1477"/>
                </a:cubicBezTo>
                <a:cubicBezTo>
                  <a:pt x="5290" y="1428"/>
                  <a:pt x="5460" y="1355"/>
                  <a:pt x="5655" y="1283"/>
                </a:cubicBezTo>
                <a:cubicBezTo>
                  <a:pt x="5679" y="1283"/>
                  <a:pt x="5703" y="1258"/>
                  <a:pt x="5703" y="1234"/>
                </a:cubicBezTo>
                <a:close/>
                <a:moveTo>
                  <a:pt x="5006" y="217"/>
                </a:moveTo>
                <a:cubicBezTo>
                  <a:pt x="6101" y="217"/>
                  <a:pt x="7270" y="862"/>
                  <a:pt x="8011" y="1623"/>
                </a:cubicBezTo>
                <a:cubicBezTo>
                  <a:pt x="6748" y="1550"/>
                  <a:pt x="5655" y="894"/>
                  <a:pt x="4440" y="627"/>
                </a:cubicBezTo>
                <a:cubicBezTo>
                  <a:pt x="4423" y="610"/>
                  <a:pt x="4406" y="592"/>
                  <a:pt x="4380" y="592"/>
                </a:cubicBezTo>
                <a:cubicBezTo>
                  <a:pt x="4369" y="592"/>
                  <a:pt x="4357" y="595"/>
                  <a:pt x="4343" y="602"/>
                </a:cubicBezTo>
                <a:cubicBezTo>
                  <a:pt x="4197" y="578"/>
                  <a:pt x="4051" y="530"/>
                  <a:pt x="3905" y="530"/>
                </a:cubicBezTo>
                <a:cubicBezTo>
                  <a:pt x="3954" y="432"/>
                  <a:pt x="4076" y="359"/>
                  <a:pt x="4318" y="311"/>
                </a:cubicBezTo>
                <a:cubicBezTo>
                  <a:pt x="4541" y="247"/>
                  <a:pt x="4772" y="217"/>
                  <a:pt x="5006" y="217"/>
                </a:cubicBezTo>
                <a:close/>
                <a:moveTo>
                  <a:pt x="6165" y="1404"/>
                </a:moveTo>
                <a:lnTo>
                  <a:pt x="6383" y="1477"/>
                </a:lnTo>
                <a:cubicBezTo>
                  <a:pt x="6238" y="1574"/>
                  <a:pt x="6092" y="1671"/>
                  <a:pt x="5922" y="1744"/>
                </a:cubicBezTo>
                <a:cubicBezTo>
                  <a:pt x="5897" y="1744"/>
                  <a:pt x="5897" y="1744"/>
                  <a:pt x="5873" y="1768"/>
                </a:cubicBezTo>
                <a:cubicBezTo>
                  <a:pt x="5800" y="1744"/>
                  <a:pt x="5727" y="1720"/>
                  <a:pt x="5655" y="1696"/>
                </a:cubicBezTo>
                <a:cubicBezTo>
                  <a:pt x="5825" y="1623"/>
                  <a:pt x="5995" y="1525"/>
                  <a:pt x="6140" y="1428"/>
                </a:cubicBezTo>
                <a:cubicBezTo>
                  <a:pt x="6165" y="1428"/>
                  <a:pt x="6165" y="1404"/>
                  <a:pt x="6165" y="1404"/>
                </a:cubicBezTo>
                <a:close/>
                <a:moveTo>
                  <a:pt x="6626" y="1550"/>
                </a:moveTo>
                <a:cubicBezTo>
                  <a:pt x="6723" y="1598"/>
                  <a:pt x="6796" y="1623"/>
                  <a:pt x="6869" y="1647"/>
                </a:cubicBezTo>
                <a:cubicBezTo>
                  <a:pt x="6748" y="1720"/>
                  <a:pt x="6602" y="1817"/>
                  <a:pt x="6432" y="1890"/>
                </a:cubicBezTo>
                <a:cubicBezTo>
                  <a:pt x="6359" y="1890"/>
                  <a:pt x="6262" y="1866"/>
                  <a:pt x="6189" y="1841"/>
                </a:cubicBezTo>
                <a:cubicBezTo>
                  <a:pt x="6335" y="1768"/>
                  <a:pt x="6456" y="1671"/>
                  <a:pt x="6602" y="1598"/>
                </a:cubicBezTo>
                <a:cubicBezTo>
                  <a:pt x="6602" y="1574"/>
                  <a:pt x="6626" y="1574"/>
                  <a:pt x="6626" y="1550"/>
                </a:cubicBezTo>
                <a:close/>
                <a:moveTo>
                  <a:pt x="7695" y="1817"/>
                </a:moveTo>
                <a:cubicBezTo>
                  <a:pt x="7744" y="1817"/>
                  <a:pt x="7792" y="1841"/>
                  <a:pt x="7841" y="1841"/>
                </a:cubicBezTo>
                <a:cubicBezTo>
                  <a:pt x="7744" y="1866"/>
                  <a:pt x="7671" y="1890"/>
                  <a:pt x="7574" y="1890"/>
                </a:cubicBezTo>
                <a:cubicBezTo>
                  <a:pt x="7598" y="1866"/>
                  <a:pt x="7647" y="1841"/>
                  <a:pt x="7695" y="1817"/>
                </a:cubicBezTo>
                <a:close/>
                <a:moveTo>
                  <a:pt x="7161" y="1720"/>
                </a:moveTo>
                <a:cubicBezTo>
                  <a:pt x="7234" y="1720"/>
                  <a:pt x="7306" y="1744"/>
                  <a:pt x="7404" y="1768"/>
                </a:cubicBezTo>
                <a:cubicBezTo>
                  <a:pt x="7306" y="1817"/>
                  <a:pt x="7209" y="1866"/>
                  <a:pt x="7136" y="1914"/>
                </a:cubicBezTo>
                <a:cubicBezTo>
                  <a:pt x="7112" y="1938"/>
                  <a:pt x="7112" y="1938"/>
                  <a:pt x="7088" y="1938"/>
                </a:cubicBezTo>
                <a:lnTo>
                  <a:pt x="6796" y="1938"/>
                </a:lnTo>
                <a:cubicBezTo>
                  <a:pt x="6918" y="1866"/>
                  <a:pt x="7039" y="1793"/>
                  <a:pt x="7161" y="1720"/>
                </a:cubicBezTo>
                <a:close/>
                <a:moveTo>
                  <a:pt x="6262" y="2764"/>
                </a:moveTo>
                <a:lnTo>
                  <a:pt x="6262" y="2764"/>
                </a:lnTo>
                <a:cubicBezTo>
                  <a:pt x="6116" y="2862"/>
                  <a:pt x="5970" y="2983"/>
                  <a:pt x="5800" y="3080"/>
                </a:cubicBezTo>
                <a:cubicBezTo>
                  <a:pt x="5849" y="3007"/>
                  <a:pt x="5897" y="2934"/>
                  <a:pt x="5922" y="2862"/>
                </a:cubicBezTo>
                <a:cubicBezTo>
                  <a:pt x="6043" y="2813"/>
                  <a:pt x="6165" y="2789"/>
                  <a:pt x="6262" y="2764"/>
                </a:cubicBezTo>
                <a:close/>
                <a:moveTo>
                  <a:pt x="5630" y="2934"/>
                </a:moveTo>
                <a:lnTo>
                  <a:pt x="5630" y="2934"/>
                </a:lnTo>
                <a:cubicBezTo>
                  <a:pt x="5582" y="3056"/>
                  <a:pt x="5509" y="3153"/>
                  <a:pt x="5460" y="3275"/>
                </a:cubicBezTo>
                <a:cubicBezTo>
                  <a:pt x="5387" y="3323"/>
                  <a:pt x="5314" y="3347"/>
                  <a:pt x="5242" y="3396"/>
                </a:cubicBezTo>
                <a:cubicBezTo>
                  <a:pt x="5314" y="3250"/>
                  <a:pt x="5387" y="3129"/>
                  <a:pt x="5460" y="3007"/>
                </a:cubicBezTo>
                <a:cubicBezTo>
                  <a:pt x="5460" y="2983"/>
                  <a:pt x="5460" y="2983"/>
                  <a:pt x="5484" y="2983"/>
                </a:cubicBezTo>
                <a:cubicBezTo>
                  <a:pt x="5533" y="2959"/>
                  <a:pt x="5582" y="2959"/>
                  <a:pt x="5630" y="2934"/>
                </a:cubicBezTo>
                <a:close/>
                <a:moveTo>
                  <a:pt x="4177" y="2612"/>
                </a:moveTo>
                <a:cubicBezTo>
                  <a:pt x="4618" y="2612"/>
                  <a:pt x="5062" y="2624"/>
                  <a:pt x="5503" y="2624"/>
                </a:cubicBezTo>
                <a:cubicBezTo>
                  <a:pt x="5659" y="2624"/>
                  <a:pt x="5815" y="2623"/>
                  <a:pt x="5970" y="2619"/>
                </a:cubicBezTo>
                <a:lnTo>
                  <a:pt x="5970" y="2619"/>
                </a:lnTo>
                <a:cubicBezTo>
                  <a:pt x="5387" y="2789"/>
                  <a:pt x="4804" y="2934"/>
                  <a:pt x="4197" y="3032"/>
                </a:cubicBezTo>
                <a:cubicBezTo>
                  <a:pt x="3468" y="3177"/>
                  <a:pt x="2764" y="3275"/>
                  <a:pt x="2035" y="3299"/>
                </a:cubicBezTo>
                <a:cubicBezTo>
                  <a:pt x="1549" y="3323"/>
                  <a:pt x="1088" y="3347"/>
                  <a:pt x="626" y="3469"/>
                </a:cubicBezTo>
                <a:lnTo>
                  <a:pt x="626" y="3469"/>
                </a:lnTo>
                <a:cubicBezTo>
                  <a:pt x="1681" y="2710"/>
                  <a:pt x="2915" y="2612"/>
                  <a:pt x="4177" y="2612"/>
                </a:cubicBezTo>
                <a:close/>
                <a:moveTo>
                  <a:pt x="5193" y="3056"/>
                </a:moveTo>
                <a:cubicBezTo>
                  <a:pt x="5096" y="3202"/>
                  <a:pt x="4999" y="3372"/>
                  <a:pt x="4877" y="3542"/>
                </a:cubicBezTo>
                <a:cubicBezTo>
                  <a:pt x="4804" y="3566"/>
                  <a:pt x="4707" y="3590"/>
                  <a:pt x="4634" y="3615"/>
                </a:cubicBezTo>
                <a:cubicBezTo>
                  <a:pt x="4731" y="3469"/>
                  <a:pt x="4829" y="3299"/>
                  <a:pt x="4950" y="3153"/>
                </a:cubicBezTo>
                <a:cubicBezTo>
                  <a:pt x="4974" y="3153"/>
                  <a:pt x="4974" y="3129"/>
                  <a:pt x="4974" y="3104"/>
                </a:cubicBezTo>
                <a:cubicBezTo>
                  <a:pt x="5047" y="3080"/>
                  <a:pt x="5120" y="3056"/>
                  <a:pt x="5193" y="3056"/>
                </a:cubicBezTo>
                <a:close/>
                <a:moveTo>
                  <a:pt x="893" y="3639"/>
                </a:moveTo>
                <a:cubicBezTo>
                  <a:pt x="845" y="3663"/>
                  <a:pt x="796" y="3712"/>
                  <a:pt x="747" y="3736"/>
                </a:cubicBezTo>
                <a:cubicBezTo>
                  <a:pt x="699" y="3712"/>
                  <a:pt x="675" y="3712"/>
                  <a:pt x="626" y="3688"/>
                </a:cubicBezTo>
                <a:cubicBezTo>
                  <a:pt x="723" y="3663"/>
                  <a:pt x="796" y="3639"/>
                  <a:pt x="893" y="3639"/>
                </a:cubicBezTo>
                <a:close/>
                <a:moveTo>
                  <a:pt x="10218" y="1729"/>
                </a:moveTo>
                <a:cubicBezTo>
                  <a:pt x="10340" y="1729"/>
                  <a:pt x="10467" y="1772"/>
                  <a:pt x="10586" y="1866"/>
                </a:cubicBezTo>
                <a:cubicBezTo>
                  <a:pt x="11290" y="2376"/>
                  <a:pt x="10489" y="3153"/>
                  <a:pt x="9979" y="3712"/>
                </a:cubicBezTo>
                <a:cubicBezTo>
                  <a:pt x="10076" y="3420"/>
                  <a:pt x="10173" y="3104"/>
                  <a:pt x="10319" y="2813"/>
                </a:cubicBezTo>
                <a:cubicBezTo>
                  <a:pt x="10352" y="2713"/>
                  <a:pt x="10272" y="2637"/>
                  <a:pt x="10202" y="2637"/>
                </a:cubicBezTo>
                <a:cubicBezTo>
                  <a:pt x="10170" y="2637"/>
                  <a:pt x="10140" y="2653"/>
                  <a:pt x="10124" y="2692"/>
                </a:cubicBezTo>
                <a:cubicBezTo>
                  <a:pt x="9979" y="3032"/>
                  <a:pt x="9881" y="3372"/>
                  <a:pt x="9760" y="3736"/>
                </a:cubicBezTo>
                <a:cubicBezTo>
                  <a:pt x="9711" y="3420"/>
                  <a:pt x="9663" y="3129"/>
                  <a:pt x="9638" y="2813"/>
                </a:cubicBezTo>
                <a:cubicBezTo>
                  <a:pt x="9638" y="2619"/>
                  <a:pt x="9614" y="2327"/>
                  <a:pt x="9687" y="2133"/>
                </a:cubicBezTo>
                <a:cubicBezTo>
                  <a:pt x="9782" y="1880"/>
                  <a:pt x="9990" y="1729"/>
                  <a:pt x="10218" y="1729"/>
                </a:cubicBezTo>
                <a:close/>
                <a:moveTo>
                  <a:pt x="8304" y="2063"/>
                </a:moveTo>
                <a:cubicBezTo>
                  <a:pt x="8622" y="2063"/>
                  <a:pt x="8943" y="2353"/>
                  <a:pt x="9104" y="2643"/>
                </a:cubicBezTo>
                <a:cubicBezTo>
                  <a:pt x="9274" y="2959"/>
                  <a:pt x="9371" y="3275"/>
                  <a:pt x="9468" y="3615"/>
                </a:cubicBezTo>
                <a:cubicBezTo>
                  <a:pt x="9177" y="3250"/>
                  <a:pt x="8861" y="2910"/>
                  <a:pt x="8545" y="2570"/>
                </a:cubicBezTo>
                <a:cubicBezTo>
                  <a:pt x="8521" y="2540"/>
                  <a:pt x="8495" y="2528"/>
                  <a:pt x="8469" y="2528"/>
                </a:cubicBezTo>
                <a:cubicBezTo>
                  <a:pt x="8391" y="2528"/>
                  <a:pt x="8326" y="2643"/>
                  <a:pt x="8400" y="2716"/>
                </a:cubicBezTo>
                <a:cubicBezTo>
                  <a:pt x="8691" y="3056"/>
                  <a:pt x="9007" y="3396"/>
                  <a:pt x="9298" y="3760"/>
                </a:cubicBezTo>
                <a:cubicBezTo>
                  <a:pt x="8667" y="3566"/>
                  <a:pt x="7452" y="2862"/>
                  <a:pt x="7841" y="2327"/>
                </a:cubicBezTo>
                <a:cubicBezTo>
                  <a:pt x="7980" y="2139"/>
                  <a:pt x="8142" y="2063"/>
                  <a:pt x="8304" y="2063"/>
                </a:cubicBezTo>
                <a:close/>
                <a:moveTo>
                  <a:pt x="4707" y="3153"/>
                </a:moveTo>
                <a:lnTo>
                  <a:pt x="4707" y="3153"/>
                </a:lnTo>
                <a:cubicBezTo>
                  <a:pt x="4586" y="3323"/>
                  <a:pt x="4464" y="3493"/>
                  <a:pt x="4343" y="3663"/>
                </a:cubicBezTo>
                <a:cubicBezTo>
                  <a:pt x="4343" y="3688"/>
                  <a:pt x="4343" y="3712"/>
                  <a:pt x="4343" y="3736"/>
                </a:cubicBezTo>
                <a:cubicBezTo>
                  <a:pt x="4246" y="3736"/>
                  <a:pt x="4173" y="3760"/>
                  <a:pt x="4076" y="3785"/>
                </a:cubicBezTo>
                <a:cubicBezTo>
                  <a:pt x="4221" y="3615"/>
                  <a:pt x="4343" y="3445"/>
                  <a:pt x="4489" y="3275"/>
                </a:cubicBezTo>
                <a:cubicBezTo>
                  <a:pt x="4489" y="3250"/>
                  <a:pt x="4489" y="3226"/>
                  <a:pt x="4489" y="3202"/>
                </a:cubicBezTo>
                <a:lnTo>
                  <a:pt x="4513" y="3202"/>
                </a:lnTo>
                <a:cubicBezTo>
                  <a:pt x="4561" y="3177"/>
                  <a:pt x="4634" y="3177"/>
                  <a:pt x="4707" y="3153"/>
                </a:cubicBezTo>
                <a:close/>
                <a:moveTo>
                  <a:pt x="1622" y="3542"/>
                </a:moveTo>
                <a:cubicBezTo>
                  <a:pt x="1476" y="3639"/>
                  <a:pt x="1355" y="3736"/>
                  <a:pt x="1209" y="3833"/>
                </a:cubicBezTo>
                <a:cubicBezTo>
                  <a:pt x="1136" y="3833"/>
                  <a:pt x="1088" y="3809"/>
                  <a:pt x="1039" y="3809"/>
                </a:cubicBezTo>
                <a:cubicBezTo>
                  <a:pt x="1136" y="3736"/>
                  <a:pt x="1233" y="3639"/>
                  <a:pt x="1355" y="3566"/>
                </a:cubicBezTo>
                <a:cubicBezTo>
                  <a:pt x="1452" y="3566"/>
                  <a:pt x="1525" y="3542"/>
                  <a:pt x="1622" y="3542"/>
                </a:cubicBezTo>
                <a:close/>
                <a:moveTo>
                  <a:pt x="4221" y="3250"/>
                </a:moveTo>
                <a:cubicBezTo>
                  <a:pt x="4076" y="3445"/>
                  <a:pt x="3905" y="3639"/>
                  <a:pt x="3760" y="3858"/>
                </a:cubicBezTo>
                <a:cubicBezTo>
                  <a:pt x="3638" y="3882"/>
                  <a:pt x="3493" y="3906"/>
                  <a:pt x="3371" y="3906"/>
                </a:cubicBezTo>
                <a:cubicBezTo>
                  <a:pt x="3541" y="3760"/>
                  <a:pt x="3687" y="3566"/>
                  <a:pt x="3833" y="3372"/>
                </a:cubicBezTo>
                <a:cubicBezTo>
                  <a:pt x="3833" y="3347"/>
                  <a:pt x="3833" y="3347"/>
                  <a:pt x="3833" y="3323"/>
                </a:cubicBezTo>
                <a:cubicBezTo>
                  <a:pt x="3954" y="3299"/>
                  <a:pt x="4100" y="3275"/>
                  <a:pt x="4221" y="3250"/>
                </a:cubicBezTo>
                <a:close/>
                <a:moveTo>
                  <a:pt x="2424" y="3493"/>
                </a:moveTo>
                <a:cubicBezTo>
                  <a:pt x="2278" y="3663"/>
                  <a:pt x="2108" y="3809"/>
                  <a:pt x="1938" y="3955"/>
                </a:cubicBezTo>
                <a:cubicBezTo>
                  <a:pt x="1792" y="3930"/>
                  <a:pt x="1646" y="3906"/>
                  <a:pt x="1501" y="3882"/>
                </a:cubicBezTo>
                <a:cubicBezTo>
                  <a:pt x="1671" y="3785"/>
                  <a:pt x="1816" y="3663"/>
                  <a:pt x="1986" y="3542"/>
                </a:cubicBezTo>
                <a:cubicBezTo>
                  <a:pt x="2011" y="3542"/>
                  <a:pt x="2011" y="3517"/>
                  <a:pt x="2011" y="3517"/>
                </a:cubicBezTo>
                <a:cubicBezTo>
                  <a:pt x="2156" y="3517"/>
                  <a:pt x="2278" y="3517"/>
                  <a:pt x="2424" y="3493"/>
                </a:cubicBezTo>
                <a:close/>
                <a:moveTo>
                  <a:pt x="3541" y="3372"/>
                </a:moveTo>
                <a:cubicBezTo>
                  <a:pt x="3395" y="3566"/>
                  <a:pt x="3250" y="3760"/>
                  <a:pt x="3055" y="3930"/>
                </a:cubicBezTo>
                <a:cubicBezTo>
                  <a:pt x="3055" y="3930"/>
                  <a:pt x="3055" y="3930"/>
                  <a:pt x="3031" y="3955"/>
                </a:cubicBezTo>
                <a:lnTo>
                  <a:pt x="2788" y="3955"/>
                </a:lnTo>
                <a:cubicBezTo>
                  <a:pt x="2982" y="3785"/>
                  <a:pt x="3152" y="3615"/>
                  <a:pt x="3347" y="3445"/>
                </a:cubicBezTo>
                <a:cubicBezTo>
                  <a:pt x="3347" y="3445"/>
                  <a:pt x="3371" y="3420"/>
                  <a:pt x="3371" y="3396"/>
                </a:cubicBezTo>
                <a:lnTo>
                  <a:pt x="3541" y="3372"/>
                </a:lnTo>
                <a:close/>
                <a:moveTo>
                  <a:pt x="3031" y="3445"/>
                </a:moveTo>
                <a:lnTo>
                  <a:pt x="3031" y="3445"/>
                </a:lnTo>
                <a:cubicBezTo>
                  <a:pt x="2861" y="3639"/>
                  <a:pt x="2667" y="3809"/>
                  <a:pt x="2472" y="3979"/>
                </a:cubicBezTo>
                <a:cubicBezTo>
                  <a:pt x="2399" y="3979"/>
                  <a:pt x="2326" y="3955"/>
                  <a:pt x="2254" y="3955"/>
                </a:cubicBezTo>
                <a:cubicBezTo>
                  <a:pt x="2424" y="3809"/>
                  <a:pt x="2594" y="3639"/>
                  <a:pt x="2764" y="3469"/>
                </a:cubicBezTo>
                <a:cubicBezTo>
                  <a:pt x="2861" y="3469"/>
                  <a:pt x="2934" y="3469"/>
                  <a:pt x="3031" y="3445"/>
                </a:cubicBezTo>
                <a:close/>
                <a:moveTo>
                  <a:pt x="11143" y="4018"/>
                </a:moveTo>
                <a:cubicBezTo>
                  <a:pt x="11201" y="4018"/>
                  <a:pt x="11258" y="4020"/>
                  <a:pt x="11315" y="4028"/>
                </a:cubicBezTo>
                <a:cubicBezTo>
                  <a:pt x="11485" y="4052"/>
                  <a:pt x="11655" y="4076"/>
                  <a:pt x="11800" y="4149"/>
                </a:cubicBezTo>
                <a:cubicBezTo>
                  <a:pt x="12043" y="4295"/>
                  <a:pt x="12043" y="4392"/>
                  <a:pt x="11971" y="4659"/>
                </a:cubicBezTo>
                <a:cubicBezTo>
                  <a:pt x="11890" y="4920"/>
                  <a:pt x="11860" y="4982"/>
                  <a:pt x="11687" y="4982"/>
                </a:cubicBezTo>
                <a:cubicBezTo>
                  <a:pt x="11651" y="4982"/>
                  <a:pt x="11608" y="4979"/>
                  <a:pt x="11558" y="4975"/>
                </a:cubicBezTo>
                <a:cubicBezTo>
                  <a:pt x="11388" y="4975"/>
                  <a:pt x="11217" y="4902"/>
                  <a:pt x="11072" y="4854"/>
                </a:cubicBezTo>
                <a:cubicBezTo>
                  <a:pt x="10804" y="4756"/>
                  <a:pt x="10537" y="4635"/>
                  <a:pt x="10319" y="4441"/>
                </a:cubicBezTo>
                <a:cubicBezTo>
                  <a:pt x="10246" y="4368"/>
                  <a:pt x="10173" y="4295"/>
                  <a:pt x="10100" y="4222"/>
                </a:cubicBezTo>
                <a:lnTo>
                  <a:pt x="10100" y="4222"/>
                </a:lnTo>
                <a:cubicBezTo>
                  <a:pt x="10513" y="4319"/>
                  <a:pt x="10926" y="4489"/>
                  <a:pt x="11339" y="4562"/>
                </a:cubicBezTo>
                <a:cubicBezTo>
                  <a:pt x="11347" y="4563"/>
                  <a:pt x="11356" y="4564"/>
                  <a:pt x="11364" y="4564"/>
                </a:cubicBezTo>
                <a:cubicBezTo>
                  <a:pt x="11490" y="4564"/>
                  <a:pt x="11526" y="4391"/>
                  <a:pt x="11412" y="4368"/>
                </a:cubicBezTo>
                <a:cubicBezTo>
                  <a:pt x="11047" y="4295"/>
                  <a:pt x="10732" y="4173"/>
                  <a:pt x="10392" y="4076"/>
                </a:cubicBezTo>
                <a:cubicBezTo>
                  <a:pt x="10489" y="4076"/>
                  <a:pt x="10610" y="4052"/>
                  <a:pt x="10707" y="4052"/>
                </a:cubicBezTo>
                <a:cubicBezTo>
                  <a:pt x="10862" y="4035"/>
                  <a:pt x="11004" y="4018"/>
                  <a:pt x="11143" y="4018"/>
                </a:cubicBezTo>
                <a:close/>
                <a:moveTo>
                  <a:pt x="8201" y="3946"/>
                </a:moveTo>
                <a:cubicBezTo>
                  <a:pt x="8641" y="3946"/>
                  <a:pt x="9112" y="4050"/>
                  <a:pt x="9420" y="4198"/>
                </a:cubicBezTo>
                <a:cubicBezTo>
                  <a:pt x="8958" y="4246"/>
                  <a:pt x="8521" y="4295"/>
                  <a:pt x="8059" y="4368"/>
                </a:cubicBezTo>
                <a:cubicBezTo>
                  <a:pt x="7921" y="4391"/>
                  <a:pt x="7980" y="4588"/>
                  <a:pt x="8089" y="4588"/>
                </a:cubicBezTo>
                <a:cubicBezTo>
                  <a:pt x="8095" y="4588"/>
                  <a:pt x="8102" y="4588"/>
                  <a:pt x="8108" y="4586"/>
                </a:cubicBezTo>
                <a:cubicBezTo>
                  <a:pt x="8570" y="4489"/>
                  <a:pt x="9007" y="4441"/>
                  <a:pt x="9444" y="4416"/>
                </a:cubicBezTo>
                <a:lnTo>
                  <a:pt x="9444" y="4416"/>
                </a:lnTo>
                <a:cubicBezTo>
                  <a:pt x="9104" y="4732"/>
                  <a:pt x="8642" y="5024"/>
                  <a:pt x="8205" y="5169"/>
                </a:cubicBezTo>
                <a:cubicBezTo>
                  <a:pt x="8066" y="5216"/>
                  <a:pt x="7923" y="5245"/>
                  <a:pt x="7787" y="5245"/>
                </a:cubicBezTo>
                <a:cubicBezTo>
                  <a:pt x="7568" y="5245"/>
                  <a:pt x="7368" y="5170"/>
                  <a:pt x="7234" y="4975"/>
                </a:cubicBezTo>
                <a:cubicBezTo>
                  <a:pt x="7088" y="4756"/>
                  <a:pt x="7039" y="4489"/>
                  <a:pt x="7185" y="4295"/>
                </a:cubicBezTo>
                <a:cubicBezTo>
                  <a:pt x="7376" y="4044"/>
                  <a:pt x="7774" y="3946"/>
                  <a:pt x="8201" y="3946"/>
                </a:cubicBezTo>
                <a:close/>
                <a:moveTo>
                  <a:pt x="9881" y="4416"/>
                </a:moveTo>
                <a:cubicBezTo>
                  <a:pt x="10221" y="4878"/>
                  <a:pt x="10513" y="5485"/>
                  <a:pt x="10562" y="6044"/>
                </a:cubicBezTo>
                <a:cubicBezTo>
                  <a:pt x="10562" y="6408"/>
                  <a:pt x="10416" y="6675"/>
                  <a:pt x="10100" y="6821"/>
                </a:cubicBezTo>
                <a:cubicBezTo>
                  <a:pt x="9999" y="6872"/>
                  <a:pt x="9911" y="6901"/>
                  <a:pt x="9832" y="6901"/>
                </a:cubicBezTo>
                <a:cubicBezTo>
                  <a:pt x="9720" y="6901"/>
                  <a:pt x="9627" y="6842"/>
                  <a:pt x="9541" y="6700"/>
                </a:cubicBezTo>
                <a:cubicBezTo>
                  <a:pt x="9274" y="6190"/>
                  <a:pt x="9444" y="5242"/>
                  <a:pt x="9687" y="4611"/>
                </a:cubicBezTo>
                <a:cubicBezTo>
                  <a:pt x="9760" y="4951"/>
                  <a:pt x="9833" y="5315"/>
                  <a:pt x="9881" y="5655"/>
                </a:cubicBezTo>
                <a:cubicBezTo>
                  <a:pt x="9881" y="5728"/>
                  <a:pt x="9936" y="5764"/>
                  <a:pt x="9988" y="5764"/>
                </a:cubicBezTo>
                <a:cubicBezTo>
                  <a:pt x="10039" y="5764"/>
                  <a:pt x="10088" y="5728"/>
                  <a:pt x="10076" y="5655"/>
                </a:cubicBezTo>
                <a:cubicBezTo>
                  <a:pt x="10027" y="5242"/>
                  <a:pt x="9954" y="4829"/>
                  <a:pt x="9881" y="4416"/>
                </a:cubicBezTo>
                <a:close/>
                <a:moveTo>
                  <a:pt x="4971" y="1"/>
                </a:moveTo>
                <a:cubicBezTo>
                  <a:pt x="4442" y="1"/>
                  <a:pt x="3931" y="143"/>
                  <a:pt x="3493" y="481"/>
                </a:cubicBezTo>
                <a:cubicBezTo>
                  <a:pt x="3468" y="530"/>
                  <a:pt x="3444" y="578"/>
                  <a:pt x="3468" y="627"/>
                </a:cubicBezTo>
                <a:cubicBezTo>
                  <a:pt x="3857" y="1258"/>
                  <a:pt x="4707" y="1550"/>
                  <a:pt x="5363" y="1817"/>
                </a:cubicBezTo>
                <a:cubicBezTo>
                  <a:pt x="5880" y="2028"/>
                  <a:pt x="6413" y="2163"/>
                  <a:pt x="6949" y="2163"/>
                </a:cubicBezTo>
                <a:cubicBezTo>
                  <a:pt x="7092" y="2163"/>
                  <a:pt x="7236" y="2153"/>
                  <a:pt x="7379" y="2133"/>
                </a:cubicBezTo>
                <a:lnTo>
                  <a:pt x="7379" y="2133"/>
                </a:lnTo>
                <a:cubicBezTo>
                  <a:pt x="7161" y="2230"/>
                  <a:pt x="6942" y="2303"/>
                  <a:pt x="6723" y="2376"/>
                </a:cubicBezTo>
                <a:cubicBezTo>
                  <a:pt x="6707" y="2376"/>
                  <a:pt x="6691" y="2365"/>
                  <a:pt x="6675" y="2365"/>
                </a:cubicBezTo>
                <a:cubicBezTo>
                  <a:pt x="6667" y="2365"/>
                  <a:pt x="6659" y="2368"/>
                  <a:pt x="6651" y="2376"/>
                </a:cubicBezTo>
                <a:cubicBezTo>
                  <a:pt x="6231" y="2416"/>
                  <a:pt x="5807" y="2426"/>
                  <a:pt x="5383" y="2426"/>
                </a:cubicBezTo>
                <a:cubicBezTo>
                  <a:pt x="4973" y="2426"/>
                  <a:pt x="4563" y="2417"/>
                  <a:pt x="4156" y="2417"/>
                </a:cubicBezTo>
                <a:cubicBezTo>
                  <a:pt x="2688" y="2417"/>
                  <a:pt x="1263" y="2536"/>
                  <a:pt x="67" y="3639"/>
                </a:cubicBezTo>
                <a:cubicBezTo>
                  <a:pt x="1" y="3705"/>
                  <a:pt x="76" y="3812"/>
                  <a:pt x="163" y="3812"/>
                </a:cubicBezTo>
                <a:cubicBezTo>
                  <a:pt x="172" y="3812"/>
                  <a:pt x="180" y="3811"/>
                  <a:pt x="189" y="3809"/>
                </a:cubicBezTo>
                <a:cubicBezTo>
                  <a:pt x="205" y="3809"/>
                  <a:pt x="221" y="3820"/>
                  <a:pt x="237" y="3820"/>
                </a:cubicBezTo>
                <a:cubicBezTo>
                  <a:pt x="245" y="3820"/>
                  <a:pt x="254" y="3817"/>
                  <a:pt x="262" y="3809"/>
                </a:cubicBezTo>
                <a:cubicBezTo>
                  <a:pt x="553" y="3906"/>
                  <a:pt x="869" y="3979"/>
                  <a:pt x="1185" y="4052"/>
                </a:cubicBezTo>
                <a:lnTo>
                  <a:pt x="1233" y="4052"/>
                </a:lnTo>
                <a:cubicBezTo>
                  <a:pt x="1670" y="4138"/>
                  <a:pt x="2116" y="4181"/>
                  <a:pt x="2562" y="4181"/>
                </a:cubicBezTo>
                <a:cubicBezTo>
                  <a:pt x="3379" y="4181"/>
                  <a:pt x="4195" y="4035"/>
                  <a:pt x="4950" y="3736"/>
                </a:cubicBezTo>
                <a:cubicBezTo>
                  <a:pt x="4974" y="3736"/>
                  <a:pt x="4999" y="3712"/>
                  <a:pt x="4999" y="3712"/>
                </a:cubicBezTo>
                <a:cubicBezTo>
                  <a:pt x="5169" y="3639"/>
                  <a:pt x="5339" y="3566"/>
                  <a:pt x="5509" y="3469"/>
                </a:cubicBezTo>
                <a:cubicBezTo>
                  <a:pt x="5522" y="3475"/>
                  <a:pt x="5533" y="3478"/>
                  <a:pt x="5543" y="3478"/>
                </a:cubicBezTo>
                <a:cubicBezTo>
                  <a:pt x="5570" y="3478"/>
                  <a:pt x="5588" y="3456"/>
                  <a:pt x="5606" y="3420"/>
                </a:cubicBezTo>
                <a:cubicBezTo>
                  <a:pt x="5995" y="3226"/>
                  <a:pt x="6383" y="2959"/>
                  <a:pt x="6723" y="2667"/>
                </a:cubicBezTo>
                <a:cubicBezTo>
                  <a:pt x="6748" y="2643"/>
                  <a:pt x="6748" y="2619"/>
                  <a:pt x="6748" y="2594"/>
                </a:cubicBezTo>
                <a:cubicBezTo>
                  <a:pt x="7039" y="2497"/>
                  <a:pt x="7355" y="2376"/>
                  <a:pt x="7647" y="2254"/>
                </a:cubicBezTo>
                <a:lnTo>
                  <a:pt x="7647" y="2254"/>
                </a:lnTo>
                <a:cubicBezTo>
                  <a:pt x="7306" y="2813"/>
                  <a:pt x="8084" y="3445"/>
                  <a:pt x="8788" y="3785"/>
                </a:cubicBezTo>
                <a:cubicBezTo>
                  <a:pt x="8580" y="3747"/>
                  <a:pt x="8364" y="3725"/>
                  <a:pt x="8155" y="3725"/>
                </a:cubicBezTo>
                <a:cubicBezTo>
                  <a:pt x="7558" y="3725"/>
                  <a:pt x="7019" y="3900"/>
                  <a:pt x="6893" y="4368"/>
                </a:cubicBezTo>
                <a:cubicBezTo>
                  <a:pt x="6748" y="4926"/>
                  <a:pt x="7258" y="5461"/>
                  <a:pt x="7792" y="5461"/>
                </a:cubicBezTo>
                <a:cubicBezTo>
                  <a:pt x="8375" y="5437"/>
                  <a:pt x="8958" y="5096"/>
                  <a:pt x="9420" y="4708"/>
                </a:cubicBezTo>
                <a:lnTo>
                  <a:pt x="9420" y="4708"/>
                </a:lnTo>
                <a:cubicBezTo>
                  <a:pt x="9323" y="5072"/>
                  <a:pt x="9274" y="5461"/>
                  <a:pt x="9250" y="5801"/>
                </a:cubicBezTo>
                <a:cubicBezTo>
                  <a:pt x="9201" y="6190"/>
                  <a:pt x="9177" y="6918"/>
                  <a:pt x="9638" y="7088"/>
                </a:cubicBezTo>
                <a:cubicBezTo>
                  <a:pt x="9705" y="7111"/>
                  <a:pt x="9772" y="7121"/>
                  <a:pt x="9839" y="7121"/>
                </a:cubicBezTo>
                <a:cubicBezTo>
                  <a:pt x="10285" y="7121"/>
                  <a:pt x="10714" y="6664"/>
                  <a:pt x="10756" y="6262"/>
                </a:cubicBezTo>
                <a:cubicBezTo>
                  <a:pt x="10804" y="5752"/>
                  <a:pt x="10610" y="5218"/>
                  <a:pt x="10343" y="4732"/>
                </a:cubicBezTo>
                <a:lnTo>
                  <a:pt x="10343" y="4732"/>
                </a:lnTo>
                <a:cubicBezTo>
                  <a:pt x="10562" y="4878"/>
                  <a:pt x="10829" y="4999"/>
                  <a:pt x="11072" y="5072"/>
                </a:cubicBezTo>
                <a:cubicBezTo>
                  <a:pt x="11234" y="5123"/>
                  <a:pt x="11455" y="5169"/>
                  <a:pt x="11668" y="5169"/>
                </a:cubicBezTo>
                <a:cubicBezTo>
                  <a:pt x="11966" y="5169"/>
                  <a:pt x="12250" y="5078"/>
                  <a:pt x="12335" y="4781"/>
                </a:cubicBezTo>
                <a:cubicBezTo>
                  <a:pt x="12456" y="4343"/>
                  <a:pt x="12019" y="3955"/>
                  <a:pt x="11630" y="3858"/>
                </a:cubicBezTo>
                <a:cubicBezTo>
                  <a:pt x="11480" y="3822"/>
                  <a:pt x="11330" y="3809"/>
                  <a:pt x="11180" y="3809"/>
                </a:cubicBezTo>
                <a:cubicBezTo>
                  <a:pt x="10820" y="3809"/>
                  <a:pt x="10460" y="3882"/>
                  <a:pt x="10100" y="3882"/>
                </a:cubicBezTo>
                <a:cubicBezTo>
                  <a:pt x="10416" y="3517"/>
                  <a:pt x="10780" y="3202"/>
                  <a:pt x="10975" y="2764"/>
                </a:cubicBezTo>
                <a:cubicBezTo>
                  <a:pt x="11169" y="2303"/>
                  <a:pt x="10999" y="1744"/>
                  <a:pt x="10513" y="1574"/>
                </a:cubicBezTo>
                <a:cubicBezTo>
                  <a:pt x="10413" y="1537"/>
                  <a:pt x="10313" y="1520"/>
                  <a:pt x="10216" y="1520"/>
                </a:cubicBezTo>
                <a:cubicBezTo>
                  <a:pt x="9867" y="1520"/>
                  <a:pt x="9564" y="1747"/>
                  <a:pt x="9468" y="2109"/>
                </a:cubicBezTo>
                <a:cubicBezTo>
                  <a:pt x="9420" y="2327"/>
                  <a:pt x="9396" y="2546"/>
                  <a:pt x="9420" y="2764"/>
                </a:cubicBezTo>
                <a:cubicBezTo>
                  <a:pt x="9323" y="2546"/>
                  <a:pt x="9201" y="2351"/>
                  <a:pt x="9055" y="2181"/>
                </a:cubicBezTo>
                <a:cubicBezTo>
                  <a:pt x="8885" y="2011"/>
                  <a:pt x="8667" y="1890"/>
                  <a:pt x="8448" y="1890"/>
                </a:cubicBezTo>
                <a:cubicBezTo>
                  <a:pt x="8472" y="1817"/>
                  <a:pt x="8448" y="1744"/>
                  <a:pt x="8375" y="1720"/>
                </a:cubicBezTo>
                <a:cubicBezTo>
                  <a:pt x="8375" y="1720"/>
                  <a:pt x="8351" y="1720"/>
                  <a:pt x="8351" y="1696"/>
                </a:cubicBezTo>
                <a:cubicBezTo>
                  <a:pt x="7598" y="806"/>
                  <a:pt x="6232" y="1"/>
                  <a:pt x="4971" y="1"/>
                </a:cubicBezTo>
                <a:close/>
              </a:path>
            </a:pathLst>
          </a:custGeom>
          <a:solidFill>
            <a:srgbClr val="5420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42"/>
          <p:cNvSpPr/>
          <p:nvPr/>
        </p:nvSpPr>
        <p:spPr>
          <a:xfrm>
            <a:off x="604924" y="116250"/>
            <a:ext cx="285888" cy="285552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42"/>
          <p:cNvSpPr/>
          <p:nvPr/>
        </p:nvSpPr>
        <p:spPr>
          <a:xfrm rot="-10257064" flipH="1">
            <a:off x="-322654" y="-394948"/>
            <a:ext cx="1429788" cy="1428056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42"/>
          <p:cNvSpPr/>
          <p:nvPr/>
        </p:nvSpPr>
        <p:spPr>
          <a:xfrm rot="-1511061" flipH="1">
            <a:off x="-5131" y="241486"/>
            <a:ext cx="1024816" cy="796668"/>
          </a:xfrm>
          <a:custGeom>
            <a:avLst/>
            <a:gdLst/>
            <a:ahLst/>
            <a:cxnLst/>
            <a:rect l="l" t="t" r="r" b="b"/>
            <a:pathLst>
              <a:path w="15232" h="11841" extrusionOk="0">
                <a:moveTo>
                  <a:pt x="632" y="753"/>
                </a:moveTo>
                <a:lnTo>
                  <a:pt x="632" y="753"/>
                </a:lnTo>
                <a:cubicBezTo>
                  <a:pt x="681" y="778"/>
                  <a:pt x="729" y="778"/>
                  <a:pt x="754" y="778"/>
                </a:cubicBezTo>
                <a:lnTo>
                  <a:pt x="875" y="778"/>
                </a:lnTo>
                <a:cubicBezTo>
                  <a:pt x="899" y="802"/>
                  <a:pt x="924" y="802"/>
                  <a:pt x="948" y="826"/>
                </a:cubicBezTo>
                <a:cubicBezTo>
                  <a:pt x="875" y="826"/>
                  <a:pt x="826" y="826"/>
                  <a:pt x="778" y="802"/>
                </a:cubicBezTo>
                <a:lnTo>
                  <a:pt x="681" y="802"/>
                </a:lnTo>
                <a:cubicBezTo>
                  <a:pt x="656" y="778"/>
                  <a:pt x="656" y="778"/>
                  <a:pt x="632" y="753"/>
                </a:cubicBezTo>
                <a:close/>
                <a:moveTo>
                  <a:pt x="3814" y="826"/>
                </a:moveTo>
                <a:cubicBezTo>
                  <a:pt x="3863" y="850"/>
                  <a:pt x="3936" y="875"/>
                  <a:pt x="3984" y="875"/>
                </a:cubicBezTo>
                <a:lnTo>
                  <a:pt x="4009" y="875"/>
                </a:lnTo>
                <a:cubicBezTo>
                  <a:pt x="4009" y="875"/>
                  <a:pt x="4009" y="899"/>
                  <a:pt x="4009" y="899"/>
                </a:cubicBezTo>
                <a:cubicBezTo>
                  <a:pt x="3984" y="899"/>
                  <a:pt x="3984" y="875"/>
                  <a:pt x="3960" y="875"/>
                </a:cubicBezTo>
                <a:cubicBezTo>
                  <a:pt x="3912" y="875"/>
                  <a:pt x="3863" y="850"/>
                  <a:pt x="3839" y="850"/>
                </a:cubicBezTo>
                <a:cubicBezTo>
                  <a:pt x="3814" y="850"/>
                  <a:pt x="3814" y="850"/>
                  <a:pt x="3814" y="826"/>
                </a:cubicBezTo>
                <a:close/>
                <a:moveTo>
                  <a:pt x="875" y="1020"/>
                </a:moveTo>
                <a:lnTo>
                  <a:pt x="875" y="1020"/>
                </a:lnTo>
                <a:cubicBezTo>
                  <a:pt x="996" y="1045"/>
                  <a:pt x="1118" y="1045"/>
                  <a:pt x="1264" y="1069"/>
                </a:cubicBezTo>
                <a:cubicBezTo>
                  <a:pt x="1264" y="1069"/>
                  <a:pt x="1264" y="1045"/>
                  <a:pt x="1264" y="1045"/>
                </a:cubicBezTo>
                <a:cubicBezTo>
                  <a:pt x="1288" y="1093"/>
                  <a:pt x="1337" y="1118"/>
                  <a:pt x="1361" y="1142"/>
                </a:cubicBezTo>
                <a:cubicBezTo>
                  <a:pt x="1385" y="1166"/>
                  <a:pt x="1409" y="1166"/>
                  <a:pt x="1434" y="1190"/>
                </a:cubicBezTo>
                <a:cubicBezTo>
                  <a:pt x="1337" y="1190"/>
                  <a:pt x="1250" y="1201"/>
                  <a:pt x="1160" y="1201"/>
                </a:cubicBezTo>
                <a:cubicBezTo>
                  <a:pt x="1115" y="1201"/>
                  <a:pt x="1069" y="1199"/>
                  <a:pt x="1021" y="1190"/>
                </a:cubicBezTo>
                <a:cubicBezTo>
                  <a:pt x="972" y="1142"/>
                  <a:pt x="924" y="1093"/>
                  <a:pt x="875" y="1020"/>
                </a:cubicBezTo>
                <a:close/>
                <a:moveTo>
                  <a:pt x="3839" y="1069"/>
                </a:moveTo>
                <a:cubicBezTo>
                  <a:pt x="3936" y="1093"/>
                  <a:pt x="4057" y="1142"/>
                  <a:pt x="4154" y="1142"/>
                </a:cubicBezTo>
                <a:lnTo>
                  <a:pt x="4179" y="1142"/>
                </a:lnTo>
                <a:cubicBezTo>
                  <a:pt x="4203" y="1190"/>
                  <a:pt x="4203" y="1215"/>
                  <a:pt x="4227" y="1263"/>
                </a:cubicBezTo>
                <a:cubicBezTo>
                  <a:pt x="4203" y="1239"/>
                  <a:pt x="4154" y="1239"/>
                  <a:pt x="4130" y="1215"/>
                </a:cubicBezTo>
                <a:cubicBezTo>
                  <a:pt x="4082" y="1215"/>
                  <a:pt x="4033" y="1190"/>
                  <a:pt x="4009" y="1166"/>
                </a:cubicBezTo>
                <a:cubicBezTo>
                  <a:pt x="3984" y="1166"/>
                  <a:pt x="3960" y="1142"/>
                  <a:pt x="3936" y="1142"/>
                </a:cubicBezTo>
                <a:lnTo>
                  <a:pt x="3887" y="1142"/>
                </a:lnTo>
                <a:lnTo>
                  <a:pt x="3887" y="1118"/>
                </a:lnTo>
                <a:lnTo>
                  <a:pt x="3863" y="1118"/>
                </a:lnTo>
                <a:cubicBezTo>
                  <a:pt x="3863" y="1093"/>
                  <a:pt x="3863" y="1093"/>
                  <a:pt x="3839" y="1069"/>
                </a:cubicBezTo>
                <a:close/>
                <a:moveTo>
                  <a:pt x="1701" y="1385"/>
                </a:moveTo>
                <a:cubicBezTo>
                  <a:pt x="1725" y="1409"/>
                  <a:pt x="1750" y="1433"/>
                  <a:pt x="1798" y="1433"/>
                </a:cubicBezTo>
                <a:cubicBezTo>
                  <a:pt x="1628" y="1458"/>
                  <a:pt x="1482" y="1458"/>
                  <a:pt x="1312" y="1458"/>
                </a:cubicBezTo>
                <a:cubicBezTo>
                  <a:pt x="1288" y="1458"/>
                  <a:pt x="1264" y="1433"/>
                  <a:pt x="1264" y="1409"/>
                </a:cubicBezTo>
                <a:cubicBezTo>
                  <a:pt x="1409" y="1409"/>
                  <a:pt x="1555" y="1385"/>
                  <a:pt x="1701" y="1385"/>
                </a:cubicBezTo>
                <a:close/>
                <a:moveTo>
                  <a:pt x="4009" y="1409"/>
                </a:moveTo>
                <a:lnTo>
                  <a:pt x="4009" y="1409"/>
                </a:lnTo>
                <a:cubicBezTo>
                  <a:pt x="4130" y="1433"/>
                  <a:pt x="4227" y="1482"/>
                  <a:pt x="4349" y="1531"/>
                </a:cubicBezTo>
                <a:lnTo>
                  <a:pt x="4373" y="1531"/>
                </a:lnTo>
                <a:cubicBezTo>
                  <a:pt x="4397" y="1555"/>
                  <a:pt x="4422" y="1579"/>
                  <a:pt x="4422" y="1603"/>
                </a:cubicBezTo>
                <a:cubicBezTo>
                  <a:pt x="4373" y="1579"/>
                  <a:pt x="4349" y="1579"/>
                  <a:pt x="4300" y="1579"/>
                </a:cubicBezTo>
                <a:cubicBezTo>
                  <a:pt x="4227" y="1555"/>
                  <a:pt x="4130" y="1531"/>
                  <a:pt x="4057" y="1506"/>
                </a:cubicBezTo>
                <a:cubicBezTo>
                  <a:pt x="4033" y="1482"/>
                  <a:pt x="4033" y="1433"/>
                  <a:pt x="4009" y="1409"/>
                </a:cubicBezTo>
                <a:close/>
                <a:moveTo>
                  <a:pt x="2065" y="1628"/>
                </a:moveTo>
                <a:cubicBezTo>
                  <a:pt x="2090" y="1628"/>
                  <a:pt x="2114" y="1652"/>
                  <a:pt x="2114" y="1652"/>
                </a:cubicBezTo>
                <a:cubicBezTo>
                  <a:pt x="1968" y="1701"/>
                  <a:pt x="1822" y="1725"/>
                  <a:pt x="1652" y="1725"/>
                </a:cubicBezTo>
                <a:lnTo>
                  <a:pt x="1628" y="1725"/>
                </a:lnTo>
                <a:cubicBezTo>
                  <a:pt x="1604" y="1701"/>
                  <a:pt x="1604" y="1701"/>
                  <a:pt x="1579" y="1676"/>
                </a:cubicBezTo>
                <a:cubicBezTo>
                  <a:pt x="1725" y="1652"/>
                  <a:pt x="1871" y="1652"/>
                  <a:pt x="2041" y="1652"/>
                </a:cubicBezTo>
                <a:cubicBezTo>
                  <a:pt x="2041" y="1652"/>
                  <a:pt x="2065" y="1628"/>
                  <a:pt x="2065" y="1628"/>
                </a:cubicBezTo>
                <a:close/>
                <a:moveTo>
                  <a:pt x="4203" y="1774"/>
                </a:moveTo>
                <a:lnTo>
                  <a:pt x="4203" y="1774"/>
                </a:lnTo>
                <a:cubicBezTo>
                  <a:pt x="4324" y="1798"/>
                  <a:pt x="4446" y="1822"/>
                  <a:pt x="4567" y="1822"/>
                </a:cubicBezTo>
                <a:cubicBezTo>
                  <a:pt x="4567" y="1846"/>
                  <a:pt x="4592" y="1871"/>
                  <a:pt x="4592" y="1895"/>
                </a:cubicBezTo>
                <a:lnTo>
                  <a:pt x="4470" y="1895"/>
                </a:lnTo>
                <a:cubicBezTo>
                  <a:pt x="4446" y="1871"/>
                  <a:pt x="4422" y="1871"/>
                  <a:pt x="4397" y="1871"/>
                </a:cubicBezTo>
                <a:cubicBezTo>
                  <a:pt x="4349" y="1871"/>
                  <a:pt x="4324" y="1846"/>
                  <a:pt x="4276" y="1846"/>
                </a:cubicBezTo>
                <a:cubicBezTo>
                  <a:pt x="4276" y="1822"/>
                  <a:pt x="4252" y="1822"/>
                  <a:pt x="4252" y="1822"/>
                </a:cubicBezTo>
                <a:cubicBezTo>
                  <a:pt x="4227" y="1822"/>
                  <a:pt x="4227" y="1798"/>
                  <a:pt x="4203" y="1774"/>
                </a:cubicBezTo>
                <a:close/>
                <a:moveTo>
                  <a:pt x="2381" y="1822"/>
                </a:moveTo>
                <a:cubicBezTo>
                  <a:pt x="2430" y="1846"/>
                  <a:pt x="2478" y="1871"/>
                  <a:pt x="2551" y="1895"/>
                </a:cubicBezTo>
                <a:cubicBezTo>
                  <a:pt x="2381" y="1944"/>
                  <a:pt x="2235" y="1968"/>
                  <a:pt x="2090" y="2016"/>
                </a:cubicBezTo>
                <a:cubicBezTo>
                  <a:pt x="2017" y="1968"/>
                  <a:pt x="1968" y="1944"/>
                  <a:pt x="1920" y="1919"/>
                </a:cubicBezTo>
                <a:cubicBezTo>
                  <a:pt x="2065" y="1895"/>
                  <a:pt x="2211" y="1871"/>
                  <a:pt x="2333" y="1822"/>
                </a:cubicBezTo>
                <a:close/>
                <a:moveTo>
                  <a:pt x="9066" y="446"/>
                </a:moveTo>
                <a:cubicBezTo>
                  <a:pt x="9184" y="446"/>
                  <a:pt x="9307" y="502"/>
                  <a:pt x="9402" y="559"/>
                </a:cubicBezTo>
                <a:cubicBezTo>
                  <a:pt x="9523" y="632"/>
                  <a:pt x="9572" y="729"/>
                  <a:pt x="9547" y="850"/>
                </a:cubicBezTo>
                <a:cubicBezTo>
                  <a:pt x="9547" y="1142"/>
                  <a:pt x="9256" y="1433"/>
                  <a:pt x="9037" y="1628"/>
                </a:cubicBezTo>
                <a:cubicBezTo>
                  <a:pt x="8891" y="1749"/>
                  <a:pt x="8721" y="1871"/>
                  <a:pt x="8551" y="1968"/>
                </a:cubicBezTo>
                <a:cubicBezTo>
                  <a:pt x="8503" y="1992"/>
                  <a:pt x="8478" y="1992"/>
                  <a:pt x="8430" y="2016"/>
                </a:cubicBezTo>
                <a:cubicBezTo>
                  <a:pt x="8649" y="1774"/>
                  <a:pt x="8843" y="1506"/>
                  <a:pt x="9037" y="1239"/>
                </a:cubicBezTo>
                <a:cubicBezTo>
                  <a:pt x="9086" y="1190"/>
                  <a:pt x="9061" y="1118"/>
                  <a:pt x="9013" y="1093"/>
                </a:cubicBezTo>
                <a:cubicBezTo>
                  <a:pt x="8993" y="1087"/>
                  <a:pt x="8976" y="1084"/>
                  <a:pt x="8960" y="1084"/>
                </a:cubicBezTo>
                <a:cubicBezTo>
                  <a:pt x="8916" y="1084"/>
                  <a:pt x="8885" y="1106"/>
                  <a:pt x="8867" y="1142"/>
                </a:cubicBezTo>
                <a:cubicBezTo>
                  <a:pt x="8673" y="1409"/>
                  <a:pt x="8454" y="1676"/>
                  <a:pt x="8236" y="1919"/>
                </a:cubicBezTo>
                <a:cubicBezTo>
                  <a:pt x="8260" y="1652"/>
                  <a:pt x="8308" y="1409"/>
                  <a:pt x="8406" y="1166"/>
                </a:cubicBezTo>
                <a:cubicBezTo>
                  <a:pt x="8478" y="899"/>
                  <a:pt x="8649" y="510"/>
                  <a:pt x="8964" y="462"/>
                </a:cubicBezTo>
                <a:cubicBezTo>
                  <a:pt x="8997" y="451"/>
                  <a:pt x="9031" y="446"/>
                  <a:pt x="9066" y="446"/>
                </a:cubicBezTo>
                <a:close/>
                <a:moveTo>
                  <a:pt x="6851" y="729"/>
                </a:moveTo>
                <a:cubicBezTo>
                  <a:pt x="6875" y="753"/>
                  <a:pt x="6899" y="753"/>
                  <a:pt x="6924" y="753"/>
                </a:cubicBezTo>
                <a:cubicBezTo>
                  <a:pt x="7191" y="899"/>
                  <a:pt x="7410" y="1166"/>
                  <a:pt x="7580" y="1433"/>
                </a:cubicBezTo>
                <a:cubicBezTo>
                  <a:pt x="7701" y="1579"/>
                  <a:pt x="7798" y="1749"/>
                  <a:pt x="7871" y="1919"/>
                </a:cubicBezTo>
                <a:cubicBezTo>
                  <a:pt x="7871" y="1919"/>
                  <a:pt x="7895" y="1919"/>
                  <a:pt x="7895" y="1944"/>
                </a:cubicBezTo>
                <a:cubicBezTo>
                  <a:pt x="7677" y="1798"/>
                  <a:pt x="7482" y="1652"/>
                  <a:pt x="7288" y="1482"/>
                </a:cubicBezTo>
                <a:cubicBezTo>
                  <a:pt x="7260" y="1468"/>
                  <a:pt x="7232" y="1454"/>
                  <a:pt x="7204" y="1454"/>
                </a:cubicBezTo>
                <a:cubicBezTo>
                  <a:pt x="7183" y="1454"/>
                  <a:pt x="7163" y="1461"/>
                  <a:pt x="7142" y="1482"/>
                </a:cubicBezTo>
                <a:cubicBezTo>
                  <a:pt x="7094" y="1531"/>
                  <a:pt x="7094" y="1603"/>
                  <a:pt x="7142" y="1628"/>
                </a:cubicBezTo>
                <a:cubicBezTo>
                  <a:pt x="7385" y="1822"/>
                  <a:pt x="7628" y="2016"/>
                  <a:pt x="7871" y="2186"/>
                </a:cubicBezTo>
                <a:cubicBezTo>
                  <a:pt x="7580" y="2114"/>
                  <a:pt x="7288" y="2016"/>
                  <a:pt x="7045" y="1871"/>
                </a:cubicBezTo>
                <a:cubicBezTo>
                  <a:pt x="6875" y="1798"/>
                  <a:pt x="6705" y="1676"/>
                  <a:pt x="6584" y="1531"/>
                </a:cubicBezTo>
                <a:cubicBezTo>
                  <a:pt x="6462" y="1385"/>
                  <a:pt x="6462" y="1239"/>
                  <a:pt x="6511" y="1069"/>
                </a:cubicBezTo>
                <a:cubicBezTo>
                  <a:pt x="6511" y="996"/>
                  <a:pt x="6535" y="923"/>
                  <a:pt x="6584" y="850"/>
                </a:cubicBezTo>
                <a:cubicBezTo>
                  <a:pt x="6608" y="802"/>
                  <a:pt x="6632" y="778"/>
                  <a:pt x="6681" y="753"/>
                </a:cubicBezTo>
                <a:cubicBezTo>
                  <a:pt x="6705" y="729"/>
                  <a:pt x="6729" y="729"/>
                  <a:pt x="6778" y="729"/>
                </a:cubicBezTo>
                <a:close/>
                <a:moveTo>
                  <a:pt x="2794" y="2041"/>
                </a:moveTo>
                <a:cubicBezTo>
                  <a:pt x="2818" y="2065"/>
                  <a:pt x="2843" y="2065"/>
                  <a:pt x="2843" y="2089"/>
                </a:cubicBezTo>
                <a:cubicBezTo>
                  <a:pt x="2745" y="2114"/>
                  <a:pt x="2624" y="2162"/>
                  <a:pt x="2503" y="2186"/>
                </a:cubicBezTo>
                <a:cubicBezTo>
                  <a:pt x="2478" y="2186"/>
                  <a:pt x="2478" y="2186"/>
                  <a:pt x="2454" y="2211"/>
                </a:cubicBezTo>
                <a:cubicBezTo>
                  <a:pt x="2430" y="2186"/>
                  <a:pt x="2405" y="2186"/>
                  <a:pt x="2381" y="2162"/>
                </a:cubicBezTo>
                <a:cubicBezTo>
                  <a:pt x="2503" y="2138"/>
                  <a:pt x="2624" y="2114"/>
                  <a:pt x="2770" y="2065"/>
                </a:cubicBezTo>
                <a:cubicBezTo>
                  <a:pt x="2770" y="2065"/>
                  <a:pt x="2794" y="2065"/>
                  <a:pt x="2794" y="2041"/>
                </a:cubicBezTo>
                <a:close/>
                <a:moveTo>
                  <a:pt x="4422" y="2089"/>
                </a:moveTo>
                <a:cubicBezTo>
                  <a:pt x="4446" y="2089"/>
                  <a:pt x="4446" y="2089"/>
                  <a:pt x="4470" y="2114"/>
                </a:cubicBezTo>
                <a:lnTo>
                  <a:pt x="4616" y="2114"/>
                </a:lnTo>
                <a:lnTo>
                  <a:pt x="4665" y="2138"/>
                </a:lnTo>
                <a:lnTo>
                  <a:pt x="4737" y="2138"/>
                </a:lnTo>
                <a:cubicBezTo>
                  <a:pt x="4762" y="2162"/>
                  <a:pt x="4786" y="2211"/>
                  <a:pt x="4810" y="2235"/>
                </a:cubicBezTo>
                <a:lnTo>
                  <a:pt x="4762" y="2235"/>
                </a:lnTo>
                <a:cubicBezTo>
                  <a:pt x="4665" y="2211"/>
                  <a:pt x="4592" y="2186"/>
                  <a:pt x="4495" y="2186"/>
                </a:cubicBezTo>
                <a:cubicBezTo>
                  <a:pt x="4470" y="2138"/>
                  <a:pt x="4446" y="2114"/>
                  <a:pt x="4422" y="2089"/>
                </a:cubicBezTo>
                <a:close/>
                <a:moveTo>
                  <a:pt x="656" y="389"/>
                </a:moveTo>
                <a:lnTo>
                  <a:pt x="656" y="389"/>
                </a:lnTo>
                <a:cubicBezTo>
                  <a:pt x="1312" y="462"/>
                  <a:pt x="1895" y="753"/>
                  <a:pt x="2430" y="1190"/>
                </a:cubicBezTo>
                <a:cubicBezTo>
                  <a:pt x="2867" y="1531"/>
                  <a:pt x="3280" y="1919"/>
                  <a:pt x="3717" y="2284"/>
                </a:cubicBezTo>
                <a:cubicBezTo>
                  <a:pt x="3329" y="2089"/>
                  <a:pt x="2940" y="1895"/>
                  <a:pt x="2575" y="1676"/>
                </a:cubicBezTo>
                <a:cubicBezTo>
                  <a:pt x="2162" y="1433"/>
                  <a:pt x="1750" y="1166"/>
                  <a:pt x="1361" y="875"/>
                </a:cubicBezTo>
                <a:cubicBezTo>
                  <a:pt x="1142" y="680"/>
                  <a:pt x="899" y="510"/>
                  <a:pt x="656" y="389"/>
                </a:cubicBezTo>
                <a:close/>
                <a:moveTo>
                  <a:pt x="3134" y="2211"/>
                </a:moveTo>
                <a:cubicBezTo>
                  <a:pt x="3134" y="2235"/>
                  <a:pt x="3158" y="2235"/>
                  <a:pt x="3183" y="2259"/>
                </a:cubicBezTo>
                <a:cubicBezTo>
                  <a:pt x="3086" y="2284"/>
                  <a:pt x="2964" y="2332"/>
                  <a:pt x="2843" y="2357"/>
                </a:cubicBezTo>
                <a:cubicBezTo>
                  <a:pt x="2818" y="2357"/>
                  <a:pt x="2794" y="2332"/>
                  <a:pt x="2770" y="2332"/>
                </a:cubicBezTo>
                <a:cubicBezTo>
                  <a:pt x="2867" y="2284"/>
                  <a:pt x="2988" y="2259"/>
                  <a:pt x="3086" y="2235"/>
                </a:cubicBezTo>
                <a:cubicBezTo>
                  <a:pt x="3110" y="2235"/>
                  <a:pt x="3110" y="2235"/>
                  <a:pt x="3134" y="2211"/>
                </a:cubicBezTo>
                <a:close/>
                <a:moveTo>
                  <a:pt x="3450" y="2381"/>
                </a:moveTo>
                <a:lnTo>
                  <a:pt x="3499" y="2405"/>
                </a:lnTo>
                <a:lnTo>
                  <a:pt x="3474" y="2405"/>
                </a:lnTo>
                <a:cubicBezTo>
                  <a:pt x="3426" y="2429"/>
                  <a:pt x="3353" y="2454"/>
                  <a:pt x="3280" y="2478"/>
                </a:cubicBezTo>
                <a:lnTo>
                  <a:pt x="3231" y="2478"/>
                </a:lnTo>
                <a:cubicBezTo>
                  <a:pt x="3304" y="2454"/>
                  <a:pt x="3377" y="2405"/>
                  <a:pt x="3450" y="2381"/>
                </a:cubicBezTo>
                <a:close/>
                <a:moveTo>
                  <a:pt x="4737" y="2429"/>
                </a:moveTo>
                <a:cubicBezTo>
                  <a:pt x="4786" y="2429"/>
                  <a:pt x="4810" y="2454"/>
                  <a:pt x="4859" y="2454"/>
                </a:cubicBezTo>
                <a:lnTo>
                  <a:pt x="4908" y="2454"/>
                </a:lnTo>
                <a:cubicBezTo>
                  <a:pt x="4932" y="2454"/>
                  <a:pt x="4932" y="2454"/>
                  <a:pt x="4956" y="2478"/>
                </a:cubicBezTo>
                <a:cubicBezTo>
                  <a:pt x="4980" y="2502"/>
                  <a:pt x="5005" y="2527"/>
                  <a:pt x="5029" y="2551"/>
                </a:cubicBezTo>
                <a:lnTo>
                  <a:pt x="4883" y="2527"/>
                </a:lnTo>
                <a:cubicBezTo>
                  <a:pt x="4883" y="2514"/>
                  <a:pt x="4877" y="2508"/>
                  <a:pt x="4868" y="2508"/>
                </a:cubicBezTo>
                <a:cubicBezTo>
                  <a:pt x="4859" y="2508"/>
                  <a:pt x="4847" y="2514"/>
                  <a:pt x="4835" y="2527"/>
                </a:cubicBezTo>
                <a:cubicBezTo>
                  <a:pt x="4810" y="2502"/>
                  <a:pt x="4786" y="2454"/>
                  <a:pt x="4737" y="2429"/>
                </a:cubicBezTo>
                <a:close/>
                <a:moveTo>
                  <a:pt x="3766" y="2527"/>
                </a:moveTo>
                <a:cubicBezTo>
                  <a:pt x="3790" y="2551"/>
                  <a:pt x="3814" y="2551"/>
                  <a:pt x="3839" y="2575"/>
                </a:cubicBezTo>
                <a:cubicBezTo>
                  <a:pt x="3790" y="2575"/>
                  <a:pt x="3741" y="2551"/>
                  <a:pt x="3693" y="2551"/>
                </a:cubicBezTo>
                <a:cubicBezTo>
                  <a:pt x="3717" y="2551"/>
                  <a:pt x="3741" y="2551"/>
                  <a:pt x="3766" y="2527"/>
                </a:cubicBezTo>
                <a:close/>
                <a:moveTo>
                  <a:pt x="3766" y="243"/>
                </a:moveTo>
                <a:cubicBezTo>
                  <a:pt x="4300" y="340"/>
                  <a:pt x="4689" y="802"/>
                  <a:pt x="4956" y="1239"/>
                </a:cubicBezTo>
                <a:cubicBezTo>
                  <a:pt x="5223" y="1676"/>
                  <a:pt x="5418" y="2186"/>
                  <a:pt x="5466" y="2721"/>
                </a:cubicBezTo>
                <a:cubicBezTo>
                  <a:pt x="4835" y="2089"/>
                  <a:pt x="4543" y="1215"/>
                  <a:pt x="4009" y="535"/>
                </a:cubicBezTo>
                <a:cubicBezTo>
                  <a:pt x="4009" y="510"/>
                  <a:pt x="3984" y="486"/>
                  <a:pt x="3960" y="462"/>
                </a:cubicBezTo>
                <a:cubicBezTo>
                  <a:pt x="3912" y="389"/>
                  <a:pt x="3839" y="316"/>
                  <a:pt x="3766" y="243"/>
                </a:cubicBezTo>
                <a:close/>
                <a:moveTo>
                  <a:pt x="9708" y="2021"/>
                </a:moveTo>
                <a:cubicBezTo>
                  <a:pt x="9785" y="2021"/>
                  <a:pt x="9861" y="2027"/>
                  <a:pt x="9936" y="2041"/>
                </a:cubicBezTo>
                <a:cubicBezTo>
                  <a:pt x="10033" y="2065"/>
                  <a:pt x="10130" y="2089"/>
                  <a:pt x="10203" y="2162"/>
                </a:cubicBezTo>
                <a:cubicBezTo>
                  <a:pt x="10228" y="2186"/>
                  <a:pt x="10228" y="2211"/>
                  <a:pt x="10252" y="2259"/>
                </a:cubicBezTo>
                <a:cubicBezTo>
                  <a:pt x="10252" y="2284"/>
                  <a:pt x="10252" y="2332"/>
                  <a:pt x="10252" y="2381"/>
                </a:cubicBezTo>
                <a:cubicBezTo>
                  <a:pt x="10228" y="2527"/>
                  <a:pt x="10155" y="2697"/>
                  <a:pt x="10009" y="2769"/>
                </a:cubicBezTo>
                <a:cubicBezTo>
                  <a:pt x="9938" y="2826"/>
                  <a:pt x="9842" y="2850"/>
                  <a:pt x="9745" y="2850"/>
                </a:cubicBezTo>
                <a:cubicBezTo>
                  <a:pt x="9676" y="2850"/>
                  <a:pt x="9608" y="2838"/>
                  <a:pt x="9547" y="2818"/>
                </a:cubicBezTo>
                <a:cubicBezTo>
                  <a:pt x="9256" y="2769"/>
                  <a:pt x="8989" y="2624"/>
                  <a:pt x="8746" y="2478"/>
                </a:cubicBezTo>
                <a:lnTo>
                  <a:pt x="8746" y="2478"/>
                </a:lnTo>
                <a:cubicBezTo>
                  <a:pt x="9061" y="2527"/>
                  <a:pt x="9402" y="2527"/>
                  <a:pt x="9742" y="2551"/>
                </a:cubicBezTo>
                <a:cubicBezTo>
                  <a:pt x="9749" y="2552"/>
                  <a:pt x="9757" y="2553"/>
                  <a:pt x="9763" y="2553"/>
                </a:cubicBezTo>
                <a:cubicBezTo>
                  <a:pt x="9887" y="2553"/>
                  <a:pt x="9880" y="2357"/>
                  <a:pt x="9742" y="2357"/>
                </a:cubicBezTo>
                <a:cubicBezTo>
                  <a:pt x="9402" y="2308"/>
                  <a:pt x="9061" y="2308"/>
                  <a:pt x="8721" y="2259"/>
                </a:cubicBezTo>
                <a:cubicBezTo>
                  <a:pt x="8721" y="2259"/>
                  <a:pt x="8746" y="2235"/>
                  <a:pt x="8746" y="2235"/>
                </a:cubicBezTo>
                <a:cubicBezTo>
                  <a:pt x="8867" y="2186"/>
                  <a:pt x="8989" y="2138"/>
                  <a:pt x="9134" y="2114"/>
                </a:cubicBezTo>
                <a:cubicBezTo>
                  <a:pt x="9309" y="2061"/>
                  <a:pt x="9510" y="2021"/>
                  <a:pt x="9708" y="2021"/>
                </a:cubicBezTo>
                <a:close/>
                <a:moveTo>
                  <a:pt x="8114" y="2697"/>
                </a:moveTo>
                <a:cubicBezTo>
                  <a:pt x="8114" y="2818"/>
                  <a:pt x="8114" y="2940"/>
                  <a:pt x="8114" y="3061"/>
                </a:cubicBezTo>
                <a:cubicBezTo>
                  <a:pt x="8066" y="3012"/>
                  <a:pt x="7993" y="2964"/>
                  <a:pt x="7895" y="2940"/>
                </a:cubicBezTo>
                <a:cubicBezTo>
                  <a:pt x="7944" y="2891"/>
                  <a:pt x="7968" y="2867"/>
                  <a:pt x="7993" y="2818"/>
                </a:cubicBezTo>
                <a:cubicBezTo>
                  <a:pt x="8017" y="2794"/>
                  <a:pt x="8066" y="2745"/>
                  <a:pt x="8114" y="2697"/>
                </a:cubicBezTo>
                <a:close/>
                <a:moveTo>
                  <a:pt x="6632" y="2915"/>
                </a:moveTo>
                <a:cubicBezTo>
                  <a:pt x="6632" y="3037"/>
                  <a:pt x="6608" y="3182"/>
                  <a:pt x="6584" y="3328"/>
                </a:cubicBezTo>
                <a:cubicBezTo>
                  <a:pt x="6559" y="3328"/>
                  <a:pt x="6559" y="3304"/>
                  <a:pt x="6559" y="3304"/>
                </a:cubicBezTo>
                <a:cubicBezTo>
                  <a:pt x="6462" y="3231"/>
                  <a:pt x="6487" y="3110"/>
                  <a:pt x="6559" y="3012"/>
                </a:cubicBezTo>
                <a:cubicBezTo>
                  <a:pt x="6584" y="2988"/>
                  <a:pt x="6608" y="2940"/>
                  <a:pt x="6632" y="2915"/>
                </a:cubicBezTo>
                <a:close/>
                <a:moveTo>
                  <a:pt x="7704" y="2460"/>
                </a:moveTo>
                <a:cubicBezTo>
                  <a:pt x="7762" y="2460"/>
                  <a:pt x="7823" y="2466"/>
                  <a:pt x="7871" y="2478"/>
                </a:cubicBezTo>
                <a:cubicBezTo>
                  <a:pt x="7604" y="2624"/>
                  <a:pt x="7288" y="2745"/>
                  <a:pt x="7021" y="2915"/>
                </a:cubicBezTo>
                <a:cubicBezTo>
                  <a:pt x="6939" y="2977"/>
                  <a:pt x="6996" y="3126"/>
                  <a:pt x="7089" y="3126"/>
                </a:cubicBezTo>
                <a:cubicBezTo>
                  <a:pt x="7106" y="3126"/>
                  <a:pt x="7124" y="3121"/>
                  <a:pt x="7142" y="3110"/>
                </a:cubicBezTo>
                <a:cubicBezTo>
                  <a:pt x="7337" y="2964"/>
                  <a:pt x="7555" y="2867"/>
                  <a:pt x="7774" y="2769"/>
                </a:cubicBezTo>
                <a:lnTo>
                  <a:pt x="7774" y="2769"/>
                </a:lnTo>
                <a:cubicBezTo>
                  <a:pt x="7725" y="2818"/>
                  <a:pt x="7677" y="2867"/>
                  <a:pt x="7628" y="2940"/>
                </a:cubicBezTo>
                <a:cubicBezTo>
                  <a:pt x="7385" y="3012"/>
                  <a:pt x="7142" y="3182"/>
                  <a:pt x="6972" y="3353"/>
                </a:cubicBezTo>
                <a:cubicBezTo>
                  <a:pt x="6948" y="3377"/>
                  <a:pt x="6924" y="3401"/>
                  <a:pt x="6899" y="3425"/>
                </a:cubicBezTo>
                <a:lnTo>
                  <a:pt x="6778" y="3425"/>
                </a:lnTo>
                <a:cubicBezTo>
                  <a:pt x="6827" y="3207"/>
                  <a:pt x="6875" y="2964"/>
                  <a:pt x="6875" y="2745"/>
                </a:cubicBezTo>
                <a:cubicBezTo>
                  <a:pt x="6875" y="2721"/>
                  <a:pt x="6899" y="2721"/>
                  <a:pt x="6924" y="2697"/>
                </a:cubicBezTo>
                <a:cubicBezTo>
                  <a:pt x="7118" y="2599"/>
                  <a:pt x="7337" y="2527"/>
                  <a:pt x="7555" y="2478"/>
                </a:cubicBezTo>
                <a:cubicBezTo>
                  <a:pt x="7592" y="2466"/>
                  <a:pt x="7646" y="2460"/>
                  <a:pt x="7704" y="2460"/>
                </a:cubicBezTo>
                <a:close/>
                <a:moveTo>
                  <a:pt x="8066" y="3644"/>
                </a:moveTo>
                <a:cubicBezTo>
                  <a:pt x="8041" y="3790"/>
                  <a:pt x="7944" y="3911"/>
                  <a:pt x="7823" y="3984"/>
                </a:cubicBezTo>
                <a:cubicBezTo>
                  <a:pt x="7823" y="3960"/>
                  <a:pt x="7823" y="3911"/>
                  <a:pt x="7823" y="3887"/>
                </a:cubicBezTo>
                <a:cubicBezTo>
                  <a:pt x="7847" y="3814"/>
                  <a:pt x="7895" y="3693"/>
                  <a:pt x="7968" y="3644"/>
                </a:cubicBezTo>
                <a:close/>
                <a:moveTo>
                  <a:pt x="6239" y="2245"/>
                </a:moveTo>
                <a:cubicBezTo>
                  <a:pt x="6397" y="2245"/>
                  <a:pt x="6548" y="2323"/>
                  <a:pt x="6608" y="2502"/>
                </a:cubicBezTo>
                <a:cubicBezTo>
                  <a:pt x="6608" y="2527"/>
                  <a:pt x="6608" y="2599"/>
                  <a:pt x="6632" y="2648"/>
                </a:cubicBezTo>
                <a:cubicBezTo>
                  <a:pt x="6511" y="2721"/>
                  <a:pt x="6414" y="2818"/>
                  <a:pt x="6365" y="2915"/>
                </a:cubicBezTo>
                <a:cubicBezTo>
                  <a:pt x="6341" y="2940"/>
                  <a:pt x="6341" y="2964"/>
                  <a:pt x="6341" y="2988"/>
                </a:cubicBezTo>
                <a:cubicBezTo>
                  <a:pt x="6320" y="2948"/>
                  <a:pt x="6283" y="2928"/>
                  <a:pt x="6247" y="2928"/>
                </a:cubicBezTo>
                <a:cubicBezTo>
                  <a:pt x="6196" y="2928"/>
                  <a:pt x="6146" y="2966"/>
                  <a:pt x="6146" y="3037"/>
                </a:cubicBezTo>
                <a:cubicBezTo>
                  <a:pt x="6146" y="3377"/>
                  <a:pt x="6098" y="3717"/>
                  <a:pt x="6074" y="4057"/>
                </a:cubicBezTo>
                <a:cubicBezTo>
                  <a:pt x="5928" y="3814"/>
                  <a:pt x="5806" y="3547"/>
                  <a:pt x="5733" y="3255"/>
                </a:cubicBezTo>
                <a:cubicBezTo>
                  <a:pt x="5733" y="3182"/>
                  <a:pt x="5709" y="3110"/>
                  <a:pt x="5709" y="3037"/>
                </a:cubicBezTo>
                <a:cubicBezTo>
                  <a:pt x="5661" y="2769"/>
                  <a:pt x="5685" y="2478"/>
                  <a:pt x="5952" y="2332"/>
                </a:cubicBezTo>
                <a:cubicBezTo>
                  <a:pt x="6036" y="2276"/>
                  <a:pt x="6139" y="2245"/>
                  <a:pt x="6239" y="2245"/>
                </a:cubicBezTo>
                <a:close/>
                <a:moveTo>
                  <a:pt x="6341" y="3377"/>
                </a:moveTo>
                <a:cubicBezTo>
                  <a:pt x="6389" y="3450"/>
                  <a:pt x="6438" y="3498"/>
                  <a:pt x="6511" y="3547"/>
                </a:cubicBezTo>
                <a:cubicBezTo>
                  <a:pt x="6462" y="3717"/>
                  <a:pt x="6389" y="3911"/>
                  <a:pt x="6268" y="4057"/>
                </a:cubicBezTo>
                <a:cubicBezTo>
                  <a:pt x="6316" y="3838"/>
                  <a:pt x="6341" y="3595"/>
                  <a:pt x="6341" y="3377"/>
                </a:cubicBezTo>
                <a:close/>
                <a:moveTo>
                  <a:pt x="8454" y="2624"/>
                </a:moveTo>
                <a:cubicBezTo>
                  <a:pt x="8649" y="2745"/>
                  <a:pt x="8819" y="2891"/>
                  <a:pt x="8989" y="3061"/>
                </a:cubicBezTo>
                <a:cubicBezTo>
                  <a:pt x="9183" y="3207"/>
                  <a:pt x="9377" y="3450"/>
                  <a:pt x="9353" y="3693"/>
                </a:cubicBezTo>
                <a:cubicBezTo>
                  <a:pt x="9207" y="3717"/>
                  <a:pt x="9086" y="3814"/>
                  <a:pt x="8964" y="3911"/>
                </a:cubicBezTo>
                <a:cubicBezTo>
                  <a:pt x="8940" y="3960"/>
                  <a:pt x="8891" y="4008"/>
                  <a:pt x="8867" y="4057"/>
                </a:cubicBezTo>
                <a:cubicBezTo>
                  <a:pt x="8746" y="4057"/>
                  <a:pt x="8624" y="4008"/>
                  <a:pt x="8551" y="3911"/>
                </a:cubicBezTo>
                <a:cubicBezTo>
                  <a:pt x="8527" y="3887"/>
                  <a:pt x="8503" y="3863"/>
                  <a:pt x="8503" y="3838"/>
                </a:cubicBezTo>
                <a:cubicBezTo>
                  <a:pt x="8478" y="3790"/>
                  <a:pt x="8454" y="3741"/>
                  <a:pt x="8430" y="3693"/>
                </a:cubicBezTo>
                <a:cubicBezTo>
                  <a:pt x="8357" y="3547"/>
                  <a:pt x="8333" y="3377"/>
                  <a:pt x="8333" y="3207"/>
                </a:cubicBezTo>
                <a:cubicBezTo>
                  <a:pt x="8333" y="3085"/>
                  <a:pt x="8333" y="2940"/>
                  <a:pt x="8333" y="2794"/>
                </a:cubicBezTo>
                <a:cubicBezTo>
                  <a:pt x="8406" y="2988"/>
                  <a:pt x="8503" y="3182"/>
                  <a:pt x="8576" y="3377"/>
                </a:cubicBezTo>
                <a:cubicBezTo>
                  <a:pt x="8595" y="3434"/>
                  <a:pt x="8640" y="3458"/>
                  <a:pt x="8685" y="3458"/>
                </a:cubicBezTo>
                <a:cubicBezTo>
                  <a:pt x="8755" y="3458"/>
                  <a:pt x="8824" y="3402"/>
                  <a:pt x="8794" y="3328"/>
                </a:cubicBezTo>
                <a:cubicBezTo>
                  <a:pt x="8697" y="3085"/>
                  <a:pt x="8576" y="2842"/>
                  <a:pt x="8454" y="2624"/>
                </a:cubicBezTo>
                <a:close/>
                <a:moveTo>
                  <a:pt x="7788" y="3124"/>
                </a:moveTo>
                <a:cubicBezTo>
                  <a:pt x="7847" y="3124"/>
                  <a:pt x="7908" y="3147"/>
                  <a:pt x="7944" y="3182"/>
                </a:cubicBezTo>
                <a:cubicBezTo>
                  <a:pt x="8017" y="3255"/>
                  <a:pt x="8041" y="3328"/>
                  <a:pt x="8066" y="3425"/>
                </a:cubicBezTo>
                <a:lnTo>
                  <a:pt x="7968" y="3425"/>
                </a:lnTo>
                <a:cubicBezTo>
                  <a:pt x="7871" y="3450"/>
                  <a:pt x="7798" y="3523"/>
                  <a:pt x="7725" y="3595"/>
                </a:cubicBezTo>
                <a:cubicBezTo>
                  <a:pt x="7708" y="3561"/>
                  <a:pt x="7679" y="3527"/>
                  <a:pt x="7637" y="3527"/>
                </a:cubicBezTo>
                <a:cubicBezTo>
                  <a:pt x="7620" y="3527"/>
                  <a:pt x="7601" y="3533"/>
                  <a:pt x="7580" y="3547"/>
                </a:cubicBezTo>
                <a:cubicBezTo>
                  <a:pt x="7264" y="3717"/>
                  <a:pt x="6972" y="3911"/>
                  <a:pt x="6657" y="4081"/>
                </a:cubicBezTo>
                <a:cubicBezTo>
                  <a:pt x="6729" y="3911"/>
                  <a:pt x="6875" y="3765"/>
                  <a:pt x="6972" y="3644"/>
                </a:cubicBezTo>
                <a:lnTo>
                  <a:pt x="6997" y="3620"/>
                </a:lnTo>
                <a:cubicBezTo>
                  <a:pt x="7240" y="3571"/>
                  <a:pt x="7434" y="3425"/>
                  <a:pt x="7604" y="3255"/>
                </a:cubicBezTo>
                <a:cubicBezTo>
                  <a:pt x="7653" y="3231"/>
                  <a:pt x="7677" y="3182"/>
                  <a:pt x="7725" y="3134"/>
                </a:cubicBezTo>
                <a:cubicBezTo>
                  <a:pt x="7745" y="3127"/>
                  <a:pt x="7766" y="3124"/>
                  <a:pt x="7788" y="3124"/>
                </a:cubicBezTo>
                <a:close/>
                <a:moveTo>
                  <a:pt x="7653" y="3765"/>
                </a:moveTo>
                <a:lnTo>
                  <a:pt x="7653" y="3765"/>
                </a:lnTo>
                <a:cubicBezTo>
                  <a:pt x="7604" y="3863"/>
                  <a:pt x="7604" y="3960"/>
                  <a:pt x="7628" y="4081"/>
                </a:cubicBezTo>
                <a:cubicBezTo>
                  <a:pt x="7580" y="4106"/>
                  <a:pt x="7531" y="4106"/>
                  <a:pt x="7507" y="4130"/>
                </a:cubicBezTo>
                <a:cubicBezTo>
                  <a:pt x="7264" y="4178"/>
                  <a:pt x="7045" y="4227"/>
                  <a:pt x="6802" y="4227"/>
                </a:cubicBezTo>
                <a:cubicBezTo>
                  <a:pt x="7094" y="4081"/>
                  <a:pt x="7361" y="3911"/>
                  <a:pt x="7653" y="3765"/>
                </a:cubicBezTo>
                <a:close/>
                <a:moveTo>
                  <a:pt x="8600" y="4203"/>
                </a:moveTo>
                <a:cubicBezTo>
                  <a:pt x="8649" y="4227"/>
                  <a:pt x="8673" y="4227"/>
                  <a:pt x="8721" y="4251"/>
                </a:cubicBezTo>
                <a:cubicBezTo>
                  <a:pt x="8697" y="4300"/>
                  <a:pt x="8649" y="4348"/>
                  <a:pt x="8624" y="4397"/>
                </a:cubicBezTo>
                <a:cubicBezTo>
                  <a:pt x="8624" y="4324"/>
                  <a:pt x="8624" y="4276"/>
                  <a:pt x="8600" y="4203"/>
                </a:cubicBezTo>
                <a:close/>
                <a:moveTo>
                  <a:pt x="7701" y="4276"/>
                </a:moveTo>
                <a:cubicBezTo>
                  <a:pt x="7725" y="4348"/>
                  <a:pt x="7774" y="4397"/>
                  <a:pt x="7798" y="4446"/>
                </a:cubicBezTo>
                <a:cubicBezTo>
                  <a:pt x="7750" y="4421"/>
                  <a:pt x="7677" y="4421"/>
                  <a:pt x="7604" y="4397"/>
                </a:cubicBezTo>
                <a:cubicBezTo>
                  <a:pt x="7555" y="4373"/>
                  <a:pt x="7482" y="4373"/>
                  <a:pt x="7434" y="4373"/>
                </a:cubicBezTo>
                <a:cubicBezTo>
                  <a:pt x="7458" y="4348"/>
                  <a:pt x="7482" y="4348"/>
                  <a:pt x="7507" y="4348"/>
                </a:cubicBezTo>
                <a:cubicBezTo>
                  <a:pt x="7580" y="4324"/>
                  <a:pt x="7628" y="4300"/>
                  <a:pt x="7701" y="4276"/>
                </a:cubicBezTo>
                <a:close/>
                <a:moveTo>
                  <a:pt x="8017" y="4130"/>
                </a:moveTo>
                <a:cubicBezTo>
                  <a:pt x="8066" y="4276"/>
                  <a:pt x="8114" y="4397"/>
                  <a:pt x="8138" y="4543"/>
                </a:cubicBezTo>
                <a:lnTo>
                  <a:pt x="8090" y="4470"/>
                </a:lnTo>
                <a:cubicBezTo>
                  <a:pt x="8017" y="4397"/>
                  <a:pt x="7944" y="4300"/>
                  <a:pt x="7895" y="4203"/>
                </a:cubicBezTo>
                <a:cubicBezTo>
                  <a:pt x="7944" y="4178"/>
                  <a:pt x="7968" y="4154"/>
                  <a:pt x="7993" y="4130"/>
                </a:cubicBezTo>
                <a:close/>
                <a:moveTo>
                  <a:pt x="8260" y="3814"/>
                </a:moveTo>
                <a:cubicBezTo>
                  <a:pt x="8260" y="3863"/>
                  <a:pt x="8284" y="3911"/>
                  <a:pt x="8308" y="3936"/>
                </a:cubicBezTo>
                <a:cubicBezTo>
                  <a:pt x="8333" y="4008"/>
                  <a:pt x="8357" y="4057"/>
                  <a:pt x="8357" y="4106"/>
                </a:cubicBezTo>
                <a:cubicBezTo>
                  <a:pt x="8406" y="4251"/>
                  <a:pt x="8430" y="4421"/>
                  <a:pt x="8430" y="4567"/>
                </a:cubicBezTo>
                <a:cubicBezTo>
                  <a:pt x="8430" y="4567"/>
                  <a:pt x="8406" y="4640"/>
                  <a:pt x="8406" y="4664"/>
                </a:cubicBezTo>
                <a:cubicBezTo>
                  <a:pt x="8333" y="4470"/>
                  <a:pt x="8284" y="4227"/>
                  <a:pt x="8187" y="4033"/>
                </a:cubicBezTo>
                <a:cubicBezTo>
                  <a:pt x="8187" y="4008"/>
                  <a:pt x="8163" y="4008"/>
                  <a:pt x="8138" y="3984"/>
                </a:cubicBezTo>
                <a:cubicBezTo>
                  <a:pt x="8187" y="3936"/>
                  <a:pt x="8236" y="3887"/>
                  <a:pt x="8260" y="3814"/>
                </a:cubicBezTo>
                <a:close/>
                <a:moveTo>
                  <a:pt x="4448" y="3835"/>
                </a:moveTo>
                <a:cubicBezTo>
                  <a:pt x="4730" y="3835"/>
                  <a:pt x="5011" y="3924"/>
                  <a:pt x="5272" y="4033"/>
                </a:cubicBezTo>
                <a:cubicBezTo>
                  <a:pt x="5442" y="4081"/>
                  <a:pt x="5636" y="4178"/>
                  <a:pt x="5806" y="4276"/>
                </a:cubicBezTo>
                <a:cubicBezTo>
                  <a:pt x="5539" y="4251"/>
                  <a:pt x="5272" y="4251"/>
                  <a:pt x="5005" y="4227"/>
                </a:cubicBezTo>
                <a:cubicBezTo>
                  <a:pt x="4956" y="4227"/>
                  <a:pt x="4908" y="4276"/>
                  <a:pt x="4908" y="4348"/>
                </a:cubicBezTo>
                <a:cubicBezTo>
                  <a:pt x="4908" y="4397"/>
                  <a:pt x="4956" y="4446"/>
                  <a:pt x="5005" y="4446"/>
                </a:cubicBezTo>
                <a:cubicBezTo>
                  <a:pt x="5320" y="4470"/>
                  <a:pt x="5612" y="4470"/>
                  <a:pt x="5903" y="4470"/>
                </a:cubicBezTo>
                <a:cubicBezTo>
                  <a:pt x="5612" y="4616"/>
                  <a:pt x="5296" y="4689"/>
                  <a:pt x="4980" y="4713"/>
                </a:cubicBezTo>
                <a:cubicBezTo>
                  <a:pt x="4916" y="4721"/>
                  <a:pt x="4848" y="4726"/>
                  <a:pt x="4781" y="4726"/>
                </a:cubicBezTo>
                <a:cubicBezTo>
                  <a:pt x="4646" y="4726"/>
                  <a:pt x="4511" y="4705"/>
                  <a:pt x="4397" y="4640"/>
                </a:cubicBezTo>
                <a:cubicBezTo>
                  <a:pt x="4227" y="4567"/>
                  <a:pt x="4154" y="4421"/>
                  <a:pt x="4106" y="4251"/>
                </a:cubicBezTo>
                <a:cubicBezTo>
                  <a:pt x="4082" y="4178"/>
                  <a:pt x="4057" y="4130"/>
                  <a:pt x="4057" y="4057"/>
                </a:cubicBezTo>
                <a:cubicBezTo>
                  <a:pt x="4082" y="4008"/>
                  <a:pt x="4082" y="3960"/>
                  <a:pt x="4106" y="3936"/>
                </a:cubicBezTo>
                <a:cubicBezTo>
                  <a:pt x="4154" y="3887"/>
                  <a:pt x="4252" y="3838"/>
                  <a:pt x="4349" y="3838"/>
                </a:cubicBezTo>
                <a:cubicBezTo>
                  <a:pt x="4382" y="3836"/>
                  <a:pt x="4415" y="3835"/>
                  <a:pt x="4448" y="3835"/>
                </a:cubicBezTo>
                <a:close/>
                <a:moveTo>
                  <a:pt x="9596" y="3887"/>
                </a:moveTo>
                <a:cubicBezTo>
                  <a:pt x="9620" y="3911"/>
                  <a:pt x="9645" y="3911"/>
                  <a:pt x="9693" y="3936"/>
                </a:cubicBezTo>
                <a:cubicBezTo>
                  <a:pt x="9717" y="3960"/>
                  <a:pt x="9742" y="3960"/>
                  <a:pt x="9766" y="3984"/>
                </a:cubicBezTo>
                <a:cubicBezTo>
                  <a:pt x="9790" y="3984"/>
                  <a:pt x="9790" y="4008"/>
                  <a:pt x="9815" y="4008"/>
                </a:cubicBezTo>
                <a:cubicBezTo>
                  <a:pt x="9790" y="4008"/>
                  <a:pt x="9815" y="4033"/>
                  <a:pt x="9839" y="4033"/>
                </a:cubicBezTo>
                <a:lnTo>
                  <a:pt x="9863" y="4057"/>
                </a:lnTo>
                <a:cubicBezTo>
                  <a:pt x="9863" y="4081"/>
                  <a:pt x="9863" y="4081"/>
                  <a:pt x="9863" y="4081"/>
                </a:cubicBezTo>
                <a:cubicBezTo>
                  <a:pt x="9863" y="4081"/>
                  <a:pt x="9887" y="4106"/>
                  <a:pt x="9887" y="4106"/>
                </a:cubicBezTo>
                <a:lnTo>
                  <a:pt x="9887" y="4130"/>
                </a:lnTo>
                <a:lnTo>
                  <a:pt x="9887" y="4154"/>
                </a:lnTo>
                <a:cubicBezTo>
                  <a:pt x="9887" y="4154"/>
                  <a:pt x="9887" y="4154"/>
                  <a:pt x="9863" y="4178"/>
                </a:cubicBezTo>
                <a:cubicBezTo>
                  <a:pt x="9863" y="4178"/>
                  <a:pt x="9863" y="4203"/>
                  <a:pt x="9863" y="4203"/>
                </a:cubicBezTo>
                <a:cubicBezTo>
                  <a:pt x="9839" y="4227"/>
                  <a:pt x="9839" y="4251"/>
                  <a:pt x="9815" y="4276"/>
                </a:cubicBezTo>
                <a:cubicBezTo>
                  <a:pt x="9790" y="4300"/>
                  <a:pt x="9790" y="4300"/>
                  <a:pt x="9790" y="4324"/>
                </a:cubicBezTo>
                <a:cubicBezTo>
                  <a:pt x="9766" y="4324"/>
                  <a:pt x="9742" y="4348"/>
                  <a:pt x="9717" y="4373"/>
                </a:cubicBezTo>
                <a:cubicBezTo>
                  <a:pt x="9669" y="4421"/>
                  <a:pt x="9645" y="4446"/>
                  <a:pt x="9572" y="4470"/>
                </a:cubicBezTo>
                <a:cubicBezTo>
                  <a:pt x="9474" y="4543"/>
                  <a:pt x="9353" y="4616"/>
                  <a:pt x="9232" y="4689"/>
                </a:cubicBezTo>
                <a:cubicBezTo>
                  <a:pt x="9134" y="4737"/>
                  <a:pt x="9013" y="4761"/>
                  <a:pt x="8916" y="4810"/>
                </a:cubicBezTo>
                <a:cubicBezTo>
                  <a:pt x="9013" y="4689"/>
                  <a:pt x="9159" y="4567"/>
                  <a:pt x="9280" y="4470"/>
                </a:cubicBezTo>
                <a:cubicBezTo>
                  <a:pt x="9304" y="4421"/>
                  <a:pt x="9304" y="4348"/>
                  <a:pt x="9280" y="4324"/>
                </a:cubicBezTo>
                <a:cubicBezTo>
                  <a:pt x="9256" y="4300"/>
                  <a:pt x="9225" y="4288"/>
                  <a:pt x="9195" y="4288"/>
                </a:cubicBezTo>
                <a:cubicBezTo>
                  <a:pt x="9165" y="4288"/>
                  <a:pt x="9134" y="4300"/>
                  <a:pt x="9110" y="4324"/>
                </a:cubicBezTo>
                <a:cubicBezTo>
                  <a:pt x="8989" y="4446"/>
                  <a:pt x="8843" y="4567"/>
                  <a:pt x="8721" y="4689"/>
                </a:cubicBezTo>
                <a:cubicBezTo>
                  <a:pt x="8770" y="4543"/>
                  <a:pt x="8867" y="4397"/>
                  <a:pt x="8964" y="4276"/>
                </a:cubicBezTo>
                <a:cubicBezTo>
                  <a:pt x="9134" y="4251"/>
                  <a:pt x="9280" y="4203"/>
                  <a:pt x="9402" y="4081"/>
                </a:cubicBezTo>
                <a:cubicBezTo>
                  <a:pt x="9450" y="4033"/>
                  <a:pt x="9499" y="3960"/>
                  <a:pt x="9523" y="3887"/>
                </a:cubicBezTo>
                <a:close/>
                <a:moveTo>
                  <a:pt x="6657" y="4519"/>
                </a:moveTo>
                <a:cubicBezTo>
                  <a:pt x="6875" y="4519"/>
                  <a:pt x="7118" y="4519"/>
                  <a:pt x="7337" y="4567"/>
                </a:cubicBezTo>
                <a:cubicBezTo>
                  <a:pt x="7580" y="4591"/>
                  <a:pt x="7895" y="4640"/>
                  <a:pt x="8017" y="4883"/>
                </a:cubicBezTo>
                <a:cubicBezTo>
                  <a:pt x="7920" y="4859"/>
                  <a:pt x="7823" y="4834"/>
                  <a:pt x="7750" y="4834"/>
                </a:cubicBezTo>
                <a:lnTo>
                  <a:pt x="7555" y="4834"/>
                </a:lnTo>
                <a:cubicBezTo>
                  <a:pt x="7410" y="4737"/>
                  <a:pt x="7240" y="4664"/>
                  <a:pt x="7094" y="4591"/>
                </a:cubicBezTo>
                <a:cubicBezTo>
                  <a:pt x="7081" y="4587"/>
                  <a:pt x="7069" y="4585"/>
                  <a:pt x="7058" y="4585"/>
                </a:cubicBezTo>
                <a:cubicBezTo>
                  <a:pt x="7005" y="4585"/>
                  <a:pt x="6972" y="4629"/>
                  <a:pt x="6972" y="4689"/>
                </a:cubicBezTo>
                <a:cubicBezTo>
                  <a:pt x="6851" y="4616"/>
                  <a:pt x="6754" y="4567"/>
                  <a:pt x="6657" y="4519"/>
                </a:cubicBezTo>
                <a:close/>
                <a:moveTo>
                  <a:pt x="6657" y="4737"/>
                </a:moveTo>
                <a:lnTo>
                  <a:pt x="6657" y="4737"/>
                </a:lnTo>
                <a:cubicBezTo>
                  <a:pt x="6778" y="4810"/>
                  <a:pt x="6924" y="4883"/>
                  <a:pt x="7045" y="4980"/>
                </a:cubicBezTo>
                <a:lnTo>
                  <a:pt x="7021" y="4980"/>
                </a:lnTo>
                <a:cubicBezTo>
                  <a:pt x="6997" y="5029"/>
                  <a:pt x="6948" y="5077"/>
                  <a:pt x="6924" y="5126"/>
                </a:cubicBezTo>
                <a:cubicBezTo>
                  <a:pt x="6924" y="5126"/>
                  <a:pt x="6924" y="5102"/>
                  <a:pt x="6924" y="5102"/>
                </a:cubicBezTo>
                <a:cubicBezTo>
                  <a:pt x="6827" y="5004"/>
                  <a:pt x="6729" y="4859"/>
                  <a:pt x="6657" y="4737"/>
                </a:cubicBezTo>
                <a:close/>
                <a:moveTo>
                  <a:pt x="8843" y="5174"/>
                </a:moveTo>
                <a:cubicBezTo>
                  <a:pt x="8891" y="5174"/>
                  <a:pt x="8891" y="5174"/>
                  <a:pt x="8940" y="5199"/>
                </a:cubicBezTo>
                <a:lnTo>
                  <a:pt x="8867" y="5199"/>
                </a:lnTo>
                <a:cubicBezTo>
                  <a:pt x="8867" y="5174"/>
                  <a:pt x="8867" y="5174"/>
                  <a:pt x="8843" y="5174"/>
                </a:cubicBezTo>
                <a:close/>
                <a:moveTo>
                  <a:pt x="7944" y="5320"/>
                </a:moveTo>
                <a:cubicBezTo>
                  <a:pt x="7944" y="5320"/>
                  <a:pt x="7968" y="5320"/>
                  <a:pt x="7968" y="5344"/>
                </a:cubicBezTo>
                <a:cubicBezTo>
                  <a:pt x="7968" y="5344"/>
                  <a:pt x="7944" y="5369"/>
                  <a:pt x="7920" y="5393"/>
                </a:cubicBezTo>
                <a:cubicBezTo>
                  <a:pt x="7920" y="5369"/>
                  <a:pt x="7920" y="5344"/>
                  <a:pt x="7920" y="5320"/>
                </a:cubicBezTo>
                <a:close/>
                <a:moveTo>
                  <a:pt x="11369" y="5199"/>
                </a:moveTo>
                <a:cubicBezTo>
                  <a:pt x="11345" y="5223"/>
                  <a:pt x="11296" y="5247"/>
                  <a:pt x="11272" y="5272"/>
                </a:cubicBezTo>
                <a:cubicBezTo>
                  <a:pt x="11175" y="5320"/>
                  <a:pt x="11102" y="5369"/>
                  <a:pt x="11005" y="5393"/>
                </a:cubicBezTo>
                <a:cubicBezTo>
                  <a:pt x="10908" y="5393"/>
                  <a:pt x="10835" y="5369"/>
                  <a:pt x="10738" y="5344"/>
                </a:cubicBezTo>
                <a:cubicBezTo>
                  <a:pt x="10932" y="5272"/>
                  <a:pt x="11151" y="5223"/>
                  <a:pt x="11369" y="5199"/>
                </a:cubicBezTo>
                <a:close/>
                <a:moveTo>
                  <a:pt x="7507" y="5029"/>
                </a:moveTo>
                <a:cubicBezTo>
                  <a:pt x="7555" y="5077"/>
                  <a:pt x="7604" y="5102"/>
                  <a:pt x="7677" y="5126"/>
                </a:cubicBezTo>
                <a:cubicBezTo>
                  <a:pt x="7677" y="5150"/>
                  <a:pt x="7677" y="5150"/>
                  <a:pt x="7677" y="5150"/>
                </a:cubicBezTo>
                <a:lnTo>
                  <a:pt x="7580" y="5174"/>
                </a:lnTo>
                <a:cubicBezTo>
                  <a:pt x="7531" y="5174"/>
                  <a:pt x="7507" y="5247"/>
                  <a:pt x="7507" y="5296"/>
                </a:cubicBezTo>
                <a:cubicBezTo>
                  <a:pt x="7531" y="5369"/>
                  <a:pt x="7580" y="5393"/>
                  <a:pt x="7653" y="5393"/>
                </a:cubicBezTo>
                <a:cubicBezTo>
                  <a:pt x="7677" y="5369"/>
                  <a:pt x="7677" y="5369"/>
                  <a:pt x="7701" y="5369"/>
                </a:cubicBezTo>
                <a:cubicBezTo>
                  <a:pt x="7701" y="5417"/>
                  <a:pt x="7725" y="5466"/>
                  <a:pt x="7725" y="5515"/>
                </a:cubicBezTo>
                <a:cubicBezTo>
                  <a:pt x="7677" y="5539"/>
                  <a:pt x="7628" y="5539"/>
                  <a:pt x="7555" y="5539"/>
                </a:cubicBezTo>
                <a:cubicBezTo>
                  <a:pt x="7541" y="5541"/>
                  <a:pt x="7526" y="5542"/>
                  <a:pt x="7511" y="5542"/>
                </a:cubicBezTo>
                <a:cubicBezTo>
                  <a:pt x="7356" y="5542"/>
                  <a:pt x="7205" y="5429"/>
                  <a:pt x="7094" y="5296"/>
                </a:cubicBezTo>
                <a:cubicBezTo>
                  <a:pt x="7094" y="5247"/>
                  <a:pt x="7142" y="5174"/>
                  <a:pt x="7191" y="5150"/>
                </a:cubicBezTo>
                <a:cubicBezTo>
                  <a:pt x="7215" y="5126"/>
                  <a:pt x="7240" y="5126"/>
                  <a:pt x="7264" y="5102"/>
                </a:cubicBezTo>
                <a:cubicBezTo>
                  <a:pt x="7288" y="5102"/>
                  <a:pt x="7337" y="5077"/>
                  <a:pt x="7361" y="5053"/>
                </a:cubicBezTo>
                <a:cubicBezTo>
                  <a:pt x="7410" y="5053"/>
                  <a:pt x="7458" y="5029"/>
                  <a:pt x="7507" y="5029"/>
                </a:cubicBezTo>
                <a:close/>
                <a:moveTo>
                  <a:pt x="11758" y="5199"/>
                </a:moveTo>
                <a:cubicBezTo>
                  <a:pt x="11928" y="5223"/>
                  <a:pt x="12098" y="5247"/>
                  <a:pt x="12268" y="5296"/>
                </a:cubicBezTo>
                <a:lnTo>
                  <a:pt x="12244" y="5296"/>
                </a:lnTo>
                <a:cubicBezTo>
                  <a:pt x="12195" y="5320"/>
                  <a:pt x="12147" y="5344"/>
                  <a:pt x="12098" y="5393"/>
                </a:cubicBezTo>
                <a:cubicBezTo>
                  <a:pt x="12001" y="5442"/>
                  <a:pt x="11904" y="5490"/>
                  <a:pt x="11807" y="5563"/>
                </a:cubicBezTo>
                <a:cubicBezTo>
                  <a:pt x="11661" y="5539"/>
                  <a:pt x="11491" y="5515"/>
                  <a:pt x="11345" y="5466"/>
                </a:cubicBezTo>
                <a:cubicBezTo>
                  <a:pt x="11491" y="5393"/>
                  <a:pt x="11612" y="5296"/>
                  <a:pt x="11758" y="5199"/>
                </a:cubicBezTo>
                <a:close/>
                <a:moveTo>
                  <a:pt x="7118" y="5612"/>
                </a:moveTo>
                <a:lnTo>
                  <a:pt x="7118" y="5612"/>
                </a:lnTo>
                <a:cubicBezTo>
                  <a:pt x="7215" y="5660"/>
                  <a:pt x="7288" y="5709"/>
                  <a:pt x="7361" y="5733"/>
                </a:cubicBezTo>
                <a:cubicBezTo>
                  <a:pt x="7312" y="5733"/>
                  <a:pt x="7264" y="5733"/>
                  <a:pt x="7191" y="5685"/>
                </a:cubicBezTo>
                <a:cubicBezTo>
                  <a:pt x="7167" y="5660"/>
                  <a:pt x="7142" y="5636"/>
                  <a:pt x="7118" y="5612"/>
                </a:cubicBezTo>
                <a:close/>
                <a:moveTo>
                  <a:pt x="12511" y="5369"/>
                </a:moveTo>
                <a:cubicBezTo>
                  <a:pt x="12681" y="5442"/>
                  <a:pt x="12827" y="5515"/>
                  <a:pt x="12973" y="5612"/>
                </a:cubicBezTo>
                <a:cubicBezTo>
                  <a:pt x="12948" y="5636"/>
                  <a:pt x="12948" y="5636"/>
                  <a:pt x="12924" y="5660"/>
                </a:cubicBezTo>
                <a:cubicBezTo>
                  <a:pt x="12900" y="5660"/>
                  <a:pt x="12875" y="5685"/>
                  <a:pt x="12851" y="5709"/>
                </a:cubicBezTo>
                <a:cubicBezTo>
                  <a:pt x="12851" y="5733"/>
                  <a:pt x="12827" y="5733"/>
                  <a:pt x="12827" y="5733"/>
                </a:cubicBezTo>
                <a:cubicBezTo>
                  <a:pt x="12730" y="5709"/>
                  <a:pt x="12632" y="5709"/>
                  <a:pt x="12511" y="5685"/>
                </a:cubicBezTo>
                <a:cubicBezTo>
                  <a:pt x="12390" y="5660"/>
                  <a:pt x="12244" y="5636"/>
                  <a:pt x="12122" y="5612"/>
                </a:cubicBezTo>
                <a:cubicBezTo>
                  <a:pt x="12147" y="5612"/>
                  <a:pt x="12195" y="5587"/>
                  <a:pt x="12219" y="5563"/>
                </a:cubicBezTo>
                <a:cubicBezTo>
                  <a:pt x="12317" y="5515"/>
                  <a:pt x="12414" y="5442"/>
                  <a:pt x="12511" y="5369"/>
                </a:cubicBezTo>
                <a:close/>
                <a:moveTo>
                  <a:pt x="13143" y="5733"/>
                </a:moveTo>
                <a:cubicBezTo>
                  <a:pt x="13191" y="5782"/>
                  <a:pt x="13240" y="5806"/>
                  <a:pt x="13264" y="5855"/>
                </a:cubicBezTo>
                <a:cubicBezTo>
                  <a:pt x="13215" y="5830"/>
                  <a:pt x="13143" y="5806"/>
                  <a:pt x="13094" y="5806"/>
                </a:cubicBezTo>
                <a:cubicBezTo>
                  <a:pt x="13094" y="5782"/>
                  <a:pt x="13094" y="5782"/>
                  <a:pt x="13118" y="5782"/>
                </a:cubicBezTo>
                <a:cubicBezTo>
                  <a:pt x="13118" y="5757"/>
                  <a:pt x="13143" y="5757"/>
                  <a:pt x="13143" y="5733"/>
                </a:cubicBezTo>
                <a:close/>
                <a:moveTo>
                  <a:pt x="10543" y="5539"/>
                </a:moveTo>
                <a:cubicBezTo>
                  <a:pt x="10640" y="5539"/>
                  <a:pt x="10762" y="5563"/>
                  <a:pt x="10859" y="5587"/>
                </a:cubicBezTo>
                <a:lnTo>
                  <a:pt x="10883" y="5587"/>
                </a:lnTo>
                <a:cubicBezTo>
                  <a:pt x="10883" y="5587"/>
                  <a:pt x="10883" y="5612"/>
                  <a:pt x="10883" y="5612"/>
                </a:cubicBezTo>
                <a:cubicBezTo>
                  <a:pt x="10883" y="5612"/>
                  <a:pt x="10883" y="5636"/>
                  <a:pt x="10883" y="5636"/>
                </a:cubicBezTo>
                <a:cubicBezTo>
                  <a:pt x="10956" y="5733"/>
                  <a:pt x="11053" y="5830"/>
                  <a:pt x="11126" y="5927"/>
                </a:cubicBezTo>
                <a:cubicBezTo>
                  <a:pt x="10908" y="5830"/>
                  <a:pt x="10713" y="5709"/>
                  <a:pt x="10543" y="5539"/>
                </a:cubicBezTo>
                <a:close/>
                <a:moveTo>
                  <a:pt x="12924" y="5976"/>
                </a:moveTo>
                <a:cubicBezTo>
                  <a:pt x="13070" y="6000"/>
                  <a:pt x="13191" y="6049"/>
                  <a:pt x="13313" y="6098"/>
                </a:cubicBezTo>
                <a:lnTo>
                  <a:pt x="13045" y="6098"/>
                </a:lnTo>
                <a:cubicBezTo>
                  <a:pt x="13021" y="6098"/>
                  <a:pt x="13021" y="6098"/>
                  <a:pt x="13021" y="6073"/>
                </a:cubicBezTo>
                <a:cubicBezTo>
                  <a:pt x="13021" y="6081"/>
                  <a:pt x="13021" y="6084"/>
                  <a:pt x="13020" y="6084"/>
                </a:cubicBezTo>
                <a:cubicBezTo>
                  <a:pt x="13018" y="6084"/>
                  <a:pt x="13013" y="6073"/>
                  <a:pt x="12997" y="6073"/>
                </a:cubicBezTo>
                <a:cubicBezTo>
                  <a:pt x="12997" y="6073"/>
                  <a:pt x="12973" y="6049"/>
                  <a:pt x="12973" y="6049"/>
                </a:cubicBezTo>
                <a:lnTo>
                  <a:pt x="12948" y="6025"/>
                </a:lnTo>
                <a:cubicBezTo>
                  <a:pt x="12948" y="6025"/>
                  <a:pt x="12924" y="6000"/>
                  <a:pt x="12924" y="6000"/>
                </a:cubicBezTo>
                <a:cubicBezTo>
                  <a:pt x="12924" y="5976"/>
                  <a:pt x="12924" y="5976"/>
                  <a:pt x="12924" y="5976"/>
                </a:cubicBezTo>
                <a:close/>
                <a:moveTo>
                  <a:pt x="11199" y="5660"/>
                </a:moveTo>
                <a:lnTo>
                  <a:pt x="11199" y="5660"/>
                </a:lnTo>
                <a:cubicBezTo>
                  <a:pt x="11369" y="5709"/>
                  <a:pt x="11564" y="5733"/>
                  <a:pt x="11758" y="5782"/>
                </a:cubicBezTo>
                <a:cubicBezTo>
                  <a:pt x="11782" y="5782"/>
                  <a:pt x="11782" y="5806"/>
                  <a:pt x="11782" y="5830"/>
                </a:cubicBezTo>
                <a:cubicBezTo>
                  <a:pt x="11855" y="5927"/>
                  <a:pt x="11928" y="6025"/>
                  <a:pt x="12001" y="6122"/>
                </a:cubicBezTo>
                <a:cubicBezTo>
                  <a:pt x="11831" y="6098"/>
                  <a:pt x="11661" y="6073"/>
                  <a:pt x="11466" y="6049"/>
                </a:cubicBezTo>
                <a:cubicBezTo>
                  <a:pt x="11466" y="6025"/>
                  <a:pt x="11466" y="6025"/>
                  <a:pt x="11466" y="6025"/>
                </a:cubicBezTo>
                <a:cubicBezTo>
                  <a:pt x="11369" y="5903"/>
                  <a:pt x="11272" y="5782"/>
                  <a:pt x="11199" y="5660"/>
                </a:cubicBezTo>
                <a:close/>
                <a:moveTo>
                  <a:pt x="12049" y="5830"/>
                </a:moveTo>
                <a:cubicBezTo>
                  <a:pt x="12147" y="5830"/>
                  <a:pt x="12244" y="5855"/>
                  <a:pt x="12317" y="5879"/>
                </a:cubicBezTo>
                <a:cubicBezTo>
                  <a:pt x="12462" y="5879"/>
                  <a:pt x="12584" y="5903"/>
                  <a:pt x="12705" y="5927"/>
                </a:cubicBezTo>
                <a:cubicBezTo>
                  <a:pt x="12705" y="6000"/>
                  <a:pt x="12705" y="6073"/>
                  <a:pt x="12754" y="6122"/>
                </a:cubicBezTo>
                <a:lnTo>
                  <a:pt x="12292" y="6122"/>
                </a:lnTo>
                <a:cubicBezTo>
                  <a:pt x="12219" y="6025"/>
                  <a:pt x="12147" y="5927"/>
                  <a:pt x="12049" y="5830"/>
                </a:cubicBezTo>
                <a:close/>
                <a:moveTo>
                  <a:pt x="6098" y="4713"/>
                </a:moveTo>
                <a:cubicBezTo>
                  <a:pt x="5928" y="5004"/>
                  <a:pt x="5758" y="5296"/>
                  <a:pt x="5636" y="5612"/>
                </a:cubicBezTo>
                <a:cubicBezTo>
                  <a:pt x="5612" y="5660"/>
                  <a:pt x="5661" y="5709"/>
                  <a:pt x="5709" y="5733"/>
                </a:cubicBezTo>
                <a:cubicBezTo>
                  <a:pt x="5718" y="5738"/>
                  <a:pt x="5727" y="5740"/>
                  <a:pt x="5736" y="5740"/>
                </a:cubicBezTo>
                <a:cubicBezTo>
                  <a:pt x="5775" y="5740"/>
                  <a:pt x="5811" y="5700"/>
                  <a:pt x="5831" y="5660"/>
                </a:cubicBezTo>
                <a:cubicBezTo>
                  <a:pt x="5928" y="5442"/>
                  <a:pt x="6049" y="5223"/>
                  <a:pt x="6171" y="5029"/>
                </a:cubicBezTo>
                <a:lnTo>
                  <a:pt x="6171" y="5029"/>
                </a:lnTo>
                <a:cubicBezTo>
                  <a:pt x="6146" y="5102"/>
                  <a:pt x="6146" y="5150"/>
                  <a:pt x="6146" y="5223"/>
                </a:cubicBezTo>
                <a:cubicBezTo>
                  <a:pt x="6098" y="5490"/>
                  <a:pt x="6074" y="5806"/>
                  <a:pt x="5879" y="6025"/>
                </a:cubicBezTo>
                <a:cubicBezTo>
                  <a:pt x="5790" y="6114"/>
                  <a:pt x="5647" y="6183"/>
                  <a:pt x="5525" y="6183"/>
                </a:cubicBezTo>
                <a:cubicBezTo>
                  <a:pt x="5414" y="6183"/>
                  <a:pt x="5319" y="6126"/>
                  <a:pt x="5296" y="5976"/>
                </a:cubicBezTo>
                <a:cubicBezTo>
                  <a:pt x="5272" y="5806"/>
                  <a:pt x="5320" y="5660"/>
                  <a:pt x="5393" y="5515"/>
                </a:cubicBezTo>
                <a:cubicBezTo>
                  <a:pt x="5491" y="5296"/>
                  <a:pt x="5636" y="5126"/>
                  <a:pt x="5782" y="4956"/>
                </a:cubicBezTo>
                <a:cubicBezTo>
                  <a:pt x="5855" y="4859"/>
                  <a:pt x="5976" y="4786"/>
                  <a:pt x="6098" y="4713"/>
                </a:cubicBezTo>
                <a:close/>
                <a:moveTo>
                  <a:pt x="9225" y="5407"/>
                </a:moveTo>
                <a:cubicBezTo>
                  <a:pt x="9283" y="5407"/>
                  <a:pt x="9337" y="5417"/>
                  <a:pt x="9402" y="5417"/>
                </a:cubicBezTo>
                <a:cubicBezTo>
                  <a:pt x="9499" y="5466"/>
                  <a:pt x="9596" y="5539"/>
                  <a:pt x="9669" y="5636"/>
                </a:cubicBezTo>
                <a:cubicBezTo>
                  <a:pt x="9742" y="5709"/>
                  <a:pt x="9790" y="5806"/>
                  <a:pt x="9790" y="5927"/>
                </a:cubicBezTo>
                <a:cubicBezTo>
                  <a:pt x="9766" y="6025"/>
                  <a:pt x="9693" y="6170"/>
                  <a:pt x="9620" y="6219"/>
                </a:cubicBezTo>
                <a:cubicBezTo>
                  <a:pt x="9596" y="6219"/>
                  <a:pt x="9572" y="6243"/>
                  <a:pt x="9572" y="6243"/>
                </a:cubicBezTo>
                <a:cubicBezTo>
                  <a:pt x="9572" y="6243"/>
                  <a:pt x="9547" y="6243"/>
                  <a:pt x="9547" y="6268"/>
                </a:cubicBezTo>
                <a:lnTo>
                  <a:pt x="9450" y="6268"/>
                </a:lnTo>
                <a:cubicBezTo>
                  <a:pt x="9426" y="6243"/>
                  <a:pt x="9426" y="6243"/>
                  <a:pt x="9426" y="6243"/>
                </a:cubicBezTo>
                <a:cubicBezTo>
                  <a:pt x="9280" y="6122"/>
                  <a:pt x="9134" y="5976"/>
                  <a:pt x="8989" y="5855"/>
                </a:cubicBezTo>
                <a:cubicBezTo>
                  <a:pt x="8964" y="5806"/>
                  <a:pt x="8940" y="5782"/>
                  <a:pt x="8916" y="5757"/>
                </a:cubicBezTo>
                <a:cubicBezTo>
                  <a:pt x="8843" y="5636"/>
                  <a:pt x="8794" y="5515"/>
                  <a:pt x="8746" y="5417"/>
                </a:cubicBezTo>
                <a:lnTo>
                  <a:pt x="8770" y="5417"/>
                </a:lnTo>
                <a:cubicBezTo>
                  <a:pt x="8891" y="5563"/>
                  <a:pt x="9037" y="5709"/>
                  <a:pt x="9183" y="5855"/>
                </a:cubicBezTo>
                <a:cubicBezTo>
                  <a:pt x="9203" y="5875"/>
                  <a:pt x="9226" y="5884"/>
                  <a:pt x="9248" y="5884"/>
                </a:cubicBezTo>
                <a:cubicBezTo>
                  <a:pt x="9331" y="5884"/>
                  <a:pt x="9405" y="5761"/>
                  <a:pt x="9329" y="5685"/>
                </a:cubicBezTo>
                <a:cubicBezTo>
                  <a:pt x="9232" y="5612"/>
                  <a:pt x="9159" y="5515"/>
                  <a:pt x="9061" y="5417"/>
                </a:cubicBezTo>
                <a:lnTo>
                  <a:pt x="9134" y="5417"/>
                </a:lnTo>
                <a:cubicBezTo>
                  <a:pt x="9167" y="5409"/>
                  <a:pt x="9196" y="5407"/>
                  <a:pt x="9225" y="5407"/>
                </a:cubicBezTo>
                <a:close/>
                <a:moveTo>
                  <a:pt x="8236" y="5539"/>
                </a:moveTo>
                <a:cubicBezTo>
                  <a:pt x="8163" y="5757"/>
                  <a:pt x="8114" y="5976"/>
                  <a:pt x="8066" y="6195"/>
                </a:cubicBezTo>
                <a:cubicBezTo>
                  <a:pt x="8037" y="6267"/>
                  <a:pt x="8103" y="6314"/>
                  <a:pt x="8166" y="6314"/>
                </a:cubicBezTo>
                <a:cubicBezTo>
                  <a:pt x="8209" y="6314"/>
                  <a:pt x="8250" y="6292"/>
                  <a:pt x="8260" y="6243"/>
                </a:cubicBezTo>
                <a:cubicBezTo>
                  <a:pt x="8308" y="6049"/>
                  <a:pt x="8357" y="5855"/>
                  <a:pt x="8406" y="5660"/>
                </a:cubicBezTo>
                <a:cubicBezTo>
                  <a:pt x="8430" y="5685"/>
                  <a:pt x="8454" y="5685"/>
                  <a:pt x="8478" y="5709"/>
                </a:cubicBezTo>
                <a:cubicBezTo>
                  <a:pt x="8478" y="5733"/>
                  <a:pt x="8478" y="5757"/>
                  <a:pt x="8478" y="5782"/>
                </a:cubicBezTo>
                <a:cubicBezTo>
                  <a:pt x="8503" y="6000"/>
                  <a:pt x="8503" y="6219"/>
                  <a:pt x="8430" y="6413"/>
                </a:cubicBezTo>
                <a:cubicBezTo>
                  <a:pt x="8406" y="6438"/>
                  <a:pt x="8406" y="6486"/>
                  <a:pt x="8381" y="6510"/>
                </a:cubicBezTo>
                <a:cubicBezTo>
                  <a:pt x="8381" y="6535"/>
                  <a:pt x="8357" y="6535"/>
                  <a:pt x="8381" y="6535"/>
                </a:cubicBezTo>
                <a:cubicBezTo>
                  <a:pt x="8357" y="6535"/>
                  <a:pt x="8357" y="6535"/>
                  <a:pt x="8357" y="6559"/>
                </a:cubicBezTo>
                <a:lnTo>
                  <a:pt x="8333" y="6559"/>
                </a:lnTo>
                <a:lnTo>
                  <a:pt x="8333" y="6583"/>
                </a:lnTo>
                <a:lnTo>
                  <a:pt x="8284" y="6583"/>
                </a:lnTo>
                <a:cubicBezTo>
                  <a:pt x="8284" y="6583"/>
                  <a:pt x="8260" y="6608"/>
                  <a:pt x="8260" y="6608"/>
                </a:cubicBezTo>
                <a:lnTo>
                  <a:pt x="8211" y="6608"/>
                </a:lnTo>
                <a:cubicBezTo>
                  <a:pt x="8187" y="6608"/>
                  <a:pt x="8163" y="6583"/>
                  <a:pt x="8138" y="6583"/>
                </a:cubicBezTo>
                <a:cubicBezTo>
                  <a:pt x="8114" y="6583"/>
                  <a:pt x="8090" y="6559"/>
                  <a:pt x="8041" y="6535"/>
                </a:cubicBezTo>
                <a:cubicBezTo>
                  <a:pt x="8041" y="6316"/>
                  <a:pt x="8017" y="6098"/>
                  <a:pt x="7993" y="5903"/>
                </a:cubicBezTo>
                <a:cubicBezTo>
                  <a:pt x="8066" y="5782"/>
                  <a:pt x="8138" y="5660"/>
                  <a:pt x="8236" y="5539"/>
                </a:cubicBezTo>
                <a:close/>
                <a:moveTo>
                  <a:pt x="12502" y="7210"/>
                </a:moveTo>
                <a:cubicBezTo>
                  <a:pt x="12537" y="7210"/>
                  <a:pt x="12572" y="7212"/>
                  <a:pt x="12608" y="7215"/>
                </a:cubicBezTo>
                <a:cubicBezTo>
                  <a:pt x="12851" y="7239"/>
                  <a:pt x="13094" y="7312"/>
                  <a:pt x="13313" y="7409"/>
                </a:cubicBezTo>
                <a:cubicBezTo>
                  <a:pt x="13288" y="7434"/>
                  <a:pt x="13288" y="7434"/>
                  <a:pt x="13264" y="7434"/>
                </a:cubicBezTo>
                <a:lnTo>
                  <a:pt x="13118" y="7531"/>
                </a:lnTo>
                <a:cubicBezTo>
                  <a:pt x="13021" y="7579"/>
                  <a:pt x="12924" y="7652"/>
                  <a:pt x="12827" y="7725"/>
                </a:cubicBezTo>
                <a:cubicBezTo>
                  <a:pt x="12730" y="7677"/>
                  <a:pt x="12632" y="7628"/>
                  <a:pt x="12535" y="7604"/>
                </a:cubicBezTo>
                <a:cubicBezTo>
                  <a:pt x="12292" y="7506"/>
                  <a:pt x="12074" y="7409"/>
                  <a:pt x="11831" y="7336"/>
                </a:cubicBezTo>
                <a:cubicBezTo>
                  <a:pt x="12062" y="7273"/>
                  <a:pt x="12275" y="7210"/>
                  <a:pt x="12502" y="7210"/>
                </a:cubicBezTo>
                <a:close/>
                <a:moveTo>
                  <a:pt x="13531" y="7531"/>
                </a:moveTo>
                <a:cubicBezTo>
                  <a:pt x="13556" y="7555"/>
                  <a:pt x="13604" y="7579"/>
                  <a:pt x="13628" y="7604"/>
                </a:cubicBezTo>
                <a:cubicBezTo>
                  <a:pt x="13774" y="7677"/>
                  <a:pt x="13871" y="7774"/>
                  <a:pt x="13993" y="7895"/>
                </a:cubicBezTo>
                <a:cubicBezTo>
                  <a:pt x="13896" y="7968"/>
                  <a:pt x="13774" y="8041"/>
                  <a:pt x="13677" y="8114"/>
                </a:cubicBezTo>
                <a:cubicBezTo>
                  <a:pt x="13483" y="8017"/>
                  <a:pt x="13264" y="7919"/>
                  <a:pt x="13045" y="7822"/>
                </a:cubicBezTo>
                <a:cubicBezTo>
                  <a:pt x="13070" y="7822"/>
                  <a:pt x="13070" y="7822"/>
                  <a:pt x="13094" y="7798"/>
                </a:cubicBezTo>
                <a:cubicBezTo>
                  <a:pt x="13143" y="7774"/>
                  <a:pt x="13191" y="7749"/>
                  <a:pt x="13240" y="7701"/>
                </a:cubicBezTo>
                <a:cubicBezTo>
                  <a:pt x="13337" y="7652"/>
                  <a:pt x="13434" y="7604"/>
                  <a:pt x="13531" y="7531"/>
                </a:cubicBezTo>
                <a:close/>
                <a:moveTo>
                  <a:pt x="3365" y="7111"/>
                </a:moveTo>
                <a:cubicBezTo>
                  <a:pt x="3401" y="7111"/>
                  <a:pt x="3438" y="7113"/>
                  <a:pt x="3474" y="7118"/>
                </a:cubicBezTo>
                <a:cubicBezTo>
                  <a:pt x="2988" y="7628"/>
                  <a:pt x="2405" y="7968"/>
                  <a:pt x="1847" y="8357"/>
                </a:cubicBezTo>
                <a:cubicBezTo>
                  <a:pt x="1968" y="8041"/>
                  <a:pt x="2211" y="7774"/>
                  <a:pt x="2430" y="7555"/>
                </a:cubicBezTo>
                <a:cubicBezTo>
                  <a:pt x="2694" y="7313"/>
                  <a:pt x="3017" y="7111"/>
                  <a:pt x="3365" y="7111"/>
                </a:cubicBezTo>
                <a:close/>
                <a:moveTo>
                  <a:pt x="7759" y="7942"/>
                </a:moveTo>
                <a:cubicBezTo>
                  <a:pt x="7772" y="7942"/>
                  <a:pt x="7785" y="7943"/>
                  <a:pt x="7798" y="7944"/>
                </a:cubicBezTo>
                <a:cubicBezTo>
                  <a:pt x="7798" y="7992"/>
                  <a:pt x="7798" y="8017"/>
                  <a:pt x="7798" y="8065"/>
                </a:cubicBezTo>
                <a:cubicBezTo>
                  <a:pt x="7798" y="8089"/>
                  <a:pt x="7798" y="8138"/>
                  <a:pt x="7798" y="8162"/>
                </a:cubicBezTo>
                <a:cubicBezTo>
                  <a:pt x="7604" y="8284"/>
                  <a:pt x="7434" y="8357"/>
                  <a:pt x="7240" y="8454"/>
                </a:cubicBezTo>
                <a:cubicBezTo>
                  <a:pt x="7332" y="8176"/>
                  <a:pt x="7491" y="7942"/>
                  <a:pt x="7759" y="7942"/>
                </a:cubicBezTo>
                <a:close/>
                <a:moveTo>
                  <a:pt x="8017" y="8017"/>
                </a:moveTo>
                <a:cubicBezTo>
                  <a:pt x="8163" y="8162"/>
                  <a:pt x="8211" y="8332"/>
                  <a:pt x="8236" y="8527"/>
                </a:cubicBezTo>
                <a:lnTo>
                  <a:pt x="8211" y="8502"/>
                </a:lnTo>
                <a:cubicBezTo>
                  <a:pt x="8138" y="8405"/>
                  <a:pt x="8066" y="8308"/>
                  <a:pt x="7993" y="8211"/>
                </a:cubicBezTo>
                <a:lnTo>
                  <a:pt x="8017" y="8065"/>
                </a:lnTo>
                <a:cubicBezTo>
                  <a:pt x="8017" y="8041"/>
                  <a:pt x="8017" y="8017"/>
                  <a:pt x="8017" y="8017"/>
                </a:cubicBezTo>
                <a:close/>
                <a:moveTo>
                  <a:pt x="11758" y="7531"/>
                </a:moveTo>
                <a:cubicBezTo>
                  <a:pt x="12001" y="7628"/>
                  <a:pt x="12219" y="7701"/>
                  <a:pt x="12462" y="7798"/>
                </a:cubicBezTo>
                <a:cubicBezTo>
                  <a:pt x="12535" y="7847"/>
                  <a:pt x="12632" y="7871"/>
                  <a:pt x="12705" y="7919"/>
                </a:cubicBezTo>
                <a:cubicBezTo>
                  <a:pt x="12851" y="8114"/>
                  <a:pt x="12973" y="8332"/>
                  <a:pt x="13118" y="8527"/>
                </a:cubicBezTo>
                <a:cubicBezTo>
                  <a:pt x="12608" y="8332"/>
                  <a:pt x="12049" y="8017"/>
                  <a:pt x="11758" y="7531"/>
                </a:cubicBezTo>
                <a:close/>
                <a:moveTo>
                  <a:pt x="3329" y="7531"/>
                </a:moveTo>
                <a:lnTo>
                  <a:pt x="3329" y="7531"/>
                </a:lnTo>
                <a:cubicBezTo>
                  <a:pt x="3061" y="8041"/>
                  <a:pt x="2551" y="8454"/>
                  <a:pt x="1968" y="8551"/>
                </a:cubicBezTo>
                <a:cubicBezTo>
                  <a:pt x="2430" y="8211"/>
                  <a:pt x="2916" y="7895"/>
                  <a:pt x="3329" y="7531"/>
                </a:cubicBezTo>
                <a:close/>
                <a:moveTo>
                  <a:pt x="14139" y="8041"/>
                </a:moveTo>
                <a:cubicBezTo>
                  <a:pt x="14333" y="8211"/>
                  <a:pt x="14503" y="8405"/>
                  <a:pt x="14673" y="8600"/>
                </a:cubicBezTo>
                <a:cubicBezTo>
                  <a:pt x="14406" y="8478"/>
                  <a:pt x="14139" y="8357"/>
                  <a:pt x="13896" y="8235"/>
                </a:cubicBezTo>
                <a:lnTo>
                  <a:pt x="14139" y="8041"/>
                </a:lnTo>
                <a:close/>
                <a:moveTo>
                  <a:pt x="13070" y="8065"/>
                </a:moveTo>
                <a:cubicBezTo>
                  <a:pt x="13264" y="8162"/>
                  <a:pt x="13458" y="8260"/>
                  <a:pt x="13653" y="8357"/>
                </a:cubicBezTo>
                <a:cubicBezTo>
                  <a:pt x="13774" y="8502"/>
                  <a:pt x="13871" y="8648"/>
                  <a:pt x="13969" y="8794"/>
                </a:cubicBezTo>
                <a:cubicBezTo>
                  <a:pt x="13798" y="8770"/>
                  <a:pt x="13628" y="8721"/>
                  <a:pt x="13458" y="8648"/>
                </a:cubicBezTo>
                <a:cubicBezTo>
                  <a:pt x="13313" y="8478"/>
                  <a:pt x="13191" y="8260"/>
                  <a:pt x="13070" y="8065"/>
                </a:cubicBezTo>
                <a:close/>
                <a:moveTo>
                  <a:pt x="14066" y="8551"/>
                </a:moveTo>
                <a:lnTo>
                  <a:pt x="14066" y="8551"/>
                </a:lnTo>
                <a:cubicBezTo>
                  <a:pt x="14284" y="8648"/>
                  <a:pt x="14527" y="8770"/>
                  <a:pt x="14746" y="8867"/>
                </a:cubicBezTo>
                <a:cubicBezTo>
                  <a:pt x="14576" y="8867"/>
                  <a:pt x="14430" y="8867"/>
                  <a:pt x="14284" y="8843"/>
                </a:cubicBezTo>
                <a:cubicBezTo>
                  <a:pt x="14260" y="8818"/>
                  <a:pt x="14236" y="8794"/>
                  <a:pt x="14211" y="8770"/>
                </a:cubicBezTo>
                <a:cubicBezTo>
                  <a:pt x="14187" y="8697"/>
                  <a:pt x="14139" y="8648"/>
                  <a:pt x="14090" y="8575"/>
                </a:cubicBezTo>
                <a:cubicBezTo>
                  <a:pt x="14090" y="8575"/>
                  <a:pt x="14066" y="8551"/>
                  <a:pt x="14066" y="8551"/>
                </a:cubicBezTo>
                <a:close/>
                <a:moveTo>
                  <a:pt x="4810" y="7045"/>
                </a:moveTo>
                <a:lnTo>
                  <a:pt x="4810" y="7045"/>
                </a:lnTo>
                <a:cubicBezTo>
                  <a:pt x="5005" y="7215"/>
                  <a:pt x="5005" y="7555"/>
                  <a:pt x="4980" y="7798"/>
                </a:cubicBezTo>
                <a:cubicBezTo>
                  <a:pt x="4933" y="8253"/>
                  <a:pt x="4767" y="8731"/>
                  <a:pt x="4506" y="9094"/>
                </a:cubicBezTo>
                <a:lnTo>
                  <a:pt x="4506" y="9094"/>
                </a:lnTo>
                <a:cubicBezTo>
                  <a:pt x="4611" y="8828"/>
                  <a:pt x="4694" y="8546"/>
                  <a:pt x="4737" y="8284"/>
                </a:cubicBezTo>
                <a:cubicBezTo>
                  <a:pt x="4810" y="7871"/>
                  <a:pt x="4859" y="7458"/>
                  <a:pt x="4810" y="7045"/>
                </a:cubicBezTo>
                <a:close/>
                <a:moveTo>
                  <a:pt x="7968" y="8527"/>
                </a:moveTo>
                <a:cubicBezTo>
                  <a:pt x="7968" y="8551"/>
                  <a:pt x="7993" y="8575"/>
                  <a:pt x="8017" y="8600"/>
                </a:cubicBezTo>
                <a:cubicBezTo>
                  <a:pt x="8066" y="8648"/>
                  <a:pt x="8090" y="8697"/>
                  <a:pt x="8138" y="8770"/>
                </a:cubicBezTo>
                <a:cubicBezTo>
                  <a:pt x="8138" y="8794"/>
                  <a:pt x="8163" y="8818"/>
                  <a:pt x="8187" y="8843"/>
                </a:cubicBezTo>
                <a:cubicBezTo>
                  <a:pt x="8187" y="8867"/>
                  <a:pt x="8187" y="8867"/>
                  <a:pt x="8187" y="8891"/>
                </a:cubicBezTo>
                <a:cubicBezTo>
                  <a:pt x="8163" y="9013"/>
                  <a:pt x="8138" y="9134"/>
                  <a:pt x="8090" y="9231"/>
                </a:cubicBezTo>
                <a:cubicBezTo>
                  <a:pt x="8017" y="9134"/>
                  <a:pt x="7944" y="9013"/>
                  <a:pt x="7895" y="8891"/>
                </a:cubicBezTo>
                <a:cubicBezTo>
                  <a:pt x="7920" y="8770"/>
                  <a:pt x="7944" y="8648"/>
                  <a:pt x="7968" y="8527"/>
                </a:cubicBezTo>
                <a:close/>
                <a:moveTo>
                  <a:pt x="4592" y="7021"/>
                </a:moveTo>
                <a:cubicBezTo>
                  <a:pt x="4640" y="7434"/>
                  <a:pt x="4616" y="7847"/>
                  <a:pt x="4519" y="8260"/>
                </a:cubicBezTo>
                <a:cubicBezTo>
                  <a:pt x="4446" y="8624"/>
                  <a:pt x="4324" y="8964"/>
                  <a:pt x="4154" y="9304"/>
                </a:cubicBezTo>
                <a:cubicBezTo>
                  <a:pt x="4057" y="8818"/>
                  <a:pt x="4106" y="8332"/>
                  <a:pt x="4227" y="7847"/>
                </a:cubicBezTo>
                <a:cubicBezTo>
                  <a:pt x="4276" y="7677"/>
                  <a:pt x="4300" y="7531"/>
                  <a:pt x="4373" y="7361"/>
                </a:cubicBezTo>
                <a:cubicBezTo>
                  <a:pt x="4422" y="7239"/>
                  <a:pt x="4470" y="7094"/>
                  <a:pt x="4592" y="7021"/>
                </a:cubicBezTo>
                <a:close/>
                <a:moveTo>
                  <a:pt x="7750" y="8430"/>
                </a:moveTo>
                <a:cubicBezTo>
                  <a:pt x="7725" y="8575"/>
                  <a:pt x="7701" y="8745"/>
                  <a:pt x="7677" y="8891"/>
                </a:cubicBezTo>
                <a:cubicBezTo>
                  <a:pt x="7482" y="9037"/>
                  <a:pt x="7312" y="9158"/>
                  <a:pt x="7142" y="9304"/>
                </a:cubicBezTo>
                <a:cubicBezTo>
                  <a:pt x="7142" y="9134"/>
                  <a:pt x="7167" y="8964"/>
                  <a:pt x="7191" y="8794"/>
                </a:cubicBezTo>
                <a:cubicBezTo>
                  <a:pt x="7191" y="8794"/>
                  <a:pt x="7191" y="8770"/>
                  <a:pt x="7191" y="8770"/>
                </a:cubicBezTo>
                <a:cubicBezTo>
                  <a:pt x="7361" y="8624"/>
                  <a:pt x="7555" y="8527"/>
                  <a:pt x="7750" y="8430"/>
                </a:cubicBezTo>
                <a:close/>
                <a:moveTo>
                  <a:pt x="11442" y="9013"/>
                </a:moveTo>
                <a:lnTo>
                  <a:pt x="11442" y="9013"/>
                </a:lnTo>
                <a:cubicBezTo>
                  <a:pt x="11758" y="9085"/>
                  <a:pt x="12049" y="9280"/>
                  <a:pt x="12268" y="9523"/>
                </a:cubicBezTo>
                <a:cubicBezTo>
                  <a:pt x="12098" y="9523"/>
                  <a:pt x="11928" y="9523"/>
                  <a:pt x="11782" y="9498"/>
                </a:cubicBezTo>
                <a:cubicBezTo>
                  <a:pt x="11661" y="9328"/>
                  <a:pt x="11539" y="9183"/>
                  <a:pt x="11442" y="9013"/>
                </a:cubicBezTo>
                <a:close/>
                <a:moveTo>
                  <a:pt x="9304" y="9158"/>
                </a:moveTo>
                <a:cubicBezTo>
                  <a:pt x="9304" y="9280"/>
                  <a:pt x="9304" y="9401"/>
                  <a:pt x="9304" y="9523"/>
                </a:cubicBezTo>
                <a:cubicBezTo>
                  <a:pt x="9207" y="9596"/>
                  <a:pt x="9086" y="9668"/>
                  <a:pt x="8989" y="9741"/>
                </a:cubicBezTo>
                <a:cubicBezTo>
                  <a:pt x="9037" y="9498"/>
                  <a:pt x="9134" y="9304"/>
                  <a:pt x="9304" y="9158"/>
                </a:cubicBezTo>
                <a:close/>
                <a:moveTo>
                  <a:pt x="7823" y="9207"/>
                </a:moveTo>
                <a:cubicBezTo>
                  <a:pt x="7871" y="9280"/>
                  <a:pt x="7944" y="9377"/>
                  <a:pt x="7993" y="9474"/>
                </a:cubicBezTo>
                <a:cubicBezTo>
                  <a:pt x="7944" y="9596"/>
                  <a:pt x="7871" y="9693"/>
                  <a:pt x="7798" y="9814"/>
                </a:cubicBezTo>
                <a:cubicBezTo>
                  <a:pt x="7798" y="9790"/>
                  <a:pt x="7798" y="9790"/>
                  <a:pt x="7774" y="9766"/>
                </a:cubicBezTo>
                <a:cubicBezTo>
                  <a:pt x="7774" y="9717"/>
                  <a:pt x="7750" y="9693"/>
                  <a:pt x="7725" y="9644"/>
                </a:cubicBezTo>
                <a:cubicBezTo>
                  <a:pt x="7725" y="9644"/>
                  <a:pt x="7725" y="9620"/>
                  <a:pt x="7701" y="9620"/>
                </a:cubicBezTo>
                <a:cubicBezTo>
                  <a:pt x="7701" y="9620"/>
                  <a:pt x="7701" y="9596"/>
                  <a:pt x="7701" y="9596"/>
                </a:cubicBezTo>
                <a:cubicBezTo>
                  <a:pt x="7701" y="9596"/>
                  <a:pt x="7701" y="9596"/>
                  <a:pt x="7701" y="9571"/>
                </a:cubicBezTo>
                <a:cubicBezTo>
                  <a:pt x="7701" y="9571"/>
                  <a:pt x="7701" y="9547"/>
                  <a:pt x="7725" y="9523"/>
                </a:cubicBezTo>
                <a:cubicBezTo>
                  <a:pt x="7750" y="9426"/>
                  <a:pt x="7774" y="9304"/>
                  <a:pt x="7823" y="9207"/>
                </a:cubicBezTo>
                <a:close/>
                <a:moveTo>
                  <a:pt x="9523" y="9304"/>
                </a:moveTo>
                <a:cubicBezTo>
                  <a:pt x="9620" y="9474"/>
                  <a:pt x="9693" y="9644"/>
                  <a:pt x="9717" y="9814"/>
                </a:cubicBezTo>
                <a:cubicBezTo>
                  <a:pt x="9645" y="9741"/>
                  <a:pt x="9596" y="9668"/>
                  <a:pt x="9523" y="9571"/>
                </a:cubicBezTo>
                <a:cubicBezTo>
                  <a:pt x="9523" y="9498"/>
                  <a:pt x="9523" y="9401"/>
                  <a:pt x="9523" y="9304"/>
                </a:cubicBezTo>
                <a:close/>
                <a:moveTo>
                  <a:pt x="7580" y="9231"/>
                </a:moveTo>
                <a:lnTo>
                  <a:pt x="7580" y="9231"/>
                </a:lnTo>
                <a:cubicBezTo>
                  <a:pt x="7555" y="9328"/>
                  <a:pt x="7531" y="9401"/>
                  <a:pt x="7507" y="9498"/>
                </a:cubicBezTo>
                <a:cubicBezTo>
                  <a:pt x="7482" y="9523"/>
                  <a:pt x="7482" y="9523"/>
                  <a:pt x="7482" y="9523"/>
                </a:cubicBezTo>
                <a:cubicBezTo>
                  <a:pt x="7385" y="9644"/>
                  <a:pt x="7240" y="9766"/>
                  <a:pt x="7118" y="9863"/>
                </a:cubicBezTo>
                <a:cubicBezTo>
                  <a:pt x="7118" y="9766"/>
                  <a:pt x="7118" y="9668"/>
                  <a:pt x="7118" y="9571"/>
                </a:cubicBezTo>
                <a:cubicBezTo>
                  <a:pt x="7142" y="9571"/>
                  <a:pt x="7142" y="9571"/>
                  <a:pt x="7142" y="9547"/>
                </a:cubicBezTo>
                <a:cubicBezTo>
                  <a:pt x="7288" y="9450"/>
                  <a:pt x="7434" y="9328"/>
                  <a:pt x="7580" y="9231"/>
                </a:cubicBezTo>
                <a:close/>
                <a:moveTo>
                  <a:pt x="11272" y="9158"/>
                </a:moveTo>
                <a:lnTo>
                  <a:pt x="11272" y="9158"/>
                </a:lnTo>
                <a:cubicBezTo>
                  <a:pt x="11394" y="9304"/>
                  <a:pt x="11491" y="9474"/>
                  <a:pt x="11612" y="9620"/>
                </a:cubicBezTo>
                <a:cubicBezTo>
                  <a:pt x="11588" y="9717"/>
                  <a:pt x="11539" y="9839"/>
                  <a:pt x="11515" y="9936"/>
                </a:cubicBezTo>
                <a:cubicBezTo>
                  <a:pt x="11369" y="9693"/>
                  <a:pt x="11272" y="9426"/>
                  <a:pt x="11272" y="9158"/>
                </a:cubicBezTo>
                <a:close/>
                <a:moveTo>
                  <a:pt x="11952" y="9717"/>
                </a:moveTo>
                <a:lnTo>
                  <a:pt x="11952" y="9717"/>
                </a:lnTo>
                <a:cubicBezTo>
                  <a:pt x="12122" y="9741"/>
                  <a:pt x="12292" y="9741"/>
                  <a:pt x="12438" y="9741"/>
                </a:cubicBezTo>
                <a:cubicBezTo>
                  <a:pt x="12511" y="9839"/>
                  <a:pt x="12560" y="9911"/>
                  <a:pt x="12608" y="9984"/>
                </a:cubicBezTo>
                <a:cubicBezTo>
                  <a:pt x="12438" y="9960"/>
                  <a:pt x="12268" y="9936"/>
                  <a:pt x="12098" y="9911"/>
                </a:cubicBezTo>
                <a:cubicBezTo>
                  <a:pt x="12049" y="9839"/>
                  <a:pt x="12001" y="9790"/>
                  <a:pt x="11952" y="9717"/>
                </a:cubicBezTo>
                <a:close/>
                <a:moveTo>
                  <a:pt x="7312" y="9984"/>
                </a:moveTo>
                <a:cubicBezTo>
                  <a:pt x="7288" y="10033"/>
                  <a:pt x="7264" y="10081"/>
                  <a:pt x="7215" y="10130"/>
                </a:cubicBezTo>
                <a:cubicBezTo>
                  <a:pt x="7191" y="10179"/>
                  <a:pt x="7167" y="10227"/>
                  <a:pt x="7142" y="10276"/>
                </a:cubicBezTo>
                <a:cubicBezTo>
                  <a:pt x="7142" y="10227"/>
                  <a:pt x="7142" y="10179"/>
                  <a:pt x="7118" y="10130"/>
                </a:cubicBezTo>
                <a:cubicBezTo>
                  <a:pt x="7191" y="10081"/>
                  <a:pt x="7240" y="10033"/>
                  <a:pt x="7312" y="9984"/>
                </a:cubicBezTo>
                <a:close/>
                <a:moveTo>
                  <a:pt x="7604" y="9863"/>
                </a:moveTo>
                <a:cubicBezTo>
                  <a:pt x="7604" y="9887"/>
                  <a:pt x="7604" y="9911"/>
                  <a:pt x="7628" y="9911"/>
                </a:cubicBezTo>
                <a:cubicBezTo>
                  <a:pt x="7628" y="9911"/>
                  <a:pt x="7628" y="9936"/>
                  <a:pt x="7628" y="9936"/>
                </a:cubicBezTo>
                <a:cubicBezTo>
                  <a:pt x="7628" y="9936"/>
                  <a:pt x="7628" y="9936"/>
                  <a:pt x="7628" y="9960"/>
                </a:cubicBezTo>
                <a:cubicBezTo>
                  <a:pt x="7653" y="9984"/>
                  <a:pt x="7653" y="9984"/>
                  <a:pt x="7653" y="10009"/>
                </a:cubicBezTo>
                <a:cubicBezTo>
                  <a:pt x="7555" y="10130"/>
                  <a:pt x="7458" y="10251"/>
                  <a:pt x="7361" y="10349"/>
                </a:cubicBezTo>
                <a:cubicBezTo>
                  <a:pt x="7410" y="10276"/>
                  <a:pt x="7458" y="10203"/>
                  <a:pt x="7482" y="10130"/>
                </a:cubicBezTo>
                <a:cubicBezTo>
                  <a:pt x="7531" y="10033"/>
                  <a:pt x="7555" y="9960"/>
                  <a:pt x="7604" y="9863"/>
                </a:cubicBezTo>
                <a:close/>
                <a:moveTo>
                  <a:pt x="9280" y="9790"/>
                </a:moveTo>
                <a:cubicBezTo>
                  <a:pt x="9280" y="9960"/>
                  <a:pt x="9256" y="10106"/>
                  <a:pt x="9232" y="10276"/>
                </a:cubicBezTo>
                <a:cubicBezTo>
                  <a:pt x="9134" y="10324"/>
                  <a:pt x="9037" y="10373"/>
                  <a:pt x="8940" y="10422"/>
                </a:cubicBezTo>
                <a:cubicBezTo>
                  <a:pt x="8940" y="10276"/>
                  <a:pt x="8916" y="10130"/>
                  <a:pt x="8940" y="10009"/>
                </a:cubicBezTo>
                <a:cubicBezTo>
                  <a:pt x="9037" y="9936"/>
                  <a:pt x="9159" y="9863"/>
                  <a:pt x="9280" y="9790"/>
                </a:cubicBezTo>
                <a:close/>
                <a:moveTo>
                  <a:pt x="11782" y="9839"/>
                </a:moveTo>
                <a:cubicBezTo>
                  <a:pt x="11831" y="9911"/>
                  <a:pt x="11879" y="9984"/>
                  <a:pt x="11952" y="10081"/>
                </a:cubicBezTo>
                <a:cubicBezTo>
                  <a:pt x="11977" y="10081"/>
                  <a:pt x="11977" y="10106"/>
                  <a:pt x="12001" y="10130"/>
                </a:cubicBezTo>
                <a:cubicBezTo>
                  <a:pt x="11952" y="10251"/>
                  <a:pt x="11904" y="10349"/>
                  <a:pt x="11879" y="10470"/>
                </a:cubicBezTo>
                <a:cubicBezTo>
                  <a:pt x="11807" y="10373"/>
                  <a:pt x="11734" y="10276"/>
                  <a:pt x="11661" y="10179"/>
                </a:cubicBezTo>
                <a:cubicBezTo>
                  <a:pt x="11709" y="10057"/>
                  <a:pt x="11734" y="9936"/>
                  <a:pt x="11782" y="9839"/>
                </a:cubicBezTo>
                <a:close/>
                <a:moveTo>
                  <a:pt x="12268" y="10154"/>
                </a:moveTo>
                <a:lnTo>
                  <a:pt x="12268" y="10154"/>
                </a:lnTo>
                <a:cubicBezTo>
                  <a:pt x="12414" y="10179"/>
                  <a:pt x="12584" y="10179"/>
                  <a:pt x="12730" y="10227"/>
                </a:cubicBezTo>
                <a:cubicBezTo>
                  <a:pt x="12778" y="10324"/>
                  <a:pt x="12827" y="10422"/>
                  <a:pt x="12875" y="10519"/>
                </a:cubicBezTo>
                <a:cubicBezTo>
                  <a:pt x="12851" y="10519"/>
                  <a:pt x="12827" y="10519"/>
                  <a:pt x="12802" y="10494"/>
                </a:cubicBezTo>
                <a:cubicBezTo>
                  <a:pt x="12705" y="10494"/>
                  <a:pt x="12608" y="10470"/>
                  <a:pt x="12535" y="10446"/>
                </a:cubicBezTo>
                <a:cubicBezTo>
                  <a:pt x="12511" y="10422"/>
                  <a:pt x="12487" y="10422"/>
                  <a:pt x="12487" y="10422"/>
                </a:cubicBezTo>
                <a:cubicBezTo>
                  <a:pt x="12414" y="10349"/>
                  <a:pt x="12341" y="10251"/>
                  <a:pt x="12268" y="10154"/>
                </a:cubicBezTo>
                <a:close/>
                <a:moveTo>
                  <a:pt x="9499" y="9887"/>
                </a:moveTo>
                <a:cubicBezTo>
                  <a:pt x="9596" y="9984"/>
                  <a:pt x="9669" y="10081"/>
                  <a:pt x="9766" y="10179"/>
                </a:cubicBezTo>
                <a:cubicBezTo>
                  <a:pt x="9766" y="10324"/>
                  <a:pt x="9742" y="10470"/>
                  <a:pt x="9717" y="10592"/>
                </a:cubicBezTo>
                <a:cubicBezTo>
                  <a:pt x="9620" y="10494"/>
                  <a:pt x="9547" y="10397"/>
                  <a:pt x="9450" y="10300"/>
                </a:cubicBezTo>
                <a:cubicBezTo>
                  <a:pt x="9474" y="10154"/>
                  <a:pt x="9474" y="10009"/>
                  <a:pt x="9499" y="9887"/>
                </a:cubicBezTo>
                <a:close/>
                <a:moveTo>
                  <a:pt x="12147" y="10324"/>
                </a:moveTo>
                <a:cubicBezTo>
                  <a:pt x="12219" y="10422"/>
                  <a:pt x="12292" y="10519"/>
                  <a:pt x="12365" y="10592"/>
                </a:cubicBezTo>
                <a:cubicBezTo>
                  <a:pt x="12365" y="10713"/>
                  <a:pt x="12341" y="10810"/>
                  <a:pt x="12341" y="10932"/>
                </a:cubicBezTo>
                <a:cubicBezTo>
                  <a:pt x="12244" y="10835"/>
                  <a:pt x="12147" y="10737"/>
                  <a:pt x="12049" y="10664"/>
                </a:cubicBezTo>
                <a:cubicBezTo>
                  <a:pt x="12074" y="10567"/>
                  <a:pt x="12098" y="10494"/>
                  <a:pt x="12122" y="10422"/>
                </a:cubicBezTo>
                <a:cubicBezTo>
                  <a:pt x="12122" y="10397"/>
                  <a:pt x="12147" y="10349"/>
                  <a:pt x="12147" y="10324"/>
                </a:cubicBezTo>
                <a:close/>
                <a:moveTo>
                  <a:pt x="9207" y="10519"/>
                </a:moveTo>
                <a:cubicBezTo>
                  <a:pt x="9207" y="10762"/>
                  <a:pt x="9183" y="11005"/>
                  <a:pt x="9207" y="11223"/>
                </a:cubicBezTo>
                <a:cubicBezTo>
                  <a:pt x="9110" y="11053"/>
                  <a:pt x="9037" y="10835"/>
                  <a:pt x="8989" y="10640"/>
                </a:cubicBezTo>
                <a:cubicBezTo>
                  <a:pt x="9061" y="10592"/>
                  <a:pt x="9134" y="10567"/>
                  <a:pt x="9207" y="10519"/>
                </a:cubicBezTo>
                <a:close/>
                <a:moveTo>
                  <a:pt x="12705" y="10689"/>
                </a:moveTo>
                <a:lnTo>
                  <a:pt x="12705" y="10689"/>
                </a:lnTo>
                <a:cubicBezTo>
                  <a:pt x="12802" y="10713"/>
                  <a:pt x="12875" y="10737"/>
                  <a:pt x="12973" y="10737"/>
                </a:cubicBezTo>
                <a:cubicBezTo>
                  <a:pt x="13045" y="10932"/>
                  <a:pt x="13118" y="11102"/>
                  <a:pt x="13167" y="11272"/>
                </a:cubicBezTo>
                <a:cubicBezTo>
                  <a:pt x="13021" y="11077"/>
                  <a:pt x="12851" y="10883"/>
                  <a:pt x="12705" y="10689"/>
                </a:cubicBezTo>
                <a:close/>
                <a:moveTo>
                  <a:pt x="9426" y="10592"/>
                </a:moveTo>
                <a:cubicBezTo>
                  <a:pt x="9499" y="10689"/>
                  <a:pt x="9572" y="10762"/>
                  <a:pt x="9645" y="10859"/>
                </a:cubicBezTo>
                <a:cubicBezTo>
                  <a:pt x="9596" y="11029"/>
                  <a:pt x="9523" y="11223"/>
                  <a:pt x="9426" y="11393"/>
                </a:cubicBezTo>
                <a:cubicBezTo>
                  <a:pt x="9402" y="11126"/>
                  <a:pt x="9402" y="10859"/>
                  <a:pt x="9426" y="10592"/>
                </a:cubicBezTo>
                <a:close/>
                <a:moveTo>
                  <a:pt x="12560" y="10859"/>
                </a:moveTo>
                <a:cubicBezTo>
                  <a:pt x="12705" y="11053"/>
                  <a:pt x="12875" y="11272"/>
                  <a:pt x="13045" y="11466"/>
                </a:cubicBezTo>
                <a:cubicBezTo>
                  <a:pt x="12948" y="11418"/>
                  <a:pt x="12851" y="11345"/>
                  <a:pt x="12754" y="11272"/>
                </a:cubicBezTo>
                <a:cubicBezTo>
                  <a:pt x="12681" y="11223"/>
                  <a:pt x="12608" y="11150"/>
                  <a:pt x="12535" y="11102"/>
                </a:cubicBezTo>
                <a:cubicBezTo>
                  <a:pt x="12535" y="11029"/>
                  <a:pt x="12560" y="10932"/>
                  <a:pt x="12560" y="10859"/>
                </a:cubicBezTo>
                <a:close/>
                <a:moveTo>
                  <a:pt x="3523" y="0"/>
                </a:moveTo>
                <a:cubicBezTo>
                  <a:pt x="3474" y="0"/>
                  <a:pt x="3426" y="24"/>
                  <a:pt x="3426" y="73"/>
                </a:cubicBezTo>
                <a:cubicBezTo>
                  <a:pt x="3353" y="365"/>
                  <a:pt x="3450" y="680"/>
                  <a:pt x="3571" y="948"/>
                </a:cubicBezTo>
                <a:cubicBezTo>
                  <a:pt x="3693" y="1239"/>
                  <a:pt x="3839" y="1555"/>
                  <a:pt x="3984" y="1822"/>
                </a:cubicBezTo>
                <a:cubicBezTo>
                  <a:pt x="4179" y="2162"/>
                  <a:pt x="4422" y="2454"/>
                  <a:pt x="4713" y="2672"/>
                </a:cubicBezTo>
                <a:cubicBezTo>
                  <a:pt x="4616" y="2648"/>
                  <a:pt x="4543" y="2624"/>
                  <a:pt x="4446" y="2575"/>
                </a:cubicBezTo>
                <a:cubicBezTo>
                  <a:pt x="4446" y="2551"/>
                  <a:pt x="4422" y="2551"/>
                  <a:pt x="4397" y="2527"/>
                </a:cubicBezTo>
                <a:cubicBezTo>
                  <a:pt x="3693" y="2065"/>
                  <a:pt x="3134" y="1433"/>
                  <a:pt x="2454" y="923"/>
                </a:cubicBezTo>
                <a:cubicBezTo>
                  <a:pt x="1820" y="448"/>
                  <a:pt x="1101" y="141"/>
                  <a:pt x="318" y="141"/>
                </a:cubicBezTo>
                <a:cubicBezTo>
                  <a:pt x="261" y="141"/>
                  <a:pt x="204" y="143"/>
                  <a:pt x="146" y="146"/>
                </a:cubicBezTo>
                <a:cubicBezTo>
                  <a:pt x="25" y="170"/>
                  <a:pt x="0" y="340"/>
                  <a:pt x="98" y="365"/>
                </a:cubicBezTo>
                <a:cubicBezTo>
                  <a:pt x="98" y="365"/>
                  <a:pt x="122" y="389"/>
                  <a:pt x="122" y="389"/>
                </a:cubicBezTo>
                <a:cubicBezTo>
                  <a:pt x="802" y="1506"/>
                  <a:pt x="1968" y="2405"/>
                  <a:pt x="3256" y="2697"/>
                </a:cubicBezTo>
                <a:cubicBezTo>
                  <a:pt x="3596" y="2769"/>
                  <a:pt x="3936" y="2794"/>
                  <a:pt x="4276" y="2794"/>
                </a:cubicBezTo>
                <a:cubicBezTo>
                  <a:pt x="4300" y="2794"/>
                  <a:pt x="4324" y="2769"/>
                  <a:pt x="4324" y="2769"/>
                </a:cubicBezTo>
                <a:cubicBezTo>
                  <a:pt x="4713" y="2915"/>
                  <a:pt x="5102" y="3037"/>
                  <a:pt x="5515" y="3134"/>
                </a:cubicBezTo>
                <a:cubicBezTo>
                  <a:pt x="5563" y="3450"/>
                  <a:pt x="5661" y="3741"/>
                  <a:pt x="5806" y="4008"/>
                </a:cubicBezTo>
                <a:cubicBezTo>
                  <a:pt x="5661" y="3960"/>
                  <a:pt x="5539" y="3887"/>
                  <a:pt x="5418" y="3838"/>
                </a:cubicBezTo>
                <a:cubicBezTo>
                  <a:pt x="5107" y="3727"/>
                  <a:pt x="4756" y="3617"/>
                  <a:pt x="4439" y="3617"/>
                </a:cubicBezTo>
                <a:cubicBezTo>
                  <a:pt x="4408" y="3617"/>
                  <a:pt x="4378" y="3618"/>
                  <a:pt x="4349" y="3620"/>
                </a:cubicBezTo>
                <a:cubicBezTo>
                  <a:pt x="4203" y="3620"/>
                  <a:pt x="4057" y="3668"/>
                  <a:pt x="3960" y="3765"/>
                </a:cubicBezTo>
                <a:cubicBezTo>
                  <a:pt x="3863" y="3887"/>
                  <a:pt x="3839" y="4033"/>
                  <a:pt x="3863" y="4178"/>
                </a:cubicBezTo>
                <a:cubicBezTo>
                  <a:pt x="3887" y="4373"/>
                  <a:pt x="3960" y="4591"/>
                  <a:pt x="4130" y="4713"/>
                </a:cubicBezTo>
                <a:cubicBezTo>
                  <a:pt x="4300" y="4859"/>
                  <a:pt x="4519" y="4907"/>
                  <a:pt x="4737" y="4931"/>
                </a:cubicBezTo>
                <a:lnTo>
                  <a:pt x="4980" y="4931"/>
                </a:lnTo>
                <a:cubicBezTo>
                  <a:pt x="4689" y="5685"/>
                  <a:pt x="4154" y="6316"/>
                  <a:pt x="3644" y="6923"/>
                </a:cubicBezTo>
                <a:cubicBezTo>
                  <a:pt x="3553" y="6902"/>
                  <a:pt x="3462" y="6892"/>
                  <a:pt x="3373" y="6892"/>
                </a:cubicBezTo>
                <a:cubicBezTo>
                  <a:pt x="2964" y="6892"/>
                  <a:pt x="2587" y="7102"/>
                  <a:pt x="2308" y="7361"/>
                </a:cubicBezTo>
                <a:cubicBezTo>
                  <a:pt x="1968" y="7677"/>
                  <a:pt x="1677" y="8114"/>
                  <a:pt x="1579" y="8575"/>
                </a:cubicBezTo>
                <a:cubicBezTo>
                  <a:pt x="1507" y="8624"/>
                  <a:pt x="1555" y="8721"/>
                  <a:pt x="1604" y="8745"/>
                </a:cubicBezTo>
                <a:cubicBezTo>
                  <a:pt x="1628" y="8745"/>
                  <a:pt x="1652" y="8770"/>
                  <a:pt x="1677" y="8770"/>
                </a:cubicBezTo>
                <a:cubicBezTo>
                  <a:pt x="1692" y="8770"/>
                  <a:pt x="1707" y="8770"/>
                  <a:pt x="1722" y="8770"/>
                </a:cubicBezTo>
                <a:cubicBezTo>
                  <a:pt x="2627" y="8770"/>
                  <a:pt x="3454" y="8051"/>
                  <a:pt x="3693" y="7215"/>
                </a:cubicBezTo>
                <a:cubicBezTo>
                  <a:pt x="3717" y="7191"/>
                  <a:pt x="3717" y="7166"/>
                  <a:pt x="3717" y="7166"/>
                </a:cubicBezTo>
                <a:cubicBezTo>
                  <a:pt x="3741" y="7118"/>
                  <a:pt x="3766" y="7094"/>
                  <a:pt x="3814" y="7069"/>
                </a:cubicBezTo>
                <a:cubicBezTo>
                  <a:pt x="4009" y="6826"/>
                  <a:pt x="4203" y="6583"/>
                  <a:pt x="4373" y="6340"/>
                </a:cubicBezTo>
                <a:cubicBezTo>
                  <a:pt x="4397" y="6389"/>
                  <a:pt x="4397" y="6438"/>
                  <a:pt x="4397" y="6486"/>
                </a:cubicBezTo>
                <a:cubicBezTo>
                  <a:pt x="4422" y="6608"/>
                  <a:pt x="4446" y="6705"/>
                  <a:pt x="4470" y="6826"/>
                </a:cubicBezTo>
                <a:cubicBezTo>
                  <a:pt x="4203" y="7021"/>
                  <a:pt x="4106" y="7434"/>
                  <a:pt x="4033" y="7725"/>
                </a:cubicBezTo>
                <a:cubicBezTo>
                  <a:pt x="3960" y="8017"/>
                  <a:pt x="3887" y="8284"/>
                  <a:pt x="3887" y="8575"/>
                </a:cubicBezTo>
                <a:cubicBezTo>
                  <a:pt x="3863" y="8915"/>
                  <a:pt x="3912" y="9256"/>
                  <a:pt x="4033" y="9571"/>
                </a:cubicBezTo>
                <a:cubicBezTo>
                  <a:pt x="4033" y="9626"/>
                  <a:pt x="4074" y="9653"/>
                  <a:pt x="4115" y="9653"/>
                </a:cubicBezTo>
                <a:cubicBezTo>
                  <a:pt x="4129" y="9653"/>
                  <a:pt x="4142" y="9650"/>
                  <a:pt x="4154" y="9644"/>
                </a:cubicBezTo>
                <a:cubicBezTo>
                  <a:pt x="4349" y="9620"/>
                  <a:pt x="4495" y="9474"/>
                  <a:pt x="4616" y="9328"/>
                </a:cubicBezTo>
                <a:cubicBezTo>
                  <a:pt x="4786" y="9110"/>
                  <a:pt x="4908" y="8867"/>
                  <a:pt x="5005" y="8624"/>
                </a:cubicBezTo>
                <a:cubicBezTo>
                  <a:pt x="5175" y="8162"/>
                  <a:pt x="5320" y="7555"/>
                  <a:pt x="5126" y="7094"/>
                </a:cubicBezTo>
                <a:cubicBezTo>
                  <a:pt x="5029" y="6923"/>
                  <a:pt x="4883" y="6802"/>
                  <a:pt x="4713" y="6753"/>
                </a:cubicBezTo>
                <a:cubicBezTo>
                  <a:pt x="4713" y="6753"/>
                  <a:pt x="4689" y="6729"/>
                  <a:pt x="4665" y="6729"/>
                </a:cubicBezTo>
                <a:cubicBezTo>
                  <a:pt x="4640" y="6535"/>
                  <a:pt x="4567" y="6316"/>
                  <a:pt x="4592" y="6122"/>
                </a:cubicBezTo>
                <a:cubicBezTo>
                  <a:pt x="4592" y="6098"/>
                  <a:pt x="4592" y="6098"/>
                  <a:pt x="4592" y="6073"/>
                </a:cubicBezTo>
                <a:cubicBezTo>
                  <a:pt x="4835" y="5709"/>
                  <a:pt x="5078" y="5320"/>
                  <a:pt x="5223" y="4883"/>
                </a:cubicBezTo>
                <a:cubicBezTo>
                  <a:pt x="5345" y="4859"/>
                  <a:pt x="5466" y="4834"/>
                  <a:pt x="5588" y="4810"/>
                </a:cubicBezTo>
                <a:cubicBezTo>
                  <a:pt x="5612" y="4810"/>
                  <a:pt x="5636" y="4786"/>
                  <a:pt x="5636" y="4786"/>
                </a:cubicBezTo>
                <a:lnTo>
                  <a:pt x="5636" y="4786"/>
                </a:lnTo>
                <a:cubicBezTo>
                  <a:pt x="5612" y="4810"/>
                  <a:pt x="5588" y="4834"/>
                  <a:pt x="5563" y="4859"/>
                </a:cubicBezTo>
                <a:cubicBezTo>
                  <a:pt x="5296" y="5174"/>
                  <a:pt x="5005" y="5587"/>
                  <a:pt x="5078" y="6025"/>
                </a:cubicBezTo>
                <a:cubicBezTo>
                  <a:pt x="5126" y="6170"/>
                  <a:pt x="5199" y="6316"/>
                  <a:pt x="5369" y="6365"/>
                </a:cubicBezTo>
                <a:cubicBezTo>
                  <a:pt x="5418" y="6381"/>
                  <a:pt x="5472" y="6389"/>
                  <a:pt x="5527" y="6389"/>
                </a:cubicBezTo>
                <a:cubicBezTo>
                  <a:pt x="5639" y="6389"/>
                  <a:pt x="5758" y="6357"/>
                  <a:pt x="5855" y="6292"/>
                </a:cubicBezTo>
                <a:cubicBezTo>
                  <a:pt x="6146" y="6146"/>
                  <a:pt x="6268" y="5806"/>
                  <a:pt x="6316" y="5490"/>
                </a:cubicBezTo>
                <a:cubicBezTo>
                  <a:pt x="6365" y="5247"/>
                  <a:pt x="6365" y="5004"/>
                  <a:pt x="6414" y="4761"/>
                </a:cubicBezTo>
                <a:cubicBezTo>
                  <a:pt x="6535" y="4931"/>
                  <a:pt x="6657" y="5102"/>
                  <a:pt x="6778" y="5272"/>
                </a:cubicBezTo>
                <a:cubicBezTo>
                  <a:pt x="6802" y="5296"/>
                  <a:pt x="6827" y="5320"/>
                  <a:pt x="6851" y="5369"/>
                </a:cubicBezTo>
                <a:cubicBezTo>
                  <a:pt x="6851" y="5515"/>
                  <a:pt x="6899" y="5660"/>
                  <a:pt x="6972" y="5782"/>
                </a:cubicBezTo>
                <a:cubicBezTo>
                  <a:pt x="7094" y="5903"/>
                  <a:pt x="7240" y="5952"/>
                  <a:pt x="7410" y="5952"/>
                </a:cubicBezTo>
                <a:cubicBezTo>
                  <a:pt x="7531" y="5952"/>
                  <a:pt x="7653" y="5879"/>
                  <a:pt x="7774" y="5806"/>
                </a:cubicBezTo>
                <a:cubicBezTo>
                  <a:pt x="7774" y="5830"/>
                  <a:pt x="7774" y="5830"/>
                  <a:pt x="7774" y="5855"/>
                </a:cubicBezTo>
                <a:cubicBezTo>
                  <a:pt x="7628" y="6122"/>
                  <a:pt x="7604" y="6413"/>
                  <a:pt x="7847" y="6632"/>
                </a:cubicBezTo>
                <a:cubicBezTo>
                  <a:pt x="7847" y="6996"/>
                  <a:pt x="7847" y="7361"/>
                  <a:pt x="7823" y="7725"/>
                </a:cubicBezTo>
                <a:cubicBezTo>
                  <a:pt x="7792" y="7721"/>
                  <a:pt x="7761" y="7719"/>
                  <a:pt x="7730" y="7719"/>
                </a:cubicBezTo>
                <a:cubicBezTo>
                  <a:pt x="7568" y="7719"/>
                  <a:pt x="7411" y="7776"/>
                  <a:pt x="7288" y="7919"/>
                </a:cubicBezTo>
                <a:cubicBezTo>
                  <a:pt x="7118" y="8089"/>
                  <a:pt x="7045" y="8357"/>
                  <a:pt x="6997" y="8575"/>
                </a:cubicBezTo>
                <a:cubicBezTo>
                  <a:pt x="6948" y="8843"/>
                  <a:pt x="6948" y="9110"/>
                  <a:pt x="6924" y="9377"/>
                </a:cubicBezTo>
                <a:cubicBezTo>
                  <a:pt x="6899" y="9814"/>
                  <a:pt x="6924" y="10251"/>
                  <a:pt x="6948" y="10664"/>
                </a:cubicBezTo>
                <a:cubicBezTo>
                  <a:pt x="6948" y="10713"/>
                  <a:pt x="6972" y="10737"/>
                  <a:pt x="6997" y="10762"/>
                </a:cubicBezTo>
                <a:lnTo>
                  <a:pt x="7094" y="10762"/>
                </a:lnTo>
                <a:cubicBezTo>
                  <a:pt x="7385" y="10616"/>
                  <a:pt x="7628" y="10397"/>
                  <a:pt x="7847" y="10130"/>
                </a:cubicBezTo>
                <a:cubicBezTo>
                  <a:pt x="7847" y="10106"/>
                  <a:pt x="7871" y="10106"/>
                  <a:pt x="7871" y="10081"/>
                </a:cubicBezTo>
                <a:cubicBezTo>
                  <a:pt x="8041" y="9839"/>
                  <a:pt x="8187" y="9596"/>
                  <a:pt x="8284" y="9328"/>
                </a:cubicBezTo>
                <a:cubicBezTo>
                  <a:pt x="8333" y="9207"/>
                  <a:pt x="8381" y="9085"/>
                  <a:pt x="8406" y="8940"/>
                </a:cubicBezTo>
                <a:cubicBezTo>
                  <a:pt x="8430" y="8915"/>
                  <a:pt x="8430" y="8867"/>
                  <a:pt x="8406" y="8843"/>
                </a:cubicBezTo>
                <a:cubicBezTo>
                  <a:pt x="8478" y="8430"/>
                  <a:pt x="8406" y="8017"/>
                  <a:pt x="8041" y="7725"/>
                </a:cubicBezTo>
                <a:cubicBezTo>
                  <a:pt x="8066" y="7409"/>
                  <a:pt x="8066" y="7069"/>
                  <a:pt x="8066" y="6753"/>
                </a:cubicBezTo>
                <a:cubicBezTo>
                  <a:pt x="8122" y="6778"/>
                  <a:pt x="8182" y="6791"/>
                  <a:pt x="8240" y="6791"/>
                </a:cubicBezTo>
                <a:cubicBezTo>
                  <a:pt x="8357" y="6791"/>
                  <a:pt x="8470" y="6737"/>
                  <a:pt x="8551" y="6608"/>
                </a:cubicBezTo>
                <a:cubicBezTo>
                  <a:pt x="8697" y="6413"/>
                  <a:pt x="8721" y="6122"/>
                  <a:pt x="8721" y="5903"/>
                </a:cubicBezTo>
                <a:lnTo>
                  <a:pt x="8721" y="5879"/>
                </a:lnTo>
                <a:cubicBezTo>
                  <a:pt x="8746" y="5903"/>
                  <a:pt x="8770" y="5927"/>
                  <a:pt x="8794" y="5976"/>
                </a:cubicBezTo>
                <a:cubicBezTo>
                  <a:pt x="8940" y="6146"/>
                  <a:pt x="9086" y="6340"/>
                  <a:pt x="9280" y="6413"/>
                </a:cubicBezTo>
                <a:lnTo>
                  <a:pt x="9304" y="6413"/>
                </a:lnTo>
                <a:cubicBezTo>
                  <a:pt x="9402" y="6535"/>
                  <a:pt x="9523" y="6656"/>
                  <a:pt x="9620" y="6778"/>
                </a:cubicBezTo>
                <a:cubicBezTo>
                  <a:pt x="9620" y="6802"/>
                  <a:pt x="9645" y="6802"/>
                  <a:pt x="9645" y="6826"/>
                </a:cubicBezTo>
                <a:cubicBezTo>
                  <a:pt x="9742" y="6948"/>
                  <a:pt x="9742" y="7118"/>
                  <a:pt x="9717" y="7239"/>
                </a:cubicBezTo>
                <a:cubicBezTo>
                  <a:pt x="9693" y="7458"/>
                  <a:pt x="9620" y="7652"/>
                  <a:pt x="9547" y="7847"/>
                </a:cubicBezTo>
                <a:cubicBezTo>
                  <a:pt x="9474" y="8065"/>
                  <a:pt x="9402" y="8260"/>
                  <a:pt x="9353" y="8454"/>
                </a:cubicBezTo>
                <a:cubicBezTo>
                  <a:pt x="9304" y="8600"/>
                  <a:pt x="9256" y="8770"/>
                  <a:pt x="9232" y="8915"/>
                </a:cubicBezTo>
                <a:cubicBezTo>
                  <a:pt x="8406" y="9596"/>
                  <a:pt x="8697" y="10980"/>
                  <a:pt x="9280" y="11758"/>
                </a:cubicBezTo>
                <a:cubicBezTo>
                  <a:pt x="9307" y="11784"/>
                  <a:pt x="9348" y="11804"/>
                  <a:pt x="9388" y="11804"/>
                </a:cubicBezTo>
                <a:cubicBezTo>
                  <a:pt x="9421" y="11804"/>
                  <a:pt x="9453" y="11791"/>
                  <a:pt x="9474" y="11758"/>
                </a:cubicBezTo>
                <a:cubicBezTo>
                  <a:pt x="9742" y="11296"/>
                  <a:pt x="9960" y="10810"/>
                  <a:pt x="9985" y="10276"/>
                </a:cubicBezTo>
                <a:cubicBezTo>
                  <a:pt x="10009" y="9741"/>
                  <a:pt x="9815" y="9231"/>
                  <a:pt x="9474" y="8867"/>
                </a:cubicBezTo>
                <a:cubicBezTo>
                  <a:pt x="9474" y="8721"/>
                  <a:pt x="9523" y="8575"/>
                  <a:pt x="9572" y="8454"/>
                </a:cubicBezTo>
                <a:cubicBezTo>
                  <a:pt x="9645" y="8235"/>
                  <a:pt x="9742" y="8017"/>
                  <a:pt x="9815" y="7774"/>
                </a:cubicBezTo>
                <a:cubicBezTo>
                  <a:pt x="9863" y="7604"/>
                  <a:pt x="9936" y="7385"/>
                  <a:pt x="9936" y="7166"/>
                </a:cubicBezTo>
                <a:cubicBezTo>
                  <a:pt x="10252" y="7579"/>
                  <a:pt x="10519" y="8017"/>
                  <a:pt x="10811" y="8430"/>
                </a:cubicBezTo>
                <a:cubicBezTo>
                  <a:pt x="10908" y="8600"/>
                  <a:pt x="11005" y="8745"/>
                  <a:pt x="11102" y="8891"/>
                </a:cubicBezTo>
                <a:cubicBezTo>
                  <a:pt x="10981" y="9353"/>
                  <a:pt x="11224" y="9863"/>
                  <a:pt x="11466" y="10251"/>
                </a:cubicBezTo>
                <a:cubicBezTo>
                  <a:pt x="11807" y="10737"/>
                  <a:pt x="12219" y="11150"/>
                  <a:pt x="12705" y="11490"/>
                </a:cubicBezTo>
                <a:cubicBezTo>
                  <a:pt x="12900" y="11636"/>
                  <a:pt x="13118" y="11758"/>
                  <a:pt x="13361" y="11830"/>
                </a:cubicBezTo>
                <a:cubicBezTo>
                  <a:pt x="13375" y="11838"/>
                  <a:pt x="13388" y="11841"/>
                  <a:pt x="13399" y="11841"/>
                </a:cubicBezTo>
                <a:cubicBezTo>
                  <a:pt x="13426" y="11841"/>
                  <a:pt x="13448" y="11823"/>
                  <a:pt x="13483" y="11806"/>
                </a:cubicBezTo>
                <a:cubicBezTo>
                  <a:pt x="13507" y="11782"/>
                  <a:pt x="13531" y="11733"/>
                  <a:pt x="13531" y="11709"/>
                </a:cubicBezTo>
                <a:cubicBezTo>
                  <a:pt x="13386" y="11150"/>
                  <a:pt x="13191" y="10616"/>
                  <a:pt x="12948" y="10130"/>
                </a:cubicBezTo>
                <a:cubicBezTo>
                  <a:pt x="12948" y="10081"/>
                  <a:pt x="12924" y="10033"/>
                  <a:pt x="12875" y="10009"/>
                </a:cubicBezTo>
                <a:cubicBezTo>
                  <a:pt x="12851" y="9960"/>
                  <a:pt x="12827" y="9887"/>
                  <a:pt x="12778" y="9839"/>
                </a:cubicBezTo>
                <a:cubicBezTo>
                  <a:pt x="12462" y="9304"/>
                  <a:pt x="11952" y="8794"/>
                  <a:pt x="11272" y="8770"/>
                </a:cubicBezTo>
                <a:cubicBezTo>
                  <a:pt x="11199" y="8624"/>
                  <a:pt x="11102" y="8502"/>
                  <a:pt x="11005" y="8357"/>
                </a:cubicBezTo>
                <a:cubicBezTo>
                  <a:pt x="10713" y="7919"/>
                  <a:pt x="10446" y="7482"/>
                  <a:pt x="10130" y="7069"/>
                </a:cubicBezTo>
                <a:lnTo>
                  <a:pt x="10130" y="7069"/>
                </a:lnTo>
                <a:cubicBezTo>
                  <a:pt x="10519" y="7094"/>
                  <a:pt x="10883" y="7215"/>
                  <a:pt x="11224" y="7336"/>
                </a:cubicBezTo>
                <a:cubicBezTo>
                  <a:pt x="11296" y="7361"/>
                  <a:pt x="11369" y="7385"/>
                  <a:pt x="11442" y="7409"/>
                </a:cubicBezTo>
                <a:cubicBezTo>
                  <a:pt x="11734" y="8041"/>
                  <a:pt x="12414" y="8454"/>
                  <a:pt x="13021" y="8721"/>
                </a:cubicBezTo>
                <a:cubicBezTo>
                  <a:pt x="13118" y="8745"/>
                  <a:pt x="13240" y="8794"/>
                  <a:pt x="13337" y="8818"/>
                </a:cubicBezTo>
                <a:cubicBezTo>
                  <a:pt x="13361" y="8843"/>
                  <a:pt x="13386" y="8843"/>
                  <a:pt x="13386" y="8843"/>
                </a:cubicBezTo>
                <a:cubicBezTo>
                  <a:pt x="13653" y="8940"/>
                  <a:pt x="13896" y="8988"/>
                  <a:pt x="14163" y="9037"/>
                </a:cubicBezTo>
                <a:cubicBezTo>
                  <a:pt x="14175" y="9049"/>
                  <a:pt x="14193" y="9055"/>
                  <a:pt x="14214" y="9055"/>
                </a:cubicBezTo>
                <a:cubicBezTo>
                  <a:pt x="14236" y="9055"/>
                  <a:pt x="14260" y="9049"/>
                  <a:pt x="14284" y="9037"/>
                </a:cubicBezTo>
                <a:cubicBezTo>
                  <a:pt x="14418" y="9061"/>
                  <a:pt x="14558" y="9073"/>
                  <a:pt x="14697" y="9073"/>
                </a:cubicBezTo>
                <a:cubicBezTo>
                  <a:pt x="14837" y="9073"/>
                  <a:pt x="14977" y="9061"/>
                  <a:pt x="15110" y="9037"/>
                </a:cubicBezTo>
                <a:lnTo>
                  <a:pt x="15135" y="9037"/>
                </a:lnTo>
                <a:cubicBezTo>
                  <a:pt x="15135" y="9037"/>
                  <a:pt x="15135" y="9037"/>
                  <a:pt x="15135" y="9013"/>
                </a:cubicBezTo>
                <a:cubicBezTo>
                  <a:pt x="15207" y="9013"/>
                  <a:pt x="15232" y="8964"/>
                  <a:pt x="15232" y="8940"/>
                </a:cubicBezTo>
                <a:cubicBezTo>
                  <a:pt x="15232" y="8915"/>
                  <a:pt x="15232" y="8891"/>
                  <a:pt x="15183" y="8867"/>
                </a:cubicBezTo>
                <a:cubicBezTo>
                  <a:pt x="14697" y="8357"/>
                  <a:pt x="14260" y="7749"/>
                  <a:pt x="13653" y="7361"/>
                </a:cubicBezTo>
                <a:cubicBezTo>
                  <a:pt x="13361" y="7166"/>
                  <a:pt x="12997" y="7045"/>
                  <a:pt x="12632" y="6996"/>
                </a:cubicBezTo>
                <a:cubicBezTo>
                  <a:pt x="12599" y="6994"/>
                  <a:pt x="12565" y="6993"/>
                  <a:pt x="12532" y="6993"/>
                </a:cubicBezTo>
                <a:cubicBezTo>
                  <a:pt x="12181" y="6993"/>
                  <a:pt x="11848" y="7106"/>
                  <a:pt x="11515" y="7239"/>
                </a:cubicBezTo>
                <a:cubicBezTo>
                  <a:pt x="11418" y="7191"/>
                  <a:pt x="11321" y="7166"/>
                  <a:pt x="11224" y="7118"/>
                </a:cubicBezTo>
                <a:cubicBezTo>
                  <a:pt x="10811" y="6996"/>
                  <a:pt x="10398" y="6875"/>
                  <a:pt x="9960" y="6851"/>
                </a:cubicBezTo>
                <a:cubicBezTo>
                  <a:pt x="9960" y="6851"/>
                  <a:pt x="9960" y="6851"/>
                  <a:pt x="9936" y="6826"/>
                </a:cubicBezTo>
                <a:cubicBezTo>
                  <a:pt x="9839" y="6705"/>
                  <a:pt x="9717" y="6583"/>
                  <a:pt x="9620" y="6462"/>
                </a:cubicBezTo>
                <a:cubicBezTo>
                  <a:pt x="9620" y="6462"/>
                  <a:pt x="9645" y="6438"/>
                  <a:pt x="9669" y="6438"/>
                </a:cubicBezTo>
                <a:cubicBezTo>
                  <a:pt x="9790" y="6365"/>
                  <a:pt x="9887" y="6243"/>
                  <a:pt x="9960" y="6098"/>
                </a:cubicBezTo>
                <a:cubicBezTo>
                  <a:pt x="10057" y="5830"/>
                  <a:pt x="9936" y="5612"/>
                  <a:pt x="9766" y="5442"/>
                </a:cubicBezTo>
                <a:cubicBezTo>
                  <a:pt x="9912" y="5442"/>
                  <a:pt x="10057" y="5466"/>
                  <a:pt x="10203" y="5490"/>
                </a:cubicBezTo>
                <a:cubicBezTo>
                  <a:pt x="10689" y="6146"/>
                  <a:pt x="11418" y="6292"/>
                  <a:pt x="12195" y="6316"/>
                </a:cubicBezTo>
                <a:cubicBezTo>
                  <a:pt x="12195" y="6340"/>
                  <a:pt x="12219" y="6340"/>
                  <a:pt x="12244" y="6340"/>
                </a:cubicBezTo>
                <a:lnTo>
                  <a:pt x="12268" y="6340"/>
                </a:lnTo>
                <a:cubicBezTo>
                  <a:pt x="12754" y="6340"/>
                  <a:pt x="13264" y="6292"/>
                  <a:pt x="13701" y="6292"/>
                </a:cubicBezTo>
                <a:lnTo>
                  <a:pt x="13774" y="6292"/>
                </a:lnTo>
                <a:cubicBezTo>
                  <a:pt x="13774" y="6292"/>
                  <a:pt x="13774" y="6268"/>
                  <a:pt x="13774" y="6268"/>
                </a:cubicBezTo>
                <a:cubicBezTo>
                  <a:pt x="13798" y="6268"/>
                  <a:pt x="13798" y="6268"/>
                  <a:pt x="13798" y="6243"/>
                </a:cubicBezTo>
                <a:cubicBezTo>
                  <a:pt x="13823" y="6219"/>
                  <a:pt x="13847" y="6170"/>
                  <a:pt x="13823" y="6122"/>
                </a:cubicBezTo>
                <a:lnTo>
                  <a:pt x="13798" y="6122"/>
                </a:lnTo>
                <a:cubicBezTo>
                  <a:pt x="13386" y="5563"/>
                  <a:pt x="12827" y="5174"/>
                  <a:pt x="12147" y="5029"/>
                </a:cubicBezTo>
                <a:cubicBezTo>
                  <a:pt x="11960" y="4991"/>
                  <a:pt x="11772" y="4972"/>
                  <a:pt x="11584" y="4972"/>
                </a:cubicBezTo>
                <a:cubicBezTo>
                  <a:pt x="11159" y="4972"/>
                  <a:pt x="10736" y="5069"/>
                  <a:pt x="10349" y="5272"/>
                </a:cubicBezTo>
                <a:cubicBezTo>
                  <a:pt x="10057" y="5223"/>
                  <a:pt x="9742" y="5174"/>
                  <a:pt x="9426" y="5174"/>
                </a:cubicBezTo>
                <a:cubicBezTo>
                  <a:pt x="9329" y="5126"/>
                  <a:pt x="9207" y="5077"/>
                  <a:pt x="9086" y="5029"/>
                </a:cubicBezTo>
                <a:cubicBezTo>
                  <a:pt x="9061" y="5004"/>
                  <a:pt x="9037" y="5004"/>
                  <a:pt x="9013" y="4980"/>
                </a:cubicBezTo>
                <a:cubicBezTo>
                  <a:pt x="9110" y="4956"/>
                  <a:pt x="9183" y="4931"/>
                  <a:pt x="9280" y="4883"/>
                </a:cubicBezTo>
                <a:cubicBezTo>
                  <a:pt x="9523" y="4761"/>
                  <a:pt x="9790" y="4640"/>
                  <a:pt x="9985" y="4421"/>
                </a:cubicBezTo>
                <a:cubicBezTo>
                  <a:pt x="10033" y="4324"/>
                  <a:pt x="10106" y="4227"/>
                  <a:pt x="10106" y="4106"/>
                </a:cubicBezTo>
                <a:cubicBezTo>
                  <a:pt x="10082" y="3960"/>
                  <a:pt x="9985" y="3863"/>
                  <a:pt x="9887" y="3790"/>
                </a:cubicBezTo>
                <a:cubicBezTo>
                  <a:pt x="9790" y="3741"/>
                  <a:pt x="9693" y="3693"/>
                  <a:pt x="9572" y="3668"/>
                </a:cubicBezTo>
                <a:cubicBezTo>
                  <a:pt x="9572" y="3620"/>
                  <a:pt x="9572" y="3595"/>
                  <a:pt x="9572" y="3547"/>
                </a:cubicBezTo>
                <a:cubicBezTo>
                  <a:pt x="9547" y="3377"/>
                  <a:pt x="9450" y="3231"/>
                  <a:pt x="9353" y="3110"/>
                </a:cubicBezTo>
                <a:cubicBezTo>
                  <a:pt x="9304" y="3037"/>
                  <a:pt x="9232" y="2988"/>
                  <a:pt x="9183" y="2915"/>
                </a:cubicBezTo>
                <a:lnTo>
                  <a:pt x="9183" y="2915"/>
                </a:lnTo>
                <a:cubicBezTo>
                  <a:pt x="9378" y="2990"/>
                  <a:pt x="9574" y="3039"/>
                  <a:pt x="9753" y="3039"/>
                </a:cubicBezTo>
                <a:cubicBezTo>
                  <a:pt x="10041" y="3039"/>
                  <a:pt x="10287" y="2911"/>
                  <a:pt x="10422" y="2551"/>
                </a:cubicBezTo>
                <a:cubicBezTo>
                  <a:pt x="10519" y="2259"/>
                  <a:pt x="10446" y="1992"/>
                  <a:pt x="10155" y="1871"/>
                </a:cubicBezTo>
                <a:cubicBezTo>
                  <a:pt x="10019" y="1826"/>
                  <a:pt x="9873" y="1807"/>
                  <a:pt x="9726" y="1807"/>
                </a:cubicBezTo>
                <a:cubicBezTo>
                  <a:pt x="9557" y="1807"/>
                  <a:pt x="9388" y="1832"/>
                  <a:pt x="9232" y="1871"/>
                </a:cubicBezTo>
                <a:cubicBezTo>
                  <a:pt x="9159" y="1871"/>
                  <a:pt x="9086" y="1895"/>
                  <a:pt x="9013" y="1919"/>
                </a:cubicBezTo>
                <a:cubicBezTo>
                  <a:pt x="9037" y="1895"/>
                  <a:pt x="9086" y="1871"/>
                  <a:pt x="9110" y="1846"/>
                </a:cubicBezTo>
                <a:cubicBezTo>
                  <a:pt x="9377" y="1603"/>
                  <a:pt x="9693" y="1288"/>
                  <a:pt x="9766" y="923"/>
                </a:cubicBezTo>
                <a:cubicBezTo>
                  <a:pt x="9839" y="535"/>
                  <a:pt x="9474" y="267"/>
                  <a:pt x="9110" y="219"/>
                </a:cubicBezTo>
                <a:cubicBezTo>
                  <a:pt x="9097" y="218"/>
                  <a:pt x="9084" y="218"/>
                  <a:pt x="9071" y="218"/>
                </a:cubicBezTo>
                <a:cubicBezTo>
                  <a:pt x="8702" y="218"/>
                  <a:pt x="8425" y="545"/>
                  <a:pt x="8284" y="850"/>
                </a:cubicBezTo>
                <a:cubicBezTo>
                  <a:pt x="8163" y="1142"/>
                  <a:pt x="8066" y="1433"/>
                  <a:pt x="8041" y="1749"/>
                </a:cubicBezTo>
                <a:cubicBezTo>
                  <a:pt x="7968" y="1603"/>
                  <a:pt x="7895" y="1482"/>
                  <a:pt x="7798" y="1361"/>
                </a:cubicBezTo>
                <a:cubicBezTo>
                  <a:pt x="7604" y="1069"/>
                  <a:pt x="7361" y="729"/>
                  <a:pt x="7021" y="583"/>
                </a:cubicBezTo>
                <a:cubicBezTo>
                  <a:pt x="6933" y="531"/>
                  <a:pt x="6846" y="491"/>
                  <a:pt x="6749" y="491"/>
                </a:cubicBezTo>
                <a:cubicBezTo>
                  <a:pt x="6712" y="491"/>
                  <a:pt x="6673" y="497"/>
                  <a:pt x="6632" y="510"/>
                </a:cubicBezTo>
                <a:cubicBezTo>
                  <a:pt x="6487" y="583"/>
                  <a:pt x="6389" y="729"/>
                  <a:pt x="6341" y="875"/>
                </a:cubicBezTo>
                <a:cubicBezTo>
                  <a:pt x="6268" y="1069"/>
                  <a:pt x="6219" y="1288"/>
                  <a:pt x="6316" y="1482"/>
                </a:cubicBezTo>
                <a:cubicBezTo>
                  <a:pt x="6389" y="1676"/>
                  <a:pt x="6559" y="1822"/>
                  <a:pt x="6729" y="1944"/>
                </a:cubicBezTo>
                <a:cubicBezTo>
                  <a:pt x="6948" y="2089"/>
                  <a:pt x="7191" y="2186"/>
                  <a:pt x="7458" y="2284"/>
                </a:cubicBezTo>
                <a:cubicBezTo>
                  <a:pt x="7240" y="2332"/>
                  <a:pt x="7021" y="2405"/>
                  <a:pt x="6827" y="2502"/>
                </a:cubicBezTo>
                <a:cubicBezTo>
                  <a:pt x="6827" y="2478"/>
                  <a:pt x="6827" y="2454"/>
                  <a:pt x="6802" y="2429"/>
                </a:cubicBezTo>
                <a:cubicBezTo>
                  <a:pt x="6727" y="2165"/>
                  <a:pt x="6504" y="2033"/>
                  <a:pt x="6249" y="2033"/>
                </a:cubicBezTo>
                <a:cubicBezTo>
                  <a:pt x="6176" y="2033"/>
                  <a:pt x="6101" y="2043"/>
                  <a:pt x="6025" y="2065"/>
                </a:cubicBezTo>
                <a:cubicBezTo>
                  <a:pt x="5855" y="2114"/>
                  <a:pt x="5709" y="2211"/>
                  <a:pt x="5636" y="2332"/>
                </a:cubicBezTo>
                <a:cubicBezTo>
                  <a:pt x="5539" y="1871"/>
                  <a:pt x="5345" y="1433"/>
                  <a:pt x="5126" y="1069"/>
                </a:cubicBezTo>
                <a:cubicBezTo>
                  <a:pt x="4762" y="510"/>
                  <a:pt x="4227" y="0"/>
                  <a:pt x="3523" y="0"/>
                </a:cubicBezTo>
                <a:close/>
              </a:path>
            </a:pathLst>
          </a:custGeom>
          <a:solidFill>
            <a:srgbClr val="5420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0" name="Google Shape;690;p42">
            <a:hlinkClick r:id="rId3"/>
          </p:cNvPr>
          <p:cNvPicPr preferRelativeResize="0"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3027" y="337641"/>
            <a:ext cx="3808345" cy="4389583"/>
          </a:xfrm>
          <a:prstGeom prst="rect">
            <a:avLst/>
          </a:prstGeom>
          <a:noFill/>
          <a:ln>
            <a:noFill/>
          </a:ln>
        </p:spPr>
      </p:pic>
      <p:sp>
        <p:nvSpPr>
          <p:cNvPr id="691" name="Google Shape;691;p42"/>
          <p:cNvSpPr/>
          <p:nvPr/>
        </p:nvSpPr>
        <p:spPr>
          <a:xfrm>
            <a:off x="813550" y="312575"/>
            <a:ext cx="3888224" cy="4438927"/>
          </a:xfrm>
          <a:custGeom>
            <a:avLst/>
            <a:gdLst/>
            <a:ahLst/>
            <a:cxnLst/>
            <a:rect l="l" t="t" r="r" b="b"/>
            <a:pathLst>
              <a:path w="30706" h="35055" extrusionOk="0">
                <a:moveTo>
                  <a:pt x="15766" y="1580"/>
                </a:moveTo>
                <a:cubicBezTo>
                  <a:pt x="17515" y="1823"/>
                  <a:pt x="18244" y="2600"/>
                  <a:pt x="19482" y="3863"/>
                </a:cubicBezTo>
                <a:cubicBezTo>
                  <a:pt x="20721" y="5151"/>
                  <a:pt x="21644" y="6681"/>
                  <a:pt x="22568" y="8187"/>
                </a:cubicBezTo>
                <a:cubicBezTo>
                  <a:pt x="24219" y="10859"/>
                  <a:pt x="25871" y="13556"/>
                  <a:pt x="27110" y="16447"/>
                </a:cubicBezTo>
                <a:cubicBezTo>
                  <a:pt x="27888" y="18244"/>
                  <a:pt x="28495" y="20139"/>
                  <a:pt x="28641" y="22131"/>
                </a:cubicBezTo>
                <a:cubicBezTo>
                  <a:pt x="28786" y="24099"/>
                  <a:pt x="28398" y="26139"/>
                  <a:pt x="27353" y="27791"/>
                </a:cubicBezTo>
                <a:cubicBezTo>
                  <a:pt x="25944" y="29953"/>
                  <a:pt x="23564" y="31216"/>
                  <a:pt x="21159" y="32091"/>
                </a:cubicBezTo>
                <a:cubicBezTo>
                  <a:pt x="17880" y="33267"/>
                  <a:pt x="14411" y="33874"/>
                  <a:pt x="10930" y="33874"/>
                </a:cubicBezTo>
                <a:cubicBezTo>
                  <a:pt x="10671" y="33874"/>
                  <a:pt x="10413" y="33871"/>
                  <a:pt x="10154" y="33864"/>
                </a:cubicBezTo>
                <a:cubicBezTo>
                  <a:pt x="7846" y="33815"/>
                  <a:pt x="5344" y="33403"/>
                  <a:pt x="3741" y="31726"/>
                </a:cubicBezTo>
                <a:cubicBezTo>
                  <a:pt x="1968" y="29929"/>
                  <a:pt x="1701" y="27159"/>
                  <a:pt x="1628" y="24633"/>
                </a:cubicBezTo>
                <a:cubicBezTo>
                  <a:pt x="1555" y="21281"/>
                  <a:pt x="1676" y="17880"/>
                  <a:pt x="2454" y="14625"/>
                </a:cubicBezTo>
                <a:cubicBezTo>
                  <a:pt x="3231" y="11345"/>
                  <a:pt x="4688" y="8212"/>
                  <a:pt x="6972" y="5758"/>
                </a:cubicBezTo>
                <a:cubicBezTo>
                  <a:pt x="9255" y="3329"/>
                  <a:pt x="12438" y="1653"/>
                  <a:pt x="15766" y="1580"/>
                </a:cubicBezTo>
                <a:close/>
                <a:moveTo>
                  <a:pt x="0" y="1"/>
                </a:moveTo>
                <a:lnTo>
                  <a:pt x="0" y="35054"/>
                </a:lnTo>
                <a:lnTo>
                  <a:pt x="30705" y="35054"/>
                </a:lnTo>
                <a:lnTo>
                  <a:pt x="30705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42"/>
          <p:cNvSpPr/>
          <p:nvPr/>
        </p:nvSpPr>
        <p:spPr>
          <a:xfrm>
            <a:off x="750527" y="258232"/>
            <a:ext cx="4055896" cy="4547627"/>
          </a:xfrm>
          <a:custGeom>
            <a:avLst/>
            <a:gdLst/>
            <a:ahLst/>
            <a:cxnLst/>
            <a:rect l="l" t="t" r="r" b="b"/>
            <a:pathLst>
              <a:path w="116440" h="130557" extrusionOk="0">
                <a:moveTo>
                  <a:pt x="37458" y="3150"/>
                </a:moveTo>
                <a:cubicBezTo>
                  <a:pt x="27126" y="7299"/>
                  <a:pt x="6260" y="16613"/>
                  <a:pt x="1338" y="27799"/>
                </a:cubicBezTo>
                <a:cubicBezTo>
                  <a:pt x="-3584" y="38985"/>
                  <a:pt x="7154" y="57086"/>
                  <a:pt x="7927" y="70265"/>
                </a:cubicBezTo>
                <a:cubicBezTo>
                  <a:pt x="8700" y="83444"/>
                  <a:pt x="240" y="96827"/>
                  <a:pt x="5975" y="106874"/>
                </a:cubicBezTo>
                <a:cubicBezTo>
                  <a:pt x="11710" y="116921"/>
                  <a:pt x="25337" y="130628"/>
                  <a:pt x="42339" y="130547"/>
                </a:cubicBezTo>
                <a:cubicBezTo>
                  <a:pt x="59342" y="130466"/>
                  <a:pt x="96316" y="117206"/>
                  <a:pt x="107990" y="106386"/>
                </a:cubicBezTo>
                <a:cubicBezTo>
                  <a:pt x="119664" y="95566"/>
                  <a:pt x="117223" y="78929"/>
                  <a:pt x="112383" y="65628"/>
                </a:cubicBezTo>
                <a:cubicBezTo>
                  <a:pt x="107543" y="52327"/>
                  <a:pt x="87124" y="37033"/>
                  <a:pt x="78948" y="26579"/>
                </a:cubicBezTo>
                <a:cubicBezTo>
                  <a:pt x="70772" y="16125"/>
                  <a:pt x="70243" y="6811"/>
                  <a:pt x="63328" y="2906"/>
                </a:cubicBezTo>
                <a:cubicBezTo>
                  <a:pt x="56413" y="-999"/>
                  <a:pt x="47790" y="-999"/>
                  <a:pt x="37458" y="3150"/>
                </a:cubicBezTo>
                <a:close/>
              </a:path>
            </a:pathLst>
          </a:cu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95" name="Google Shape;695;p42"/>
          <p:cNvSpPr/>
          <p:nvPr/>
        </p:nvSpPr>
        <p:spPr>
          <a:xfrm rot="10257148">
            <a:off x="660591" y="3398657"/>
            <a:ext cx="1628871" cy="1626897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42"/>
          <p:cNvSpPr/>
          <p:nvPr/>
        </p:nvSpPr>
        <p:spPr>
          <a:xfrm rot="10257178">
            <a:off x="1803227" y="3376393"/>
            <a:ext cx="1321402" cy="1319790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42"/>
          <p:cNvSpPr/>
          <p:nvPr/>
        </p:nvSpPr>
        <p:spPr>
          <a:xfrm flipH="1">
            <a:off x="1389040" y="3758684"/>
            <a:ext cx="1018184" cy="555216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42"/>
          <p:cNvSpPr/>
          <p:nvPr/>
        </p:nvSpPr>
        <p:spPr>
          <a:xfrm rot="1498846">
            <a:off x="6123967" y="-770426"/>
            <a:ext cx="3927371" cy="2370062"/>
          </a:xfrm>
          <a:custGeom>
            <a:avLst/>
            <a:gdLst/>
            <a:ahLst/>
            <a:cxnLst/>
            <a:rect l="l" t="t" r="r" b="b"/>
            <a:pathLst>
              <a:path w="248384" h="149893" extrusionOk="0">
                <a:moveTo>
                  <a:pt x="57964" y="12292"/>
                </a:moveTo>
                <a:cubicBezTo>
                  <a:pt x="46751" y="8949"/>
                  <a:pt x="8792" y="-8503"/>
                  <a:pt x="2676" y="5686"/>
                </a:cubicBezTo>
                <a:cubicBezTo>
                  <a:pt x="-3440" y="19875"/>
                  <a:pt x="516" y="79200"/>
                  <a:pt x="21269" y="97425"/>
                </a:cubicBezTo>
                <a:cubicBezTo>
                  <a:pt x="42023" y="115651"/>
                  <a:pt x="99839" y="106436"/>
                  <a:pt x="127197" y="115039"/>
                </a:cubicBezTo>
                <a:cubicBezTo>
                  <a:pt x="154556" y="123642"/>
                  <a:pt x="165278" y="155282"/>
                  <a:pt x="185420" y="149044"/>
                </a:cubicBezTo>
                <a:cubicBezTo>
                  <a:pt x="205562" y="142806"/>
                  <a:pt x="252329" y="102196"/>
                  <a:pt x="248048" y="77610"/>
                </a:cubicBezTo>
                <a:cubicBezTo>
                  <a:pt x="243767" y="53024"/>
                  <a:pt x="189417" y="10172"/>
                  <a:pt x="159734" y="1528"/>
                </a:cubicBezTo>
                <a:cubicBezTo>
                  <a:pt x="130051" y="-7116"/>
                  <a:pt x="86914" y="23953"/>
                  <a:pt x="69952" y="25747"/>
                </a:cubicBezTo>
                <a:cubicBezTo>
                  <a:pt x="52990" y="27541"/>
                  <a:pt x="69177" y="15636"/>
                  <a:pt x="57964" y="12292"/>
                </a:cubicBezTo>
                <a:close/>
              </a:path>
            </a:pathLst>
          </a:cu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93" name="Google Shape;693;p42"/>
          <p:cNvSpPr txBox="1">
            <a:spLocks noGrp="1"/>
          </p:cNvSpPr>
          <p:nvPr>
            <p:ph type="subTitle" idx="1"/>
          </p:nvPr>
        </p:nvSpPr>
        <p:spPr>
          <a:xfrm>
            <a:off x="4886302" y="2318068"/>
            <a:ext cx="3605155" cy="100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Beszélgessetek a csoporttal a  következő kérdésekről:</a:t>
            </a:r>
          </a:p>
          <a:p>
            <a:pPr marL="342900">
              <a:spcAft>
                <a:spcPts val="1200"/>
              </a:spcAft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Melyik bibliai példázatot tudod az előző feladat szövegéhez kapcsolni?</a:t>
            </a:r>
          </a:p>
          <a:p>
            <a:pPr marL="342900">
              <a:spcAft>
                <a:spcPts val="1200"/>
              </a:spcAft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Mit gondolsz, miért a belső szobát emeli ki Jézus?</a:t>
            </a:r>
          </a:p>
        </p:txBody>
      </p:sp>
      <p:sp>
        <p:nvSpPr>
          <p:cNvPr id="694" name="Google Shape;694;p42"/>
          <p:cNvSpPr txBox="1">
            <a:spLocks noGrp="1"/>
          </p:cNvSpPr>
          <p:nvPr>
            <p:ph type="subTitle" idx="2"/>
          </p:nvPr>
        </p:nvSpPr>
        <p:spPr>
          <a:xfrm>
            <a:off x="3336786" y="116250"/>
            <a:ext cx="6229723" cy="98632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hu-HU" sz="3200" dirty="0">
                <a:latin typeface="Arial" panose="020B0604020202020204" pitchFamily="34" charset="0"/>
                <a:cs typeface="Arial" panose="020B0604020202020204" pitchFamily="34" charset="0"/>
              </a:rPr>
              <a:t>Jézus tanítása az imádságról</a:t>
            </a: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9" name="Google Shape;699;p42"/>
          <p:cNvSpPr/>
          <p:nvPr/>
        </p:nvSpPr>
        <p:spPr>
          <a:xfrm>
            <a:off x="385285" y="4539133"/>
            <a:ext cx="797671" cy="796681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42"/>
          <p:cNvSpPr/>
          <p:nvPr/>
        </p:nvSpPr>
        <p:spPr>
          <a:xfrm flipH="1">
            <a:off x="203132" y="4146575"/>
            <a:ext cx="1089457" cy="594136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42"/>
          <p:cNvSpPr/>
          <p:nvPr/>
        </p:nvSpPr>
        <p:spPr>
          <a:xfrm>
            <a:off x="159182" y="4410968"/>
            <a:ext cx="466124" cy="465576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42"/>
          <p:cNvSpPr/>
          <p:nvPr/>
        </p:nvSpPr>
        <p:spPr>
          <a:xfrm rot="2700091" flipH="1">
            <a:off x="305230" y="4370929"/>
            <a:ext cx="831450" cy="475283"/>
          </a:xfrm>
          <a:custGeom>
            <a:avLst/>
            <a:gdLst/>
            <a:ahLst/>
            <a:cxnLst/>
            <a:rect l="l" t="t" r="r" b="b"/>
            <a:pathLst>
              <a:path w="12457" h="7121" extrusionOk="0">
                <a:moveTo>
                  <a:pt x="4027" y="748"/>
                </a:moveTo>
                <a:cubicBezTo>
                  <a:pt x="4003" y="772"/>
                  <a:pt x="3978" y="772"/>
                  <a:pt x="3930" y="797"/>
                </a:cubicBezTo>
                <a:cubicBezTo>
                  <a:pt x="3930" y="772"/>
                  <a:pt x="3905" y="748"/>
                  <a:pt x="3905" y="748"/>
                </a:cubicBezTo>
                <a:close/>
                <a:moveTo>
                  <a:pt x="4367" y="821"/>
                </a:moveTo>
                <a:cubicBezTo>
                  <a:pt x="4391" y="821"/>
                  <a:pt x="4416" y="821"/>
                  <a:pt x="4416" y="845"/>
                </a:cubicBezTo>
                <a:lnTo>
                  <a:pt x="4148" y="991"/>
                </a:lnTo>
                <a:cubicBezTo>
                  <a:pt x="4124" y="967"/>
                  <a:pt x="4124" y="967"/>
                  <a:pt x="4100" y="967"/>
                </a:cubicBezTo>
                <a:cubicBezTo>
                  <a:pt x="4197" y="918"/>
                  <a:pt x="4270" y="870"/>
                  <a:pt x="4367" y="821"/>
                </a:cubicBezTo>
                <a:close/>
                <a:moveTo>
                  <a:pt x="4731" y="918"/>
                </a:moveTo>
                <a:cubicBezTo>
                  <a:pt x="4780" y="918"/>
                  <a:pt x="4829" y="942"/>
                  <a:pt x="4877" y="942"/>
                </a:cubicBezTo>
                <a:cubicBezTo>
                  <a:pt x="4731" y="1040"/>
                  <a:pt x="4561" y="1088"/>
                  <a:pt x="4416" y="1137"/>
                </a:cubicBezTo>
                <a:cubicBezTo>
                  <a:pt x="4391" y="1137"/>
                  <a:pt x="4367" y="1137"/>
                  <a:pt x="4343" y="1113"/>
                </a:cubicBezTo>
                <a:lnTo>
                  <a:pt x="4707" y="918"/>
                </a:lnTo>
                <a:close/>
                <a:moveTo>
                  <a:pt x="5169" y="1040"/>
                </a:moveTo>
                <a:cubicBezTo>
                  <a:pt x="5266" y="1088"/>
                  <a:pt x="5339" y="1113"/>
                  <a:pt x="5436" y="1137"/>
                </a:cubicBezTo>
                <a:cubicBezTo>
                  <a:pt x="5242" y="1210"/>
                  <a:pt x="5047" y="1307"/>
                  <a:pt x="4829" y="1355"/>
                </a:cubicBezTo>
                <a:cubicBezTo>
                  <a:pt x="4780" y="1331"/>
                  <a:pt x="4707" y="1307"/>
                  <a:pt x="4659" y="1283"/>
                </a:cubicBezTo>
                <a:cubicBezTo>
                  <a:pt x="4829" y="1210"/>
                  <a:pt x="4999" y="1137"/>
                  <a:pt x="5144" y="1064"/>
                </a:cubicBezTo>
                <a:cubicBezTo>
                  <a:pt x="5144" y="1064"/>
                  <a:pt x="5144" y="1040"/>
                  <a:pt x="5169" y="1040"/>
                </a:cubicBezTo>
                <a:close/>
                <a:moveTo>
                  <a:pt x="5703" y="1234"/>
                </a:moveTo>
                <a:cubicBezTo>
                  <a:pt x="5776" y="1258"/>
                  <a:pt x="5849" y="1283"/>
                  <a:pt x="5922" y="1307"/>
                </a:cubicBezTo>
                <a:cubicBezTo>
                  <a:pt x="5752" y="1404"/>
                  <a:pt x="5557" y="1501"/>
                  <a:pt x="5387" y="1598"/>
                </a:cubicBezTo>
                <a:cubicBezTo>
                  <a:pt x="5290" y="1550"/>
                  <a:pt x="5217" y="1525"/>
                  <a:pt x="5120" y="1477"/>
                </a:cubicBezTo>
                <a:cubicBezTo>
                  <a:pt x="5290" y="1428"/>
                  <a:pt x="5460" y="1355"/>
                  <a:pt x="5655" y="1283"/>
                </a:cubicBezTo>
                <a:cubicBezTo>
                  <a:pt x="5679" y="1283"/>
                  <a:pt x="5703" y="1258"/>
                  <a:pt x="5703" y="1234"/>
                </a:cubicBezTo>
                <a:close/>
                <a:moveTo>
                  <a:pt x="5006" y="217"/>
                </a:moveTo>
                <a:cubicBezTo>
                  <a:pt x="6101" y="217"/>
                  <a:pt x="7270" y="862"/>
                  <a:pt x="8011" y="1623"/>
                </a:cubicBezTo>
                <a:cubicBezTo>
                  <a:pt x="6748" y="1550"/>
                  <a:pt x="5655" y="894"/>
                  <a:pt x="4440" y="627"/>
                </a:cubicBezTo>
                <a:cubicBezTo>
                  <a:pt x="4423" y="610"/>
                  <a:pt x="4406" y="592"/>
                  <a:pt x="4380" y="592"/>
                </a:cubicBezTo>
                <a:cubicBezTo>
                  <a:pt x="4369" y="592"/>
                  <a:pt x="4357" y="595"/>
                  <a:pt x="4343" y="602"/>
                </a:cubicBezTo>
                <a:cubicBezTo>
                  <a:pt x="4197" y="578"/>
                  <a:pt x="4051" y="530"/>
                  <a:pt x="3905" y="530"/>
                </a:cubicBezTo>
                <a:cubicBezTo>
                  <a:pt x="3954" y="432"/>
                  <a:pt x="4076" y="359"/>
                  <a:pt x="4318" y="311"/>
                </a:cubicBezTo>
                <a:cubicBezTo>
                  <a:pt x="4541" y="247"/>
                  <a:pt x="4772" y="217"/>
                  <a:pt x="5006" y="217"/>
                </a:cubicBezTo>
                <a:close/>
                <a:moveTo>
                  <a:pt x="6165" y="1404"/>
                </a:moveTo>
                <a:lnTo>
                  <a:pt x="6383" y="1477"/>
                </a:lnTo>
                <a:cubicBezTo>
                  <a:pt x="6238" y="1574"/>
                  <a:pt x="6092" y="1671"/>
                  <a:pt x="5922" y="1744"/>
                </a:cubicBezTo>
                <a:cubicBezTo>
                  <a:pt x="5897" y="1744"/>
                  <a:pt x="5897" y="1744"/>
                  <a:pt x="5873" y="1768"/>
                </a:cubicBezTo>
                <a:cubicBezTo>
                  <a:pt x="5800" y="1744"/>
                  <a:pt x="5727" y="1720"/>
                  <a:pt x="5655" y="1696"/>
                </a:cubicBezTo>
                <a:cubicBezTo>
                  <a:pt x="5825" y="1623"/>
                  <a:pt x="5995" y="1525"/>
                  <a:pt x="6140" y="1428"/>
                </a:cubicBezTo>
                <a:cubicBezTo>
                  <a:pt x="6165" y="1428"/>
                  <a:pt x="6165" y="1404"/>
                  <a:pt x="6165" y="1404"/>
                </a:cubicBezTo>
                <a:close/>
                <a:moveTo>
                  <a:pt x="6626" y="1550"/>
                </a:moveTo>
                <a:cubicBezTo>
                  <a:pt x="6723" y="1598"/>
                  <a:pt x="6796" y="1623"/>
                  <a:pt x="6869" y="1647"/>
                </a:cubicBezTo>
                <a:cubicBezTo>
                  <a:pt x="6748" y="1720"/>
                  <a:pt x="6602" y="1817"/>
                  <a:pt x="6432" y="1890"/>
                </a:cubicBezTo>
                <a:cubicBezTo>
                  <a:pt x="6359" y="1890"/>
                  <a:pt x="6262" y="1866"/>
                  <a:pt x="6189" y="1841"/>
                </a:cubicBezTo>
                <a:cubicBezTo>
                  <a:pt x="6335" y="1768"/>
                  <a:pt x="6456" y="1671"/>
                  <a:pt x="6602" y="1598"/>
                </a:cubicBezTo>
                <a:cubicBezTo>
                  <a:pt x="6602" y="1574"/>
                  <a:pt x="6626" y="1574"/>
                  <a:pt x="6626" y="1550"/>
                </a:cubicBezTo>
                <a:close/>
                <a:moveTo>
                  <a:pt x="7695" y="1817"/>
                </a:moveTo>
                <a:cubicBezTo>
                  <a:pt x="7744" y="1817"/>
                  <a:pt x="7792" y="1841"/>
                  <a:pt x="7841" y="1841"/>
                </a:cubicBezTo>
                <a:cubicBezTo>
                  <a:pt x="7744" y="1866"/>
                  <a:pt x="7671" y="1890"/>
                  <a:pt x="7574" y="1890"/>
                </a:cubicBezTo>
                <a:cubicBezTo>
                  <a:pt x="7598" y="1866"/>
                  <a:pt x="7647" y="1841"/>
                  <a:pt x="7695" y="1817"/>
                </a:cubicBezTo>
                <a:close/>
                <a:moveTo>
                  <a:pt x="7161" y="1720"/>
                </a:moveTo>
                <a:cubicBezTo>
                  <a:pt x="7234" y="1720"/>
                  <a:pt x="7306" y="1744"/>
                  <a:pt x="7404" y="1768"/>
                </a:cubicBezTo>
                <a:cubicBezTo>
                  <a:pt x="7306" y="1817"/>
                  <a:pt x="7209" y="1866"/>
                  <a:pt x="7136" y="1914"/>
                </a:cubicBezTo>
                <a:cubicBezTo>
                  <a:pt x="7112" y="1938"/>
                  <a:pt x="7112" y="1938"/>
                  <a:pt x="7088" y="1938"/>
                </a:cubicBezTo>
                <a:lnTo>
                  <a:pt x="6796" y="1938"/>
                </a:lnTo>
                <a:cubicBezTo>
                  <a:pt x="6918" y="1866"/>
                  <a:pt x="7039" y="1793"/>
                  <a:pt x="7161" y="1720"/>
                </a:cubicBezTo>
                <a:close/>
                <a:moveTo>
                  <a:pt x="6262" y="2764"/>
                </a:moveTo>
                <a:lnTo>
                  <a:pt x="6262" y="2764"/>
                </a:lnTo>
                <a:cubicBezTo>
                  <a:pt x="6116" y="2862"/>
                  <a:pt x="5970" y="2983"/>
                  <a:pt x="5800" y="3080"/>
                </a:cubicBezTo>
                <a:cubicBezTo>
                  <a:pt x="5849" y="3007"/>
                  <a:pt x="5897" y="2934"/>
                  <a:pt x="5922" y="2862"/>
                </a:cubicBezTo>
                <a:cubicBezTo>
                  <a:pt x="6043" y="2813"/>
                  <a:pt x="6165" y="2789"/>
                  <a:pt x="6262" y="2764"/>
                </a:cubicBezTo>
                <a:close/>
                <a:moveTo>
                  <a:pt x="5630" y="2934"/>
                </a:moveTo>
                <a:lnTo>
                  <a:pt x="5630" y="2934"/>
                </a:lnTo>
                <a:cubicBezTo>
                  <a:pt x="5582" y="3056"/>
                  <a:pt x="5509" y="3153"/>
                  <a:pt x="5460" y="3275"/>
                </a:cubicBezTo>
                <a:cubicBezTo>
                  <a:pt x="5387" y="3323"/>
                  <a:pt x="5314" y="3347"/>
                  <a:pt x="5242" y="3396"/>
                </a:cubicBezTo>
                <a:cubicBezTo>
                  <a:pt x="5314" y="3250"/>
                  <a:pt x="5387" y="3129"/>
                  <a:pt x="5460" y="3007"/>
                </a:cubicBezTo>
                <a:cubicBezTo>
                  <a:pt x="5460" y="2983"/>
                  <a:pt x="5460" y="2983"/>
                  <a:pt x="5484" y="2983"/>
                </a:cubicBezTo>
                <a:cubicBezTo>
                  <a:pt x="5533" y="2959"/>
                  <a:pt x="5582" y="2959"/>
                  <a:pt x="5630" y="2934"/>
                </a:cubicBezTo>
                <a:close/>
                <a:moveTo>
                  <a:pt x="4177" y="2612"/>
                </a:moveTo>
                <a:cubicBezTo>
                  <a:pt x="4618" y="2612"/>
                  <a:pt x="5062" y="2624"/>
                  <a:pt x="5503" y="2624"/>
                </a:cubicBezTo>
                <a:cubicBezTo>
                  <a:pt x="5659" y="2624"/>
                  <a:pt x="5815" y="2623"/>
                  <a:pt x="5970" y="2619"/>
                </a:cubicBezTo>
                <a:lnTo>
                  <a:pt x="5970" y="2619"/>
                </a:lnTo>
                <a:cubicBezTo>
                  <a:pt x="5387" y="2789"/>
                  <a:pt x="4804" y="2934"/>
                  <a:pt x="4197" y="3032"/>
                </a:cubicBezTo>
                <a:cubicBezTo>
                  <a:pt x="3468" y="3177"/>
                  <a:pt x="2764" y="3275"/>
                  <a:pt x="2035" y="3299"/>
                </a:cubicBezTo>
                <a:cubicBezTo>
                  <a:pt x="1549" y="3323"/>
                  <a:pt x="1088" y="3347"/>
                  <a:pt x="626" y="3469"/>
                </a:cubicBezTo>
                <a:lnTo>
                  <a:pt x="626" y="3469"/>
                </a:lnTo>
                <a:cubicBezTo>
                  <a:pt x="1681" y="2710"/>
                  <a:pt x="2915" y="2612"/>
                  <a:pt x="4177" y="2612"/>
                </a:cubicBezTo>
                <a:close/>
                <a:moveTo>
                  <a:pt x="5193" y="3056"/>
                </a:moveTo>
                <a:cubicBezTo>
                  <a:pt x="5096" y="3202"/>
                  <a:pt x="4999" y="3372"/>
                  <a:pt x="4877" y="3542"/>
                </a:cubicBezTo>
                <a:cubicBezTo>
                  <a:pt x="4804" y="3566"/>
                  <a:pt x="4707" y="3590"/>
                  <a:pt x="4634" y="3615"/>
                </a:cubicBezTo>
                <a:cubicBezTo>
                  <a:pt x="4731" y="3469"/>
                  <a:pt x="4829" y="3299"/>
                  <a:pt x="4950" y="3153"/>
                </a:cubicBezTo>
                <a:cubicBezTo>
                  <a:pt x="4974" y="3153"/>
                  <a:pt x="4974" y="3129"/>
                  <a:pt x="4974" y="3104"/>
                </a:cubicBezTo>
                <a:cubicBezTo>
                  <a:pt x="5047" y="3080"/>
                  <a:pt x="5120" y="3056"/>
                  <a:pt x="5193" y="3056"/>
                </a:cubicBezTo>
                <a:close/>
                <a:moveTo>
                  <a:pt x="893" y="3639"/>
                </a:moveTo>
                <a:cubicBezTo>
                  <a:pt x="845" y="3663"/>
                  <a:pt x="796" y="3712"/>
                  <a:pt x="747" y="3736"/>
                </a:cubicBezTo>
                <a:cubicBezTo>
                  <a:pt x="699" y="3712"/>
                  <a:pt x="675" y="3712"/>
                  <a:pt x="626" y="3688"/>
                </a:cubicBezTo>
                <a:cubicBezTo>
                  <a:pt x="723" y="3663"/>
                  <a:pt x="796" y="3639"/>
                  <a:pt x="893" y="3639"/>
                </a:cubicBezTo>
                <a:close/>
                <a:moveTo>
                  <a:pt x="10218" y="1729"/>
                </a:moveTo>
                <a:cubicBezTo>
                  <a:pt x="10340" y="1729"/>
                  <a:pt x="10467" y="1772"/>
                  <a:pt x="10586" y="1866"/>
                </a:cubicBezTo>
                <a:cubicBezTo>
                  <a:pt x="11290" y="2376"/>
                  <a:pt x="10489" y="3153"/>
                  <a:pt x="9979" y="3712"/>
                </a:cubicBezTo>
                <a:cubicBezTo>
                  <a:pt x="10076" y="3420"/>
                  <a:pt x="10173" y="3104"/>
                  <a:pt x="10319" y="2813"/>
                </a:cubicBezTo>
                <a:cubicBezTo>
                  <a:pt x="10352" y="2713"/>
                  <a:pt x="10272" y="2637"/>
                  <a:pt x="10202" y="2637"/>
                </a:cubicBezTo>
                <a:cubicBezTo>
                  <a:pt x="10170" y="2637"/>
                  <a:pt x="10140" y="2653"/>
                  <a:pt x="10124" y="2692"/>
                </a:cubicBezTo>
                <a:cubicBezTo>
                  <a:pt x="9979" y="3032"/>
                  <a:pt x="9881" y="3372"/>
                  <a:pt x="9760" y="3736"/>
                </a:cubicBezTo>
                <a:cubicBezTo>
                  <a:pt x="9711" y="3420"/>
                  <a:pt x="9663" y="3129"/>
                  <a:pt x="9638" y="2813"/>
                </a:cubicBezTo>
                <a:cubicBezTo>
                  <a:pt x="9638" y="2619"/>
                  <a:pt x="9614" y="2327"/>
                  <a:pt x="9687" y="2133"/>
                </a:cubicBezTo>
                <a:cubicBezTo>
                  <a:pt x="9782" y="1880"/>
                  <a:pt x="9990" y="1729"/>
                  <a:pt x="10218" y="1729"/>
                </a:cubicBezTo>
                <a:close/>
                <a:moveTo>
                  <a:pt x="8304" y="2063"/>
                </a:moveTo>
                <a:cubicBezTo>
                  <a:pt x="8622" y="2063"/>
                  <a:pt x="8943" y="2353"/>
                  <a:pt x="9104" y="2643"/>
                </a:cubicBezTo>
                <a:cubicBezTo>
                  <a:pt x="9274" y="2959"/>
                  <a:pt x="9371" y="3275"/>
                  <a:pt x="9468" y="3615"/>
                </a:cubicBezTo>
                <a:cubicBezTo>
                  <a:pt x="9177" y="3250"/>
                  <a:pt x="8861" y="2910"/>
                  <a:pt x="8545" y="2570"/>
                </a:cubicBezTo>
                <a:cubicBezTo>
                  <a:pt x="8521" y="2540"/>
                  <a:pt x="8495" y="2528"/>
                  <a:pt x="8469" y="2528"/>
                </a:cubicBezTo>
                <a:cubicBezTo>
                  <a:pt x="8391" y="2528"/>
                  <a:pt x="8326" y="2643"/>
                  <a:pt x="8400" y="2716"/>
                </a:cubicBezTo>
                <a:cubicBezTo>
                  <a:pt x="8691" y="3056"/>
                  <a:pt x="9007" y="3396"/>
                  <a:pt x="9298" y="3760"/>
                </a:cubicBezTo>
                <a:cubicBezTo>
                  <a:pt x="8667" y="3566"/>
                  <a:pt x="7452" y="2862"/>
                  <a:pt x="7841" y="2327"/>
                </a:cubicBezTo>
                <a:cubicBezTo>
                  <a:pt x="7980" y="2139"/>
                  <a:pt x="8142" y="2063"/>
                  <a:pt x="8304" y="2063"/>
                </a:cubicBezTo>
                <a:close/>
                <a:moveTo>
                  <a:pt x="4707" y="3153"/>
                </a:moveTo>
                <a:lnTo>
                  <a:pt x="4707" y="3153"/>
                </a:lnTo>
                <a:cubicBezTo>
                  <a:pt x="4586" y="3323"/>
                  <a:pt x="4464" y="3493"/>
                  <a:pt x="4343" y="3663"/>
                </a:cubicBezTo>
                <a:cubicBezTo>
                  <a:pt x="4343" y="3688"/>
                  <a:pt x="4343" y="3712"/>
                  <a:pt x="4343" y="3736"/>
                </a:cubicBezTo>
                <a:cubicBezTo>
                  <a:pt x="4246" y="3736"/>
                  <a:pt x="4173" y="3760"/>
                  <a:pt x="4076" y="3785"/>
                </a:cubicBezTo>
                <a:cubicBezTo>
                  <a:pt x="4221" y="3615"/>
                  <a:pt x="4343" y="3445"/>
                  <a:pt x="4489" y="3275"/>
                </a:cubicBezTo>
                <a:cubicBezTo>
                  <a:pt x="4489" y="3250"/>
                  <a:pt x="4489" y="3226"/>
                  <a:pt x="4489" y="3202"/>
                </a:cubicBezTo>
                <a:lnTo>
                  <a:pt x="4513" y="3202"/>
                </a:lnTo>
                <a:cubicBezTo>
                  <a:pt x="4561" y="3177"/>
                  <a:pt x="4634" y="3177"/>
                  <a:pt x="4707" y="3153"/>
                </a:cubicBezTo>
                <a:close/>
                <a:moveTo>
                  <a:pt x="1622" y="3542"/>
                </a:moveTo>
                <a:cubicBezTo>
                  <a:pt x="1476" y="3639"/>
                  <a:pt x="1355" y="3736"/>
                  <a:pt x="1209" y="3833"/>
                </a:cubicBezTo>
                <a:cubicBezTo>
                  <a:pt x="1136" y="3833"/>
                  <a:pt x="1088" y="3809"/>
                  <a:pt x="1039" y="3809"/>
                </a:cubicBezTo>
                <a:cubicBezTo>
                  <a:pt x="1136" y="3736"/>
                  <a:pt x="1233" y="3639"/>
                  <a:pt x="1355" y="3566"/>
                </a:cubicBezTo>
                <a:cubicBezTo>
                  <a:pt x="1452" y="3566"/>
                  <a:pt x="1525" y="3542"/>
                  <a:pt x="1622" y="3542"/>
                </a:cubicBezTo>
                <a:close/>
                <a:moveTo>
                  <a:pt x="4221" y="3250"/>
                </a:moveTo>
                <a:cubicBezTo>
                  <a:pt x="4076" y="3445"/>
                  <a:pt x="3905" y="3639"/>
                  <a:pt x="3760" y="3858"/>
                </a:cubicBezTo>
                <a:cubicBezTo>
                  <a:pt x="3638" y="3882"/>
                  <a:pt x="3493" y="3906"/>
                  <a:pt x="3371" y="3906"/>
                </a:cubicBezTo>
                <a:cubicBezTo>
                  <a:pt x="3541" y="3760"/>
                  <a:pt x="3687" y="3566"/>
                  <a:pt x="3833" y="3372"/>
                </a:cubicBezTo>
                <a:cubicBezTo>
                  <a:pt x="3833" y="3347"/>
                  <a:pt x="3833" y="3347"/>
                  <a:pt x="3833" y="3323"/>
                </a:cubicBezTo>
                <a:cubicBezTo>
                  <a:pt x="3954" y="3299"/>
                  <a:pt x="4100" y="3275"/>
                  <a:pt x="4221" y="3250"/>
                </a:cubicBezTo>
                <a:close/>
                <a:moveTo>
                  <a:pt x="2424" y="3493"/>
                </a:moveTo>
                <a:cubicBezTo>
                  <a:pt x="2278" y="3663"/>
                  <a:pt x="2108" y="3809"/>
                  <a:pt x="1938" y="3955"/>
                </a:cubicBezTo>
                <a:cubicBezTo>
                  <a:pt x="1792" y="3930"/>
                  <a:pt x="1646" y="3906"/>
                  <a:pt x="1501" y="3882"/>
                </a:cubicBezTo>
                <a:cubicBezTo>
                  <a:pt x="1671" y="3785"/>
                  <a:pt x="1816" y="3663"/>
                  <a:pt x="1986" y="3542"/>
                </a:cubicBezTo>
                <a:cubicBezTo>
                  <a:pt x="2011" y="3542"/>
                  <a:pt x="2011" y="3517"/>
                  <a:pt x="2011" y="3517"/>
                </a:cubicBezTo>
                <a:cubicBezTo>
                  <a:pt x="2156" y="3517"/>
                  <a:pt x="2278" y="3517"/>
                  <a:pt x="2424" y="3493"/>
                </a:cubicBezTo>
                <a:close/>
                <a:moveTo>
                  <a:pt x="3541" y="3372"/>
                </a:moveTo>
                <a:cubicBezTo>
                  <a:pt x="3395" y="3566"/>
                  <a:pt x="3250" y="3760"/>
                  <a:pt x="3055" y="3930"/>
                </a:cubicBezTo>
                <a:cubicBezTo>
                  <a:pt x="3055" y="3930"/>
                  <a:pt x="3055" y="3930"/>
                  <a:pt x="3031" y="3955"/>
                </a:cubicBezTo>
                <a:lnTo>
                  <a:pt x="2788" y="3955"/>
                </a:lnTo>
                <a:cubicBezTo>
                  <a:pt x="2982" y="3785"/>
                  <a:pt x="3152" y="3615"/>
                  <a:pt x="3347" y="3445"/>
                </a:cubicBezTo>
                <a:cubicBezTo>
                  <a:pt x="3347" y="3445"/>
                  <a:pt x="3371" y="3420"/>
                  <a:pt x="3371" y="3396"/>
                </a:cubicBezTo>
                <a:lnTo>
                  <a:pt x="3541" y="3372"/>
                </a:lnTo>
                <a:close/>
                <a:moveTo>
                  <a:pt x="3031" y="3445"/>
                </a:moveTo>
                <a:lnTo>
                  <a:pt x="3031" y="3445"/>
                </a:lnTo>
                <a:cubicBezTo>
                  <a:pt x="2861" y="3639"/>
                  <a:pt x="2667" y="3809"/>
                  <a:pt x="2472" y="3979"/>
                </a:cubicBezTo>
                <a:cubicBezTo>
                  <a:pt x="2399" y="3979"/>
                  <a:pt x="2326" y="3955"/>
                  <a:pt x="2254" y="3955"/>
                </a:cubicBezTo>
                <a:cubicBezTo>
                  <a:pt x="2424" y="3809"/>
                  <a:pt x="2594" y="3639"/>
                  <a:pt x="2764" y="3469"/>
                </a:cubicBezTo>
                <a:cubicBezTo>
                  <a:pt x="2861" y="3469"/>
                  <a:pt x="2934" y="3469"/>
                  <a:pt x="3031" y="3445"/>
                </a:cubicBezTo>
                <a:close/>
                <a:moveTo>
                  <a:pt x="11143" y="4018"/>
                </a:moveTo>
                <a:cubicBezTo>
                  <a:pt x="11201" y="4018"/>
                  <a:pt x="11258" y="4020"/>
                  <a:pt x="11315" y="4028"/>
                </a:cubicBezTo>
                <a:cubicBezTo>
                  <a:pt x="11485" y="4052"/>
                  <a:pt x="11655" y="4076"/>
                  <a:pt x="11800" y="4149"/>
                </a:cubicBezTo>
                <a:cubicBezTo>
                  <a:pt x="12043" y="4295"/>
                  <a:pt x="12043" y="4392"/>
                  <a:pt x="11971" y="4659"/>
                </a:cubicBezTo>
                <a:cubicBezTo>
                  <a:pt x="11890" y="4920"/>
                  <a:pt x="11860" y="4982"/>
                  <a:pt x="11687" y="4982"/>
                </a:cubicBezTo>
                <a:cubicBezTo>
                  <a:pt x="11651" y="4982"/>
                  <a:pt x="11608" y="4979"/>
                  <a:pt x="11558" y="4975"/>
                </a:cubicBezTo>
                <a:cubicBezTo>
                  <a:pt x="11388" y="4975"/>
                  <a:pt x="11217" y="4902"/>
                  <a:pt x="11072" y="4854"/>
                </a:cubicBezTo>
                <a:cubicBezTo>
                  <a:pt x="10804" y="4756"/>
                  <a:pt x="10537" y="4635"/>
                  <a:pt x="10319" y="4441"/>
                </a:cubicBezTo>
                <a:cubicBezTo>
                  <a:pt x="10246" y="4368"/>
                  <a:pt x="10173" y="4295"/>
                  <a:pt x="10100" y="4222"/>
                </a:cubicBezTo>
                <a:lnTo>
                  <a:pt x="10100" y="4222"/>
                </a:lnTo>
                <a:cubicBezTo>
                  <a:pt x="10513" y="4319"/>
                  <a:pt x="10926" y="4489"/>
                  <a:pt x="11339" y="4562"/>
                </a:cubicBezTo>
                <a:cubicBezTo>
                  <a:pt x="11347" y="4563"/>
                  <a:pt x="11356" y="4564"/>
                  <a:pt x="11364" y="4564"/>
                </a:cubicBezTo>
                <a:cubicBezTo>
                  <a:pt x="11490" y="4564"/>
                  <a:pt x="11526" y="4391"/>
                  <a:pt x="11412" y="4368"/>
                </a:cubicBezTo>
                <a:cubicBezTo>
                  <a:pt x="11047" y="4295"/>
                  <a:pt x="10732" y="4173"/>
                  <a:pt x="10392" y="4076"/>
                </a:cubicBezTo>
                <a:cubicBezTo>
                  <a:pt x="10489" y="4076"/>
                  <a:pt x="10610" y="4052"/>
                  <a:pt x="10707" y="4052"/>
                </a:cubicBezTo>
                <a:cubicBezTo>
                  <a:pt x="10862" y="4035"/>
                  <a:pt x="11004" y="4018"/>
                  <a:pt x="11143" y="4018"/>
                </a:cubicBezTo>
                <a:close/>
                <a:moveTo>
                  <a:pt x="8201" y="3946"/>
                </a:moveTo>
                <a:cubicBezTo>
                  <a:pt x="8641" y="3946"/>
                  <a:pt x="9112" y="4050"/>
                  <a:pt x="9420" y="4198"/>
                </a:cubicBezTo>
                <a:cubicBezTo>
                  <a:pt x="8958" y="4246"/>
                  <a:pt x="8521" y="4295"/>
                  <a:pt x="8059" y="4368"/>
                </a:cubicBezTo>
                <a:cubicBezTo>
                  <a:pt x="7921" y="4391"/>
                  <a:pt x="7980" y="4588"/>
                  <a:pt x="8089" y="4588"/>
                </a:cubicBezTo>
                <a:cubicBezTo>
                  <a:pt x="8095" y="4588"/>
                  <a:pt x="8102" y="4588"/>
                  <a:pt x="8108" y="4586"/>
                </a:cubicBezTo>
                <a:cubicBezTo>
                  <a:pt x="8570" y="4489"/>
                  <a:pt x="9007" y="4441"/>
                  <a:pt x="9444" y="4416"/>
                </a:cubicBezTo>
                <a:lnTo>
                  <a:pt x="9444" y="4416"/>
                </a:lnTo>
                <a:cubicBezTo>
                  <a:pt x="9104" y="4732"/>
                  <a:pt x="8642" y="5024"/>
                  <a:pt x="8205" y="5169"/>
                </a:cubicBezTo>
                <a:cubicBezTo>
                  <a:pt x="8066" y="5216"/>
                  <a:pt x="7923" y="5245"/>
                  <a:pt x="7787" y="5245"/>
                </a:cubicBezTo>
                <a:cubicBezTo>
                  <a:pt x="7568" y="5245"/>
                  <a:pt x="7368" y="5170"/>
                  <a:pt x="7234" y="4975"/>
                </a:cubicBezTo>
                <a:cubicBezTo>
                  <a:pt x="7088" y="4756"/>
                  <a:pt x="7039" y="4489"/>
                  <a:pt x="7185" y="4295"/>
                </a:cubicBezTo>
                <a:cubicBezTo>
                  <a:pt x="7376" y="4044"/>
                  <a:pt x="7774" y="3946"/>
                  <a:pt x="8201" y="3946"/>
                </a:cubicBezTo>
                <a:close/>
                <a:moveTo>
                  <a:pt x="9881" y="4416"/>
                </a:moveTo>
                <a:cubicBezTo>
                  <a:pt x="10221" y="4878"/>
                  <a:pt x="10513" y="5485"/>
                  <a:pt x="10562" y="6044"/>
                </a:cubicBezTo>
                <a:cubicBezTo>
                  <a:pt x="10562" y="6408"/>
                  <a:pt x="10416" y="6675"/>
                  <a:pt x="10100" y="6821"/>
                </a:cubicBezTo>
                <a:cubicBezTo>
                  <a:pt x="9999" y="6872"/>
                  <a:pt x="9911" y="6901"/>
                  <a:pt x="9832" y="6901"/>
                </a:cubicBezTo>
                <a:cubicBezTo>
                  <a:pt x="9720" y="6901"/>
                  <a:pt x="9627" y="6842"/>
                  <a:pt x="9541" y="6700"/>
                </a:cubicBezTo>
                <a:cubicBezTo>
                  <a:pt x="9274" y="6190"/>
                  <a:pt x="9444" y="5242"/>
                  <a:pt x="9687" y="4611"/>
                </a:cubicBezTo>
                <a:cubicBezTo>
                  <a:pt x="9760" y="4951"/>
                  <a:pt x="9833" y="5315"/>
                  <a:pt x="9881" y="5655"/>
                </a:cubicBezTo>
                <a:cubicBezTo>
                  <a:pt x="9881" y="5728"/>
                  <a:pt x="9936" y="5764"/>
                  <a:pt x="9988" y="5764"/>
                </a:cubicBezTo>
                <a:cubicBezTo>
                  <a:pt x="10039" y="5764"/>
                  <a:pt x="10088" y="5728"/>
                  <a:pt x="10076" y="5655"/>
                </a:cubicBezTo>
                <a:cubicBezTo>
                  <a:pt x="10027" y="5242"/>
                  <a:pt x="9954" y="4829"/>
                  <a:pt x="9881" y="4416"/>
                </a:cubicBezTo>
                <a:close/>
                <a:moveTo>
                  <a:pt x="4971" y="1"/>
                </a:moveTo>
                <a:cubicBezTo>
                  <a:pt x="4442" y="1"/>
                  <a:pt x="3931" y="143"/>
                  <a:pt x="3493" y="481"/>
                </a:cubicBezTo>
                <a:cubicBezTo>
                  <a:pt x="3468" y="530"/>
                  <a:pt x="3444" y="578"/>
                  <a:pt x="3468" y="627"/>
                </a:cubicBezTo>
                <a:cubicBezTo>
                  <a:pt x="3857" y="1258"/>
                  <a:pt x="4707" y="1550"/>
                  <a:pt x="5363" y="1817"/>
                </a:cubicBezTo>
                <a:cubicBezTo>
                  <a:pt x="5880" y="2028"/>
                  <a:pt x="6413" y="2163"/>
                  <a:pt x="6949" y="2163"/>
                </a:cubicBezTo>
                <a:cubicBezTo>
                  <a:pt x="7092" y="2163"/>
                  <a:pt x="7236" y="2153"/>
                  <a:pt x="7379" y="2133"/>
                </a:cubicBezTo>
                <a:lnTo>
                  <a:pt x="7379" y="2133"/>
                </a:lnTo>
                <a:cubicBezTo>
                  <a:pt x="7161" y="2230"/>
                  <a:pt x="6942" y="2303"/>
                  <a:pt x="6723" y="2376"/>
                </a:cubicBezTo>
                <a:cubicBezTo>
                  <a:pt x="6707" y="2376"/>
                  <a:pt x="6691" y="2365"/>
                  <a:pt x="6675" y="2365"/>
                </a:cubicBezTo>
                <a:cubicBezTo>
                  <a:pt x="6667" y="2365"/>
                  <a:pt x="6659" y="2368"/>
                  <a:pt x="6651" y="2376"/>
                </a:cubicBezTo>
                <a:cubicBezTo>
                  <a:pt x="6231" y="2416"/>
                  <a:pt x="5807" y="2426"/>
                  <a:pt x="5383" y="2426"/>
                </a:cubicBezTo>
                <a:cubicBezTo>
                  <a:pt x="4973" y="2426"/>
                  <a:pt x="4563" y="2417"/>
                  <a:pt x="4156" y="2417"/>
                </a:cubicBezTo>
                <a:cubicBezTo>
                  <a:pt x="2688" y="2417"/>
                  <a:pt x="1263" y="2536"/>
                  <a:pt x="67" y="3639"/>
                </a:cubicBezTo>
                <a:cubicBezTo>
                  <a:pt x="1" y="3705"/>
                  <a:pt x="76" y="3812"/>
                  <a:pt x="163" y="3812"/>
                </a:cubicBezTo>
                <a:cubicBezTo>
                  <a:pt x="172" y="3812"/>
                  <a:pt x="180" y="3811"/>
                  <a:pt x="189" y="3809"/>
                </a:cubicBezTo>
                <a:cubicBezTo>
                  <a:pt x="205" y="3809"/>
                  <a:pt x="221" y="3820"/>
                  <a:pt x="237" y="3820"/>
                </a:cubicBezTo>
                <a:cubicBezTo>
                  <a:pt x="245" y="3820"/>
                  <a:pt x="254" y="3817"/>
                  <a:pt x="262" y="3809"/>
                </a:cubicBezTo>
                <a:cubicBezTo>
                  <a:pt x="553" y="3906"/>
                  <a:pt x="869" y="3979"/>
                  <a:pt x="1185" y="4052"/>
                </a:cubicBezTo>
                <a:lnTo>
                  <a:pt x="1233" y="4052"/>
                </a:lnTo>
                <a:cubicBezTo>
                  <a:pt x="1670" y="4138"/>
                  <a:pt x="2116" y="4181"/>
                  <a:pt x="2562" y="4181"/>
                </a:cubicBezTo>
                <a:cubicBezTo>
                  <a:pt x="3379" y="4181"/>
                  <a:pt x="4195" y="4035"/>
                  <a:pt x="4950" y="3736"/>
                </a:cubicBezTo>
                <a:cubicBezTo>
                  <a:pt x="4974" y="3736"/>
                  <a:pt x="4999" y="3712"/>
                  <a:pt x="4999" y="3712"/>
                </a:cubicBezTo>
                <a:cubicBezTo>
                  <a:pt x="5169" y="3639"/>
                  <a:pt x="5339" y="3566"/>
                  <a:pt x="5509" y="3469"/>
                </a:cubicBezTo>
                <a:cubicBezTo>
                  <a:pt x="5522" y="3475"/>
                  <a:pt x="5533" y="3478"/>
                  <a:pt x="5543" y="3478"/>
                </a:cubicBezTo>
                <a:cubicBezTo>
                  <a:pt x="5570" y="3478"/>
                  <a:pt x="5588" y="3456"/>
                  <a:pt x="5606" y="3420"/>
                </a:cubicBezTo>
                <a:cubicBezTo>
                  <a:pt x="5995" y="3226"/>
                  <a:pt x="6383" y="2959"/>
                  <a:pt x="6723" y="2667"/>
                </a:cubicBezTo>
                <a:cubicBezTo>
                  <a:pt x="6748" y="2643"/>
                  <a:pt x="6748" y="2619"/>
                  <a:pt x="6748" y="2594"/>
                </a:cubicBezTo>
                <a:cubicBezTo>
                  <a:pt x="7039" y="2497"/>
                  <a:pt x="7355" y="2376"/>
                  <a:pt x="7647" y="2254"/>
                </a:cubicBezTo>
                <a:lnTo>
                  <a:pt x="7647" y="2254"/>
                </a:lnTo>
                <a:cubicBezTo>
                  <a:pt x="7306" y="2813"/>
                  <a:pt x="8084" y="3445"/>
                  <a:pt x="8788" y="3785"/>
                </a:cubicBezTo>
                <a:cubicBezTo>
                  <a:pt x="8580" y="3747"/>
                  <a:pt x="8364" y="3725"/>
                  <a:pt x="8155" y="3725"/>
                </a:cubicBezTo>
                <a:cubicBezTo>
                  <a:pt x="7558" y="3725"/>
                  <a:pt x="7019" y="3900"/>
                  <a:pt x="6893" y="4368"/>
                </a:cubicBezTo>
                <a:cubicBezTo>
                  <a:pt x="6748" y="4926"/>
                  <a:pt x="7258" y="5461"/>
                  <a:pt x="7792" y="5461"/>
                </a:cubicBezTo>
                <a:cubicBezTo>
                  <a:pt x="8375" y="5437"/>
                  <a:pt x="8958" y="5096"/>
                  <a:pt x="9420" y="4708"/>
                </a:cubicBezTo>
                <a:lnTo>
                  <a:pt x="9420" y="4708"/>
                </a:lnTo>
                <a:cubicBezTo>
                  <a:pt x="9323" y="5072"/>
                  <a:pt x="9274" y="5461"/>
                  <a:pt x="9250" y="5801"/>
                </a:cubicBezTo>
                <a:cubicBezTo>
                  <a:pt x="9201" y="6190"/>
                  <a:pt x="9177" y="6918"/>
                  <a:pt x="9638" y="7088"/>
                </a:cubicBezTo>
                <a:cubicBezTo>
                  <a:pt x="9705" y="7111"/>
                  <a:pt x="9772" y="7121"/>
                  <a:pt x="9839" y="7121"/>
                </a:cubicBezTo>
                <a:cubicBezTo>
                  <a:pt x="10285" y="7121"/>
                  <a:pt x="10714" y="6664"/>
                  <a:pt x="10756" y="6262"/>
                </a:cubicBezTo>
                <a:cubicBezTo>
                  <a:pt x="10804" y="5752"/>
                  <a:pt x="10610" y="5218"/>
                  <a:pt x="10343" y="4732"/>
                </a:cubicBezTo>
                <a:lnTo>
                  <a:pt x="10343" y="4732"/>
                </a:lnTo>
                <a:cubicBezTo>
                  <a:pt x="10562" y="4878"/>
                  <a:pt x="10829" y="4999"/>
                  <a:pt x="11072" y="5072"/>
                </a:cubicBezTo>
                <a:cubicBezTo>
                  <a:pt x="11234" y="5123"/>
                  <a:pt x="11455" y="5169"/>
                  <a:pt x="11668" y="5169"/>
                </a:cubicBezTo>
                <a:cubicBezTo>
                  <a:pt x="11966" y="5169"/>
                  <a:pt x="12250" y="5078"/>
                  <a:pt x="12335" y="4781"/>
                </a:cubicBezTo>
                <a:cubicBezTo>
                  <a:pt x="12456" y="4343"/>
                  <a:pt x="12019" y="3955"/>
                  <a:pt x="11630" y="3858"/>
                </a:cubicBezTo>
                <a:cubicBezTo>
                  <a:pt x="11480" y="3822"/>
                  <a:pt x="11330" y="3809"/>
                  <a:pt x="11180" y="3809"/>
                </a:cubicBezTo>
                <a:cubicBezTo>
                  <a:pt x="10820" y="3809"/>
                  <a:pt x="10460" y="3882"/>
                  <a:pt x="10100" y="3882"/>
                </a:cubicBezTo>
                <a:cubicBezTo>
                  <a:pt x="10416" y="3517"/>
                  <a:pt x="10780" y="3202"/>
                  <a:pt x="10975" y="2764"/>
                </a:cubicBezTo>
                <a:cubicBezTo>
                  <a:pt x="11169" y="2303"/>
                  <a:pt x="10999" y="1744"/>
                  <a:pt x="10513" y="1574"/>
                </a:cubicBezTo>
                <a:cubicBezTo>
                  <a:pt x="10413" y="1537"/>
                  <a:pt x="10313" y="1520"/>
                  <a:pt x="10216" y="1520"/>
                </a:cubicBezTo>
                <a:cubicBezTo>
                  <a:pt x="9867" y="1520"/>
                  <a:pt x="9564" y="1747"/>
                  <a:pt x="9468" y="2109"/>
                </a:cubicBezTo>
                <a:cubicBezTo>
                  <a:pt x="9420" y="2327"/>
                  <a:pt x="9396" y="2546"/>
                  <a:pt x="9420" y="2764"/>
                </a:cubicBezTo>
                <a:cubicBezTo>
                  <a:pt x="9323" y="2546"/>
                  <a:pt x="9201" y="2351"/>
                  <a:pt x="9055" y="2181"/>
                </a:cubicBezTo>
                <a:cubicBezTo>
                  <a:pt x="8885" y="2011"/>
                  <a:pt x="8667" y="1890"/>
                  <a:pt x="8448" y="1890"/>
                </a:cubicBezTo>
                <a:cubicBezTo>
                  <a:pt x="8472" y="1817"/>
                  <a:pt x="8448" y="1744"/>
                  <a:pt x="8375" y="1720"/>
                </a:cubicBezTo>
                <a:cubicBezTo>
                  <a:pt x="8375" y="1720"/>
                  <a:pt x="8351" y="1720"/>
                  <a:pt x="8351" y="1696"/>
                </a:cubicBezTo>
                <a:cubicBezTo>
                  <a:pt x="7598" y="806"/>
                  <a:pt x="6232" y="1"/>
                  <a:pt x="4971" y="1"/>
                </a:cubicBezTo>
                <a:close/>
              </a:path>
            </a:pathLst>
          </a:custGeom>
          <a:solidFill>
            <a:srgbClr val="5420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42"/>
          <p:cNvSpPr/>
          <p:nvPr/>
        </p:nvSpPr>
        <p:spPr>
          <a:xfrm>
            <a:off x="604924" y="116250"/>
            <a:ext cx="285888" cy="285552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42"/>
          <p:cNvSpPr/>
          <p:nvPr/>
        </p:nvSpPr>
        <p:spPr>
          <a:xfrm rot="-10257064" flipH="1">
            <a:off x="-322654" y="-394948"/>
            <a:ext cx="1429788" cy="1428056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42"/>
          <p:cNvSpPr/>
          <p:nvPr/>
        </p:nvSpPr>
        <p:spPr>
          <a:xfrm rot="-1511061" flipH="1">
            <a:off x="-5131" y="241486"/>
            <a:ext cx="1024816" cy="796668"/>
          </a:xfrm>
          <a:custGeom>
            <a:avLst/>
            <a:gdLst/>
            <a:ahLst/>
            <a:cxnLst/>
            <a:rect l="l" t="t" r="r" b="b"/>
            <a:pathLst>
              <a:path w="15232" h="11841" extrusionOk="0">
                <a:moveTo>
                  <a:pt x="632" y="753"/>
                </a:moveTo>
                <a:lnTo>
                  <a:pt x="632" y="753"/>
                </a:lnTo>
                <a:cubicBezTo>
                  <a:pt x="681" y="778"/>
                  <a:pt x="729" y="778"/>
                  <a:pt x="754" y="778"/>
                </a:cubicBezTo>
                <a:lnTo>
                  <a:pt x="875" y="778"/>
                </a:lnTo>
                <a:cubicBezTo>
                  <a:pt x="899" y="802"/>
                  <a:pt x="924" y="802"/>
                  <a:pt x="948" y="826"/>
                </a:cubicBezTo>
                <a:cubicBezTo>
                  <a:pt x="875" y="826"/>
                  <a:pt x="826" y="826"/>
                  <a:pt x="778" y="802"/>
                </a:cubicBezTo>
                <a:lnTo>
                  <a:pt x="681" y="802"/>
                </a:lnTo>
                <a:cubicBezTo>
                  <a:pt x="656" y="778"/>
                  <a:pt x="656" y="778"/>
                  <a:pt x="632" y="753"/>
                </a:cubicBezTo>
                <a:close/>
                <a:moveTo>
                  <a:pt x="3814" y="826"/>
                </a:moveTo>
                <a:cubicBezTo>
                  <a:pt x="3863" y="850"/>
                  <a:pt x="3936" y="875"/>
                  <a:pt x="3984" y="875"/>
                </a:cubicBezTo>
                <a:lnTo>
                  <a:pt x="4009" y="875"/>
                </a:lnTo>
                <a:cubicBezTo>
                  <a:pt x="4009" y="875"/>
                  <a:pt x="4009" y="899"/>
                  <a:pt x="4009" y="899"/>
                </a:cubicBezTo>
                <a:cubicBezTo>
                  <a:pt x="3984" y="899"/>
                  <a:pt x="3984" y="875"/>
                  <a:pt x="3960" y="875"/>
                </a:cubicBezTo>
                <a:cubicBezTo>
                  <a:pt x="3912" y="875"/>
                  <a:pt x="3863" y="850"/>
                  <a:pt x="3839" y="850"/>
                </a:cubicBezTo>
                <a:cubicBezTo>
                  <a:pt x="3814" y="850"/>
                  <a:pt x="3814" y="850"/>
                  <a:pt x="3814" y="826"/>
                </a:cubicBezTo>
                <a:close/>
                <a:moveTo>
                  <a:pt x="875" y="1020"/>
                </a:moveTo>
                <a:lnTo>
                  <a:pt x="875" y="1020"/>
                </a:lnTo>
                <a:cubicBezTo>
                  <a:pt x="996" y="1045"/>
                  <a:pt x="1118" y="1045"/>
                  <a:pt x="1264" y="1069"/>
                </a:cubicBezTo>
                <a:cubicBezTo>
                  <a:pt x="1264" y="1069"/>
                  <a:pt x="1264" y="1045"/>
                  <a:pt x="1264" y="1045"/>
                </a:cubicBezTo>
                <a:cubicBezTo>
                  <a:pt x="1288" y="1093"/>
                  <a:pt x="1337" y="1118"/>
                  <a:pt x="1361" y="1142"/>
                </a:cubicBezTo>
                <a:cubicBezTo>
                  <a:pt x="1385" y="1166"/>
                  <a:pt x="1409" y="1166"/>
                  <a:pt x="1434" y="1190"/>
                </a:cubicBezTo>
                <a:cubicBezTo>
                  <a:pt x="1337" y="1190"/>
                  <a:pt x="1250" y="1201"/>
                  <a:pt x="1160" y="1201"/>
                </a:cubicBezTo>
                <a:cubicBezTo>
                  <a:pt x="1115" y="1201"/>
                  <a:pt x="1069" y="1199"/>
                  <a:pt x="1021" y="1190"/>
                </a:cubicBezTo>
                <a:cubicBezTo>
                  <a:pt x="972" y="1142"/>
                  <a:pt x="924" y="1093"/>
                  <a:pt x="875" y="1020"/>
                </a:cubicBezTo>
                <a:close/>
                <a:moveTo>
                  <a:pt x="3839" y="1069"/>
                </a:moveTo>
                <a:cubicBezTo>
                  <a:pt x="3936" y="1093"/>
                  <a:pt x="4057" y="1142"/>
                  <a:pt x="4154" y="1142"/>
                </a:cubicBezTo>
                <a:lnTo>
                  <a:pt x="4179" y="1142"/>
                </a:lnTo>
                <a:cubicBezTo>
                  <a:pt x="4203" y="1190"/>
                  <a:pt x="4203" y="1215"/>
                  <a:pt x="4227" y="1263"/>
                </a:cubicBezTo>
                <a:cubicBezTo>
                  <a:pt x="4203" y="1239"/>
                  <a:pt x="4154" y="1239"/>
                  <a:pt x="4130" y="1215"/>
                </a:cubicBezTo>
                <a:cubicBezTo>
                  <a:pt x="4082" y="1215"/>
                  <a:pt x="4033" y="1190"/>
                  <a:pt x="4009" y="1166"/>
                </a:cubicBezTo>
                <a:cubicBezTo>
                  <a:pt x="3984" y="1166"/>
                  <a:pt x="3960" y="1142"/>
                  <a:pt x="3936" y="1142"/>
                </a:cubicBezTo>
                <a:lnTo>
                  <a:pt x="3887" y="1142"/>
                </a:lnTo>
                <a:lnTo>
                  <a:pt x="3887" y="1118"/>
                </a:lnTo>
                <a:lnTo>
                  <a:pt x="3863" y="1118"/>
                </a:lnTo>
                <a:cubicBezTo>
                  <a:pt x="3863" y="1093"/>
                  <a:pt x="3863" y="1093"/>
                  <a:pt x="3839" y="1069"/>
                </a:cubicBezTo>
                <a:close/>
                <a:moveTo>
                  <a:pt x="1701" y="1385"/>
                </a:moveTo>
                <a:cubicBezTo>
                  <a:pt x="1725" y="1409"/>
                  <a:pt x="1750" y="1433"/>
                  <a:pt x="1798" y="1433"/>
                </a:cubicBezTo>
                <a:cubicBezTo>
                  <a:pt x="1628" y="1458"/>
                  <a:pt x="1482" y="1458"/>
                  <a:pt x="1312" y="1458"/>
                </a:cubicBezTo>
                <a:cubicBezTo>
                  <a:pt x="1288" y="1458"/>
                  <a:pt x="1264" y="1433"/>
                  <a:pt x="1264" y="1409"/>
                </a:cubicBezTo>
                <a:cubicBezTo>
                  <a:pt x="1409" y="1409"/>
                  <a:pt x="1555" y="1385"/>
                  <a:pt x="1701" y="1385"/>
                </a:cubicBezTo>
                <a:close/>
                <a:moveTo>
                  <a:pt x="4009" y="1409"/>
                </a:moveTo>
                <a:lnTo>
                  <a:pt x="4009" y="1409"/>
                </a:lnTo>
                <a:cubicBezTo>
                  <a:pt x="4130" y="1433"/>
                  <a:pt x="4227" y="1482"/>
                  <a:pt x="4349" y="1531"/>
                </a:cubicBezTo>
                <a:lnTo>
                  <a:pt x="4373" y="1531"/>
                </a:lnTo>
                <a:cubicBezTo>
                  <a:pt x="4397" y="1555"/>
                  <a:pt x="4422" y="1579"/>
                  <a:pt x="4422" y="1603"/>
                </a:cubicBezTo>
                <a:cubicBezTo>
                  <a:pt x="4373" y="1579"/>
                  <a:pt x="4349" y="1579"/>
                  <a:pt x="4300" y="1579"/>
                </a:cubicBezTo>
                <a:cubicBezTo>
                  <a:pt x="4227" y="1555"/>
                  <a:pt x="4130" y="1531"/>
                  <a:pt x="4057" y="1506"/>
                </a:cubicBezTo>
                <a:cubicBezTo>
                  <a:pt x="4033" y="1482"/>
                  <a:pt x="4033" y="1433"/>
                  <a:pt x="4009" y="1409"/>
                </a:cubicBezTo>
                <a:close/>
                <a:moveTo>
                  <a:pt x="2065" y="1628"/>
                </a:moveTo>
                <a:cubicBezTo>
                  <a:pt x="2090" y="1628"/>
                  <a:pt x="2114" y="1652"/>
                  <a:pt x="2114" y="1652"/>
                </a:cubicBezTo>
                <a:cubicBezTo>
                  <a:pt x="1968" y="1701"/>
                  <a:pt x="1822" y="1725"/>
                  <a:pt x="1652" y="1725"/>
                </a:cubicBezTo>
                <a:lnTo>
                  <a:pt x="1628" y="1725"/>
                </a:lnTo>
                <a:cubicBezTo>
                  <a:pt x="1604" y="1701"/>
                  <a:pt x="1604" y="1701"/>
                  <a:pt x="1579" y="1676"/>
                </a:cubicBezTo>
                <a:cubicBezTo>
                  <a:pt x="1725" y="1652"/>
                  <a:pt x="1871" y="1652"/>
                  <a:pt x="2041" y="1652"/>
                </a:cubicBezTo>
                <a:cubicBezTo>
                  <a:pt x="2041" y="1652"/>
                  <a:pt x="2065" y="1628"/>
                  <a:pt x="2065" y="1628"/>
                </a:cubicBezTo>
                <a:close/>
                <a:moveTo>
                  <a:pt x="4203" y="1774"/>
                </a:moveTo>
                <a:lnTo>
                  <a:pt x="4203" y="1774"/>
                </a:lnTo>
                <a:cubicBezTo>
                  <a:pt x="4324" y="1798"/>
                  <a:pt x="4446" y="1822"/>
                  <a:pt x="4567" y="1822"/>
                </a:cubicBezTo>
                <a:cubicBezTo>
                  <a:pt x="4567" y="1846"/>
                  <a:pt x="4592" y="1871"/>
                  <a:pt x="4592" y="1895"/>
                </a:cubicBezTo>
                <a:lnTo>
                  <a:pt x="4470" y="1895"/>
                </a:lnTo>
                <a:cubicBezTo>
                  <a:pt x="4446" y="1871"/>
                  <a:pt x="4422" y="1871"/>
                  <a:pt x="4397" y="1871"/>
                </a:cubicBezTo>
                <a:cubicBezTo>
                  <a:pt x="4349" y="1871"/>
                  <a:pt x="4324" y="1846"/>
                  <a:pt x="4276" y="1846"/>
                </a:cubicBezTo>
                <a:cubicBezTo>
                  <a:pt x="4276" y="1822"/>
                  <a:pt x="4252" y="1822"/>
                  <a:pt x="4252" y="1822"/>
                </a:cubicBezTo>
                <a:cubicBezTo>
                  <a:pt x="4227" y="1822"/>
                  <a:pt x="4227" y="1798"/>
                  <a:pt x="4203" y="1774"/>
                </a:cubicBezTo>
                <a:close/>
                <a:moveTo>
                  <a:pt x="2381" y="1822"/>
                </a:moveTo>
                <a:cubicBezTo>
                  <a:pt x="2430" y="1846"/>
                  <a:pt x="2478" y="1871"/>
                  <a:pt x="2551" y="1895"/>
                </a:cubicBezTo>
                <a:cubicBezTo>
                  <a:pt x="2381" y="1944"/>
                  <a:pt x="2235" y="1968"/>
                  <a:pt x="2090" y="2016"/>
                </a:cubicBezTo>
                <a:cubicBezTo>
                  <a:pt x="2017" y="1968"/>
                  <a:pt x="1968" y="1944"/>
                  <a:pt x="1920" y="1919"/>
                </a:cubicBezTo>
                <a:cubicBezTo>
                  <a:pt x="2065" y="1895"/>
                  <a:pt x="2211" y="1871"/>
                  <a:pt x="2333" y="1822"/>
                </a:cubicBezTo>
                <a:close/>
                <a:moveTo>
                  <a:pt x="9066" y="446"/>
                </a:moveTo>
                <a:cubicBezTo>
                  <a:pt x="9184" y="446"/>
                  <a:pt x="9307" y="502"/>
                  <a:pt x="9402" y="559"/>
                </a:cubicBezTo>
                <a:cubicBezTo>
                  <a:pt x="9523" y="632"/>
                  <a:pt x="9572" y="729"/>
                  <a:pt x="9547" y="850"/>
                </a:cubicBezTo>
                <a:cubicBezTo>
                  <a:pt x="9547" y="1142"/>
                  <a:pt x="9256" y="1433"/>
                  <a:pt x="9037" y="1628"/>
                </a:cubicBezTo>
                <a:cubicBezTo>
                  <a:pt x="8891" y="1749"/>
                  <a:pt x="8721" y="1871"/>
                  <a:pt x="8551" y="1968"/>
                </a:cubicBezTo>
                <a:cubicBezTo>
                  <a:pt x="8503" y="1992"/>
                  <a:pt x="8478" y="1992"/>
                  <a:pt x="8430" y="2016"/>
                </a:cubicBezTo>
                <a:cubicBezTo>
                  <a:pt x="8649" y="1774"/>
                  <a:pt x="8843" y="1506"/>
                  <a:pt x="9037" y="1239"/>
                </a:cubicBezTo>
                <a:cubicBezTo>
                  <a:pt x="9086" y="1190"/>
                  <a:pt x="9061" y="1118"/>
                  <a:pt x="9013" y="1093"/>
                </a:cubicBezTo>
                <a:cubicBezTo>
                  <a:pt x="8993" y="1087"/>
                  <a:pt x="8976" y="1084"/>
                  <a:pt x="8960" y="1084"/>
                </a:cubicBezTo>
                <a:cubicBezTo>
                  <a:pt x="8916" y="1084"/>
                  <a:pt x="8885" y="1106"/>
                  <a:pt x="8867" y="1142"/>
                </a:cubicBezTo>
                <a:cubicBezTo>
                  <a:pt x="8673" y="1409"/>
                  <a:pt x="8454" y="1676"/>
                  <a:pt x="8236" y="1919"/>
                </a:cubicBezTo>
                <a:cubicBezTo>
                  <a:pt x="8260" y="1652"/>
                  <a:pt x="8308" y="1409"/>
                  <a:pt x="8406" y="1166"/>
                </a:cubicBezTo>
                <a:cubicBezTo>
                  <a:pt x="8478" y="899"/>
                  <a:pt x="8649" y="510"/>
                  <a:pt x="8964" y="462"/>
                </a:cubicBezTo>
                <a:cubicBezTo>
                  <a:pt x="8997" y="451"/>
                  <a:pt x="9031" y="446"/>
                  <a:pt x="9066" y="446"/>
                </a:cubicBezTo>
                <a:close/>
                <a:moveTo>
                  <a:pt x="6851" y="729"/>
                </a:moveTo>
                <a:cubicBezTo>
                  <a:pt x="6875" y="753"/>
                  <a:pt x="6899" y="753"/>
                  <a:pt x="6924" y="753"/>
                </a:cubicBezTo>
                <a:cubicBezTo>
                  <a:pt x="7191" y="899"/>
                  <a:pt x="7410" y="1166"/>
                  <a:pt x="7580" y="1433"/>
                </a:cubicBezTo>
                <a:cubicBezTo>
                  <a:pt x="7701" y="1579"/>
                  <a:pt x="7798" y="1749"/>
                  <a:pt x="7871" y="1919"/>
                </a:cubicBezTo>
                <a:cubicBezTo>
                  <a:pt x="7871" y="1919"/>
                  <a:pt x="7895" y="1919"/>
                  <a:pt x="7895" y="1944"/>
                </a:cubicBezTo>
                <a:cubicBezTo>
                  <a:pt x="7677" y="1798"/>
                  <a:pt x="7482" y="1652"/>
                  <a:pt x="7288" y="1482"/>
                </a:cubicBezTo>
                <a:cubicBezTo>
                  <a:pt x="7260" y="1468"/>
                  <a:pt x="7232" y="1454"/>
                  <a:pt x="7204" y="1454"/>
                </a:cubicBezTo>
                <a:cubicBezTo>
                  <a:pt x="7183" y="1454"/>
                  <a:pt x="7163" y="1461"/>
                  <a:pt x="7142" y="1482"/>
                </a:cubicBezTo>
                <a:cubicBezTo>
                  <a:pt x="7094" y="1531"/>
                  <a:pt x="7094" y="1603"/>
                  <a:pt x="7142" y="1628"/>
                </a:cubicBezTo>
                <a:cubicBezTo>
                  <a:pt x="7385" y="1822"/>
                  <a:pt x="7628" y="2016"/>
                  <a:pt x="7871" y="2186"/>
                </a:cubicBezTo>
                <a:cubicBezTo>
                  <a:pt x="7580" y="2114"/>
                  <a:pt x="7288" y="2016"/>
                  <a:pt x="7045" y="1871"/>
                </a:cubicBezTo>
                <a:cubicBezTo>
                  <a:pt x="6875" y="1798"/>
                  <a:pt x="6705" y="1676"/>
                  <a:pt x="6584" y="1531"/>
                </a:cubicBezTo>
                <a:cubicBezTo>
                  <a:pt x="6462" y="1385"/>
                  <a:pt x="6462" y="1239"/>
                  <a:pt x="6511" y="1069"/>
                </a:cubicBezTo>
                <a:cubicBezTo>
                  <a:pt x="6511" y="996"/>
                  <a:pt x="6535" y="923"/>
                  <a:pt x="6584" y="850"/>
                </a:cubicBezTo>
                <a:cubicBezTo>
                  <a:pt x="6608" y="802"/>
                  <a:pt x="6632" y="778"/>
                  <a:pt x="6681" y="753"/>
                </a:cubicBezTo>
                <a:cubicBezTo>
                  <a:pt x="6705" y="729"/>
                  <a:pt x="6729" y="729"/>
                  <a:pt x="6778" y="729"/>
                </a:cubicBezTo>
                <a:close/>
                <a:moveTo>
                  <a:pt x="2794" y="2041"/>
                </a:moveTo>
                <a:cubicBezTo>
                  <a:pt x="2818" y="2065"/>
                  <a:pt x="2843" y="2065"/>
                  <a:pt x="2843" y="2089"/>
                </a:cubicBezTo>
                <a:cubicBezTo>
                  <a:pt x="2745" y="2114"/>
                  <a:pt x="2624" y="2162"/>
                  <a:pt x="2503" y="2186"/>
                </a:cubicBezTo>
                <a:cubicBezTo>
                  <a:pt x="2478" y="2186"/>
                  <a:pt x="2478" y="2186"/>
                  <a:pt x="2454" y="2211"/>
                </a:cubicBezTo>
                <a:cubicBezTo>
                  <a:pt x="2430" y="2186"/>
                  <a:pt x="2405" y="2186"/>
                  <a:pt x="2381" y="2162"/>
                </a:cubicBezTo>
                <a:cubicBezTo>
                  <a:pt x="2503" y="2138"/>
                  <a:pt x="2624" y="2114"/>
                  <a:pt x="2770" y="2065"/>
                </a:cubicBezTo>
                <a:cubicBezTo>
                  <a:pt x="2770" y="2065"/>
                  <a:pt x="2794" y="2065"/>
                  <a:pt x="2794" y="2041"/>
                </a:cubicBezTo>
                <a:close/>
                <a:moveTo>
                  <a:pt x="4422" y="2089"/>
                </a:moveTo>
                <a:cubicBezTo>
                  <a:pt x="4446" y="2089"/>
                  <a:pt x="4446" y="2089"/>
                  <a:pt x="4470" y="2114"/>
                </a:cubicBezTo>
                <a:lnTo>
                  <a:pt x="4616" y="2114"/>
                </a:lnTo>
                <a:lnTo>
                  <a:pt x="4665" y="2138"/>
                </a:lnTo>
                <a:lnTo>
                  <a:pt x="4737" y="2138"/>
                </a:lnTo>
                <a:cubicBezTo>
                  <a:pt x="4762" y="2162"/>
                  <a:pt x="4786" y="2211"/>
                  <a:pt x="4810" y="2235"/>
                </a:cubicBezTo>
                <a:lnTo>
                  <a:pt x="4762" y="2235"/>
                </a:lnTo>
                <a:cubicBezTo>
                  <a:pt x="4665" y="2211"/>
                  <a:pt x="4592" y="2186"/>
                  <a:pt x="4495" y="2186"/>
                </a:cubicBezTo>
                <a:cubicBezTo>
                  <a:pt x="4470" y="2138"/>
                  <a:pt x="4446" y="2114"/>
                  <a:pt x="4422" y="2089"/>
                </a:cubicBezTo>
                <a:close/>
                <a:moveTo>
                  <a:pt x="656" y="389"/>
                </a:moveTo>
                <a:lnTo>
                  <a:pt x="656" y="389"/>
                </a:lnTo>
                <a:cubicBezTo>
                  <a:pt x="1312" y="462"/>
                  <a:pt x="1895" y="753"/>
                  <a:pt x="2430" y="1190"/>
                </a:cubicBezTo>
                <a:cubicBezTo>
                  <a:pt x="2867" y="1531"/>
                  <a:pt x="3280" y="1919"/>
                  <a:pt x="3717" y="2284"/>
                </a:cubicBezTo>
                <a:cubicBezTo>
                  <a:pt x="3329" y="2089"/>
                  <a:pt x="2940" y="1895"/>
                  <a:pt x="2575" y="1676"/>
                </a:cubicBezTo>
                <a:cubicBezTo>
                  <a:pt x="2162" y="1433"/>
                  <a:pt x="1750" y="1166"/>
                  <a:pt x="1361" y="875"/>
                </a:cubicBezTo>
                <a:cubicBezTo>
                  <a:pt x="1142" y="680"/>
                  <a:pt x="899" y="510"/>
                  <a:pt x="656" y="389"/>
                </a:cubicBezTo>
                <a:close/>
                <a:moveTo>
                  <a:pt x="3134" y="2211"/>
                </a:moveTo>
                <a:cubicBezTo>
                  <a:pt x="3134" y="2235"/>
                  <a:pt x="3158" y="2235"/>
                  <a:pt x="3183" y="2259"/>
                </a:cubicBezTo>
                <a:cubicBezTo>
                  <a:pt x="3086" y="2284"/>
                  <a:pt x="2964" y="2332"/>
                  <a:pt x="2843" y="2357"/>
                </a:cubicBezTo>
                <a:cubicBezTo>
                  <a:pt x="2818" y="2357"/>
                  <a:pt x="2794" y="2332"/>
                  <a:pt x="2770" y="2332"/>
                </a:cubicBezTo>
                <a:cubicBezTo>
                  <a:pt x="2867" y="2284"/>
                  <a:pt x="2988" y="2259"/>
                  <a:pt x="3086" y="2235"/>
                </a:cubicBezTo>
                <a:cubicBezTo>
                  <a:pt x="3110" y="2235"/>
                  <a:pt x="3110" y="2235"/>
                  <a:pt x="3134" y="2211"/>
                </a:cubicBezTo>
                <a:close/>
                <a:moveTo>
                  <a:pt x="3450" y="2381"/>
                </a:moveTo>
                <a:lnTo>
                  <a:pt x="3499" y="2405"/>
                </a:lnTo>
                <a:lnTo>
                  <a:pt x="3474" y="2405"/>
                </a:lnTo>
                <a:cubicBezTo>
                  <a:pt x="3426" y="2429"/>
                  <a:pt x="3353" y="2454"/>
                  <a:pt x="3280" y="2478"/>
                </a:cubicBezTo>
                <a:lnTo>
                  <a:pt x="3231" y="2478"/>
                </a:lnTo>
                <a:cubicBezTo>
                  <a:pt x="3304" y="2454"/>
                  <a:pt x="3377" y="2405"/>
                  <a:pt x="3450" y="2381"/>
                </a:cubicBezTo>
                <a:close/>
                <a:moveTo>
                  <a:pt x="4737" y="2429"/>
                </a:moveTo>
                <a:cubicBezTo>
                  <a:pt x="4786" y="2429"/>
                  <a:pt x="4810" y="2454"/>
                  <a:pt x="4859" y="2454"/>
                </a:cubicBezTo>
                <a:lnTo>
                  <a:pt x="4908" y="2454"/>
                </a:lnTo>
                <a:cubicBezTo>
                  <a:pt x="4932" y="2454"/>
                  <a:pt x="4932" y="2454"/>
                  <a:pt x="4956" y="2478"/>
                </a:cubicBezTo>
                <a:cubicBezTo>
                  <a:pt x="4980" y="2502"/>
                  <a:pt x="5005" y="2527"/>
                  <a:pt x="5029" y="2551"/>
                </a:cubicBezTo>
                <a:lnTo>
                  <a:pt x="4883" y="2527"/>
                </a:lnTo>
                <a:cubicBezTo>
                  <a:pt x="4883" y="2514"/>
                  <a:pt x="4877" y="2508"/>
                  <a:pt x="4868" y="2508"/>
                </a:cubicBezTo>
                <a:cubicBezTo>
                  <a:pt x="4859" y="2508"/>
                  <a:pt x="4847" y="2514"/>
                  <a:pt x="4835" y="2527"/>
                </a:cubicBezTo>
                <a:cubicBezTo>
                  <a:pt x="4810" y="2502"/>
                  <a:pt x="4786" y="2454"/>
                  <a:pt x="4737" y="2429"/>
                </a:cubicBezTo>
                <a:close/>
                <a:moveTo>
                  <a:pt x="3766" y="2527"/>
                </a:moveTo>
                <a:cubicBezTo>
                  <a:pt x="3790" y="2551"/>
                  <a:pt x="3814" y="2551"/>
                  <a:pt x="3839" y="2575"/>
                </a:cubicBezTo>
                <a:cubicBezTo>
                  <a:pt x="3790" y="2575"/>
                  <a:pt x="3741" y="2551"/>
                  <a:pt x="3693" y="2551"/>
                </a:cubicBezTo>
                <a:cubicBezTo>
                  <a:pt x="3717" y="2551"/>
                  <a:pt x="3741" y="2551"/>
                  <a:pt x="3766" y="2527"/>
                </a:cubicBezTo>
                <a:close/>
                <a:moveTo>
                  <a:pt x="3766" y="243"/>
                </a:moveTo>
                <a:cubicBezTo>
                  <a:pt x="4300" y="340"/>
                  <a:pt x="4689" y="802"/>
                  <a:pt x="4956" y="1239"/>
                </a:cubicBezTo>
                <a:cubicBezTo>
                  <a:pt x="5223" y="1676"/>
                  <a:pt x="5418" y="2186"/>
                  <a:pt x="5466" y="2721"/>
                </a:cubicBezTo>
                <a:cubicBezTo>
                  <a:pt x="4835" y="2089"/>
                  <a:pt x="4543" y="1215"/>
                  <a:pt x="4009" y="535"/>
                </a:cubicBezTo>
                <a:cubicBezTo>
                  <a:pt x="4009" y="510"/>
                  <a:pt x="3984" y="486"/>
                  <a:pt x="3960" y="462"/>
                </a:cubicBezTo>
                <a:cubicBezTo>
                  <a:pt x="3912" y="389"/>
                  <a:pt x="3839" y="316"/>
                  <a:pt x="3766" y="243"/>
                </a:cubicBezTo>
                <a:close/>
                <a:moveTo>
                  <a:pt x="9708" y="2021"/>
                </a:moveTo>
                <a:cubicBezTo>
                  <a:pt x="9785" y="2021"/>
                  <a:pt x="9861" y="2027"/>
                  <a:pt x="9936" y="2041"/>
                </a:cubicBezTo>
                <a:cubicBezTo>
                  <a:pt x="10033" y="2065"/>
                  <a:pt x="10130" y="2089"/>
                  <a:pt x="10203" y="2162"/>
                </a:cubicBezTo>
                <a:cubicBezTo>
                  <a:pt x="10228" y="2186"/>
                  <a:pt x="10228" y="2211"/>
                  <a:pt x="10252" y="2259"/>
                </a:cubicBezTo>
                <a:cubicBezTo>
                  <a:pt x="10252" y="2284"/>
                  <a:pt x="10252" y="2332"/>
                  <a:pt x="10252" y="2381"/>
                </a:cubicBezTo>
                <a:cubicBezTo>
                  <a:pt x="10228" y="2527"/>
                  <a:pt x="10155" y="2697"/>
                  <a:pt x="10009" y="2769"/>
                </a:cubicBezTo>
                <a:cubicBezTo>
                  <a:pt x="9938" y="2826"/>
                  <a:pt x="9842" y="2850"/>
                  <a:pt x="9745" y="2850"/>
                </a:cubicBezTo>
                <a:cubicBezTo>
                  <a:pt x="9676" y="2850"/>
                  <a:pt x="9608" y="2838"/>
                  <a:pt x="9547" y="2818"/>
                </a:cubicBezTo>
                <a:cubicBezTo>
                  <a:pt x="9256" y="2769"/>
                  <a:pt x="8989" y="2624"/>
                  <a:pt x="8746" y="2478"/>
                </a:cubicBezTo>
                <a:lnTo>
                  <a:pt x="8746" y="2478"/>
                </a:lnTo>
                <a:cubicBezTo>
                  <a:pt x="9061" y="2527"/>
                  <a:pt x="9402" y="2527"/>
                  <a:pt x="9742" y="2551"/>
                </a:cubicBezTo>
                <a:cubicBezTo>
                  <a:pt x="9749" y="2552"/>
                  <a:pt x="9757" y="2553"/>
                  <a:pt x="9763" y="2553"/>
                </a:cubicBezTo>
                <a:cubicBezTo>
                  <a:pt x="9887" y="2553"/>
                  <a:pt x="9880" y="2357"/>
                  <a:pt x="9742" y="2357"/>
                </a:cubicBezTo>
                <a:cubicBezTo>
                  <a:pt x="9402" y="2308"/>
                  <a:pt x="9061" y="2308"/>
                  <a:pt x="8721" y="2259"/>
                </a:cubicBezTo>
                <a:cubicBezTo>
                  <a:pt x="8721" y="2259"/>
                  <a:pt x="8746" y="2235"/>
                  <a:pt x="8746" y="2235"/>
                </a:cubicBezTo>
                <a:cubicBezTo>
                  <a:pt x="8867" y="2186"/>
                  <a:pt x="8989" y="2138"/>
                  <a:pt x="9134" y="2114"/>
                </a:cubicBezTo>
                <a:cubicBezTo>
                  <a:pt x="9309" y="2061"/>
                  <a:pt x="9510" y="2021"/>
                  <a:pt x="9708" y="2021"/>
                </a:cubicBezTo>
                <a:close/>
                <a:moveTo>
                  <a:pt x="8114" y="2697"/>
                </a:moveTo>
                <a:cubicBezTo>
                  <a:pt x="8114" y="2818"/>
                  <a:pt x="8114" y="2940"/>
                  <a:pt x="8114" y="3061"/>
                </a:cubicBezTo>
                <a:cubicBezTo>
                  <a:pt x="8066" y="3012"/>
                  <a:pt x="7993" y="2964"/>
                  <a:pt x="7895" y="2940"/>
                </a:cubicBezTo>
                <a:cubicBezTo>
                  <a:pt x="7944" y="2891"/>
                  <a:pt x="7968" y="2867"/>
                  <a:pt x="7993" y="2818"/>
                </a:cubicBezTo>
                <a:cubicBezTo>
                  <a:pt x="8017" y="2794"/>
                  <a:pt x="8066" y="2745"/>
                  <a:pt x="8114" y="2697"/>
                </a:cubicBezTo>
                <a:close/>
                <a:moveTo>
                  <a:pt x="6632" y="2915"/>
                </a:moveTo>
                <a:cubicBezTo>
                  <a:pt x="6632" y="3037"/>
                  <a:pt x="6608" y="3182"/>
                  <a:pt x="6584" y="3328"/>
                </a:cubicBezTo>
                <a:cubicBezTo>
                  <a:pt x="6559" y="3328"/>
                  <a:pt x="6559" y="3304"/>
                  <a:pt x="6559" y="3304"/>
                </a:cubicBezTo>
                <a:cubicBezTo>
                  <a:pt x="6462" y="3231"/>
                  <a:pt x="6487" y="3110"/>
                  <a:pt x="6559" y="3012"/>
                </a:cubicBezTo>
                <a:cubicBezTo>
                  <a:pt x="6584" y="2988"/>
                  <a:pt x="6608" y="2940"/>
                  <a:pt x="6632" y="2915"/>
                </a:cubicBezTo>
                <a:close/>
                <a:moveTo>
                  <a:pt x="7704" y="2460"/>
                </a:moveTo>
                <a:cubicBezTo>
                  <a:pt x="7762" y="2460"/>
                  <a:pt x="7823" y="2466"/>
                  <a:pt x="7871" y="2478"/>
                </a:cubicBezTo>
                <a:cubicBezTo>
                  <a:pt x="7604" y="2624"/>
                  <a:pt x="7288" y="2745"/>
                  <a:pt x="7021" y="2915"/>
                </a:cubicBezTo>
                <a:cubicBezTo>
                  <a:pt x="6939" y="2977"/>
                  <a:pt x="6996" y="3126"/>
                  <a:pt x="7089" y="3126"/>
                </a:cubicBezTo>
                <a:cubicBezTo>
                  <a:pt x="7106" y="3126"/>
                  <a:pt x="7124" y="3121"/>
                  <a:pt x="7142" y="3110"/>
                </a:cubicBezTo>
                <a:cubicBezTo>
                  <a:pt x="7337" y="2964"/>
                  <a:pt x="7555" y="2867"/>
                  <a:pt x="7774" y="2769"/>
                </a:cubicBezTo>
                <a:lnTo>
                  <a:pt x="7774" y="2769"/>
                </a:lnTo>
                <a:cubicBezTo>
                  <a:pt x="7725" y="2818"/>
                  <a:pt x="7677" y="2867"/>
                  <a:pt x="7628" y="2940"/>
                </a:cubicBezTo>
                <a:cubicBezTo>
                  <a:pt x="7385" y="3012"/>
                  <a:pt x="7142" y="3182"/>
                  <a:pt x="6972" y="3353"/>
                </a:cubicBezTo>
                <a:cubicBezTo>
                  <a:pt x="6948" y="3377"/>
                  <a:pt x="6924" y="3401"/>
                  <a:pt x="6899" y="3425"/>
                </a:cubicBezTo>
                <a:lnTo>
                  <a:pt x="6778" y="3425"/>
                </a:lnTo>
                <a:cubicBezTo>
                  <a:pt x="6827" y="3207"/>
                  <a:pt x="6875" y="2964"/>
                  <a:pt x="6875" y="2745"/>
                </a:cubicBezTo>
                <a:cubicBezTo>
                  <a:pt x="6875" y="2721"/>
                  <a:pt x="6899" y="2721"/>
                  <a:pt x="6924" y="2697"/>
                </a:cubicBezTo>
                <a:cubicBezTo>
                  <a:pt x="7118" y="2599"/>
                  <a:pt x="7337" y="2527"/>
                  <a:pt x="7555" y="2478"/>
                </a:cubicBezTo>
                <a:cubicBezTo>
                  <a:pt x="7592" y="2466"/>
                  <a:pt x="7646" y="2460"/>
                  <a:pt x="7704" y="2460"/>
                </a:cubicBezTo>
                <a:close/>
                <a:moveTo>
                  <a:pt x="8066" y="3644"/>
                </a:moveTo>
                <a:cubicBezTo>
                  <a:pt x="8041" y="3790"/>
                  <a:pt x="7944" y="3911"/>
                  <a:pt x="7823" y="3984"/>
                </a:cubicBezTo>
                <a:cubicBezTo>
                  <a:pt x="7823" y="3960"/>
                  <a:pt x="7823" y="3911"/>
                  <a:pt x="7823" y="3887"/>
                </a:cubicBezTo>
                <a:cubicBezTo>
                  <a:pt x="7847" y="3814"/>
                  <a:pt x="7895" y="3693"/>
                  <a:pt x="7968" y="3644"/>
                </a:cubicBezTo>
                <a:close/>
                <a:moveTo>
                  <a:pt x="6239" y="2245"/>
                </a:moveTo>
                <a:cubicBezTo>
                  <a:pt x="6397" y="2245"/>
                  <a:pt x="6548" y="2323"/>
                  <a:pt x="6608" y="2502"/>
                </a:cubicBezTo>
                <a:cubicBezTo>
                  <a:pt x="6608" y="2527"/>
                  <a:pt x="6608" y="2599"/>
                  <a:pt x="6632" y="2648"/>
                </a:cubicBezTo>
                <a:cubicBezTo>
                  <a:pt x="6511" y="2721"/>
                  <a:pt x="6414" y="2818"/>
                  <a:pt x="6365" y="2915"/>
                </a:cubicBezTo>
                <a:cubicBezTo>
                  <a:pt x="6341" y="2940"/>
                  <a:pt x="6341" y="2964"/>
                  <a:pt x="6341" y="2988"/>
                </a:cubicBezTo>
                <a:cubicBezTo>
                  <a:pt x="6320" y="2948"/>
                  <a:pt x="6283" y="2928"/>
                  <a:pt x="6247" y="2928"/>
                </a:cubicBezTo>
                <a:cubicBezTo>
                  <a:pt x="6196" y="2928"/>
                  <a:pt x="6146" y="2966"/>
                  <a:pt x="6146" y="3037"/>
                </a:cubicBezTo>
                <a:cubicBezTo>
                  <a:pt x="6146" y="3377"/>
                  <a:pt x="6098" y="3717"/>
                  <a:pt x="6074" y="4057"/>
                </a:cubicBezTo>
                <a:cubicBezTo>
                  <a:pt x="5928" y="3814"/>
                  <a:pt x="5806" y="3547"/>
                  <a:pt x="5733" y="3255"/>
                </a:cubicBezTo>
                <a:cubicBezTo>
                  <a:pt x="5733" y="3182"/>
                  <a:pt x="5709" y="3110"/>
                  <a:pt x="5709" y="3037"/>
                </a:cubicBezTo>
                <a:cubicBezTo>
                  <a:pt x="5661" y="2769"/>
                  <a:pt x="5685" y="2478"/>
                  <a:pt x="5952" y="2332"/>
                </a:cubicBezTo>
                <a:cubicBezTo>
                  <a:pt x="6036" y="2276"/>
                  <a:pt x="6139" y="2245"/>
                  <a:pt x="6239" y="2245"/>
                </a:cubicBezTo>
                <a:close/>
                <a:moveTo>
                  <a:pt x="6341" y="3377"/>
                </a:moveTo>
                <a:cubicBezTo>
                  <a:pt x="6389" y="3450"/>
                  <a:pt x="6438" y="3498"/>
                  <a:pt x="6511" y="3547"/>
                </a:cubicBezTo>
                <a:cubicBezTo>
                  <a:pt x="6462" y="3717"/>
                  <a:pt x="6389" y="3911"/>
                  <a:pt x="6268" y="4057"/>
                </a:cubicBezTo>
                <a:cubicBezTo>
                  <a:pt x="6316" y="3838"/>
                  <a:pt x="6341" y="3595"/>
                  <a:pt x="6341" y="3377"/>
                </a:cubicBezTo>
                <a:close/>
                <a:moveTo>
                  <a:pt x="8454" y="2624"/>
                </a:moveTo>
                <a:cubicBezTo>
                  <a:pt x="8649" y="2745"/>
                  <a:pt x="8819" y="2891"/>
                  <a:pt x="8989" y="3061"/>
                </a:cubicBezTo>
                <a:cubicBezTo>
                  <a:pt x="9183" y="3207"/>
                  <a:pt x="9377" y="3450"/>
                  <a:pt x="9353" y="3693"/>
                </a:cubicBezTo>
                <a:cubicBezTo>
                  <a:pt x="9207" y="3717"/>
                  <a:pt x="9086" y="3814"/>
                  <a:pt x="8964" y="3911"/>
                </a:cubicBezTo>
                <a:cubicBezTo>
                  <a:pt x="8940" y="3960"/>
                  <a:pt x="8891" y="4008"/>
                  <a:pt x="8867" y="4057"/>
                </a:cubicBezTo>
                <a:cubicBezTo>
                  <a:pt x="8746" y="4057"/>
                  <a:pt x="8624" y="4008"/>
                  <a:pt x="8551" y="3911"/>
                </a:cubicBezTo>
                <a:cubicBezTo>
                  <a:pt x="8527" y="3887"/>
                  <a:pt x="8503" y="3863"/>
                  <a:pt x="8503" y="3838"/>
                </a:cubicBezTo>
                <a:cubicBezTo>
                  <a:pt x="8478" y="3790"/>
                  <a:pt x="8454" y="3741"/>
                  <a:pt x="8430" y="3693"/>
                </a:cubicBezTo>
                <a:cubicBezTo>
                  <a:pt x="8357" y="3547"/>
                  <a:pt x="8333" y="3377"/>
                  <a:pt x="8333" y="3207"/>
                </a:cubicBezTo>
                <a:cubicBezTo>
                  <a:pt x="8333" y="3085"/>
                  <a:pt x="8333" y="2940"/>
                  <a:pt x="8333" y="2794"/>
                </a:cubicBezTo>
                <a:cubicBezTo>
                  <a:pt x="8406" y="2988"/>
                  <a:pt x="8503" y="3182"/>
                  <a:pt x="8576" y="3377"/>
                </a:cubicBezTo>
                <a:cubicBezTo>
                  <a:pt x="8595" y="3434"/>
                  <a:pt x="8640" y="3458"/>
                  <a:pt x="8685" y="3458"/>
                </a:cubicBezTo>
                <a:cubicBezTo>
                  <a:pt x="8755" y="3458"/>
                  <a:pt x="8824" y="3402"/>
                  <a:pt x="8794" y="3328"/>
                </a:cubicBezTo>
                <a:cubicBezTo>
                  <a:pt x="8697" y="3085"/>
                  <a:pt x="8576" y="2842"/>
                  <a:pt x="8454" y="2624"/>
                </a:cubicBezTo>
                <a:close/>
                <a:moveTo>
                  <a:pt x="7788" y="3124"/>
                </a:moveTo>
                <a:cubicBezTo>
                  <a:pt x="7847" y="3124"/>
                  <a:pt x="7908" y="3147"/>
                  <a:pt x="7944" y="3182"/>
                </a:cubicBezTo>
                <a:cubicBezTo>
                  <a:pt x="8017" y="3255"/>
                  <a:pt x="8041" y="3328"/>
                  <a:pt x="8066" y="3425"/>
                </a:cubicBezTo>
                <a:lnTo>
                  <a:pt x="7968" y="3425"/>
                </a:lnTo>
                <a:cubicBezTo>
                  <a:pt x="7871" y="3450"/>
                  <a:pt x="7798" y="3523"/>
                  <a:pt x="7725" y="3595"/>
                </a:cubicBezTo>
                <a:cubicBezTo>
                  <a:pt x="7708" y="3561"/>
                  <a:pt x="7679" y="3527"/>
                  <a:pt x="7637" y="3527"/>
                </a:cubicBezTo>
                <a:cubicBezTo>
                  <a:pt x="7620" y="3527"/>
                  <a:pt x="7601" y="3533"/>
                  <a:pt x="7580" y="3547"/>
                </a:cubicBezTo>
                <a:cubicBezTo>
                  <a:pt x="7264" y="3717"/>
                  <a:pt x="6972" y="3911"/>
                  <a:pt x="6657" y="4081"/>
                </a:cubicBezTo>
                <a:cubicBezTo>
                  <a:pt x="6729" y="3911"/>
                  <a:pt x="6875" y="3765"/>
                  <a:pt x="6972" y="3644"/>
                </a:cubicBezTo>
                <a:lnTo>
                  <a:pt x="6997" y="3620"/>
                </a:lnTo>
                <a:cubicBezTo>
                  <a:pt x="7240" y="3571"/>
                  <a:pt x="7434" y="3425"/>
                  <a:pt x="7604" y="3255"/>
                </a:cubicBezTo>
                <a:cubicBezTo>
                  <a:pt x="7653" y="3231"/>
                  <a:pt x="7677" y="3182"/>
                  <a:pt x="7725" y="3134"/>
                </a:cubicBezTo>
                <a:cubicBezTo>
                  <a:pt x="7745" y="3127"/>
                  <a:pt x="7766" y="3124"/>
                  <a:pt x="7788" y="3124"/>
                </a:cubicBezTo>
                <a:close/>
                <a:moveTo>
                  <a:pt x="7653" y="3765"/>
                </a:moveTo>
                <a:lnTo>
                  <a:pt x="7653" y="3765"/>
                </a:lnTo>
                <a:cubicBezTo>
                  <a:pt x="7604" y="3863"/>
                  <a:pt x="7604" y="3960"/>
                  <a:pt x="7628" y="4081"/>
                </a:cubicBezTo>
                <a:cubicBezTo>
                  <a:pt x="7580" y="4106"/>
                  <a:pt x="7531" y="4106"/>
                  <a:pt x="7507" y="4130"/>
                </a:cubicBezTo>
                <a:cubicBezTo>
                  <a:pt x="7264" y="4178"/>
                  <a:pt x="7045" y="4227"/>
                  <a:pt x="6802" y="4227"/>
                </a:cubicBezTo>
                <a:cubicBezTo>
                  <a:pt x="7094" y="4081"/>
                  <a:pt x="7361" y="3911"/>
                  <a:pt x="7653" y="3765"/>
                </a:cubicBezTo>
                <a:close/>
                <a:moveTo>
                  <a:pt x="8600" y="4203"/>
                </a:moveTo>
                <a:cubicBezTo>
                  <a:pt x="8649" y="4227"/>
                  <a:pt x="8673" y="4227"/>
                  <a:pt x="8721" y="4251"/>
                </a:cubicBezTo>
                <a:cubicBezTo>
                  <a:pt x="8697" y="4300"/>
                  <a:pt x="8649" y="4348"/>
                  <a:pt x="8624" y="4397"/>
                </a:cubicBezTo>
                <a:cubicBezTo>
                  <a:pt x="8624" y="4324"/>
                  <a:pt x="8624" y="4276"/>
                  <a:pt x="8600" y="4203"/>
                </a:cubicBezTo>
                <a:close/>
                <a:moveTo>
                  <a:pt x="7701" y="4276"/>
                </a:moveTo>
                <a:cubicBezTo>
                  <a:pt x="7725" y="4348"/>
                  <a:pt x="7774" y="4397"/>
                  <a:pt x="7798" y="4446"/>
                </a:cubicBezTo>
                <a:cubicBezTo>
                  <a:pt x="7750" y="4421"/>
                  <a:pt x="7677" y="4421"/>
                  <a:pt x="7604" y="4397"/>
                </a:cubicBezTo>
                <a:cubicBezTo>
                  <a:pt x="7555" y="4373"/>
                  <a:pt x="7482" y="4373"/>
                  <a:pt x="7434" y="4373"/>
                </a:cubicBezTo>
                <a:cubicBezTo>
                  <a:pt x="7458" y="4348"/>
                  <a:pt x="7482" y="4348"/>
                  <a:pt x="7507" y="4348"/>
                </a:cubicBezTo>
                <a:cubicBezTo>
                  <a:pt x="7580" y="4324"/>
                  <a:pt x="7628" y="4300"/>
                  <a:pt x="7701" y="4276"/>
                </a:cubicBezTo>
                <a:close/>
                <a:moveTo>
                  <a:pt x="8017" y="4130"/>
                </a:moveTo>
                <a:cubicBezTo>
                  <a:pt x="8066" y="4276"/>
                  <a:pt x="8114" y="4397"/>
                  <a:pt x="8138" y="4543"/>
                </a:cubicBezTo>
                <a:lnTo>
                  <a:pt x="8090" y="4470"/>
                </a:lnTo>
                <a:cubicBezTo>
                  <a:pt x="8017" y="4397"/>
                  <a:pt x="7944" y="4300"/>
                  <a:pt x="7895" y="4203"/>
                </a:cubicBezTo>
                <a:cubicBezTo>
                  <a:pt x="7944" y="4178"/>
                  <a:pt x="7968" y="4154"/>
                  <a:pt x="7993" y="4130"/>
                </a:cubicBezTo>
                <a:close/>
                <a:moveTo>
                  <a:pt x="8260" y="3814"/>
                </a:moveTo>
                <a:cubicBezTo>
                  <a:pt x="8260" y="3863"/>
                  <a:pt x="8284" y="3911"/>
                  <a:pt x="8308" y="3936"/>
                </a:cubicBezTo>
                <a:cubicBezTo>
                  <a:pt x="8333" y="4008"/>
                  <a:pt x="8357" y="4057"/>
                  <a:pt x="8357" y="4106"/>
                </a:cubicBezTo>
                <a:cubicBezTo>
                  <a:pt x="8406" y="4251"/>
                  <a:pt x="8430" y="4421"/>
                  <a:pt x="8430" y="4567"/>
                </a:cubicBezTo>
                <a:cubicBezTo>
                  <a:pt x="8430" y="4567"/>
                  <a:pt x="8406" y="4640"/>
                  <a:pt x="8406" y="4664"/>
                </a:cubicBezTo>
                <a:cubicBezTo>
                  <a:pt x="8333" y="4470"/>
                  <a:pt x="8284" y="4227"/>
                  <a:pt x="8187" y="4033"/>
                </a:cubicBezTo>
                <a:cubicBezTo>
                  <a:pt x="8187" y="4008"/>
                  <a:pt x="8163" y="4008"/>
                  <a:pt x="8138" y="3984"/>
                </a:cubicBezTo>
                <a:cubicBezTo>
                  <a:pt x="8187" y="3936"/>
                  <a:pt x="8236" y="3887"/>
                  <a:pt x="8260" y="3814"/>
                </a:cubicBezTo>
                <a:close/>
                <a:moveTo>
                  <a:pt x="4448" y="3835"/>
                </a:moveTo>
                <a:cubicBezTo>
                  <a:pt x="4730" y="3835"/>
                  <a:pt x="5011" y="3924"/>
                  <a:pt x="5272" y="4033"/>
                </a:cubicBezTo>
                <a:cubicBezTo>
                  <a:pt x="5442" y="4081"/>
                  <a:pt x="5636" y="4178"/>
                  <a:pt x="5806" y="4276"/>
                </a:cubicBezTo>
                <a:cubicBezTo>
                  <a:pt x="5539" y="4251"/>
                  <a:pt x="5272" y="4251"/>
                  <a:pt x="5005" y="4227"/>
                </a:cubicBezTo>
                <a:cubicBezTo>
                  <a:pt x="4956" y="4227"/>
                  <a:pt x="4908" y="4276"/>
                  <a:pt x="4908" y="4348"/>
                </a:cubicBezTo>
                <a:cubicBezTo>
                  <a:pt x="4908" y="4397"/>
                  <a:pt x="4956" y="4446"/>
                  <a:pt x="5005" y="4446"/>
                </a:cubicBezTo>
                <a:cubicBezTo>
                  <a:pt x="5320" y="4470"/>
                  <a:pt x="5612" y="4470"/>
                  <a:pt x="5903" y="4470"/>
                </a:cubicBezTo>
                <a:cubicBezTo>
                  <a:pt x="5612" y="4616"/>
                  <a:pt x="5296" y="4689"/>
                  <a:pt x="4980" y="4713"/>
                </a:cubicBezTo>
                <a:cubicBezTo>
                  <a:pt x="4916" y="4721"/>
                  <a:pt x="4848" y="4726"/>
                  <a:pt x="4781" y="4726"/>
                </a:cubicBezTo>
                <a:cubicBezTo>
                  <a:pt x="4646" y="4726"/>
                  <a:pt x="4511" y="4705"/>
                  <a:pt x="4397" y="4640"/>
                </a:cubicBezTo>
                <a:cubicBezTo>
                  <a:pt x="4227" y="4567"/>
                  <a:pt x="4154" y="4421"/>
                  <a:pt x="4106" y="4251"/>
                </a:cubicBezTo>
                <a:cubicBezTo>
                  <a:pt x="4082" y="4178"/>
                  <a:pt x="4057" y="4130"/>
                  <a:pt x="4057" y="4057"/>
                </a:cubicBezTo>
                <a:cubicBezTo>
                  <a:pt x="4082" y="4008"/>
                  <a:pt x="4082" y="3960"/>
                  <a:pt x="4106" y="3936"/>
                </a:cubicBezTo>
                <a:cubicBezTo>
                  <a:pt x="4154" y="3887"/>
                  <a:pt x="4252" y="3838"/>
                  <a:pt x="4349" y="3838"/>
                </a:cubicBezTo>
                <a:cubicBezTo>
                  <a:pt x="4382" y="3836"/>
                  <a:pt x="4415" y="3835"/>
                  <a:pt x="4448" y="3835"/>
                </a:cubicBezTo>
                <a:close/>
                <a:moveTo>
                  <a:pt x="9596" y="3887"/>
                </a:moveTo>
                <a:cubicBezTo>
                  <a:pt x="9620" y="3911"/>
                  <a:pt x="9645" y="3911"/>
                  <a:pt x="9693" y="3936"/>
                </a:cubicBezTo>
                <a:cubicBezTo>
                  <a:pt x="9717" y="3960"/>
                  <a:pt x="9742" y="3960"/>
                  <a:pt x="9766" y="3984"/>
                </a:cubicBezTo>
                <a:cubicBezTo>
                  <a:pt x="9790" y="3984"/>
                  <a:pt x="9790" y="4008"/>
                  <a:pt x="9815" y="4008"/>
                </a:cubicBezTo>
                <a:cubicBezTo>
                  <a:pt x="9790" y="4008"/>
                  <a:pt x="9815" y="4033"/>
                  <a:pt x="9839" y="4033"/>
                </a:cubicBezTo>
                <a:lnTo>
                  <a:pt x="9863" y="4057"/>
                </a:lnTo>
                <a:cubicBezTo>
                  <a:pt x="9863" y="4081"/>
                  <a:pt x="9863" y="4081"/>
                  <a:pt x="9863" y="4081"/>
                </a:cubicBezTo>
                <a:cubicBezTo>
                  <a:pt x="9863" y="4081"/>
                  <a:pt x="9887" y="4106"/>
                  <a:pt x="9887" y="4106"/>
                </a:cubicBezTo>
                <a:lnTo>
                  <a:pt x="9887" y="4130"/>
                </a:lnTo>
                <a:lnTo>
                  <a:pt x="9887" y="4154"/>
                </a:lnTo>
                <a:cubicBezTo>
                  <a:pt x="9887" y="4154"/>
                  <a:pt x="9887" y="4154"/>
                  <a:pt x="9863" y="4178"/>
                </a:cubicBezTo>
                <a:cubicBezTo>
                  <a:pt x="9863" y="4178"/>
                  <a:pt x="9863" y="4203"/>
                  <a:pt x="9863" y="4203"/>
                </a:cubicBezTo>
                <a:cubicBezTo>
                  <a:pt x="9839" y="4227"/>
                  <a:pt x="9839" y="4251"/>
                  <a:pt x="9815" y="4276"/>
                </a:cubicBezTo>
                <a:cubicBezTo>
                  <a:pt x="9790" y="4300"/>
                  <a:pt x="9790" y="4300"/>
                  <a:pt x="9790" y="4324"/>
                </a:cubicBezTo>
                <a:cubicBezTo>
                  <a:pt x="9766" y="4324"/>
                  <a:pt x="9742" y="4348"/>
                  <a:pt x="9717" y="4373"/>
                </a:cubicBezTo>
                <a:cubicBezTo>
                  <a:pt x="9669" y="4421"/>
                  <a:pt x="9645" y="4446"/>
                  <a:pt x="9572" y="4470"/>
                </a:cubicBezTo>
                <a:cubicBezTo>
                  <a:pt x="9474" y="4543"/>
                  <a:pt x="9353" y="4616"/>
                  <a:pt x="9232" y="4689"/>
                </a:cubicBezTo>
                <a:cubicBezTo>
                  <a:pt x="9134" y="4737"/>
                  <a:pt x="9013" y="4761"/>
                  <a:pt x="8916" y="4810"/>
                </a:cubicBezTo>
                <a:cubicBezTo>
                  <a:pt x="9013" y="4689"/>
                  <a:pt x="9159" y="4567"/>
                  <a:pt x="9280" y="4470"/>
                </a:cubicBezTo>
                <a:cubicBezTo>
                  <a:pt x="9304" y="4421"/>
                  <a:pt x="9304" y="4348"/>
                  <a:pt x="9280" y="4324"/>
                </a:cubicBezTo>
                <a:cubicBezTo>
                  <a:pt x="9256" y="4300"/>
                  <a:pt x="9225" y="4288"/>
                  <a:pt x="9195" y="4288"/>
                </a:cubicBezTo>
                <a:cubicBezTo>
                  <a:pt x="9165" y="4288"/>
                  <a:pt x="9134" y="4300"/>
                  <a:pt x="9110" y="4324"/>
                </a:cubicBezTo>
                <a:cubicBezTo>
                  <a:pt x="8989" y="4446"/>
                  <a:pt x="8843" y="4567"/>
                  <a:pt x="8721" y="4689"/>
                </a:cubicBezTo>
                <a:cubicBezTo>
                  <a:pt x="8770" y="4543"/>
                  <a:pt x="8867" y="4397"/>
                  <a:pt x="8964" y="4276"/>
                </a:cubicBezTo>
                <a:cubicBezTo>
                  <a:pt x="9134" y="4251"/>
                  <a:pt x="9280" y="4203"/>
                  <a:pt x="9402" y="4081"/>
                </a:cubicBezTo>
                <a:cubicBezTo>
                  <a:pt x="9450" y="4033"/>
                  <a:pt x="9499" y="3960"/>
                  <a:pt x="9523" y="3887"/>
                </a:cubicBezTo>
                <a:close/>
                <a:moveTo>
                  <a:pt x="6657" y="4519"/>
                </a:moveTo>
                <a:cubicBezTo>
                  <a:pt x="6875" y="4519"/>
                  <a:pt x="7118" y="4519"/>
                  <a:pt x="7337" y="4567"/>
                </a:cubicBezTo>
                <a:cubicBezTo>
                  <a:pt x="7580" y="4591"/>
                  <a:pt x="7895" y="4640"/>
                  <a:pt x="8017" y="4883"/>
                </a:cubicBezTo>
                <a:cubicBezTo>
                  <a:pt x="7920" y="4859"/>
                  <a:pt x="7823" y="4834"/>
                  <a:pt x="7750" y="4834"/>
                </a:cubicBezTo>
                <a:lnTo>
                  <a:pt x="7555" y="4834"/>
                </a:lnTo>
                <a:cubicBezTo>
                  <a:pt x="7410" y="4737"/>
                  <a:pt x="7240" y="4664"/>
                  <a:pt x="7094" y="4591"/>
                </a:cubicBezTo>
                <a:cubicBezTo>
                  <a:pt x="7081" y="4587"/>
                  <a:pt x="7069" y="4585"/>
                  <a:pt x="7058" y="4585"/>
                </a:cubicBezTo>
                <a:cubicBezTo>
                  <a:pt x="7005" y="4585"/>
                  <a:pt x="6972" y="4629"/>
                  <a:pt x="6972" y="4689"/>
                </a:cubicBezTo>
                <a:cubicBezTo>
                  <a:pt x="6851" y="4616"/>
                  <a:pt x="6754" y="4567"/>
                  <a:pt x="6657" y="4519"/>
                </a:cubicBezTo>
                <a:close/>
                <a:moveTo>
                  <a:pt x="6657" y="4737"/>
                </a:moveTo>
                <a:lnTo>
                  <a:pt x="6657" y="4737"/>
                </a:lnTo>
                <a:cubicBezTo>
                  <a:pt x="6778" y="4810"/>
                  <a:pt x="6924" y="4883"/>
                  <a:pt x="7045" y="4980"/>
                </a:cubicBezTo>
                <a:lnTo>
                  <a:pt x="7021" y="4980"/>
                </a:lnTo>
                <a:cubicBezTo>
                  <a:pt x="6997" y="5029"/>
                  <a:pt x="6948" y="5077"/>
                  <a:pt x="6924" y="5126"/>
                </a:cubicBezTo>
                <a:cubicBezTo>
                  <a:pt x="6924" y="5126"/>
                  <a:pt x="6924" y="5102"/>
                  <a:pt x="6924" y="5102"/>
                </a:cubicBezTo>
                <a:cubicBezTo>
                  <a:pt x="6827" y="5004"/>
                  <a:pt x="6729" y="4859"/>
                  <a:pt x="6657" y="4737"/>
                </a:cubicBezTo>
                <a:close/>
                <a:moveTo>
                  <a:pt x="8843" y="5174"/>
                </a:moveTo>
                <a:cubicBezTo>
                  <a:pt x="8891" y="5174"/>
                  <a:pt x="8891" y="5174"/>
                  <a:pt x="8940" y="5199"/>
                </a:cubicBezTo>
                <a:lnTo>
                  <a:pt x="8867" y="5199"/>
                </a:lnTo>
                <a:cubicBezTo>
                  <a:pt x="8867" y="5174"/>
                  <a:pt x="8867" y="5174"/>
                  <a:pt x="8843" y="5174"/>
                </a:cubicBezTo>
                <a:close/>
                <a:moveTo>
                  <a:pt x="7944" y="5320"/>
                </a:moveTo>
                <a:cubicBezTo>
                  <a:pt x="7944" y="5320"/>
                  <a:pt x="7968" y="5320"/>
                  <a:pt x="7968" y="5344"/>
                </a:cubicBezTo>
                <a:cubicBezTo>
                  <a:pt x="7968" y="5344"/>
                  <a:pt x="7944" y="5369"/>
                  <a:pt x="7920" y="5393"/>
                </a:cubicBezTo>
                <a:cubicBezTo>
                  <a:pt x="7920" y="5369"/>
                  <a:pt x="7920" y="5344"/>
                  <a:pt x="7920" y="5320"/>
                </a:cubicBezTo>
                <a:close/>
                <a:moveTo>
                  <a:pt x="11369" y="5199"/>
                </a:moveTo>
                <a:cubicBezTo>
                  <a:pt x="11345" y="5223"/>
                  <a:pt x="11296" y="5247"/>
                  <a:pt x="11272" y="5272"/>
                </a:cubicBezTo>
                <a:cubicBezTo>
                  <a:pt x="11175" y="5320"/>
                  <a:pt x="11102" y="5369"/>
                  <a:pt x="11005" y="5393"/>
                </a:cubicBezTo>
                <a:cubicBezTo>
                  <a:pt x="10908" y="5393"/>
                  <a:pt x="10835" y="5369"/>
                  <a:pt x="10738" y="5344"/>
                </a:cubicBezTo>
                <a:cubicBezTo>
                  <a:pt x="10932" y="5272"/>
                  <a:pt x="11151" y="5223"/>
                  <a:pt x="11369" y="5199"/>
                </a:cubicBezTo>
                <a:close/>
                <a:moveTo>
                  <a:pt x="7507" y="5029"/>
                </a:moveTo>
                <a:cubicBezTo>
                  <a:pt x="7555" y="5077"/>
                  <a:pt x="7604" y="5102"/>
                  <a:pt x="7677" y="5126"/>
                </a:cubicBezTo>
                <a:cubicBezTo>
                  <a:pt x="7677" y="5150"/>
                  <a:pt x="7677" y="5150"/>
                  <a:pt x="7677" y="5150"/>
                </a:cubicBezTo>
                <a:lnTo>
                  <a:pt x="7580" y="5174"/>
                </a:lnTo>
                <a:cubicBezTo>
                  <a:pt x="7531" y="5174"/>
                  <a:pt x="7507" y="5247"/>
                  <a:pt x="7507" y="5296"/>
                </a:cubicBezTo>
                <a:cubicBezTo>
                  <a:pt x="7531" y="5369"/>
                  <a:pt x="7580" y="5393"/>
                  <a:pt x="7653" y="5393"/>
                </a:cubicBezTo>
                <a:cubicBezTo>
                  <a:pt x="7677" y="5369"/>
                  <a:pt x="7677" y="5369"/>
                  <a:pt x="7701" y="5369"/>
                </a:cubicBezTo>
                <a:cubicBezTo>
                  <a:pt x="7701" y="5417"/>
                  <a:pt x="7725" y="5466"/>
                  <a:pt x="7725" y="5515"/>
                </a:cubicBezTo>
                <a:cubicBezTo>
                  <a:pt x="7677" y="5539"/>
                  <a:pt x="7628" y="5539"/>
                  <a:pt x="7555" y="5539"/>
                </a:cubicBezTo>
                <a:cubicBezTo>
                  <a:pt x="7541" y="5541"/>
                  <a:pt x="7526" y="5542"/>
                  <a:pt x="7511" y="5542"/>
                </a:cubicBezTo>
                <a:cubicBezTo>
                  <a:pt x="7356" y="5542"/>
                  <a:pt x="7205" y="5429"/>
                  <a:pt x="7094" y="5296"/>
                </a:cubicBezTo>
                <a:cubicBezTo>
                  <a:pt x="7094" y="5247"/>
                  <a:pt x="7142" y="5174"/>
                  <a:pt x="7191" y="5150"/>
                </a:cubicBezTo>
                <a:cubicBezTo>
                  <a:pt x="7215" y="5126"/>
                  <a:pt x="7240" y="5126"/>
                  <a:pt x="7264" y="5102"/>
                </a:cubicBezTo>
                <a:cubicBezTo>
                  <a:pt x="7288" y="5102"/>
                  <a:pt x="7337" y="5077"/>
                  <a:pt x="7361" y="5053"/>
                </a:cubicBezTo>
                <a:cubicBezTo>
                  <a:pt x="7410" y="5053"/>
                  <a:pt x="7458" y="5029"/>
                  <a:pt x="7507" y="5029"/>
                </a:cubicBezTo>
                <a:close/>
                <a:moveTo>
                  <a:pt x="11758" y="5199"/>
                </a:moveTo>
                <a:cubicBezTo>
                  <a:pt x="11928" y="5223"/>
                  <a:pt x="12098" y="5247"/>
                  <a:pt x="12268" y="5296"/>
                </a:cubicBezTo>
                <a:lnTo>
                  <a:pt x="12244" y="5296"/>
                </a:lnTo>
                <a:cubicBezTo>
                  <a:pt x="12195" y="5320"/>
                  <a:pt x="12147" y="5344"/>
                  <a:pt x="12098" y="5393"/>
                </a:cubicBezTo>
                <a:cubicBezTo>
                  <a:pt x="12001" y="5442"/>
                  <a:pt x="11904" y="5490"/>
                  <a:pt x="11807" y="5563"/>
                </a:cubicBezTo>
                <a:cubicBezTo>
                  <a:pt x="11661" y="5539"/>
                  <a:pt x="11491" y="5515"/>
                  <a:pt x="11345" y="5466"/>
                </a:cubicBezTo>
                <a:cubicBezTo>
                  <a:pt x="11491" y="5393"/>
                  <a:pt x="11612" y="5296"/>
                  <a:pt x="11758" y="5199"/>
                </a:cubicBezTo>
                <a:close/>
                <a:moveTo>
                  <a:pt x="7118" y="5612"/>
                </a:moveTo>
                <a:lnTo>
                  <a:pt x="7118" y="5612"/>
                </a:lnTo>
                <a:cubicBezTo>
                  <a:pt x="7215" y="5660"/>
                  <a:pt x="7288" y="5709"/>
                  <a:pt x="7361" y="5733"/>
                </a:cubicBezTo>
                <a:cubicBezTo>
                  <a:pt x="7312" y="5733"/>
                  <a:pt x="7264" y="5733"/>
                  <a:pt x="7191" y="5685"/>
                </a:cubicBezTo>
                <a:cubicBezTo>
                  <a:pt x="7167" y="5660"/>
                  <a:pt x="7142" y="5636"/>
                  <a:pt x="7118" y="5612"/>
                </a:cubicBezTo>
                <a:close/>
                <a:moveTo>
                  <a:pt x="12511" y="5369"/>
                </a:moveTo>
                <a:cubicBezTo>
                  <a:pt x="12681" y="5442"/>
                  <a:pt x="12827" y="5515"/>
                  <a:pt x="12973" y="5612"/>
                </a:cubicBezTo>
                <a:cubicBezTo>
                  <a:pt x="12948" y="5636"/>
                  <a:pt x="12948" y="5636"/>
                  <a:pt x="12924" y="5660"/>
                </a:cubicBezTo>
                <a:cubicBezTo>
                  <a:pt x="12900" y="5660"/>
                  <a:pt x="12875" y="5685"/>
                  <a:pt x="12851" y="5709"/>
                </a:cubicBezTo>
                <a:cubicBezTo>
                  <a:pt x="12851" y="5733"/>
                  <a:pt x="12827" y="5733"/>
                  <a:pt x="12827" y="5733"/>
                </a:cubicBezTo>
                <a:cubicBezTo>
                  <a:pt x="12730" y="5709"/>
                  <a:pt x="12632" y="5709"/>
                  <a:pt x="12511" y="5685"/>
                </a:cubicBezTo>
                <a:cubicBezTo>
                  <a:pt x="12390" y="5660"/>
                  <a:pt x="12244" y="5636"/>
                  <a:pt x="12122" y="5612"/>
                </a:cubicBezTo>
                <a:cubicBezTo>
                  <a:pt x="12147" y="5612"/>
                  <a:pt x="12195" y="5587"/>
                  <a:pt x="12219" y="5563"/>
                </a:cubicBezTo>
                <a:cubicBezTo>
                  <a:pt x="12317" y="5515"/>
                  <a:pt x="12414" y="5442"/>
                  <a:pt x="12511" y="5369"/>
                </a:cubicBezTo>
                <a:close/>
                <a:moveTo>
                  <a:pt x="13143" y="5733"/>
                </a:moveTo>
                <a:cubicBezTo>
                  <a:pt x="13191" y="5782"/>
                  <a:pt x="13240" y="5806"/>
                  <a:pt x="13264" y="5855"/>
                </a:cubicBezTo>
                <a:cubicBezTo>
                  <a:pt x="13215" y="5830"/>
                  <a:pt x="13143" y="5806"/>
                  <a:pt x="13094" y="5806"/>
                </a:cubicBezTo>
                <a:cubicBezTo>
                  <a:pt x="13094" y="5782"/>
                  <a:pt x="13094" y="5782"/>
                  <a:pt x="13118" y="5782"/>
                </a:cubicBezTo>
                <a:cubicBezTo>
                  <a:pt x="13118" y="5757"/>
                  <a:pt x="13143" y="5757"/>
                  <a:pt x="13143" y="5733"/>
                </a:cubicBezTo>
                <a:close/>
                <a:moveTo>
                  <a:pt x="10543" y="5539"/>
                </a:moveTo>
                <a:cubicBezTo>
                  <a:pt x="10640" y="5539"/>
                  <a:pt x="10762" y="5563"/>
                  <a:pt x="10859" y="5587"/>
                </a:cubicBezTo>
                <a:lnTo>
                  <a:pt x="10883" y="5587"/>
                </a:lnTo>
                <a:cubicBezTo>
                  <a:pt x="10883" y="5587"/>
                  <a:pt x="10883" y="5612"/>
                  <a:pt x="10883" y="5612"/>
                </a:cubicBezTo>
                <a:cubicBezTo>
                  <a:pt x="10883" y="5612"/>
                  <a:pt x="10883" y="5636"/>
                  <a:pt x="10883" y="5636"/>
                </a:cubicBezTo>
                <a:cubicBezTo>
                  <a:pt x="10956" y="5733"/>
                  <a:pt x="11053" y="5830"/>
                  <a:pt x="11126" y="5927"/>
                </a:cubicBezTo>
                <a:cubicBezTo>
                  <a:pt x="10908" y="5830"/>
                  <a:pt x="10713" y="5709"/>
                  <a:pt x="10543" y="5539"/>
                </a:cubicBezTo>
                <a:close/>
                <a:moveTo>
                  <a:pt x="12924" y="5976"/>
                </a:moveTo>
                <a:cubicBezTo>
                  <a:pt x="13070" y="6000"/>
                  <a:pt x="13191" y="6049"/>
                  <a:pt x="13313" y="6098"/>
                </a:cubicBezTo>
                <a:lnTo>
                  <a:pt x="13045" y="6098"/>
                </a:lnTo>
                <a:cubicBezTo>
                  <a:pt x="13021" y="6098"/>
                  <a:pt x="13021" y="6098"/>
                  <a:pt x="13021" y="6073"/>
                </a:cubicBezTo>
                <a:cubicBezTo>
                  <a:pt x="13021" y="6081"/>
                  <a:pt x="13021" y="6084"/>
                  <a:pt x="13020" y="6084"/>
                </a:cubicBezTo>
                <a:cubicBezTo>
                  <a:pt x="13018" y="6084"/>
                  <a:pt x="13013" y="6073"/>
                  <a:pt x="12997" y="6073"/>
                </a:cubicBezTo>
                <a:cubicBezTo>
                  <a:pt x="12997" y="6073"/>
                  <a:pt x="12973" y="6049"/>
                  <a:pt x="12973" y="6049"/>
                </a:cubicBezTo>
                <a:lnTo>
                  <a:pt x="12948" y="6025"/>
                </a:lnTo>
                <a:cubicBezTo>
                  <a:pt x="12948" y="6025"/>
                  <a:pt x="12924" y="6000"/>
                  <a:pt x="12924" y="6000"/>
                </a:cubicBezTo>
                <a:cubicBezTo>
                  <a:pt x="12924" y="5976"/>
                  <a:pt x="12924" y="5976"/>
                  <a:pt x="12924" y="5976"/>
                </a:cubicBezTo>
                <a:close/>
                <a:moveTo>
                  <a:pt x="11199" y="5660"/>
                </a:moveTo>
                <a:lnTo>
                  <a:pt x="11199" y="5660"/>
                </a:lnTo>
                <a:cubicBezTo>
                  <a:pt x="11369" y="5709"/>
                  <a:pt x="11564" y="5733"/>
                  <a:pt x="11758" y="5782"/>
                </a:cubicBezTo>
                <a:cubicBezTo>
                  <a:pt x="11782" y="5782"/>
                  <a:pt x="11782" y="5806"/>
                  <a:pt x="11782" y="5830"/>
                </a:cubicBezTo>
                <a:cubicBezTo>
                  <a:pt x="11855" y="5927"/>
                  <a:pt x="11928" y="6025"/>
                  <a:pt x="12001" y="6122"/>
                </a:cubicBezTo>
                <a:cubicBezTo>
                  <a:pt x="11831" y="6098"/>
                  <a:pt x="11661" y="6073"/>
                  <a:pt x="11466" y="6049"/>
                </a:cubicBezTo>
                <a:cubicBezTo>
                  <a:pt x="11466" y="6025"/>
                  <a:pt x="11466" y="6025"/>
                  <a:pt x="11466" y="6025"/>
                </a:cubicBezTo>
                <a:cubicBezTo>
                  <a:pt x="11369" y="5903"/>
                  <a:pt x="11272" y="5782"/>
                  <a:pt x="11199" y="5660"/>
                </a:cubicBezTo>
                <a:close/>
                <a:moveTo>
                  <a:pt x="12049" y="5830"/>
                </a:moveTo>
                <a:cubicBezTo>
                  <a:pt x="12147" y="5830"/>
                  <a:pt x="12244" y="5855"/>
                  <a:pt x="12317" y="5879"/>
                </a:cubicBezTo>
                <a:cubicBezTo>
                  <a:pt x="12462" y="5879"/>
                  <a:pt x="12584" y="5903"/>
                  <a:pt x="12705" y="5927"/>
                </a:cubicBezTo>
                <a:cubicBezTo>
                  <a:pt x="12705" y="6000"/>
                  <a:pt x="12705" y="6073"/>
                  <a:pt x="12754" y="6122"/>
                </a:cubicBezTo>
                <a:lnTo>
                  <a:pt x="12292" y="6122"/>
                </a:lnTo>
                <a:cubicBezTo>
                  <a:pt x="12219" y="6025"/>
                  <a:pt x="12147" y="5927"/>
                  <a:pt x="12049" y="5830"/>
                </a:cubicBezTo>
                <a:close/>
                <a:moveTo>
                  <a:pt x="6098" y="4713"/>
                </a:moveTo>
                <a:cubicBezTo>
                  <a:pt x="5928" y="5004"/>
                  <a:pt x="5758" y="5296"/>
                  <a:pt x="5636" y="5612"/>
                </a:cubicBezTo>
                <a:cubicBezTo>
                  <a:pt x="5612" y="5660"/>
                  <a:pt x="5661" y="5709"/>
                  <a:pt x="5709" y="5733"/>
                </a:cubicBezTo>
                <a:cubicBezTo>
                  <a:pt x="5718" y="5738"/>
                  <a:pt x="5727" y="5740"/>
                  <a:pt x="5736" y="5740"/>
                </a:cubicBezTo>
                <a:cubicBezTo>
                  <a:pt x="5775" y="5740"/>
                  <a:pt x="5811" y="5700"/>
                  <a:pt x="5831" y="5660"/>
                </a:cubicBezTo>
                <a:cubicBezTo>
                  <a:pt x="5928" y="5442"/>
                  <a:pt x="6049" y="5223"/>
                  <a:pt x="6171" y="5029"/>
                </a:cubicBezTo>
                <a:lnTo>
                  <a:pt x="6171" y="5029"/>
                </a:lnTo>
                <a:cubicBezTo>
                  <a:pt x="6146" y="5102"/>
                  <a:pt x="6146" y="5150"/>
                  <a:pt x="6146" y="5223"/>
                </a:cubicBezTo>
                <a:cubicBezTo>
                  <a:pt x="6098" y="5490"/>
                  <a:pt x="6074" y="5806"/>
                  <a:pt x="5879" y="6025"/>
                </a:cubicBezTo>
                <a:cubicBezTo>
                  <a:pt x="5790" y="6114"/>
                  <a:pt x="5647" y="6183"/>
                  <a:pt x="5525" y="6183"/>
                </a:cubicBezTo>
                <a:cubicBezTo>
                  <a:pt x="5414" y="6183"/>
                  <a:pt x="5319" y="6126"/>
                  <a:pt x="5296" y="5976"/>
                </a:cubicBezTo>
                <a:cubicBezTo>
                  <a:pt x="5272" y="5806"/>
                  <a:pt x="5320" y="5660"/>
                  <a:pt x="5393" y="5515"/>
                </a:cubicBezTo>
                <a:cubicBezTo>
                  <a:pt x="5491" y="5296"/>
                  <a:pt x="5636" y="5126"/>
                  <a:pt x="5782" y="4956"/>
                </a:cubicBezTo>
                <a:cubicBezTo>
                  <a:pt x="5855" y="4859"/>
                  <a:pt x="5976" y="4786"/>
                  <a:pt x="6098" y="4713"/>
                </a:cubicBezTo>
                <a:close/>
                <a:moveTo>
                  <a:pt x="9225" y="5407"/>
                </a:moveTo>
                <a:cubicBezTo>
                  <a:pt x="9283" y="5407"/>
                  <a:pt x="9337" y="5417"/>
                  <a:pt x="9402" y="5417"/>
                </a:cubicBezTo>
                <a:cubicBezTo>
                  <a:pt x="9499" y="5466"/>
                  <a:pt x="9596" y="5539"/>
                  <a:pt x="9669" y="5636"/>
                </a:cubicBezTo>
                <a:cubicBezTo>
                  <a:pt x="9742" y="5709"/>
                  <a:pt x="9790" y="5806"/>
                  <a:pt x="9790" y="5927"/>
                </a:cubicBezTo>
                <a:cubicBezTo>
                  <a:pt x="9766" y="6025"/>
                  <a:pt x="9693" y="6170"/>
                  <a:pt x="9620" y="6219"/>
                </a:cubicBezTo>
                <a:cubicBezTo>
                  <a:pt x="9596" y="6219"/>
                  <a:pt x="9572" y="6243"/>
                  <a:pt x="9572" y="6243"/>
                </a:cubicBezTo>
                <a:cubicBezTo>
                  <a:pt x="9572" y="6243"/>
                  <a:pt x="9547" y="6243"/>
                  <a:pt x="9547" y="6268"/>
                </a:cubicBezTo>
                <a:lnTo>
                  <a:pt x="9450" y="6268"/>
                </a:lnTo>
                <a:cubicBezTo>
                  <a:pt x="9426" y="6243"/>
                  <a:pt x="9426" y="6243"/>
                  <a:pt x="9426" y="6243"/>
                </a:cubicBezTo>
                <a:cubicBezTo>
                  <a:pt x="9280" y="6122"/>
                  <a:pt x="9134" y="5976"/>
                  <a:pt x="8989" y="5855"/>
                </a:cubicBezTo>
                <a:cubicBezTo>
                  <a:pt x="8964" y="5806"/>
                  <a:pt x="8940" y="5782"/>
                  <a:pt x="8916" y="5757"/>
                </a:cubicBezTo>
                <a:cubicBezTo>
                  <a:pt x="8843" y="5636"/>
                  <a:pt x="8794" y="5515"/>
                  <a:pt x="8746" y="5417"/>
                </a:cubicBezTo>
                <a:lnTo>
                  <a:pt x="8770" y="5417"/>
                </a:lnTo>
                <a:cubicBezTo>
                  <a:pt x="8891" y="5563"/>
                  <a:pt x="9037" y="5709"/>
                  <a:pt x="9183" y="5855"/>
                </a:cubicBezTo>
                <a:cubicBezTo>
                  <a:pt x="9203" y="5875"/>
                  <a:pt x="9226" y="5884"/>
                  <a:pt x="9248" y="5884"/>
                </a:cubicBezTo>
                <a:cubicBezTo>
                  <a:pt x="9331" y="5884"/>
                  <a:pt x="9405" y="5761"/>
                  <a:pt x="9329" y="5685"/>
                </a:cubicBezTo>
                <a:cubicBezTo>
                  <a:pt x="9232" y="5612"/>
                  <a:pt x="9159" y="5515"/>
                  <a:pt x="9061" y="5417"/>
                </a:cubicBezTo>
                <a:lnTo>
                  <a:pt x="9134" y="5417"/>
                </a:lnTo>
                <a:cubicBezTo>
                  <a:pt x="9167" y="5409"/>
                  <a:pt x="9196" y="5407"/>
                  <a:pt x="9225" y="5407"/>
                </a:cubicBezTo>
                <a:close/>
                <a:moveTo>
                  <a:pt x="8236" y="5539"/>
                </a:moveTo>
                <a:cubicBezTo>
                  <a:pt x="8163" y="5757"/>
                  <a:pt x="8114" y="5976"/>
                  <a:pt x="8066" y="6195"/>
                </a:cubicBezTo>
                <a:cubicBezTo>
                  <a:pt x="8037" y="6267"/>
                  <a:pt x="8103" y="6314"/>
                  <a:pt x="8166" y="6314"/>
                </a:cubicBezTo>
                <a:cubicBezTo>
                  <a:pt x="8209" y="6314"/>
                  <a:pt x="8250" y="6292"/>
                  <a:pt x="8260" y="6243"/>
                </a:cubicBezTo>
                <a:cubicBezTo>
                  <a:pt x="8308" y="6049"/>
                  <a:pt x="8357" y="5855"/>
                  <a:pt x="8406" y="5660"/>
                </a:cubicBezTo>
                <a:cubicBezTo>
                  <a:pt x="8430" y="5685"/>
                  <a:pt x="8454" y="5685"/>
                  <a:pt x="8478" y="5709"/>
                </a:cubicBezTo>
                <a:cubicBezTo>
                  <a:pt x="8478" y="5733"/>
                  <a:pt x="8478" y="5757"/>
                  <a:pt x="8478" y="5782"/>
                </a:cubicBezTo>
                <a:cubicBezTo>
                  <a:pt x="8503" y="6000"/>
                  <a:pt x="8503" y="6219"/>
                  <a:pt x="8430" y="6413"/>
                </a:cubicBezTo>
                <a:cubicBezTo>
                  <a:pt x="8406" y="6438"/>
                  <a:pt x="8406" y="6486"/>
                  <a:pt x="8381" y="6510"/>
                </a:cubicBezTo>
                <a:cubicBezTo>
                  <a:pt x="8381" y="6535"/>
                  <a:pt x="8357" y="6535"/>
                  <a:pt x="8381" y="6535"/>
                </a:cubicBezTo>
                <a:cubicBezTo>
                  <a:pt x="8357" y="6535"/>
                  <a:pt x="8357" y="6535"/>
                  <a:pt x="8357" y="6559"/>
                </a:cubicBezTo>
                <a:lnTo>
                  <a:pt x="8333" y="6559"/>
                </a:lnTo>
                <a:lnTo>
                  <a:pt x="8333" y="6583"/>
                </a:lnTo>
                <a:lnTo>
                  <a:pt x="8284" y="6583"/>
                </a:lnTo>
                <a:cubicBezTo>
                  <a:pt x="8284" y="6583"/>
                  <a:pt x="8260" y="6608"/>
                  <a:pt x="8260" y="6608"/>
                </a:cubicBezTo>
                <a:lnTo>
                  <a:pt x="8211" y="6608"/>
                </a:lnTo>
                <a:cubicBezTo>
                  <a:pt x="8187" y="6608"/>
                  <a:pt x="8163" y="6583"/>
                  <a:pt x="8138" y="6583"/>
                </a:cubicBezTo>
                <a:cubicBezTo>
                  <a:pt x="8114" y="6583"/>
                  <a:pt x="8090" y="6559"/>
                  <a:pt x="8041" y="6535"/>
                </a:cubicBezTo>
                <a:cubicBezTo>
                  <a:pt x="8041" y="6316"/>
                  <a:pt x="8017" y="6098"/>
                  <a:pt x="7993" y="5903"/>
                </a:cubicBezTo>
                <a:cubicBezTo>
                  <a:pt x="8066" y="5782"/>
                  <a:pt x="8138" y="5660"/>
                  <a:pt x="8236" y="5539"/>
                </a:cubicBezTo>
                <a:close/>
                <a:moveTo>
                  <a:pt x="12502" y="7210"/>
                </a:moveTo>
                <a:cubicBezTo>
                  <a:pt x="12537" y="7210"/>
                  <a:pt x="12572" y="7212"/>
                  <a:pt x="12608" y="7215"/>
                </a:cubicBezTo>
                <a:cubicBezTo>
                  <a:pt x="12851" y="7239"/>
                  <a:pt x="13094" y="7312"/>
                  <a:pt x="13313" y="7409"/>
                </a:cubicBezTo>
                <a:cubicBezTo>
                  <a:pt x="13288" y="7434"/>
                  <a:pt x="13288" y="7434"/>
                  <a:pt x="13264" y="7434"/>
                </a:cubicBezTo>
                <a:lnTo>
                  <a:pt x="13118" y="7531"/>
                </a:lnTo>
                <a:cubicBezTo>
                  <a:pt x="13021" y="7579"/>
                  <a:pt x="12924" y="7652"/>
                  <a:pt x="12827" y="7725"/>
                </a:cubicBezTo>
                <a:cubicBezTo>
                  <a:pt x="12730" y="7677"/>
                  <a:pt x="12632" y="7628"/>
                  <a:pt x="12535" y="7604"/>
                </a:cubicBezTo>
                <a:cubicBezTo>
                  <a:pt x="12292" y="7506"/>
                  <a:pt x="12074" y="7409"/>
                  <a:pt x="11831" y="7336"/>
                </a:cubicBezTo>
                <a:cubicBezTo>
                  <a:pt x="12062" y="7273"/>
                  <a:pt x="12275" y="7210"/>
                  <a:pt x="12502" y="7210"/>
                </a:cubicBezTo>
                <a:close/>
                <a:moveTo>
                  <a:pt x="13531" y="7531"/>
                </a:moveTo>
                <a:cubicBezTo>
                  <a:pt x="13556" y="7555"/>
                  <a:pt x="13604" y="7579"/>
                  <a:pt x="13628" y="7604"/>
                </a:cubicBezTo>
                <a:cubicBezTo>
                  <a:pt x="13774" y="7677"/>
                  <a:pt x="13871" y="7774"/>
                  <a:pt x="13993" y="7895"/>
                </a:cubicBezTo>
                <a:cubicBezTo>
                  <a:pt x="13896" y="7968"/>
                  <a:pt x="13774" y="8041"/>
                  <a:pt x="13677" y="8114"/>
                </a:cubicBezTo>
                <a:cubicBezTo>
                  <a:pt x="13483" y="8017"/>
                  <a:pt x="13264" y="7919"/>
                  <a:pt x="13045" y="7822"/>
                </a:cubicBezTo>
                <a:cubicBezTo>
                  <a:pt x="13070" y="7822"/>
                  <a:pt x="13070" y="7822"/>
                  <a:pt x="13094" y="7798"/>
                </a:cubicBezTo>
                <a:cubicBezTo>
                  <a:pt x="13143" y="7774"/>
                  <a:pt x="13191" y="7749"/>
                  <a:pt x="13240" y="7701"/>
                </a:cubicBezTo>
                <a:cubicBezTo>
                  <a:pt x="13337" y="7652"/>
                  <a:pt x="13434" y="7604"/>
                  <a:pt x="13531" y="7531"/>
                </a:cubicBezTo>
                <a:close/>
                <a:moveTo>
                  <a:pt x="3365" y="7111"/>
                </a:moveTo>
                <a:cubicBezTo>
                  <a:pt x="3401" y="7111"/>
                  <a:pt x="3438" y="7113"/>
                  <a:pt x="3474" y="7118"/>
                </a:cubicBezTo>
                <a:cubicBezTo>
                  <a:pt x="2988" y="7628"/>
                  <a:pt x="2405" y="7968"/>
                  <a:pt x="1847" y="8357"/>
                </a:cubicBezTo>
                <a:cubicBezTo>
                  <a:pt x="1968" y="8041"/>
                  <a:pt x="2211" y="7774"/>
                  <a:pt x="2430" y="7555"/>
                </a:cubicBezTo>
                <a:cubicBezTo>
                  <a:pt x="2694" y="7313"/>
                  <a:pt x="3017" y="7111"/>
                  <a:pt x="3365" y="7111"/>
                </a:cubicBezTo>
                <a:close/>
                <a:moveTo>
                  <a:pt x="7759" y="7942"/>
                </a:moveTo>
                <a:cubicBezTo>
                  <a:pt x="7772" y="7942"/>
                  <a:pt x="7785" y="7943"/>
                  <a:pt x="7798" y="7944"/>
                </a:cubicBezTo>
                <a:cubicBezTo>
                  <a:pt x="7798" y="7992"/>
                  <a:pt x="7798" y="8017"/>
                  <a:pt x="7798" y="8065"/>
                </a:cubicBezTo>
                <a:cubicBezTo>
                  <a:pt x="7798" y="8089"/>
                  <a:pt x="7798" y="8138"/>
                  <a:pt x="7798" y="8162"/>
                </a:cubicBezTo>
                <a:cubicBezTo>
                  <a:pt x="7604" y="8284"/>
                  <a:pt x="7434" y="8357"/>
                  <a:pt x="7240" y="8454"/>
                </a:cubicBezTo>
                <a:cubicBezTo>
                  <a:pt x="7332" y="8176"/>
                  <a:pt x="7491" y="7942"/>
                  <a:pt x="7759" y="7942"/>
                </a:cubicBezTo>
                <a:close/>
                <a:moveTo>
                  <a:pt x="8017" y="8017"/>
                </a:moveTo>
                <a:cubicBezTo>
                  <a:pt x="8163" y="8162"/>
                  <a:pt x="8211" y="8332"/>
                  <a:pt x="8236" y="8527"/>
                </a:cubicBezTo>
                <a:lnTo>
                  <a:pt x="8211" y="8502"/>
                </a:lnTo>
                <a:cubicBezTo>
                  <a:pt x="8138" y="8405"/>
                  <a:pt x="8066" y="8308"/>
                  <a:pt x="7993" y="8211"/>
                </a:cubicBezTo>
                <a:lnTo>
                  <a:pt x="8017" y="8065"/>
                </a:lnTo>
                <a:cubicBezTo>
                  <a:pt x="8017" y="8041"/>
                  <a:pt x="8017" y="8017"/>
                  <a:pt x="8017" y="8017"/>
                </a:cubicBezTo>
                <a:close/>
                <a:moveTo>
                  <a:pt x="11758" y="7531"/>
                </a:moveTo>
                <a:cubicBezTo>
                  <a:pt x="12001" y="7628"/>
                  <a:pt x="12219" y="7701"/>
                  <a:pt x="12462" y="7798"/>
                </a:cubicBezTo>
                <a:cubicBezTo>
                  <a:pt x="12535" y="7847"/>
                  <a:pt x="12632" y="7871"/>
                  <a:pt x="12705" y="7919"/>
                </a:cubicBezTo>
                <a:cubicBezTo>
                  <a:pt x="12851" y="8114"/>
                  <a:pt x="12973" y="8332"/>
                  <a:pt x="13118" y="8527"/>
                </a:cubicBezTo>
                <a:cubicBezTo>
                  <a:pt x="12608" y="8332"/>
                  <a:pt x="12049" y="8017"/>
                  <a:pt x="11758" y="7531"/>
                </a:cubicBezTo>
                <a:close/>
                <a:moveTo>
                  <a:pt x="3329" y="7531"/>
                </a:moveTo>
                <a:lnTo>
                  <a:pt x="3329" y="7531"/>
                </a:lnTo>
                <a:cubicBezTo>
                  <a:pt x="3061" y="8041"/>
                  <a:pt x="2551" y="8454"/>
                  <a:pt x="1968" y="8551"/>
                </a:cubicBezTo>
                <a:cubicBezTo>
                  <a:pt x="2430" y="8211"/>
                  <a:pt x="2916" y="7895"/>
                  <a:pt x="3329" y="7531"/>
                </a:cubicBezTo>
                <a:close/>
                <a:moveTo>
                  <a:pt x="14139" y="8041"/>
                </a:moveTo>
                <a:cubicBezTo>
                  <a:pt x="14333" y="8211"/>
                  <a:pt x="14503" y="8405"/>
                  <a:pt x="14673" y="8600"/>
                </a:cubicBezTo>
                <a:cubicBezTo>
                  <a:pt x="14406" y="8478"/>
                  <a:pt x="14139" y="8357"/>
                  <a:pt x="13896" y="8235"/>
                </a:cubicBezTo>
                <a:lnTo>
                  <a:pt x="14139" y="8041"/>
                </a:lnTo>
                <a:close/>
                <a:moveTo>
                  <a:pt x="13070" y="8065"/>
                </a:moveTo>
                <a:cubicBezTo>
                  <a:pt x="13264" y="8162"/>
                  <a:pt x="13458" y="8260"/>
                  <a:pt x="13653" y="8357"/>
                </a:cubicBezTo>
                <a:cubicBezTo>
                  <a:pt x="13774" y="8502"/>
                  <a:pt x="13871" y="8648"/>
                  <a:pt x="13969" y="8794"/>
                </a:cubicBezTo>
                <a:cubicBezTo>
                  <a:pt x="13798" y="8770"/>
                  <a:pt x="13628" y="8721"/>
                  <a:pt x="13458" y="8648"/>
                </a:cubicBezTo>
                <a:cubicBezTo>
                  <a:pt x="13313" y="8478"/>
                  <a:pt x="13191" y="8260"/>
                  <a:pt x="13070" y="8065"/>
                </a:cubicBezTo>
                <a:close/>
                <a:moveTo>
                  <a:pt x="14066" y="8551"/>
                </a:moveTo>
                <a:lnTo>
                  <a:pt x="14066" y="8551"/>
                </a:lnTo>
                <a:cubicBezTo>
                  <a:pt x="14284" y="8648"/>
                  <a:pt x="14527" y="8770"/>
                  <a:pt x="14746" y="8867"/>
                </a:cubicBezTo>
                <a:cubicBezTo>
                  <a:pt x="14576" y="8867"/>
                  <a:pt x="14430" y="8867"/>
                  <a:pt x="14284" y="8843"/>
                </a:cubicBezTo>
                <a:cubicBezTo>
                  <a:pt x="14260" y="8818"/>
                  <a:pt x="14236" y="8794"/>
                  <a:pt x="14211" y="8770"/>
                </a:cubicBezTo>
                <a:cubicBezTo>
                  <a:pt x="14187" y="8697"/>
                  <a:pt x="14139" y="8648"/>
                  <a:pt x="14090" y="8575"/>
                </a:cubicBezTo>
                <a:cubicBezTo>
                  <a:pt x="14090" y="8575"/>
                  <a:pt x="14066" y="8551"/>
                  <a:pt x="14066" y="8551"/>
                </a:cubicBezTo>
                <a:close/>
                <a:moveTo>
                  <a:pt x="4810" y="7045"/>
                </a:moveTo>
                <a:lnTo>
                  <a:pt x="4810" y="7045"/>
                </a:lnTo>
                <a:cubicBezTo>
                  <a:pt x="5005" y="7215"/>
                  <a:pt x="5005" y="7555"/>
                  <a:pt x="4980" y="7798"/>
                </a:cubicBezTo>
                <a:cubicBezTo>
                  <a:pt x="4933" y="8253"/>
                  <a:pt x="4767" y="8731"/>
                  <a:pt x="4506" y="9094"/>
                </a:cubicBezTo>
                <a:lnTo>
                  <a:pt x="4506" y="9094"/>
                </a:lnTo>
                <a:cubicBezTo>
                  <a:pt x="4611" y="8828"/>
                  <a:pt x="4694" y="8546"/>
                  <a:pt x="4737" y="8284"/>
                </a:cubicBezTo>
                <a:cubicBezTo>
                  <a:pt x="4810" y="7871"/>
                  <a:pt x="4859" y="7458"/>
                  <a:pt x="4810" y="7045"/>
                </a:cubicBezTo>
                <a:close/>
                <a:moveTo>
                  <a:pt x="7968" y="8527"/>
                </a:moveTo>
                <a:cubicBezTo>
                  <a:pt x="7968" y="8551"/>
                  <a:pt x="7993" y="8575"/>
                  <a:pt x="8017" y="8600"/>
                </a:cubicBezTo>
                <a:cubicBezTo>
                  <a:pt x="8066" y="8648"/>
                  <a:pt x="8090" y="8697"/>
                  <a:pt x="8138" y="8770"/>
                </a:cubicBezTo>
                <a:cubicBezTo>
                  <a:pt x="8138" y="8794"/>
                  <a:pt x="8163" y="8818"/>
                  <a:pt x="8187" y="8843"/>
                </a:cubicBezTo>
                <a:cubicBezTo>
                  <a:pt x="8187" y="8867"/>
                  <a:pt x="8187" y="8867"/>
                  <a:pt x="8187" y="8891"/>
                </a:cubicBezTo>
                <a:cubicBezTo>
                  <a:pt x="8163" y="9013"/>
                  <a:pt x="8138" y="9134"/>
                  <a:pt x="8090" y="9231"/>
                </a:cubicBezTo>
                <a:cubicBezTo>
                  <a:pt x="8017" y="9134"/>
                  <a:pt x="7944" y="9013"/>
                  <a:pt x="7895" y="8891"/>
                </a:cubicBezTo>
                <a:cubicBezTo>
                  <a:pt x="7920" y="8770"/>
                  <a:pt x="7944" y="8648"/>
                  <a:pt x="7968" y="8527"/>
                </a:cubicBezTo>
                <a:close/>
                <a:moveTo>
                  <a:pt x="4592" y="7021"/>
                </a:moveTo>
                <a:cubicBezTo>
                  <a:pt x="4640" y="7434"/>
                  <a:pt x="4616" y="7847"/>
                  <a:pt x="4519" y="8260"/>
                </a:cubicBezTo>
                <a:cubicBezTo>
                  <a:pt x="4446" y="8624"/>
                  <a:pt x="4324" y="8964"/>
                  <a:pt x="4154" y="9304"/>
                </a:cubicBezTo>
                <a:cubicBezTo>
                  <a:pt x="4057" y="8818"/>
                  <a:pt x="4106" y="8332"/>
                  <a:pt x="4227" y="7847"/>
                </a:cubicBezTo>
                <a:cubicBezTo>
                  <a:pt x="4276" y="7677"/>
                  <a:pt x="4300" y="7531"/>
                  <a:pt x="4373" y="7361"/>
                </a:cubicBezTo>
                <a:cubicBezTo>
                  <a:pt x="4422" y="7239"/>
                  <a:pt x="4470" y="7094"/>
                  <a:pt x="4592" y="7021"/>
                </a:cubicBezTo>
                <a:close/>
                <a:moveTo>
                  <a:pt x="7750" y="8430"/>
                </a:moveTo>
                <a:cubicBezTo>
                  <a:pt x="7725" y="8575"/>
                  <a:pt x="7701" y="8745"/>
                  <a:pt x="7677" y="8891"/>
                </a:cubicBezTo>
                <a:cubicBezTo>
                  <a:pt x="7482" y="9037"/>
                  <a:pt x="7312" y="9158"/>
                  <a:pt x="7142" y="9304"/>
                </a:cubicBezTo>
                <a:cubicBezTo>
                  <a:pt x="7142" y="9134"/>
                  <a:pt x="7167" y="8964"/>
                  <a:pt x="7191" y="8794"/>
                </a:cubicBezTo>
                <a:cubicBezTo>
                  <a:pt x="7191" y="8794"/>
                  <a:pt x="7191" y="8770"/>
                  <a:pt x="7191" y="8770"/>
                </a:cubicBezTo>
                <a:cubicBezTo>
                  <a:pt x="7361" y="8624"/>
                  <a:pt x="7555" y="8527"/>
                  <a:pt x="7750" y="8430"/>
                </a:cubicBezTo>
                <a:close/>
                <a:moveTo>
                  <a:pt x="11442" y="9013"/>
                </a:moveTo>
                <a:lnTo>
                  <a:pt x="11442" y="9013"/>
                </a:lnTo>
                <a:cubicBezTo>
                  <a:pt x="11758" y="9085"/>
                  <a:pt x="12049" y="9280"/>
                  <a:pt x="12268" y="9523"/>
                </a:cubicBezTo>
                <a:cubicBezTo>
                  <a:pt x="12098" y="9523"/>
                  <a:pt x="11928" y="9523"/>
                  <a:pt x="11782" y="9498"/>
                </a:cubicBezTo>
                <a:cubicBezTo>
                  <a:pt x="11661" y="9328"/>
                  <a:pt x="11539" y="9183"/>
                  <a:pt x="11442" y="9013"/>
                </a:cubicBezTo>
                <a:close/>
                <a:moveTo>
                  <a:pt x="9304" y="9158"/>
                </a:moveTo>
                <a:cubicBezTo>
                  <a:pt x="9304" y="9280"/>
                  <a:pt x="9304" y="9401"/>
                  <a:pt x="9304" y="9523"/>
                </a:cubicBezTo>
                <a:cubicBezTo>
                  <a:pt x="9207" y="9596"/>
                  <a:pt x="9086" y="9668"/>
                  <a:pt x="8989" y="9741"/>
                </a:cubicBezTo>
                <a:cubicBezTo>
                  <a:pt x="9037" y="9498"/>
                  <a:pt x="9134" y="9304"/>
                  <a:pt x="9304" y="9158"/>
                </a:cubicBezTo>
                <a:close/>
                <a:moveTo>
                  <a:pt x="7823" y="9207"/>
                </a:moveTo>
                <a:cubicBezTo>
                  <a:pt x="7871" y="9280"/>
                  <a:pt x="7944" y="9377"/>
                  <a:pt x="7993" y="9474"/>
                </a:cubicBezTo>
                <a:cubicBezTo>
                  <a:pt x="7944" y="9596"/>
                  <a:pt x="7871" y="9693"/>
                  <a:pt x="7798" y="9814"/>
                </a:cubicBezTo>
                <a:cubicBezTo>
                  <a:pt x="7798" y="9790"/>
                  <a:pt x="7798" y="9790"/>
                  <a:pt x="7774" y="9766"/>
                </a:cubicBezTo>
                <a:cubicBezTo>
                  <a:pt x="7774" y="9717"/>
                  <a:pt x="7750" y="9693"/>
                  <a:pt x="7725" y="9644"/>
                </a:cubicBezTo>
                <a:cubicBezTo>
                  <a:pt x="7725" y="9644"/>
                  <a:pt x="7725" y="9620"/>
                  <a:pt x="7701" y="9620"/>
                </a:cubicBezTo>
                <a:cubicBezTo>
                  <a:pt x="7701" y="9620"/>
                  <a:pt x="7701" y="9596"/>
                  <a:pt x="7701" y="9596"/>
                </a:cubicBezTo>
                <a:cubicBezTo>
                  <a:pt x="7701" y="9596"/>
                  <a:pt x="7701" y="9596"/>
                  <a:pt x="7701" y="9571"/>
                </a:cubicBezTo>
                <a:cubicBezTo>
                  <a:pt x="7701" y="9571"/>
                  <a:pt x="7701" y="9547"/>
                  <a:pt x="7725" y="9523"/>
                </a:cubicBezTo>
                <a:cubicBezTo>
                  <a:pt x="7750" y="9426"/>
                  <a:pt x="7774" y="9304"/>
                  <a:pt x="7823" y="9207"/>
                </a:cubicBezTo>
                <a:close/>
                <a:moveTo>
                  <a:pt x="9523" y="9304"/>
                </a:moveTo>
                <a:cubicBezTo>
                  <a:pt x="9620" y="9474"/>
                  <a:pt x="9693" y="9644"/>
                  <a:pt x="9717" y="9814"/>
                </a:cubicBezTo>
                <a:cubicBezTo>
                  <a:pt x="9645" y="9741"/>
                  <a:pt x="9596" y="9668"/>
                  <a:pt x="9523" y="9571"/>
                </a:cubicBezTo>
                <a:cubicBezTo>
                  <a:pt x="9523" y="9498"/>
                  <a:pt x="9523" y="9401"/>
                  <a:pt x="9523" y="9304"/>
                </a:cubicBezTo>
                <a:close/>
                <a:moveTo>
                  <a:pt x="7580" y="9231"/>
                </a:moveTo>
                <a:lnTo>
                  <a:pt x="7580" y="9231"/>
                </a:lnTo>
                <a:cubicBezTo>
                  <a:pt x="7555" y="9328"/>
                  <a:pt x="7531" y="9401"/>
                  <a:pt x="7507" y="9498"/>
                </a:cubicBezTo>
                <a:cubicBezTo>
                  <a:pt x="7482" y="9523"/>
                  <a:pt x="7482" y="9523"/>
                  <a:pt x="7482" y="9523"/>
                </a:cubicBezTo>
                <a:cubicBezTo>
                  <a:pt x="7385" y="9644"/>
                  <a:pt x="7240" y="9766"/>
                  <a:pt x="7118" y="9863"/>
                </a:cubicBezTo>
                <a:cubicBezTo>
                  <a:pt x="7118" y="9766"/>
                  <a:pt x="7118" y="9668"/>
                  <a:pt x="7118" y="9571"/>
                </a:cubicBezTo>
                <a:cubicBezTo>
                  <a:pt x="7142" y="9571"/>
                  <a:pt x="7142" y="9571"/>
                  <a:pt x="7142" y="9547"/>
                </a:cubicBezTo>
                <a:cubicBezTo>
                  <a:pt x="7288" y="9450"/>
                  <a:pt x="7434" y="9328"/>
                  <a:pt x="7580" y="9231"/>
                </a:cubicBezTo>
                <a:close/>
                <a:moveTo>
                  <a:pt x="11272" y="9158"/>
                </a:moveTo>
                <a:lnTo>
                  <a:pt x="11272" y="9158"/>
                </a:lnTo>
                <a:cubicBezTo>
                  <a:pt x="11394" y="9304"/>
                  <a:pt x="11491" y="9474"/>
                  <a:pt x="11612" y="9620"/>
                </a:cubicBezTo>
                <a:cubicBezTo>
                  <a:pt x="11588" y="9717"/>
                  <a:pt x="11539" y="9839"/>
                  <a:pt x="11515" y="9936"/>
                </a:cubicBezTo>
                <a:cubicBezTo>
                  <a:pt x="11369" y="9693"/>
                  <a:pt x="11272" y="9426"/>
                  <a:pt x="11272" y="9158"/>
                </a:cubicBezTo>
                <a:close/>
                <a:moveTo>
                  <a:pt x="11952" y="9717"/>
                </a:moveTo>
                <a:lnTo>
                  <a:pt x="11952" y="9717"/>
                </a:lnTo>
                <a:cubicBezTo>
                  <a:pt x="12122" y="9741"/>
                  <a:pt x="12292" y="9741"/>
                  <a:pt x="12438" y="9741"/>
                </a:cubicBezTo>
                <a:cubicBezTo>
                  <a:pt x="12511" y="9839"/>
                  <a:pt x="12560" y="9911"/>
                  <a:pt x="12608" y="9984"/>
                </a:cubicBezTo>
                <a:cubicBezTo>
                  <a:pt x="12438" y="9960"/>
                  <a:pt x="12268" y="9936"/>
                  <a:pt x="12098" y="9911"/>
                </a:cubicBezTo>
                <a:cubicBezTo>
                  <a:pt x="12049" y="9839"/>
                  <a:pt x="12001" y="9790"/>
                  <a:pt x="11952" y="9717"/>
                </a:cubicBezTo>
                <a:close/>
                <a:moveTo>
                  <a:pt x="7312" y="9984"/>
                </a:moveTo>
                <a:cubicBezTo>
                  <a:pt x="7288" y="10033"/>
                  <a:pt x="7264" y="10081"/>
                  <a:pt x="7215" y="10130"/>
                </a:cubicBezTo>
                <a:cubicBezTo>
                  <a:pt x="7191" y="10179"/>
                  <a:pt x="7167" y="10227"/>
                  <a:pt x="7142" y="10276"/>
                </a:cubicBezTo>
                <a:cubicBezTo>
                  <a:pt x="7142" y="10227"/>
                  <a:pt x="7142" y="10179"/>
                  <a:pt x="7118" y="10130"/>
                </a:cubicBezTo>
                <a:cubicBezTo>
                  <a:pt x="7191" y="10081"/>
                  <a:pt x="7240" y="10033"/>
                  <a:pt x="7312" y="9984"/>
                </a:cubicBezTo>
                <a:close/>
                <a:moveTo>
                  <a:pt x="7604" y="9863"/>
                </a:moveTo>
                <a:cubicBezTo>
                  <a:pt x="7604" y="9887"/>
                  <a:pt x="7604" y="9911"/>
                  <a:pt x="7628" y="9911"/>
                </a:cubicBezTo>
                <a:cubicBezTo>
                  <a:pt x="7628" y="9911"/>
                  <a:pt x="7628" y="9936"/>
                  <a:pt x="7628" y="9936"/>
                </a:cubicBezTo>
                <a:cubicBezTo>
                  <a:pt x="7628" y="9936"/>
                  <a:pt x="7628" y="9936"/>
                  <a:pt x="7628" y="9960"/>
                </a:cubicBezTo>
                <a:cubicBezTo>
                  <a:pt x="7653" y="9984"/>
                  <a:pt x="7653" y="9984"/>
                  <a:pt x="7653" y="10009"/>
                </a:cubicBezTo>
                <a:cubicBezTo>
                  <a:pt x="7555" y="10130"/>
                  <a:pt x="7458" y="10251"/>
                  <a:pt x="7361" y="10349"/>
                </a:cubicBezTo>
                <a:cubicBezTo>
                  <a:pt x="7410" y="10276"/>
                  <a:pt x="7458" y="10203"/>
                  <a:pt x="7482" y="10130"/>
                </a:cubicBezTo>
                <a:cubicBezTo>
                  <a:pt x="7531" y="10033"/>
                  <a:pt x="7555" y="9960"/>
                  <a:pt x="7604" y="9863"/>
                </a:cubicBezTo>
                <a:close/>
                <a:moveTo>
                  <a:pt x="9280" y="9790"/>
                </a:moveTo>
                <a:cubicBezTo>
                  <a:pt x="9280" y="9960"/>
                  <a:pt x="9256" y="10106"/>
                  <a:pt x="9232" y="10276"/>
                </a:cubicBezTo>
                <a:cubicBezTo>
                  <a:pt x="9134" y="10324"/>
                  <a:pt x="9037" y="10373"/>
                  <a:pt x="8940" y="10422"/>
                </a:cubicBezTo>
                <a:cubicBezTo>
                  <a:pt x="8940" y="10276"/>
                  <a:pt x="8916" y="10130"/>
                  <a:pt x="8940" y="10009"/>
                </a:cubicBezTo>
                <a:cubicBezTo>
                  <a:pt x="9037" y="9936"/>
                  <a:pt x="9159" y="9863"/>
                  <a:pt x="9280" y="9790"/>
                </a:cubicBezTo>
                <a:close/>
                <a:moveTo>
                  <a:pt x="11782" y="9839"/>
                </a:moveTo>
                <a:cubicBezTo>
                  <a:pt x="11831" y="9911"/>
                  <a:pt x="11879" y="9984"/>
                  <a:pt x="11952" y="10081"/>
                </a:cubicBezTo>
                <a:cubicBezTo>
                  <a:pt x="11977" y="10081"/>
                  <a:pt x="11977" y="10106"/>
                  <a:pt x="12001" y="10130"/>
                </a:cubicBezTo>
                <a:cubicBezTo>
                  <a:pt x="11952" y="10251"/>
                  <a:pt x="11904" y="10349"/>
                  <a:pt x="11879" y="10470"/>
                </a:cubicBezTo>
                <a:cubicBezTo>
                  <a:pt x="11807" y="10373"/>
                  <a:pt x="11734" y="10276"/>
                  <a:pt x="11661" y="10179"/>
                </a:cubicBezTo>
                <a:cubicBezTo>
                  <a:pt x="11709" y="10057"/>
                  <a:pt x="11734" y="9936"/>
                  <a:pt x="11782" y="9839"/>
                </a:cubicBezTo>
                <a:close/>
                <a:moveTo>
                  <a:pt x="12268" y="10154"/>
                </a:moveTo>
                <a:lnTo>
                  <a:pt x="12268" y="10154"/>
                </a:lnTo>
                <a:cubicBezTo>
                  <a:pt x="12414" y="10179"/>
                  <a:pt x="12584" y="10179"/>
                  <a:pt x="12730" y="10227"/>
                </a:cubicBezTo>
                <a:cubicBezTo>
                  <a:pt x="12778" y="10324"/>
                  <a:pt x="12827" y="10422"/>
                  <a:pt x="12875" y="10519"/>
                </a:cubicBezTo>
                <a:cubicBezTo>
                  <a:pt x="12851" y="10519"/>
                  <a:pt x="12827" y="10519"/>
                  <a:pt x="12802" y="10494"/>
                </a:cubicBezTo>
                <a:cubicBezTo>
                  <a:pt x="12705" y="10494"/>
                  <a:pt x="12608" y="10470"/>
                  <a:pt x="12535" y="10446"/>
                </a:cubicBezTo>
                <a:cubicBezTo>
                  <a:pt x="12511" y="10422"/>
                  <a:pt x="12487" y="10422"/>
                  <a:pt x="12487" y="10422"/>
                </a:cubicBezTo>
                <a:cubicBezTo>
                  <a:pt x="12414" y="10349"/>
                  <a:pt x="12341" y="10251"/>
                  <a:pt x="12268" y="10154"/>
                </a:cubicBezTo>
                <a:close/>
                <a:moveTo>
                  <a:pt x="9499" y="9887"/>
                </a:moveTo>
                <a:cubicBezTo>
                  <a:pt x="9596" y="9984"/>
                  <a:pt x="9669" y="10081"/>
                  <a:pt x="9766" y="10179"/>
                </a:cubicBezTo>
                <a:cubicBezTo>
                  <a:pt x="9766" y="10324"/>
                  <a:pt x="9742" y="10470"/>
                  <a:pt x="9717" y="10592"/>
                </a:cubicBezTo>
                <a:cubicBezTo>
                  <a:pt x="9620" y="10494"/>
                  <a:pt x="9547" y="10397"/>
                  <a:pt x="9450" y="10300"/>
                </a:cubicBezTo>
                <a:cubicBezTo>
                  <a:pt x="9474" y="10154"/>
                  <a:pt x="9474" y="10009"/>
                  <a:pt x="9499" y="9887"/>
                </a:cubicBezTo>
                <a:close/>
                <a:moveTo>
                  <a:pt x="12147" y="10324"/>
                </a:moveTo>
                <a:cubicBezTo>
                  <a:pt x="12219" y="10422"/>
                  <a:pt x="12292" y="10519"/>
                  <a:pt x="12365" y="10592"/>
                </a:cubicBezTo>
                <a:cubicBezTo>
                  <a:pt x="12365" y="10713"/>
                  <a:pt x="12341" y="10810"/>
                  <a:pt x="12341" y="10932"/>
                </a:cubicBezTo>
                <a:cubicBezTo>
                  <a:pt x="12244" y="10835"/>
                  <a:pt x="12147" y="10737"/>
                  <a:pt x="12049" y="10664"/>
                </a:cubicBezTo>
                <a:cubicBezTo>
                  <a:pt x="12074" y="10567"/>
                  <a:pt x="12098" y="10494"/>
                  <a:pt x="12122" y="10422"/>
                </a:cubicBezTo>
                <a:cubicBezTo>
                  <a:pt x="12122" y="10397"/>
                  <a:pt x="12147" y="10349"/>
                  <a:pt x="12147" y="10324"/>
                </a:cubicBezTo>
                <a:close/>
                <a:moveTo>
                  <a:pt x="9207" y="10519"/>
                </a:moveTo>
                <a:cubicBezTo>
                  <a:pt x="9207" y="10762"/>
                  <a:pt x="9183" y="11005"/>
                  <a:pt x="9207" y="11223"/>
                </a:cubicBezTo>
                <a:cubicBezTo>
                  <a:pt x="9110" y="11053"/>
                  <a:pt x="9037" y="10835"/>
                  <a:pt x="8989" y="10640"/>
                </a:cubicBezTo>
                <a:cubicBezTo>
                  <a:pt x="9061" y="10592"/>
                  <a:pt x="9134" y="10567"/>
                  <a:pt x="9207" y="10519"/>
                </a:cubicBezTo>
                <a:close/>
                <a:moveTo>
                  <a:pt x="12705" y="10689"/>
                </a:moveTo>
                <a:lnTo>
                  <a:pt x="12705" y="10689"/>
                </a:lnTo>
                <a:cubicBezTo>
                  <a:pt x="12802" y="10713"/>
                  <a:pt x="12875" y="10737"/>
                  <a:pt x="12973" y="10737"/>
                </a:cubicBezTo>
                <a:cubicBezTo>
                  <a:pt x="13045" y="10932"/>
                  <a:pt x="13118" y="11102"/>
                  <a:pt x="13167" y="11272"/>
                </a:cubicBezTo>
                <a:cubicBezTo>
                  <a:pt x="13021" y="11077"/>
                  <a:pt x="12851" y="10883"/>
                  <a:pt x="12705" y="10689"/>
                </a:cubicBezTo>
                <a:close/>
                <a:moveTo>
                  <a:pt x="9426" y="10592"/>
                </a:moveTo>
                <a:cubicBezTo>
                  <a:pt x="9499" y="10689"/>
                  <a:pt x="9572" y="10762"/>
                  <a:pt x="9645" y="10859"/>
                </a:cubicBezTo>
                <a:cubicBezTo>
                  <a:pt x="9596" y="11029"/>
                  <a:pt x="9523" y="11223"/>
                  <a:pt x="9426" y="11393"/>
                </a:cubicBezTo>
                <a:cubicBezTo>
                  <a:pt x="9402" y="11126"/>
                  <a:pt x="9402" y="10859"/>
                  <a:pt x="9426" y="10592"/>
                </a:cubicBezTo>
                <a:close/>
                <a:moveTo>
                  <a:pt x="12560" y="10859"/>
                </a:moveTo>
                <a:cubicBezTo>
                  <a:pt x="12705" y="11053"/>
                  <a:pt x="12875" y="11272"/>
                  <a:pt x="13045" y="11466"/>
                </a:cubicBezTo>
                <a:cubicBezTo>
                  <a:pt x="12948" y="11418"/>
                  <a:pt x="12851" y="11345"/>
                  <a:pt x="12754" y="11272"/>
                </a:cubicBezTo>
                <a:cubicBezTo>
                  <a:pt x="12681" y="11223"/>
                  <a:pt x="12608" y="11150"/>
                  <a:pt x="12535" y="11102"/>
                </a:cubicBezTo>
                <a:cubicBezTo>
                  <a:pt x="12535" y="11029"/>
                  <a:pt x="12560" y="10932"/>
                  <a:pt x="12560" y="10859"/>
                </a:cubicBezTo>
                <a:close/>
                <a:moveTo>
                  <a:pt x="3523" y="0"/>
                </a:moveTo>
                <a:cubicBezTo>
                  <a:pt x="3474" y="0"/>
                  <a:pt x="3426" y="24"/>
                  <a:pt x="3426" y="73"/>
                </a:cubicBezTo>
                <a:cubicBezTo>
                  <a:pt x="3353" y="365"/>
                  <a:pt x="3450" y="680"/>
                  <a:pt x="3571" y="948"/>
                </a:cubicBezTo>
                <a:cubicBezTo>
                  <a:pt x="3693" y="1239"/>
                  <a:pt x="3839" y="1555"/>
                  <a:pt x="3984" y="1822"/>
                </a:cubicBezTo>
                <a:cubicBezTo>
                  <a:pt x="4179" y="2162"/>
                  <a:pt x="4422" y="2454"/>
                  <a:pt x="4713" y="2672"/>
                </a:cubicBezTo>
                <a:cubicBezTo>
                  <a:pt x="4616" y="2648"/>
                  <a:pt x="4543" y="2624"/>
                  <a:pt x="4446" y="2575"/>
                </a:cubicBezTo>
                <a:cubicBezTo>
                  <a:pt x="4446" y="2551"/>
                  <a:pt x="4422" y="2551"/>
                  <a:pt x="4397" y="2527"/>
                </a:cubicBezTo>
                <a:cubicBezTo>
                  <a:pt x="3693" y="2065"/>
                  <a:pt x="3134" y="1433"/>
                  <a:pt x="2454" y="923"/>
                </a:cubicBezTo>
                <a:cubicBezTo>
                  <a:pt x="1820" y="448"/>
                  <a:pt x="1101" y="141"/>
                  <a:pt x="318" y="141"/>
                </a:cubicBezTo>
                <a:cubicBezTo>
                  <a:pt x="261" y="141"/>
                  <a:pt x="204" y="143"/>
                  <a:pt x="146" y="146"/>
                </a:cubicBezTo>
                <a:cubicBezTo>
                  <a:pt x="25" y="170"/>
                  <a:pt x="0" y="340"/>
                  <a:pt x="98" y="365"/>
                </a:cubicBezTo>
                <a:cubicBezTo>
                  <a:pt x="98" y="365"/>
                  <a:pt x="122" y="389"/>
                  <a:pt x="122" y="389"/>
                </a:cubicBezTo>
                <a:cubicBezTo>
                  <a:pt x="802" y="1506"/>
                  <a:pt x="1968" y="2405"/>
                  <a:pt x="3256" y="2697"/>
                </a:cubicBezTo>
                <a:cubicBezTo>
                  <a:pt x="3596" y="2769"/>
                  <a:pt x="3936" y="2794"/>
                  <a:pt x="4276" y="2794"/>
                </a:cubicBezTo>
                <a:cubicBezTo>
                  <a:pt x="4300" y="2794"/>
                  <a:pt x="4324" y="2769"/>
                  <a:pt x="4324" y="2769"/>
                </a:cubicBezTo>
                <a:cubicBezTo>
                  <a:pt x="4713" y="2915"/>
                  <a:pt x="5102" y="3037"/>
                  <a:pt x="5515" y="3134"/>
                </a:cubicBezTo>
                <a:cubicBezTo>
                  <a:pt x="5563" y="3450"/>
                  <a:pt x="5661" y="3741"/>
                  <a:pt x="5806" y="4008"/>
                </a:cubicBezTo>
                <a:cubicBezTo>
                  <a:pt x="5661" y="3960"/>
                  <a:pt x="5539" y="3887"/>
                  <a:pt x="5418" y="3838"/>
                </a:cubicBezTo>
                <a:cubicBezTo>
                  <a:pt x="5107" y="3727"/>
                  <a:pt x="4756" y="3617"/>
                  <a:pt x="4439" y="3617"/>
                </a:cubicBezTo>
                <a:cubicBezTo>
                  <a:pt x="4408" y="3617"/>
                  <a:pt x="4378" y="3618"/>
                  <a:pt x="4349" y="3620"/>
                </a:cubicBezTo>
                <a:cubicBezTo>
                  <a:pt x="4203" y="3620"/>
                  <a:pt x="4057" y="3668"/>
                  <a:pt x="3960" y="3765"/>
                </a:cubicBezTo>
                <a:cubicBezTo>
                  <a:pt x="3863" y="3887"/>
                  <a:pt x="3839" y="4033"/>
                  <a:pt x="3863" y="4178"/>
                </a:cubicBezTo>
                <a:cubicBezTo>
                  <a:pt x="3887" y="4373"/>
                  <a:pt x="3960" y="4591"/>
                  <a:pt x="4130" y="4713"/>
                </a:cubicBezTo>
                <a:cubicBezTo>
                  <a:pt x="4300" y="4859"/>
                  <a:pt x="4519" y="4907"/>
                  <a:pt x="4737" y="4931"/>
                </a:cubicBezTo>
                <a:lnTo>
                  <a:pt x="4980" y="4931"/>
                </a:lnTo>
                <a:cubicBezTo>
                  <a:pt x="4689" y="5685"/>
                  <a:pt x="4154" y="6316"/>
                  <a:pt x="3644" y="6923"/>
                </a:cubicBezTo>
                <a:cubicBezTo>
                  <a:pt x="3553" y="6902"/>
                  <a:pt x="3462" y="6892"/>
                  <a:pt x="3373" y="6892"/>
                </a:cubicBezTo>
                <a:cubicBezTo>
                  <a:pt x="2964" y="6892"/>
                  <a:pt x="2587" y="7102"/>
                  <a:pt x="2308" y="7361"/>
                </a:cubicBezTo>
                <a:cubicBezTo>
                  <a:pt x="1968" y="7677"/>
                  <a:pt x="1677" y="8114"/>
                  <a:pt x="1579" y="8575"/>
                </a:cubicBezTo>
                <a:cubicBezTo>
                  <a:pt x="1507" y="8624"/>
                  <a:pt x="1555" y="8721"/>
                  <a:pt x="1604" y="8745"/>
                </a:cubicBezTo>
                <a:cubicBezTo>
                  <a:pt x="1628" y="8745"/>
                  <a:pt x="1652" y="8770"/>
                  <a:pt x="1677" y="8770"/>
                </a:cubicBezTo>
                <a:cubicBezTo>
                  <a:pt x="1692" y="8770"/>
                  <a:pt x="1707" y="8770"/>
                  <a:pt x="1722" y="8770"/>
                </a:cubicBezTo>
                <a:cubicBezTo>
                  <a:pt x="2627" y="8770"/>
                  <a:pt x="3454" y="8051"/>
                  <a:pt x="3693" y="7215"/>
                </a:cubicBezTo>
                <a:cubicBezTo>
                  <a:pt x="3717" y="7191"/>
                  <a:pt x="3717" y="7166"/>
                  <a:pt x="3717" y="7166"/>
                </a:cubicBezTo>
                <a:cubicBezTo>
                  <a:pt x="3741" y="7118"/>
                  <a:pt x="3766" y="7094"/>
                  <a:pt x="3814" y="7069"/>
                </a:cubicBezTo>
                <a:cubicBezTo>
                  <a:pt x="4009" y="6826"/>
                  <a:pt x="4203" y="6583"/>
                  <a:pt x="4373" y="6340"/>
                </a:cubicBezTo>
                <a:cubicBezTo>
                  <a:pt x="4397" y="6389"/>
                  <a:pt x="4397" y="6438"/>
                  <a:pt x="4397" y="6486"/>
                </a:cubicBezTo>
                <a:cubicBezTo>
                  <a:pt x="4422" y="6608"/>
                  <a:pt x="4446" y="6705"/>
                  <a:pt x="4470" y="6826"/>
                </a:cubicBezTo>
                <a:cubicBezTo>
                  <a:pt x="4203" y="7021"/>
                  <a:pt x="4106" y="7434"/>
                  <a:pt x="4033" y="7725"/>
                </a:cubicBezTo>
                <a:cubicBezTo>
                  <a:pt x="3960" y="8017"/>
                  <a:pt x="3887" y="8284"/>
                  <a:pt x="3887" y="8575"/>
                </a:cubicBezTo>
                <a:cubicBezTo>
                  <a:pt x="3863" y="8915"/>
                  <a:pt x="3912" y="9256"/>
                  <a:pt x="4033" y="9571"/>
                </a:cubicBezTo>
                <a:cubicBezTo>
                  <a:pt x="4033" y="9626"/>
                  <a:pt x="4074" y="9653"/>
                  <a:pt x="4115" y="9653"/>
                </a:cubicBezTo>
                <a:cubicBezTo>
                  <a:pt x="4129" y="9653"/>
                  <a:pt x="4142" y="9650"/>
                  <a:pt x="4154" y="9644"/>
                </a:cubicBezTo>
                <a:cubicBezTo>
                  <a:pt x="4349" y="9620"/>
                  <a:pt x="4495" y="9474"/>
                  <a:pt x="4616" y="9328"/>
                </a:cubicBezTo>
                <a:cubicBezTo>
                  <a:pt x="4786" y="9110"/>
                  <a:pt x="4908" y="8867"/>
                  <a:pt x="5005" y="8624"/>
                </a:cubicBezTo>
                <a:cubicBezTo>
                  <a:pt x="5175" y="8162"/>
                  <a:pt x="5320" y="7555"/>
                  <a:pt x="5126" y="7094"/>
                </a:cubicBezTo>
                <a:cubicBezTo>
                  <a:pt x="5029" y="6923"/>
                  <a:pt x="4883" y="6802"/>
                  <a:pt x="4713" y="6753"/>
                </a:cubicBezTo>
                <a:cubicBezTo>
                  <a:pt x="4713" y="6753"/>
                  <a:pt x="4689" y="6729"/>
                  <a:pt x="4665" y="6729"/>
                </a:cubicBezTo>
                <a:cubicBezTo>
                  <a:pt x="4640" y="6535"/>
                  <a:pt x="4567" y="6316"/>
                  <a:pt x="4592" y="6122"/>
                </a:cubicBezTo>
                <a:cubicBezTo>
                  <a:pt x="4592" y="6098"/>
                  <a:pt x="4592" y="6098"/>
                  <a:pt x="4592" y="6073"/>
                </a:cubicBezTo>
                <a:cubicBezTo>
                  <a:pt x="4835" y="5709"/>
                  <a:pt x="5078" y="5320"/>
                  <a:pt x="5223" y="4883"/>
                </a:cubicBezTo>
                <a:cubicBezTo>
                  <a:pt x="5345" y="4859"/>
                  <a:pt x="5466" y="4834"/>
                  <a:pt x="5588" y="4810"/>
                </a:cubicBezTo>
                <a:cubicBezTo>
                  <a:pt x="5612" y="4810"/>
                  <a:pt x="5636" y="4786"/>
                  <a:pt x="5636" y="4786"/>
                </a:cubicBezTo>
                <a:lnTo>
                  <a:pt x="5636" y="4786"/>
                </a:lnTo>
                <a:cubicBezTo>
                  <a:pt x="5612" y="4810"/>
                  <a:pt x="5588" y="4834"/>
                  <a:pt x="5563" y="4859"/>
                </a:cubicBezTo>
                <a:cubicBezTo>
                  <a:pt x="5296" y="5174"/>
                  <a:pt x="5005" y="5587"/>
                  <a:pt x="5078" y="6025"/>
                </a:cubicBezTo>
                <a:cubicBezTo>
                  <a:pt x="5126" y="6170"/>
                  <a:pt x="5199" y="6316"/>
                  <a:pt x="5369" y="6365"/>
                </a:cubicBezTo>
                <a:cubicBezTo>
                  <a:pt x="5418" y="6381"/>
                  <a:pt x="5472" y="6389"/>
                  <a:pt x="5527" y="6389"/>
                </a:cubicBezTo>
                <a:cubicBezTo>
                  <a:pt x="5639" y="6389"/>
                  <a:pt x="5758" y="6357"/>
                  <a:pt x="5855" y="6292"/>
                </a:cubicBezTo>
                <a:cubicBezTo>
                  <a:pt x="6146" y="6146"/>
                  <a:pt x="6268" y="5806"/>
                  <a:pt x="6316" y="5490"/>
                </a:cubicBezTo>
                <a:cubicBezTo>
                  <a:pt x="6365" y="5247"/>
                  <a:pt x="6365" y="5004"/>
                  <a:pt x="6414" y="4761"/>
                </a:cubicBezTo>
                <a:cubicBezTo>
                  <a:pt x="6535" y="4931"/>
                  <a:pt x="6657" y="5102"/>
                  <a:pt x="6778" y="5272"/>
                </a:cubicBezTo>
                <a:cubicBezTo>
                  <a:pt x="6802" y="5296"/>
                  <a:pt x="6827" y="5320"/>
                  <a:pt x="6851" y="5369"/>
                </a:cubicBezTo>
                <a:cubicBezTo>
                  <a:pt x="6851" y="5515"/>
                  <a:pt x="6899" y="5660"/>
                  <a:pt x="6972" y="5782"/>
                </a:cubicBezTo>
                <a:cubicBezTo>
                  <a:pt x="7094" y="5903"/>
                  <a:pt x="7240" y="5952"/>
                  <a:pt x="7410" y="5952"/>
                </a:cubicBezTo>
                <a:cubicBezTo>
                  <a:pt x="7531" y="5952"/>
                  <a:pt x="7653" y="5879"/>
                  <a:pt x="7774" y="5806"/>
                </a:cubicBezTo>
                <a:cubicBezTo>
                  <a:pt x="7774" y="5830"/>
                  <a:pt x="7774" y="5830"/>
                  <a:pt x="7774" y="5855"/>
                </a:cubicBezTo>
                <a:cubicBezTo>
                  <a:pt x="7628" y="6122"/>
                  <a:pt x="7604" y="6413"/>
                  <a:pt x="7847" y="6632"/>
                </a:cubicBezTo>
                <a:cubicBezTo>
                  <a:pt x="7847" y="6996"/>
                  <a:pt x="7847" y="7361"/>
                  <a:pt x="7823" y="7725"/>
                </a:cubicBezTo>
                <a:cubicBezTo>
                  <a:pt x="7792" y="7721"/>
                  <a:pt x="7761" y="7719"/>
                  <a:pt x="7730" y="7719"/>
                </a:cubicBezTo>
                <a:cubicBezTo>
                  <a:pt x="7568" y="7719"/>
                  <a:pt x="7411" y="7776"/>
                  <a:pt x="7288" y="7919"/>
                </a:cubicBezTo>
                <a:cubicBezTo>
                  <a:pt x="7118" y="8089"/>
                  <a:pt x="7045" y="8357"/>
                  <a:pt x="6997" y="8575"/>
                </a:cubicBezTo>
                <a:cubicBezTo>
                  <a:pt x="6948" y="8843"/>
                  <a:pt x="6948" y="9110"/>
                  <a:pt x="6924" y="9377"/>
                </a:cubicBezTo>
                <a:cubicBezTo>
                  <a:pt x="6899" y="9814"/>
                  <a:pt x="6924" y="10251"/>
                  <a:pt x="6948" y="10664"/>
                </a:cubicBezTo>
                <a:cubicBezTo>
                  <a:pt x="6948" y="10713"/>
                  <a:pt x="6972" y="10737"/>
                  <a:pt x="6997" y="10762"/>
                </a:cubicBezTo>
                <a:lnTo>
                  <a:pt x="7094" y="10762"/>
                </a:lnTo>
                <a:cubicBezTo>
                  <a:pt x="7385" y="10616"/>
                  <a:pt x="7628" y="10397"/>
                  <a:pt x="7847" y="10130"/>
                </a:cubicBezTo>
                <a:cubicBezTo>
                  <a:pt x="7847" y="10106"/>
                  <a:pt x="7871" y="10106"/>
                  <a:pt x="7871" y="10081"/>
                </a:cubicBezTo>
                <a:cubicBezTo>
                  <a:pt x="8041" y="9839"/>
                  <a:pt x="8187" y="9596"/>
                  <a:pt x="8284" y="9328"/>
                </a:cubicBezTo>
                <a:cubicBezTo>
                  <a:pt x="8333" y="9207"/>
                  <a:pt x="8381" y="9085"/>
                  <a:pt x="8406" y="8940"/>
                </a:cubicBezTo>
                <a:cubicBezTo>
                  <a:pt x="8430" y="8915"/>
                  <a:pt x="8430" y="8867"/>
                  <a:pt x="8406" y="8843"/>
                </a:cubicBezTo>
                <a:cubicBezTo>
                  <a:pt x="8478" y="8430"/>
                  <a:pt x="8406" y="8017"/>
                  <a:pt x="8041" y="7725"/>
                </a:cubicBezTo>
                <a:cubicBezTo>
                  <a:pt x="8066" y="7409"/>
                  <a:pt x="8066" y="7069"/>
                  <a:pt x="8066" y="6753"/>
                </a:cubicBezTo>
                <a:cubicBezTo>
                  <a:pt x="8122" y="6778"/>
                  <a:pt x="8182" y="6791"/>
                  <a:pt x="8240" y="6791"/>
                </a:cubicBezTo>
                <a:cubicBezTo>
                  <a:pt x="8357" y="6791"/>
                  <a:pt x="8470" y="6737"/>
                  <a:pt x="8551" y="6608"/>
                </a:cubicBezTo>
                <a:cubicBezTo>
                  <a:pt x="8697" y="6413"/>
                  <a:pt x="8721" y="6122"/>
                  <a:pt x="8721" y="5903"/>
                </a:cubicBezTo>
                <a:lnTo>
                  <a:pt x="8721" y="5879"/>
                </a:lnTo>
                <a:cubicBezTo>
                  <a:pt x="8746" y="5903"/>
                  <a:pt x="8770" y="5927"/>
                  <a:pt x="8794" y="5976"/>
                </a:cubicBezTo>
                <a:cubicBezTo>
                  <a:pt x="8940" y="6146"/>
                  <a:pt x="9086" y="6340"/>
                  <a:pt x="9280" y="6413"/>
                </a:cubicBezTo>
                <a:lnTo>
                  <a:pt x="9304" y="6413"/>
                </a:lnTo>
                <a:cubicBezTo>
                  <a:pt x="9402" y="6535"/>
                  <a:pt x="9523" y="6656"/>
                  <a:pt x="9620" y="6778"/>
                </a:cubicBezTo>
                <a:cubicBezTo>
                  <a:pt x="9620" y="6802"/>
                  <a:pt x="9645" y="6802"/>
                  <a:pt x="9645" y="6826"/>
                </a:cubicBezTo>
                <a:cubicBezTo>
                  <a:pt x="9742" y="6948"/>
                  <a:pt x="9742" y="7118"/>
                  <a:pt x="9717" y="7239"/>
                </a:cubicBezTo>
                <a:cubicBezTo>
                  <a:pt x="9693" y="7458"/>
                  <a:pt x="9620" y="7652"/>
                  <a:pt x="9547" y="7847"/>
                </a:cubicBezTo>
                <a:cubicBezTo>
                  <a:pt x="9474" y="8065"/>
                  <a:pt x="9402" y="8260"/>
                  <a:pt x="9353" y="8454"/>
                </a:cubicBezTo>
                <a:cubicBezTo>
                  <a:pt x="9304" y="8600"/>
                  <a:pt x="9256" y="8770"/>
                  <a:pt x="9232" y="8915"/>
                </a:cubicBezTo>
                <a:cubicBezTo>
                  <a:pt x="8406" y="9596"/>
                  <a:pt x="8697" y="10980"/>
                  <a:pt x="9280" y="11758"/>
                </a:cubicBezTo>
                <a:cubicBezTo>
                  <a:pt x="9307" y="11784"/>
                  <a:pt x="9348" y="11804"/>
                  <a:pt x="9388" y="11804"/>
                </a:cubicBezTo>
                <a:cubicBezTo>
                  <a:pt x="9421" y="11804"/>
                  <a:pt x="9453" y="11791"/>
                  <a:pt x="9474" y="11758"/>
                </a:cubicBezTo>
                <a:cubicBezTo>
                  <a:pt x="9742" y="11296"/>
                  <a:pt x="9960" y="10810"/>
                  <a:pt x="9985" y="10276"/>
                </a:cubicBezTo>
                <a:cubicBezTo>
                  <a:pt x="10009" y="9741"/>
                  <a:pt x="9815" y="9231"/>
                  <a:pt x="9474" y="8867"/>
                </a:cubicBezTo>
                <a:cubicBezTo>
                  <a:pt x="9474" y="8721"/>
                  <a:pt x="9523" y="8575"/>
                  <a:pt x="9572" y="8454"/>
                </a:cubicBezTo>
                <a:cubicBezTo>
                  <a:pt x="9645" y="8235"/>
                  <a:pt x="9742" y="8017"/>
                  <a:pt x="9815" y="7774"/>
                </a:cubicBezTo>
                <a:cubicBezTo>
                  <a:pt x="9863" y="7604"/>
                  <a:pt x="9936" y="7385"/>
                  <a:pt x="9936" y="7166"/>
                </a:cubicBezTo>
                <a:cubicBezTo>
                  <a:pt x="10252" y="7579"/>
                  <a:pt x="10519" y="8017"/>
                  <a:pt x="10811" y="8430"/>
                </a:cubicBezTo>
                <a:cubicBezTo>
                  <a:pt x="10908" y="8600"/>
                  <a:pt x="11005" y="8745"/>
                  <a:pt x="11102" y="8891"/>
                </a:cubicBezTo>
                <a:cubicBezTo>
                  <a:pt x="10981" y="9353"/>
                  <a:pt x="11224" y="9863"/>
                  <a:pt x="11466" y="10251"/>
                </a:cubicBezTo>
                <a:cubicBezTo>
                  <a:pt x="11807" y="10737"/>
                  <a:pt x="12219" y="11150"/>
                  <a:pt x="12705" y="11490"/>
                </a:cubicBezTo>
                <a:cubicBezTo>
                  <a:pt x="12900" y="11636"/>
                  <a:pt x="13118" y="11758"/>
                  <a:pt x="13361" y="11830"/>
                </a:cubicBezTo>
                <a:cubicBezTo>
                  <a:pt x="13375" y="11838"/>
                  <a:pt x="13388" y="11841"/>
                  <a:pt x="13399" y="11841"/>
                </a:cubicBezTo>
                <a:cubicBezTo>
                  <a:pt x="13426" y="11841"/>
                  <a:pt x="13448" y="11823"/>
                  <a:pt x="13483" y="11806"/>
                </a:cubicBezTo>
                <a:cubicBezTo>
                  <a:pt x="13507" y="11782"/>
                  <a:pt x="13531" y="11733"/>
                  <a:pt x="13531" y="11709"/>
                </a:cubicBezTo>
                <a:cubicBezTo>
                  <a:pt x="13386" y="11150"/>
                  <a:pt x="13191" y="10616"/>
                  <a:pt x="12948" y="10130"/>
                </a:cubicBezTo>
                <a:cubicBezTo>
                  <a:pt x="12948" y="10081"/>
                  <a:pt x="12924" y="10033"/>
                  <a:pt x="12875" y="10009"/>
                </a:cubicBezTo>
                <a:cubicBezTo>
                  <a:pt x="12851" y="9960"/>
                  <a:pt x="12827" y="9887"/>
                  <a:pt x="12778" y="9839"/>
                </a:cubicBezTo>
                <a:cubicBezTo>
                  <a:pt x="12462" y="9304"/>
                  <a:pt x="11952" y="8794"/>
                  <a:pt x="11272" y="8770"/>
                </a:cubicBezTo>
                <a:cubicBezTo>
                  <a:pt x="11199" y="8624"/>
                  <a:pt x="11102" y="8502"/>
                  <a:pt x="11005" y="8357"/>
                </a:cubicBezTo>
                <a:cubicBezTo>
                  <a:pt x="10713" y="7919"/>
                  <a:pt x="10446" y="7482"/>
                  <a:pt x="10130" y="7069"/>
                </a:cubicBezTo>
                <a:lnTo>
                  <a:pt x="10130" y="7069"/>
                </a:lnTo>
                <a:cubicBezTo>
                  <a:pt x="10519" y="7094"/>
                  <a:pt x="10883" y="7215"/>
                  <a:pt x="11224" y="7336"/>
                </a:cubicBezTo>
                <a:cubicBezTo>
                  <a:pt x="11296" y="7361"/>
                  <a:pt x="11369" y="7385"/>
                  <a:pt x="11442" y="7409"/>
                </a:cubicBezTo>
                <a:cubicBezTo>
                  <a:pt x="11734" y="8041"/>
                  <a:pt x="12414" y="8454"/>
                  <a:pt x="13021" y="8721"/>
                </a:cubicBezTo>
                <a:cubicBezTo>
                  <a:pt x="13118" y="8745"/>
                  <a:pt x="13240" y="8794"/>
                  <a:pt x="13337" y="8818"/>
                </a:cubicBezTo>
                <a:cubicBezTo>
                  <a:pt x="13361" y="8843"/>
                  <a:pt x="13386" y="8843"/>
                  <a:pt x="13386" y="8843"/>
                </a:cubicBezTo>
                <a:cubicBezTo>
                  <a:pt x="13653" y="8940"/>
                  <a:pt x="13896" y="8988"/>
                  <a:pt x="14163" y="9037"/>
                </a:cubicBezTo>
                <a:cubicBezTo>
                  <a:pt x="14175" y="9049"/>
                  <a:pt x="14193" y="9055"/>
                  <a:pt x="14214" y="9055"/>
                </a:cubicBezTo>
                <a:cubicBezTo>
                  <a:pt x="14236" y="9055"/>
                  <a:pt x="14260" y="9049"/>
                  <a:pt x="14284" y="9037"/>
                </a:cubicBezTo>
                <a:cubicBezTo>
                  <a:pt x="14418" y="9061"/>
                  <a:pt x="14558" y="9073"/>
                  <a:pt x="14697" y="9073"/>
                </a:cubicBezTo>
                <a:cubicBezTo>
                  <a:pt x="14837" y="9073"/>
                  <a:pt x="14977" y="9061"/>
                  <a:pt x="15110" y="9037"/>
                </a:cubicBezTo>
                <a:lnTo>
                  <a:pt x="15135" y="9037"/>
                </a:lnTo>
                <a:cubicBezTo>
                  <a:pt x="15135" y="9037"/>
                  <a:pt x="15135" y="9037"/>
                  <a:pt x="15135" y="9013"/>
                </a:cubicBezTo>
                <a:cubicBezTo>
                  <a:pt x="15207" y="9013"/>
                  <a:pt x="15232" y="8964"/>
                  <a:pt x="15232" y="8940"/>
                </a:cubicBezTo>
                <a:cubicBezTo>
                  <a:pt x="15232" y="8915"/>
                  <a:pt x="15232" y="8891"/>
                  <a:pt x="15183" y="8867"/>
                </a:cubicBezTo>
                <a:cubicBezTo>
                  <a:pt x="14697" y="8357"/>
                  <a:pt x="14260" y="7749"/>
                  <a:pt x="13653" y="7361"/>
                </a:cubicBezTo>
                <a:cubicBezTo>
                  <a:pt x="13361" y="7166"/>
                  <a:pt x="12997" y="7045"/>
                  <a:pt x="12632" y="6996"/>
                </a:cubicBezTo>
                <a:cubicBezTo>
                  <a:pt x="12599" y="6994"/>
                  <a:pt x="12565" y="6993"/>
                  <a:pt x="12532" y="6993"/>
                </a:cubicBezTo>
                <a:cubicBezTo>
                  <a:pt x="12181" y="6993"/>
                  <a:pt x="11848" y="7106"/>
                  <a:pt x="11515" y="7239"/>
                </a:cubicBezTo>
                <a:cubicBezTo>
                  <a:pt x="11418" y="7191"/>
                  <a:pt x="11321" y="7166"/>
                  <a:pt x="11224" y="7118"/>
                </a:cubicBezTo>
                <a:cubicBezTo>
                  <a:pt x="10811" y="6996"/>
                  <a:pt x="10398" y="6875"/>
                  <a:pt x="9960" y="6851"/>
                </a:cubicBezTo>
                <a:cubicBezTo>
                  <a:pt x="9960" y="6851"/>
                  <a:pt x="9960" y="6851"/>
                  <a:pt x="9936" y="6826"/>
                </a:cubicBezTo>
                <a:cubicBezTo>
                  <a:pt x="9839" y="6705"/>
                  <a:pt x="9717" y="6583"/>
                  <a:pt x="9620" y="6462"/>
                </a:cubicBezTo>
                <a:cubicBezTo>
                  <a:pt x="9620" y="6462"/>
                  <a:pt x="9645" y="6438"/>
                  <a:pt x="9669" y="6438"/>
                </a:cubicBezTo>
                <a:cubicBezTo>
                  <a:pt x="9790" y="6365"/>
                  <a:pt x="9887" y="6243"/>
                  <a:pt x="9960" y="6098"/>
                </a:cubicBezTo>
                <a:cubicBezTo>
                  <a:pt x="10057" y="5830"/>
                  <a:pt x="9936" y="5612"/>
                  <a:pt x="9766" y="5442"/>
                </a:cubicBezTo>
                <a:cubicBezTo>
                  <a:pt x="9912" y="5442"/>
                  <a:pt x="10057" y="5466"/>
                  <a:pt x="10203" y="5490"/>
                </a:cubicBezTo>
                <a:cubicBezTo>
                  <a:pt x="10689" y="6146"/>
                  <a:pt x="11418" y="6292"/>
                  <a:pt x="12195" y="6316"/>
                </a:cubicBezTo>
                <a:cubicBezTo>
                  <a:pt x="12195" y="6340"/>
                  <a:pt x="12219" y="6340"/>
                  <a:pt x="12244" y="6340"/>
                </a:cubicBezTo>
                <a:lnTo>
                  <a:pt x="12268" y="6340"/>
                </a:lnTo>
                <a:cubicBezTo>
                  <a:pt x="12754" y="6340"/>
                  <a:pt x="13264" y="6292"/>
                  <a:pt x="13701" y="6292"/>
                </a:cubicBezTo>
                <a:lnTo>
                  <a:pt x="13774" y="6292"/>
                </a:lnTo>
                <a:cubicBezTo>
                  <a:pt x="13774" y="6292"/>
                  <a:pt x="13774" y="6268"/>
                  <a:pt x="13774" y="6268"/>
                </a:cubicBezTo>
                <a:cubicBezTo>
                  <a:pt x="13798" y="6268"/>
                  <a:pt x="13798" y="6268"/>
                  <a:pt x="13798" y="6243"/>
                </a:cubicBezTo>
                <a:cubicBezTo>
                  <a:pt x="13823" y="6219"/>
                  <a:pt x="13847" y="6170"/>
                  <a:pt x="13823" y="6122"/>
                </a:cubicBezTo>
                <a:lnTo>
                  <a:pt x="13798" y="6122"/>
                </a:lnTo>
                <a:cubicBezTo>
                  <a:pt x="13386" y="5563"/>
                  <a:pt x="12827" y="5174"/>
                  <a:pt x="12147" y="5029"/>
                </a:cubicBezTo>
                <a:cubicBezTo>
                  <a:pt x="11960" y="4991"/>
                  <a:pt x="11772" y="4972"/>
                  <a:pt x="11584" y="4972"/>
                </a:cubicBezTo>
                <a:cubicBezTo>
                  <a:pt x="11159" y="4972"/>
                  <a:pt x="10736" y="5069"/>
                  <a:pt x="10349" y="5272"/>
                </a:cubicBezTo>
                <a:cubicBezTo>
                  <a:pt x="10057" y="5223"/>
                  <a:pt x="9742" y="5174"/>
                  <a:pt x="9426" y="5174"/>
                </a:cubicBezTo>
                <a:cubicBezTo>
                  <a:pt x="9329" y="5126"/>
                  <a:pt x="9207" y="5077"/>
                  <a:pt x="9086" y="5029"/>
                </a:cubicBezTo>
                <a:cubicBezTo>
                  <a:pt x="9061" y="5004"/>
                  <a:pt x="9037" y="5004"/>
                  <a:pt x="9013" y="4980"/>
                </a:cubicBezTo>
                <a:cubicBezTo>
                  <a:pt x="9110" y="4956"/>
                  <a:pt x="9183" y="4931"/>
                  <a:pt x="9280" y="4883"/>
                </a:cubicBezTo>
                <a:cubicBezTo>
                  <a:pt x="9523" y="4761"/>
                  <a:pt x="9790" y="4640"/>
                  <a:pt x="9985" y="4421"/>
                </a:cubicBezTo>
                <a:cubicBezTo>
                  <a:pt x="10033" y="4324"/>
                  <a:pt x="10106" y="4227"/>
                  <a:pt x="10106" y="4106"/>
                </a:cubicBezTo>
                <a:cubicBezTo>
                  <a:pt x="10082" y="3960"/>
                  <a:pt x="9985" y="3863"/>
                  <a:pt x="9887" y="3790"/>
                </a:cubicBezTo>
                <a:cubicBezTo>
                  <a:pt x="9790" y="3741"/>
                  <a:pt x="9693" y="3693"/>
                  <a:pt x="9572" y="3668"/>
                </a:cubicBezTo>
                <a:cubicBezTo>
                  <a:pt x="9572" y="3620"/>
                  <a:pt x="9572" y="3595"/>
                  <a:pt x="9572" y="3547"/>
                </a:cubicBezTo>
                <a:cubicBezTo>
                  <a:pt x="9547" y="3377"/>
                  <a:pt x="9450" y="3231"/>
                  <a:pt x="9353" y="3110"/>
                </a:cubicBezTo>
                <a:cubicBezTo>
                  <a:pt x="9304" y="3037"/>
                  <a:pt x="9232" y="2988"/>
                  <a:pt x="9183" y="2915"/>
                </a:cubicBezTo>
                <a:lnTo>
                  <a:pt x="9183" y="2915"/>
                </a:lnTo>
                <a:cubicBezTo>
                  <a:pt x="9378" y="2990"/>
                  <a:pt x="9574" y="3039"/>
                  <a:pt x="9753" y="3039"/>
                </a:cubicBezTo>
                <a:cubicBezTo>
                  <a:pt x="10041" y="3039"/>
                  <a:pt x="10287" y="2911"/>
                  <a:pt x="10422" y="2551"/>
                </a:cubicBezTo>
                <a:cubicBezTo>
                  <a:pt x="10519" y="2259"/>
                  <a:pt x="10446" y="1992"/>
                  <a:pt x="10155" y="1871"/>
                </a:cubicBezTo>
                <a:cubicBezTo>
                  <a:pt x="10019" y="1826"/>
                  <a:pt x="9873" y="1807"/>
                  <a:pt x="9726" y="1807"/>
                </a:cubicBezTo>
                <a:cubicBezTo>
                  <a:pt x="9557" y="1807"/>
                  <a:pt x="9388" y="1832"/>
                  <a:pt x="9232" y="1871"/>
                </a:cubicBezTo>
                <a:cubicBezTo>
                  <a:pt x="9159" y="1871"/>
                  <a:pt x="9086" y="1895"/>
                  <a:pt x="9013" y="1919"/>
                </a:cubicBezTo>
                <a:cubicBezTo>
                  <a:pt x="9037" y="1895"/>
                  <a:pt x="9086" y="1871"/>
                  <a:pt x="9110" y="1846"/>
                </a:cubicBezTo>
                <a:cubicBezTo>
                  <a:pt x="9377" y="1603"/>
                  <a:pt x="9693" y="1288"/>
                  <a:pt x="9766" y="923"/>
                </a:cubicBezTo>
                <a:cubicBezTo>
                  <a:pt x="9839" y="535"/>
                  <a:pt x="9474" y="267"/>
                  <a:pt x="9110" y="219"/>
                </a:cubicBezTo>
                <a:cubicBezTo>
                  <a:pt x="9097" y="218"/>
                  <a:pt x="9084" y="218"/>
                  <a:pt x="9071" y="218"/>
                </a:cubicBezTo>
                <a:cubicBezTo>
                  <a:pt x="8702" y="218"/>
                  <a:pt x="8425" y="545"/>
                  <a:pt x="8284" y="850"/>
                </a:cubicBezTo>
                <a:cubicBezTo>
                  <a:pt x="8163" y="1142"/>
                  <a:pt x="8066" y="1433"/>
                  <a:pt x="8041" y="1749"/>
                </a:cubicBezTo>
                <a:cubicBezTo>
                  <a:pt x="7968" y="1603"/>
                  <a:pt x="7895" y="1482"/>
                  <a:pt x="7798" y="1361"/>
                </a:cubicBezTo>
                <a:cubicBezTo>
                  <a:pt x="7604" y="1069"/>
                  <a:pt x="7361" y="729"/>
                  <a:pt x="7021" y="583"/>
                </a:cubicBezTo>
                <a:cubicBezTo>
                  <a:pt x="6933" y="531"/>
                  <a:pt x="6846" y="491"/>
                  <a:pt x="6749" y="491"/>
                </a:cubicBezTo>
                <a:cubicBezTo>
                  <a:pt x="6712" y="491"/>
                  <a:pt x="6673" y="497"/>
                  <a:pt x="6632" y="510"/>
                </a:cubicBezTo>
                <a:cubicBezTo>
                  <a:pt x="6487" y="583"/>
                  <a:pt x="6389" y="729"/>
                  <a:pt x="6341" y="875"/>
                </a:cubicBezTo>
                <a:cubicBezTo>
                  <a:pt x="6268" y="1069"/>
                  <a:pt x="6219" y="1288"/>
                  <a:pt x="6316" y="1482"/>
                </a:cubicBezTo>
                <a:cubicBezTo>
                  <a:pt x="6389" y="1676"/>
                  <a:pt x="6559" y="1822"/>
                  <a:pt x="6729" y="1944"/>
                </a:cubicBezTo>
                <a:cubicBezTo>
                  <a:pt x="6948" y="2089"/>
                  <a:pt x="7191" y="2186"/>
                  <a:pt x="7458" y="2284"/>
                </a:cubicBezTo>
                <a:cubicBezTo>
                  <a:pt x="7240" y="2332"/>
                  <a:pt x="7021" y="2405"/>
                  <a:pt x="6827" y="2502"/>
                </a:cubicBezTo>
                <a:cubicBezTo>
                  <a:pt x="6827" y="2478"/>
                  <a:pt x="6827" y="2454"/>
                  <a:pt x="6802" y="2429"/>
                </a:cubicBezTo>
                <a:cubicBezTo>
                  <a:pt x="6727" y="2165"/>
                  <a:pt x="6504" y="2033"/>
                  <a:pt x="6249" y="2033"/>
                </a:cubicBezTo>
                <a:cubicBezTo>
                  <a:pt x="6176" y="2033"/>
                  <a:pt x="6101" y="2043"/>
                  <a:pt x="6025" y="2065"/>
                </a:cubicBezTo>
                <a:cubicBezTo>
                  <a:pt x="5855" y="2114"/>
                  <a:pt x="5709" y="2211"/>
                  <a:pt x="5636" y="2332"/>
                </a:cubicBezTo>
                <a:cubicBezTo>
                  <a:pt x="5539" y="1871"/>
                  <a:pt x="5345" y="1433"/>
                  <a:pt x="5126" y="1069"/>
                </a:cubicBezTo>
                <a:cubicBezTo>
                  <a:pt x="4762" y="510"/>
                  <a:pt x="4227" y="0"/>
                  <a:pt x="3523" y="0"/>
                </a:cubicBezTo>
                <a:close/>
              </a:path>
            </a:pathLst>
          </a:custGeom>
          <a:solidFill>
            <a:srgbClr val="5420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" name="Kép 17">
            <a:extLst>
              <a:ext uri="{FF2B5EF4-FFF2-40B4-BE49-F238E27FC236}">
                <a16:creationId xmlns:a16="http://schemas.microsoft.com/office/drawing/2014/main" id="{709AC15C-9001-4552-8CA1-9892E9DA6C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8313" y="4239202"/>
            <a:ext cx="906945" cy="90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9884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3" grpId="0" build="p"/>
    </p:bldLst>
  </p:timing>
</p:sld>
</file>

<file path=ppt/theme/theme1.xml><?xml version="1.0" encoding="utf-8"?>
<a:theme xmlns:a="http://schemas.openxmlformats.org/drawingml/2006/main" name="Wear Purple for Peace Day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542053"/>
      </a:accent1>
      <a:accent2>
        <a:srgbClr val="BD95BC"/>
      </a:accent2>
      <a:accent3>
        <a:srgbClr val="AD43AB"/>
      </a:accent3>
      <a:accent4>
        <a:srgbClr val="CE00CA"/>
      </a:accent4>
      <a:accent5>
        <a:srgbClr val="F4E8F7"/>
      </a:accent5>
      <a:accent6>
        <a:srgbClr val="F4E8F7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</TotalTime>
  <Words>670</Words>
  <Application>Microsoft Office PowerPoint</Application>
  <PresentationFormat>Diavetítés a képernyőre (16:9 oldalarány)</PresentationFormat>
  <Paragraphs>66</Paragraphs>
  <Slides>18</Slides>
  <Notes>18</Notes>
  <HiddenSlides>0</HiddenSlides>
  <MMClips>1</MMClips>
  <ScaleCrop>false</ScaleCrop>
  <HeadingPairs>
    <vt:vector size="6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27" baseType="lpstr">
      <vt:lpstr>Roboto Condensed Light</vt:lpstr>
      <vt:lpstr>Chau Philomene One</vt:lpstr>
      <vt:lpstr>HelveticaNeueLTPro-LtCn</vt:lpstr>
      <vt:lpstr>Arial</vt:lpstr>
      <vt:lpstr>Calibri</vt:lpstr>
      <vt:lpstr>Red Hat Text</vt:lpstr>
      <vt:lpstr>Abril Fatface</vt:lpstr>
      <vt:lpstr>Oxygen</vt:lpstr>
      <vt:lpstr>Wear Purple for Peace Day by Slidesgo</vt:lpstr>
      <vt:lpstr>Jézus példát ad az imádságos életre</vt:lpstr>
      <vt:lpstr>Kedves Hittanos Barátom! Isten hozott!</vt:lpstr>
      <vt:lpstr>Imádkozzunk!</vt:lpstr>
      <vt:lpstr>Énekeljünk!</vt:lpstr>
      <vt:lpstr>Csendesedj el!</vt:lpstr>
      <vt:lpstr>PowerPoint-bemutató</vt:lpstr>
      <vt:lpstr>Beszéljétek meg a csoporttal a tapasztalataitokat és a válaszaitokat!</vt:lpstr>
      <vt:lpstr>PowerPoint-bemutató</vt:lpstr>
      <vt:lpstr>PowerPoint-bemutató</vt:lpstr>
      <vt:lpstr>PowerPoint-bemutató</vt:lpstr>
      <vt:lpstr>Hallom a zenét, hallom a tévét, hallom a rádiót, hallom, hogy beszélnek, hallom az utca zaját, hallom a telefon csengését, hallom a veszekedést, hallom az ajtócsapkodást. Hallom a zajt…, semmi mást nem hallok.  Hallom, hogy kikapcsoltad, hallom, hogy elhalkul, hallom, hogy megáll, hallom, hogy felvetted, hallom, hogy letetted, hallom a hangod, hallom a hangom, hallom, hogy szólsz, hallom, mit mondasz. Hallom a csendet…, Téged hallak.</vt:lpstr>
      <vt:lpstr>Kinyitom a szemem, ezer információ özönlik a szememen keresztül. Becsukom a szemem, tudok Rád figyelni. Kinyitom a szám, beszélek Hozzád, elmondom Neked. Becsukom a szám, beszélsz hozzám, elmondod nekem. Kinyitom a kezem, mert várlak Téged. Becsukom a kezem, mert könyörgök Neked. Kinyitom a szívem Előtted, hogy lásd, mivel van tele. Becsukom a szobám, hogy csak Te tudd, éppen imádkozom.</vt:lpstr>
      <vt:lpstr>PowerPoint-bemutató</vt:lpstr>
      <vt:lpstr>PowerPoint-bemutató</vt:lpstr>
      <vt:lpstr>Válassz egy kihívást, amit a következő hittanóráig végzel el!</vt:lpstr>
      <vt:lpstr>Imádkozzunk!</vt:lpstr>
      <vt:lpstr>Imádkozzunk!</vt:lpstr>
      <vt:lpstr>Áldás békesség!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Jézus példát ad az imádságos életre</dc:title>
  <dc:creator>jsk</dc:creator>
  <cp:lastModifiedBy>Kincső Sándor</cp:lastModifiedBy>
  <cp:revision>27</cp:revision>
  <dcterms:modified xsi:type="dcterms:W3CDTF">2021-06-03T12:01:21Z</dcterms:modified>
</cp:coreProperties>
</file>