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8"/>
  </p:notesMasterIdLst>
  <p:sldIdLst>
    <p:sldId id="256" r:id="rId2"/>
    <p:sldId id="262" r:id="rId3"/>
    <p:sldId id="259" r:id="rId4"/>
    <p:sldId id="261" r:id="rId5"/>
    <p:sldId id="265" r:id="rId6"/>
    <p:sldId id="314" r:id="rId7"/>
    <p:sldId id="315" r:id="rId8"/>
    <p:sldId id="316" r:id="rId9"/>
    <p:sldId id="317" r:id="rId10"/>
    <p:sldId id="263" r:id="rId11"/>
    <p:sldId id="258" r:id="rId12"/>
    <p:sldId id="278" r:id="rId13"/>
    <p:sldId id="260" r:id="rId14"/>
    <p:sldId id="312" r:id="rId15"/>
    <p:sldId id="268" r:id="rId16"/>
    <p:sldId id="313" r:id="rId17"/>
  </p:sldIdLst>
  <p:sldSz cx="9144000" cy="5143500" type="screen16x9"/>
  <p:notesSz cx="6858000" cy="9144000"/>
  <p:embeddedFontLst>
    <p:embeddedFont>
      <p:font typeface="Crete Round" panose="020B0604020202020204" charset="-18"/>
      <p:regular r:id="rId19"/>
      <p:italic r:id="rId20"/>
    </p:embeddedFont>
    <p:embeddedFont>
      <p:font typeface="Montserrat" panose="00000500000000000000" pitchFamily="2" charset="-18"/>
      <p:regular r:id="rId21"/>
    </p:embeddedFont>
    <p:embeddedFont>
      <p:font typeface="Raleway" panose="020B0604020202020204" charset="-18"/>
      <p:regular r:id="rId22"/>
      <p:bold r:id="rId23"/>
      <p:italic r:id="rId24"/>
      <p:boldItalic r:id="rId25"/>
    </p:embeddedFont>
    <p:embeddedFont>
      <p:font typeface="Raleway Thin" panose="020B0604020202020204" charset="-18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01D1C2-9D43-4F4C-90C7-9B86C9E8A944}">
  <a:tblStyle styleId="{9301D1C2-9D43-4F4C-90C7-9B86C9E8A9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0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" name="Google Shape;5533;gd04e48378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4" name="Google Shape;5534;gd04e48378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6" name="Google Shape;5636;gd52a0739f6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7" name="Google Shape;5637;gd52a0739f6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3" name="Google Shape;5563;gd04e483784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4" name="Google Shape;5564;gd04e483784_0_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" name="Google Shape;6062;gd52a0739f6_1_6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3" name="Google Shape;6063;gd52a0739f6_1_6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" name="Google Shape;5591;gd52a0739f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2" name="Google Shape;5592;gd52a0739f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4" name="Google Shape;5584;gd04e48378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5" name="Google Shape;5585;gd04e48378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807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Google Shape;5740;gd52a0739f6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1" name="Google Shape;5741;gd52a0739f6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" name="Google Shape;5533;gd04e48378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4" name="Google Shape;5534;gd04e48378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68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6" name="Google Shape;5606;gd52a0739f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7" name="Google Shape;5607;gd52a0739f6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4" name="Google Shape;5584;gd04e48378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5" name="Google Shape;5585;gd04e48378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8" name="Google Shape;5598;gd52a0739f6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9" name="Google Shape;5599;gd52a0739f6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4" name="Google Shape;5694;gd52a0739f6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5" name="Google Shape;5695;gd52a0739f6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4" name="Google Shape;5694;gd52a0739f6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5" name="Google Shape;5695;gd52a0739f6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575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4" name="Google Shape;5694;gd52a0739f6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5" name="Google Shape;5695;gd52a0739f6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14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4" name="Google Shape;5694;gd52a0739f6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5" name="Google Shape;5695;gd52a0739f6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39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4" name="Google Shape;5694;gd52a0739f6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5" name="Google Shape;5695;gd52a0739f6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82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lt1"/>
            </a:gs>
            <a:gs pos="10000">
              <a:schemeClr val="lt1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47588" y="0"/>
            <a:ext cx="8996400" cy="5143499"/>
            <a:chOff x="321338" y="0"/>
            <a:chExt cx="8996400" cy="5143499"/>
          </a:xfrm>
        </p:grpSpPr>
        <p:sp>
          <p:nvSpPr>
            <p:cNvPr id="10" name="Google Shape;10;p2"/>
            <p:cNvSpPr/>
            <p:nvPr/>
          </p:nvSpPr>
          <p:spPr>
            <a:xfrm>
              <a:off x="5752621" y="4620768"/>
              <a:ext cx="326598" cy="480536"/>
            </a:xfrm>
            <a:custGeom>
              <a:avLst/>
              <a:gdLst/>
              <a:ahLst/>
              <a:cxnLst/>
              <a:rect l="l" t="t" r="r" b="b"/>
              <a:pathLst>
                <a:path w="3384" h="4979" extrusionOk="0">
                  <a:moveTo>
                    <a:pt x="1788" y="1"/>
                  </a:moveTo>
                  <a:cubicBezTo>
                    <a:pt x="1788" y="1"/>
                    <a:pt x="1186" y="1185"/>
                    <a:pt x="1014" y="1969"/>
                  </a:cubicBezTo>
                  <a:cubicBezTo>
                    <a:pt x="1004" y="2026"/>
                    <a:pt x="985" y="2103"/>
                    <a:pt x="966" y="2179"/>
                  </a:cubicBezTo>
                  <a:cubicBezTo>
                    <a:pt x="842" y="2609"/>
                    <a:pt x="622" y="3259"/>
                    <a:pt x="421" y="3832"/>
                  </a:cubicBezTo>
                  <a:cubicBezTo>
                    <a:pt x="192" y="4453"/>
                    <a:pt x="1" y="4979"/>
                    <a:pt x="1" y="4979"/>
                  </a:cubicBezTo>
                  <a:lnTo>
                    <a:pt x="3383" y="4979"/>
                  </a:lnTo>
                  <a:cubicBezTo>
                    <a:pt x="3383" y="4979"/>
                    <a:pt x="3297" y="4472"/>
                    <a:pt x="3183" y="3851"/>
                  </a:cubicBezTo>
                  <a:cubicBezTo>
                    <a:pt x="3087" y="3316"/>
                    <a:pt x="2973" y="2686"/>
                    <a:pt x="2887" y="2208"/>
                  </a:cubicBezTo>
                  <a:cubicBezTo>
                    <a:pt x="2810" y="1806"/>
                    <a:pt x="2762" y="1510"/>
                    <a:pt x="2753" y="1491"/>
                  </a:cubicBezTo>
                  <a:cubicBezTo>
                    <a:pt x="2724" y="1434"/>
                    <a:pt x="1788" y="1"/>
                    <a:pt x="1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46492" y="5137838"/>
              <a:ext cx="49" cy="5660"/>
            </a:xfrm>
            <a:custGeom>
              <a:avLst/>
              <a:gdLst/>
              <a:ahLst/>
              <a:cxnLst/>
              <a:rect l="l" t="t" r="r" b="b"/>
              <a:pathLst>
                <a:path w="1" h="115" extrusionOk="0">
                  <a:moveTo>
                    <a:pt x="0" y="0"/>
                  </a:move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6492" y="5137838"/>
              <a:ext cx="49" cy="5660"/>
            </a:xfrm>
            <a:custGeom>
              <a:avLst/>
              <a:gdLst/>
              <a:ahLst/>
              <a:cxnLst/>
              <a:rect l="l" t="t" r="r" b="b"/>
              <a:pathLst>
                <a:path w="1" h="115" extrusionOk="0">
                  <a:moveTo>
                    <a:pt x="0" y="0"/>
                  </a:move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213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639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065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491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8917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343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1769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8195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621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1047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473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899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325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751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13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639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065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2491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917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343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769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195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621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047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73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3899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0325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6751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13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639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065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491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917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343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769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195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4621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1047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473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899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0325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6751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213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639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65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491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8917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5343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1769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8195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4621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1047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473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3899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0325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6751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13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639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6065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2491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8917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343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1769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8195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4621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1047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7473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3899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0325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6751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13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639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065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2491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8917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343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769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195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4621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1047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7473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3899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0325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6751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213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639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065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2491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8917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5343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1769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8195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4621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1047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7473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899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0325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6751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" name="Google Shape;111;p2"/>
            <p:cNvGrpSpPr/>
            <p:nvPr/>
          </p:nvGrpSpPr>
          <p:grpSpPr>
            <a:xfrm>
              <a:off x="321338" y="4500566"/>
              <a:ext cx="8996400" cy="642611"/>
              <a:chOff x="321338" y="4500576"/>
              <a:chExt cx="8996400" cy="642611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321338" y="4500576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9639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6065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2491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8917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35343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1769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8195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4621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1047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7473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3899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80325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86751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" name="Google Shape;126;p2"/>
          <p:cNvSpPr txBox="1">
            <a:spLocks noGrp="1"/>
          </p:cNvSpPr>
          <p:nvPr>
            <p:ph type="ctrTitle"/>
          </p:nvPr>
        </p:nvSpPr>
        <p:spPr>
          <a:xfrm>
            <a:off x="710125" y="1363075"/>
            <a:ext cx="4199100" cy="18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7" name="Google Shape;127;p2"/>
          <p:cNvSpPr txBox="1">
            <a:spLocks noGrp="1"/>
          </p:cNvSpPr>
          <p:nvPr>
            <p:ph type="subTitle" idx="1"/>
          </p:nvPr>
        </p:nvSpPr>
        <p:spPr>
          <a:xfrm>
            <a:off x="710150" y="3234775"/>
            <a:ext cx="32658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bg>
      <p:bgPr>
        <a:gradFill>
          <a:gsLst>
            <a:gs pos="0">
              <a:schemeClr val="lt1"/>
            </a:gs>
            <a:gs pos="31000">
              <a:schemeClr val="dk2"/>
            </a:gs>
            <a:gs pos="100000">
              <a:schemeClr val="dk2"/>
            </a:gs>
          </a:gsLst>
          <a:lin ang="16200038" scaled="0"/>
        </a:gradFill>
        <a:effectLst/>
      </p:bgPr>
    </p:bg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4" name="Google Shape;3034;p25"/>
          <p:cNvGrpSpPr/>
          <p:nvPr/>
        </p:nvGrpSpPr>
        <p:grpSpPr>
          <a:xfrm>
            <a:off x="-353609" y="155"/>
            <a:ext cx="642600" cy="5143177"/>
            <a:chOff x="8996388" y="0"/>
            <a:chExt cx="642600" cy="5143177"/>
          </a:xfrm>
        </p:grpSpPr>
        <p:sp>
          <p:nvSpPr>
            <p:cNvPr id="3035" name="Google Shape;3035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3" name="Google Shape;3043;p25"/>
          <p:cNvGrpSpPr/>
          <p:nvPr/>
        </p:nvGrpSpPr>
        <p:grpSpPr>
          <a:xfrm>
            <a:off x="288991" y="155"/>
            <a:ext cx="642600" cy="5143177"/>
            <a:chOff x="8996388" y="0"/>
            <a:chExt cx="642600" cy="5143177"/>
          </a:xfrm>
        </p:grpSpPr>
        <p:sp>
          <p:nvSpPr>
            <p:cNvPr id="3044" name="Google Shape;3044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2" name="Google Shape;3052;p25"/>
          <p:cNvGrpSpPr/>
          <p:nvPr/>
        </p:nvGrpSpPr>
        <p:grpSpPr>
          <a:xfrm>
            <a:off x="931591" y="155"/>
            <a:ext cx="642600" cy="5143177"/>
            <a:chOff x="8996388" y="0"/>
            <a:chExt cx="642600" cy="5143177"/>
          </a:xfrm>
        </p:grpSpPr>
        <p:sp>
          <p:nvSpPr>
            <p:cNvPr id="3053" name="Google Shape;3053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1" name="Google Shape;3061;p25"/>
          <p:cNvGrpSpPr/>
          <p:nvPr/>
        </p:nvGrpSpPr>
        <p:grpSpPr>
          <a:xfrm>
            <a:off x="1574191" y="155"/>
            <a:ext cx="642600" cy="5143177"/>
            <a:chOff x="8996388" y="0"/>
            <a:chExt cx="642600" cy="5143177"/>
          </a:xfrm>
        </p:grpSpPr>
        <p:sp>
          <p:nvSpPr>
            <p:cNvPr id="3062" name="Google Shape;3062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0" name="Google Shape;3070;p25"/>
          <p:cNvGrpSpPr/>
          <p:nvPr/>
        </p:nvGrpSpPr>
        <p:grpSpPr>
          <a:xfrm>
            <a:off x="2216791" y="155"/>
            <a:ext cx="642600" cy="5143177"/>
            <a:chOff x="8996388" y="0"/>
            <a:chExt cx="642600" cy="5143177"/>
          </a:xfrm>
        </p:grpSpPr>
        <p:sp>
          <p:nvSpPr>
            <p:cNvPr id="3071" name="Google Shape;3071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9" name="Google Shape;3079;p25"/>
          <p:cNvGrpSpPr/>
          <p:nvPr/>
        </p:nvGrpSpPr>
        <p:grpSpPr>
          <a:xfrm>
            <a:off x="2859391" y="155"/>
            <a:ext cx="642600" cy="5143177"/>
            <a:chOff x="8996388" y="0"/>
            <a:chExt cx="642600" cy="5143177"/>
          </a:xfrm>
        </p:grpSpPr>
        <p:sp>
          <p:nvSpPr>
            <p:cNvPr id="3080" name="Google Shape;3080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8" name="Google Shape;3088;p25"/>
          <p:cNvGrpSpPr/>
          <p:nvPr/>
        </p:nvGrpSpPr>
        <p:grpSpPr>
          <a:xfrm>
            <a:off x="3501991" y="155"/>
            <a:ext cx="642600" cy="5143177"/>
            <a:chOff x="8996388" y="0"/>
            <a:chExt cx="642600" cy="5143177"/>
          </a:xfrm>
        </p:grpSpPr>
        <p:sp>
          <p:nvSpPr>
            <p:cNvPr id="3089" name="Google Shape;3089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7" name="Google Shape;3097;p25"/>
          <p:cNvGrpSpPr/>
          <p:nvPr/>
        </p:nvGrpSpPr>
        <p:grpSpPr>
          <a:xfrm>
            <a:off x="4144591" y="155"/>
            <a:ext cx="642600" cy="5143177"/>
            <a:chOff x="8996388" y="0"/>
            <a:chExt cx="642600" cy="5143177"/>
          </a:xfrm>
        </p:grpSpPr>
        <p:sp>
          <p:nvSpPr>
            <p:cNvPr id="3098" name="Google Shape;3098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25"/>
          <p:cNvGrpSpPr/>
          <p:nvPr/>
        </p:nvGrpSpPr>
        <p:grpSpPr>
          <a:xfrm>
            <a:off x="4787191" y="155"/>
            <a:ext cx="642600" cy="5143177"/>
            <a:chOff x="8996388" y="0"/>
            <a:chExt cx="642600" cy="5143177"/>
          </a:xfrm>
        </p:grpSpPr>
        <p:sp>
          <p:nvSpPr>
            <p:cNvPr id="3107" name="Google Shape;3107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5" name="Google Shape;3115;p25"/>
          <p:cNvGrpSpPr/>
          <p:nvPr/>
        </p:nvGrpSpPr>
        <p:grpSpPr>
          <a:xfrm>
            <a:off x="5429791" y="155"/>
            <a:ext cx="642600" cy="5143177"/>
            <a:chOff x="8996388" y="0"/>
            <a:chExt cx="642600" cy="5143177"/>
          </a:xfrm>
        </p:grpSpPr>
        <p:sp>
          <p:nvSpPr>
            <p:cNvPr id="3116" name="Google Shape;3116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4" name="Google Shape;3124;p25"/>
          <p:cNvGrpSpPr/>
          <p:nvPr/>
        </p:nvGrpSpPr>
        <p:grpSpPr>
          <a:xfrm>
            <a:off x="6072391" y="155"/>
            <a:ext cx="642600" cy="5143177"/>
            <a:chOff x="8996388" y="0"/>
            <a:chExt cx="642600" cy="5143177"/>
          </a:xfrm>
        </p:grpSpPr>
        <p:sp>
          <p:nvSpPr>
            <p:cNvPr id="3125" name="Google Shape;3125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3" name="Google Shape;3133;p25"/>
          <p:cNvGrpSpPr/>
          <p:nvPr/>
        </p:nvGrpSpPr>
        <p:grpSpPr>
          <a:xfrm>
            <a:off x="6714991" y="155"/>
            <a:ext cx="642600" cy="5143177"/>
            <a:chOff x="8996388" y="0"/>
            <a:chExt cx="642600" cy="5143177"/>
          </a:xfrm>
        </p:grpSpPr>
        <p:sp>
          <p:nvSpPr>
            <p:cNvPr id="3134" name="Google Shape;3134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2" name="Google Shape;3142;p25"/>
          <p:cNvGrpSpPr/>
          <p:nvPr/>
        </p:nvGrpSpPr>
        <p:grpSpPr>
          <a:xfrm>
            <a:off x="7357591" y="155"/>
            <a:ext cx="642600" cy="5143177"/>
            <a:chOff x="8996388" y="0"/>
            <a:chExt cx="642600" cy="5143177"/>
          </a:xfrm>
        </p:grpSpPr>
        <p:sp>
          <p:nvSpPr>
            <p:cNvPr id="3143" name="Google Shape;3143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1" name="Google Shape;3151;p25"/>
          <p:cNvGrpSpPr/>
          <p:nvPr/>
        </p:nvGrpSpPr>
        <p:grpSpPr>
          <a:xfrm>
            <a:off x="8000191" y="155"/>
            <a:ext cx="642600" cy="5143177"/>
            <a:chOff x="8996388" y="0"/>
            <a:chExt cx="642600" cy="5143177"/>
          </a:xfrm>
        </p:grpSpPr>
        <p:sp>
          <p:nvSpPr>
            <p:cNvPr id="3152" name="Google Shape;3152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0" name="Google Shape;3160;p25"/>
          <p:cNvGrpSpPr/>
          <p:nvPr/>
        </p:nvGrpSpPr>
        <p:grpSpPr>
          <a:xfrm>
            <a:off x="8642791" y="155"/>
            <a:ext cx="642600" cy="5143177"/>
            <a:chOff x="8996388" y="0"/>
            <a:chExt cx="642600" cy="5143177"/>
          </a:xfrm>
        </p:grpSpPr>
        <p:sp>
          <p:nvSpPr>
            <p:cNvPr id="3161" name="Google Shape;3161;p2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9" name="Google Shape;3169;p25"/>
          <p:cNvSpPr txBox="1">
            <a:spLocks noGrp="1"/>
          </p:cNvSpPr>
          <p:nvPr>
            <p:ph type="title"/>
          </p:nvPr>
        </p:nvSpPr>
        <p:spPr>
          <a:xfrm>
            <a:off x="710125" y="526625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70" name="Google Shape;3170;p25"/>
          <p:cNvSpPr txBox="1">
            <a:spLocks noGrp="1"/>
          </p:cNvSpPr>
          <p:nvPr>
            <p:ph type="subTitle" idx="1"/>
          </p:nvPr>
        </p:nvSpPr>
        <p:spPr>
          <a:xfrm>
            <a:off x="715769" y="2630801"/>
            <a:ext cx="2278800" cy="3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3171" name="Google Shape;3171;p25"/>
          <p:cNvSpPr txBox="1">
            <a:spLocks noGrp="1"/>
          </p:cNvSpPr>
          <p:nvPr>
            <p:ph type="subTitle" idx="2"/>
          </p:nvPr>
        </p:nvSpPr>
        <p:spPr>
          <a:xfrm>
            <a:off x="715769" y="3050206"/>
            <a:ext cx="2278800" cy="7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72" name="Google Shape;3172;p25"/>
          <p:cNvSpPr txBox="1">
            <a:spLocks noGrp="1"/>
          </p:cNvSpPr>
          <p:nvPr>
            <p:ph type="subTitle" idx="3"/>
          </p:nvPr>
        </p:nvSpPr>
        <p:spPr>
          <a:xfrm>
            <a:off x="3426981" y="2630801"/>
            <a:ext cx="2278800" cy="3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3173" name="Google Shape;3173;p25"/>
          <p:cNvSpPr txBox="1">
            <a:spLocks noGrp="1"/>
          </p:cNvSpPr>
          <p:nvPr>
            <p:ph type="subTitle" idx="4"/>
          </p:nvPr>
        </p:nvSpPr>
        <p:spPr>
          <a:xfrm>
            <a:off x="3426981" y="3050206"/>
            <a:ext cx="2278800" cy="7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74" name="Google Shape;3174;p25"/>
          <p:cNvSpPr txBox="1">
            <a:spLocks noGrp="1"/>
          </p:cNvSpPr>
          <p:nvPr>
            <p:ph type="subTitle" idx="5"/>
          </p:nvPr>
        </p:nvSpPr>
        <p:spPr>
          <a:xfrm>
            <a:off x="6149444" y="2630801"/>
            <a:ext cx="2278800" cy="3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3175" name="Google Shape;3175;p25"/>
          <p:cNvSpPr txBox="1">
            <a:spLocks noGrp="1"/>
          </p:cNvSpPr>
          <p:nvPr>
            <p:ph type="subTitle" idx="6"/>
          </p:nvPr>
        </p:nvSpPr>
        <p:spPr>
          <a:xfrm>
            <a:off x="6149444" y="3050206"/>
            <a:ext cx="2278800" cy="7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bg>
      <p:bgPr>
        <a:gradFill>
          <a:gsLst>
            <a:gs pos="0">
              <a:schemeClr val="lt1"/>
            </a:gs>
            <a:gs pos="56000">
              <a:schemeClr val="dk2"/>
            </a:gs>
            <a:gs pos="100000">
              <a:schemeClr val="dk2"/>
            </a:gs>
          </a:gsLst>
          <a:lin ang="10801400" scaled="0"/>
        </a:gradFill>
        <a:effectLst/>
      </p:bgPr>
    </p:bg>
    <p:spTree>
      <p:nvGrpSpPr>
        <p:cNvPr id="1" name="Shape 4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0" name="Google Shape;4320;p34"/>
          <p:cNvGrpSpPr/>
          <p:nvPr/>
        </p:nvGrpSpPr>
        <p:grpSpPr>
          <a:xfrm>
            <a:off x="-67142" y="155"/>
            <a:ext cx="642600" cy="5143177"/>
            <a:chOff x="8996388" y="0"/>
            <a:chExt cx="642600" cy="5143177"/>
          </a:xfrm>
        </p:grpSpPr>
        <p:sp>
          <p:nvSpPr>
            <p:cNvPr id="4321" name="Google Shape;4321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9" name="Google Shape;4329;p34"/>
          <p:cNvGrpSpPr/>
          <p:nvPr/>
        </p:nvGrpSpPr>
        <p:grpSpPr>
          <a:xfrm>
            <a:off x="575458" y="155"/>
            <a:ext cx="642600" cy="5143177"/>
            <a:chOff x="8996388" y="0"/>
            <a:chExt cx="642600" cy="5143177"/>
          </a:xfrm>
        </p:grpSpPr>
        <p:sp>
          <p:nvSpPr>
            <p:cNvPr id="4330" name="Google Shape;4330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8" name="Google Shape;4338;p34"/>
          <p:cNvGrpSpPr/>
          <p:nvPr/>
        </p:nvGrpSpPr>
        <p:grpSpPr>
          <a:xfrm>
            <a:off x="1218058" y="155"/>
            <a:ext cx="642600" cy="5143177"/>
            <a:chOff x="8996388" y="0"/>
            <a:chExt cx="642600" cy="5143177"/>
          </a:xfrm>
        </p:grpSpPr>
        <p:sp>
          <p:nvSpPr>
            <p:cNvPr id="4339" name="Google Shape;4339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7" name="Google Shape;4347;p34"/>
          <p:cNvGrpSpPr/>
          <p:nvPr/>
        </p:nvGrpSpPr>
        <p:grpSpPr>
          <a:xfrm>
            <a:off x="1860658" y="155"/>
            <a:ext cx="642600" cy="5143177"/>
            <a:chOff x="8996388" y="0"/>
            <a:chExt cx="642600" cy="5143177"/>
          </a:xfrm>
        </p:grpSpPr>
        <p:sp>
          <p:nvSpPr>
            <p:cNvPr id="4348" name="Google Shape;4348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6" name="Google Shape;4356;p34"/>
          <p:cNvGrpSpPr/>
          <p:nvPr/>
        </p:nvGrpSpPr>
        <p:grpSpPr>
          <a:xfrm>
            <a:off x="2503258" y="155"/>
            <a:ext cx="642600" cy="5143177"/>
            <a:chOff x="8996388" y="0"/>
            <a:chExt cx="642600" cy="5143177"/>
          </a:xfrm>
        </p:grpSpPr>
        <p:sp>
          <p:nvSpPr>
            <p:cNvPr id="4357" name="Google Shape;4357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5" name="Google Shape;4365;p34"/>
          <p:cNvGrpSpPr/>
          <p:nvPr/>
        </p:nvGrpSpPr>
        <p:grpSpPr>
          <a:xfrm>
            <a:off x="3145858" y="155"/>
            <a:ext cx="642600" cy="5143177"/>
            <a:chOff x="8996388" y="0"/>
            <a:chExt cx="642600" cy="5143177"/>
          </a:xfrm>
        </p:grpSpPr>
        <p:sp>
          <p:nvSpPr>
            <p:cNvPr id="4366" name="Google Shape;4366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4" name="Google Shape;4374;p34"/>
          <p:cNvGrpSpPr/>
          <p:nvPr/>
        </p:nvGrpSpPr>
        <p:grpSpPr>
          <a:xfrm>
            <a:off x="3788458" y="155"/>
            <a:ext cx="642600" cy="5143177"/>
            <a:chOff x="8996388" y="0"/>
            <a:chExt cx="642600" cy="5143177"/>
          </a:xfrm>
        </p:grpSpPr>
        <p:sp>
          <p:nvSpPr>
            <p:cNvPr id="4375" name="Google Shape;4375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3" name="Google Shape;4383;p34"/>
          <p:cNvGrpSpPr/>
          <p:nvPr/>
        </p:nvGrpSpPr>
        <p:grpSpPr>
          <a:xfrm>
            <a:off x="4431058" y="155"/>
            <a:ext cx="642600" cy="5143177"/>
            <a:chOff x="8996388" y="0"/>
            <a:chExt cx="642600" cy="5143177"/>
          </a:xfrm>
        </p:grpSpPr>
        <p:sp>
          <p:nvSpPr>
            <p:cNvPr id="4384" name="Google Shape;4384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2" name="Google Shape;4392;p34"/>
          <p:cNvGrpSpPr/>
          <p:nvPr/>
        </p:nvGrpSpPr>
        <p:grpSpPr>
          <a:xfrm>
            <a:off x="5073658" y="155"/>
            <a:ext cx="642600" cy="5143177"/>
            <a:chOff x="8996388" y="0"/>
            <a:chExt cx="642600" cy="5143177"/>
          </a:xfrm>
        </p:grpSpPr>
        <p:sp>
          <p:nvSpPr>
            <p:cNvPr id="4393" name="Google Shape;4393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1" name="Google Shape;4401;p34"/>
          <p:cNvGrpSpPr/>
          <p:nvPr/>
        </p:nvGrpSpPr>
        <p:grpSpPr>
          <a:xfrm>
            <a:off x="5716258" y="155"/>
            <a:ext cx="642600" cy="5143177"/>
            <a:chOff x="8996388" y="0"/>
            <a:chExt cx="642600" cy="5143177"/>
          </a:xfrm>
        </p:grpSpPr>
        <p:sp>
          <p:nvSpPr>
            <p:cNvPr id="4402" name="Google Shape;4402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0" name="Google Shape;4410;p34"/>
          <p:cNvGrpSpPr/>
          <p:nvPr/>
        </p:nvGrpSpPr>
        <p:grpSpPr>
          <a:xfrm>
            <a:off x="6358858" y="155"/>
            <a:ext cx="642600" cy="5143177"/>
            <a:chOff x="8996388" y="0"/>
            <a:chExt cx="642600" cy="5143177"/>
          </a:xfrm>
        </p:grpSpPr>
        <p:sp>
          <p:nvSpPr>
            <p:cNvPr id="4411" name="Google Shape;4411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9" name="Google Shape;4419;p34"/>
          <p:cNvGrpSpPr/>
          <p:nvPr/>
        </p:nvGrpSpPr>
        <p:grpSpPr>
          <a:xfrm>
            <a:off x="7001458" y="155"/>
            <a:ext cx="642600" cy="5143177"/>
            <a:chOff x="8996388" y="0"/>
            <a:chExt cx="642600" cy="5143177"/>
          </a:xfrm>
        </p:grpSpPr>
        <p:sp>
          <p:nvSpPr>
            <p:cNvPr id="4420" name="Google Shape;4420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8" name="Google Shape;4428;p34"/>
          <p:cNvGrpSpPr/>
          <p:nvPr/>
        </p:nvGrpSpPr>
        <p:grpSpPr>
          <a:xfrm>
            <a:off x="7644058" y="155"/>
            <a:ext cx="642600" cy="5143177"/>
            <a:chOff x="8996388" y="0"/>
            <a:chExt cx="642600" cy="5143177"/>
          </a:xfrm>
        </p:grpSpPr>
        <p:sp>
          <p:nvSpPr>
            <p:cNvPr id="4429" name="Google Shape;4429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7" name="Google Shape;4437;p34"/>
          <p:cNvGrpSpPr/>
          <p:nvPr/>
        </p:nvGrpSpPr>
        <p:grpSpPr>
          <a:xfrm>
            <a:off x="8286658" y="155"/>
            <a:ext cx="642600" cy="5143177"/>
            <a:chOff x="8996388" y="0"/>
            <a:chExt cx="642600" cy="5143177"/>
          </a:xfrm>
        </p:grpSpPr>
        <p:sp>
          <p:nvSpPr>
            <p:cNvPr id="4438" name="Google Shape;4438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6" name="Google Shape;4446;p34"/>
          <p:cNvGrpSpPr/>
          <p:nvPr/>
        </p:nvGrpSpPr>
        <p:grpSpPr>
          <a:xfrm>
            <a:off x="8929258" y="155"/>
            <a:ext cx="642600" cy="5143177"/>
            <a:chOff x="8996388" y="0"/>
            <a:chExt cx="642600" cy="5143177"/>
          </a:xfrm>
        </p:grpSpPr>
        <p:sp>
          <p:nvSpPr>
            <p:cNvPr id="4447" name="Google Shape;4447;p3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5" name="Google Shape;4455;p34"/>
          <p:cNvSpPr txBox="1">
            <a:spLocks noGrp="1"/>
          </p:cNvSpPr>
          <p:nvPr>
            <p:ph type="title"/>
          </p:nvPr>
        </p:nvSpPr>
        <p:spPr>
          <a:xfrm>
            <a:off x="710125" y="526625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456" name="Google Shape;4456;p34"/>
          <p:cNvSpPr txBox="1">
            <a:spLocks noGrp="1"/>
          </p:cNvSpPr>
          <p:nvPr>
            <p:ph type="body" idx="1"/>
          </p:nvPr>
        </p:nvSpPr>
        <p:spPr>
          <a:xfrm>
            <a:off x="710125" y="1476275"/>
            <a:ext cx="4906800" cy="27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1">
    <p:spTree>
      <p:nvGrpSpPr>
        <p:cNvPr id="1" name="Shape 5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6" name="Google Shape;5266;p41"/>
          <p:cNvGrpSpPr/>
          <p:nvPr/>
        </p:nvGrpSpPr>
        <p:grpSpPr>
          <a:xfrm>
            <a:off x="-353609" y="155"/>
            <a:ext cx="642600" cy="5143177"/>
            <a:chOff x="8996388" y="0"/>
            <a:chExt cx="642600" cy="5143177"/>
          </a:xfrm>
        </p:grpSpPr>
        <p:sp>
          <p:nvSpPr>
            <p:cNvPr id="5267" name="Google Shape;5267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5" name="Google Shape;5275;p41"/>
          <p:cNvGrpSpPr/>
          <p:nvPr/>
        </p:nvGrpSpPr>
        <p:grpSpPr>
          <a:xfrm>
            <a:off x="288991" y="155"/>
            <a:ext cx="642600" cy="5143177"/>
            <a:chOff x="8996388" y="0"/>
            <a:chExt cx="642600" cy="5143177"/>
          </a:xfrm>
        </p:grpSpPr>
        <p:sp>
          <p:nvSpPr>
            <p:cNvPr id="5276" name="Google Shape;5276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4" name="Google Shape;5284;p41"/>
          <p:cNvGrpSpPr/>
          <p:nvPr/>
        </p:nvGrpSpPr>
        <p:grpSpPr>
          <a:xfrm>
            <a:off x="931591" y="155"/>
            <a:ext cx="642600" cy="5143177"/>
            <a:chOff x="8996388" y="0"/>
            <a:chExt cx="642600" cy="5143177"/>
          </a:xfrm>
        </p:grpSpPr>
        <p:sp>
          <p:nvSpPr>
            <p:cNvPr id="5285" name="Google Shape;5285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3" name="Google Shape;5293;p41"/>
          <p:cNvGrpSpPr/>
          <p:nvPr/>
        </p:nvGrpSpPr>
        <p:grpSpPr>
          <a:xfrm>
            <a:off x="1574191" y="155"/>
            <a:ext cx="642600" cy="5143177"/>
            <a:chOff x="8996388" y="0"/>
            <a:chExt cx="642600" cy="5143177"/>
          </a:xfrm>
        </p:grpSpPr>
        <p:sp>
          <p:nvSpPr>
            <p:cNvPr id="5294" name="Google Shape;5294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2" name="Google Shape;5302;p41"/>
          <p:cNvGrpSpPr/>
          <p:nvPr/>
        </p:nvGrpSpPr>
        <p:grpSpPr>
          <a:xfrm>
            <a:off x="2216791" y="155"/>
            <a:ext cx="642600" cy="5143177"/>
            <a:chOff x="8996388" y="0"/>
            <a:chExt cx="642600" cy="5143177"/>
          </a:xfrm>
        </p:grpSpPr>
        <p:sp>
          <p:nvSpPr>
            <p:cNvPr id="5303" name="Google Shape;5303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1" name="Google Shape;5311;p41"/>
          <p:cNvGrpSpPr/>
          <p:nvPr/>
        </p:nvGrpSpPr>
        <p:grpSpPr>
          <a:xfrm>
            <a:off x="2859391" y="155"/>
            <a:ext cx="642600" cy="5143177"/>
            <a:chOff x="8996388" y="0"/>
            <a:chExt cx="642600" cy="5143177"/>
          </a:xfrm>
        </p:grpSpPr>
        <p:sp>
          <p:nvSpPr>
            <p:cNvPr id="5312" name="Google Shape;5312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0" name="Google Shape;5320;p41"/>
          <p:cNvGrpSpPr/>
          <p:nvPr/>
        </p:nvGrpSpPr>
        <p:grpSpPr>
          <a:xfrm>
            <a:off x="3501991" y="155"/>
            <a:ext cx="642600" cy="5143177"/>
            <a:chOff x="8996388" y="0"/>
            <a:chExt cx="642600" cy="5143177"/>
          </a:xfrm>
        </p:grpSpPr>
        <p:sp>
          <p:nvSpPr>
            <p:cNvPr id="5321" name="Google Shape;5321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9" name="Google Shape;5329;p41"/>
          <p:cNvGrpSpPr/>
          <p:nvPr/>
        </p:nvGrpSpPr>
        <p:grpSpPr>
          <a:xfrm>
            <a:off x="4144591" y="155"/>
            <a:ext cx="642600" cy="5143177"/>
            <a:chOff x="8996388" y="0"/>
            <a:chExt cx="642600" cy="5143177"/>
          </a:xfrm>
        </p:grpSpPr>
        <p:sp>
          <p:nvSpPr>
            <p:cNvPr id="5330" name="Google Shape;5330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8" name="Google Shape;5338;p41"/>
          <p:cNvGrpSpPr/>
          <p:nvPr/>
        </p:nvGrpSpPr>
        <p:grpSpPr>
          <a:xfrm>
            <a:off x="4787191" y="155"/>
            <a:ext cx="642600" cy="5143177"/>
            <a:chOff x="8996388" y="0"/>
            <a:chExt cx="642600" cy="5143177"/>
          </a:xfrm>
        </p:grpSpPr>
        <p:sp>
          <p:nvSpPr>
            <p:cNvPr id="5339" name="Google Shape;5339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7" name="Google Shape;5347;p41"/>
          <p:cNvGrpSpPr/>
          <p:nvPr/>
        </p:nvGrpSpPr>
        <p:grpSpPr>
          <a:xfrm>
            <a:off x="5429791" y="155"/>
            <a:ext cx="642600" cy="5143177"/>
            <a:chOff x="8996388" y="0"/>
            <a:chExt cx="642600" cy="5143177"/>
          </a:xfrm>
        </p:grpSpPr>
        <p:sp>
          <p:nvSpPr>
            <p:cNvPr id="5348" name="Google Shape;5348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>
            <a:off x="6072391" y="155"/>
            <a:ext cx="642600" cy="5143177"/>
            <a:chOff x="8996388" y="0"/>
            <a:chExt cx="642600" cy="5143177"/>
          </a:xfrm>
        </p:grpSpPr>
        <p:sp>
          <p:nvSpPr>
            <p:cNvPr id="5357" name="Google Shape;5357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5" name="Google Shape;5365;p41"/>
          <p:cNvGrpSpPr/>
          <p:nvPr/>
        </p:nvGrpSpPr>
        <p:grpSpPr>
          <a:xfrm>
            <a:off x="6714991" y="155"/>
            <a:ext cx="642600" cy="5143177"/>
            <a:chOff x="8996388" y="0"/>
            <a:chExt cx="642600" cy="5143177"/>
          </a:xfrm>
        </p:grpSpPr>
        <p:sp>
          <p:nvSpPr>
            <p:cNvPr id="5366" name="Google Shape;5366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4" name="Google Shape;5374;p41"/>
          <p:cNvGrpSpPr/>
          <p:nvPr/>
        </p:nvGrpSpPr>
        <p:grpSpPr>
          <a:xfrm>
            <a:off x="7357591" y="155"/>
            <a:ext cx="642600" cy="5143177"/>
            <a:chOff x="8996388" y="0"/>
            <a:chExt cx="642600" cy="5143177"/>
          </a:xfrm>
        </p:grpSpPr>
        <p:sp>
          <p:nvSpPr>
            <p:cNvPr id="5375" name="Google Shape;5375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3" name="Google Shape;5383;p41"/>
          <p:cNvGrpSpPr/>
          <p:nvPr/>
        </p:nvGrpSpPr>
        <p:grpSpPr>
          <a:xfrm>
            <a:off x="8000191" y="155"/>
            <a:ext cx="642600" cy="5143177"/>
            <a:chOff x="8996388" y="0"/>
            <a:chExt cx="642600" cy="5143177"/>
          </a:xfrm>
        </p:grpSpPr>
        <p:sp>
          <p:nvSpPr>
            <p:cNvPr id="5384" name="Google Shape;5384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2" name="Google Shape;5392;p41"/>
          <p:cNvGrpSpPr/>
          <p:nvPr/>
        </p:nvGrpSpPr>
        <p:grpSpPr>
          <a:xfrm>
            <a:off x="8642791" y="155"/>
            <a:ext cx="642600" cy="5143177"/>
            <a:chOff x="8996388" y="0"/>
            <a:chExt cx="642600" cy="5143177"/>
          </a:xfrm>
        </p:grpSpPr>
        <p:sp>
          <p:nvSpPr>
            <p:cNvPr id="5393" name="Google Shape;5393;p41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41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41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41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41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41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41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41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bg>
      <p:bgPr>
        <a:gradFill>
          <a:gsLst>
            <a:gs pos="0">
              <a:schemeClr val="dk2"/>
            </a:gs>
            <a:gs pos="71000">
              <a:schemeClr val="dk2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5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2" name="Google Shape;5402;p42"/>
          <p:cNvGrpSpPr/>
          <p:nvPr/>
        </p:nvGrpSpPr>
        <p:grpSpPr>
          <a:xfrm>
            <a:off x="-277651" y="-10407"/>
            <a:ext cx="642600" cy="5143177"/>
            <a:chOff x="8996388" y="0"/>
            <a:chExt cx="642600" cy="5143177"/>
          </a:xfrm>
        </p:grpSpPr>
        <p:sp>
          <p:nvSpPr>
            <p:cNvPr id="5403" name="Google Shape;5403;p42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42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42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42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42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42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42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42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1" name="Google Shape;5411;p42"/>
          <p:cNvGrpSpPr/>
          <p:nvPr/>
        </p:nvGrpSpPr>
        <p:grpSpPr>
          <a:xfrm>
            <a:off x="364938" y="0"/>
            <a:ext cx="8996400" cy="5143499"/>
            <a:chOff x="321338" y="0"/>
            <a:chExt cx="8996400" cy="5143499"/>
          </a:xfrm>
        </p:grpSpPr>
        <p:sp>
          <p:nvSpPr>
            <p:cNvPr id="5412" name="Google Shape;5412;p42"/>
            <p:cNvSpPr/>
            <p:nvPr/>
          </p:nvSpPr>
          <p:spPr>
            <a:xfrm>
              <a:off x="5752621" y="4620768"/>
              <a:ext cx="326598" cy="480536"/>
            </a:xfrm>
            <a:custGeom>
              <a:avLst/>
              <a:gdLst/>
              <a:ahLst/>
              <a:cxnLst/>
              <a:rect l="l" t="t" r="r" b="b"/>
              <a:pathLst>
                <a:path w="3384" h="4979" extrusionOk="0">
                  <a:moveTo>
                    <a:pt x="1788" y="1"/>
                  </a:moveTo>
                  <a:cubicBezTo>
                    <a:pt x="1788" y="1"/>
                    <a:pt x="1186" y="1185"/>
                    <a:pt x="1014" y="1969"/>
                  </a:cubicBezTo>
                  <a:cubicBezTo>
                    <a:pt x="1004" y="2026"/>
                    <a:pt x="985" y="2103"/>
                    <a:pt x="966" y="2179"/>
                  </a:cubicBezTo>
                  <a:cubicBezTo>
                    <a:pt x="842" y="2609"/>
                    <a:pt x="622" y="3259"/>
                    <a:pt x="421" y="3832"/>
                  </a:cubicBezTo>
                  <a:cubicBezTo>
                    <a:pt x="192" y="4453"/>
                    <a:pt x="1" y="4979"/>
                    <a:pt x="1" y="4979"/>
                  </a:cubicBezTo>
                  <a:lnTo>
                    <a:pt x="3383" y="4979"/>
                  </a:lnTo>
                  <a:cubicBezTo>
                    <a:pt x="3383" y="4979"/>
                    <a:pt x="3297" y="4472"/>
                    <a:pt x="3183" y="3851"/>
                  </a:cubicBezTo>
                  <a:cubicBezTo>
                    <a:pt x="3087" y="3316"/>
                    <a:pt x="2973" y="2686"/>
                    <a:pt x="2887" y="2208"/>
                  </a:cubicBezTo>
                  <a:cubicBezTo>
                    <a:pt x="2810" y="1806"/>
                    <a:pt x="2762" y="1510"/>
                    <a:pt x="2753" y="1491"/>
                  </a:cubicBezTo>
                  <a:cubicBezTo>
                    <a:pt x="2724" y="1434"/>
                    <a:pt x="1788" y="1"/>
                    <a:pt x="1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42"/>
            <p:cNvSpPr/>
            <p:nvPr/>
          </p:nvSpPr>
          <p:spPr>
            <a:xfrm>
              <a:off x="846492" y="5137838"/>
              <a:ext cx="49" cy="5660"/>
            </a:xfrm>
            <a:custGeom>
              <a:avLst/>
              <a:gdLst/>
              <a:ahLst/>
              <a:cxnLst/>
              <a:rect l="l" t="t" r="r" b="b"/>
              <a:pathLst>
                <a:path w="1" h="115" extrusionOk="0">
                  <a:moveTo>
                    <a:pt x="0" y="0"/>
                  </a:move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42"/>
            <p:cNvSpPr/>
            <p:nvPr/>
          </p:nvSpPr>
          <p:spPr>
            <a:xfrm>
              <a:off x="846492" y="5137838"/>
              <a:ext cx="49" cy="5660"/>
            </a:xfrm>
            <a:custGeom>
              <a:avLst/>
              <a:gdLst/>
              <a:ahLst/>
              <a:cxnLst/>
              <a:rect l="l" t="t" r="r" b="b"/>
              <a:pathLst>
                <a:path w="1" h="115" extrusionOk="0">
                  <a:moveTo>
                    <a:pt x="0" y="0"/>
                  </a:move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42"/>
            <p:cNvSpPr/>
            <p:nvPr/>
          </p:nvSpPr>
          <p:spPr>
            <a:xfrm>
              <a:off x="3213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42"/>
            <p:cNvSpPr/>
            <p:nvPr/>
          </p:nvSpPr>
          <p:spPr>
            <a:xfrm>
              <a:off x="9639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42"/>
            <p:cNvSpPr/>
            <p:nvPr/>
          </p:nvSpPr>
          <p:spPr>
            <a:xfrm>
              <a:off x="16065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42"/>
            <p:cNvSpPr/>
            <p:nvPr/>
          </p:nvSpPr>
          <p:spPr>
            <a:xfrm>
              <a:off x="22491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42"/>
            <p:cNvSpPr/>
            <p:nvPr/>
          </p:nvSpPr>
          <p:spPr>
            <a:xfrm>
              <a:off x="28917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42"/>
            <p:cNvSpPr/>
            <p:nvPr/>
          </p:nvSpPr>
          <p:spPr>
            <a:xfrm>
              <a:off x="35343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42"/>
            <p:cNvSpPr/>
            <p:nvPr/>
          </p:nvSpPr>
          <p:spPr>
            <a:xfrm>
              <a:off x="41769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42"/>
            <p:cNvSpPr/>
            <p:nvPr/>
          </p:nvSpPr>
          <p:spPr>
            <a:xfrm>
              <a:off x="48195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42"/>
            <p:cNvSpPr/>
            <p:nvPr/>
          </p:nvSpPr>
          <p:spPr>
            <a:xfrm>
              <a:off x="54621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42"/>
            <p:cNvSpPr/>
            <p:nvPr/>
          </p:nvSpPr>
          <p:spPr>
            <a:xfrm>
              <a:off x="61047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42"/>
            <p:cNvSpPr/>
            <p:nvPr/>
          </p:nvSpPr>
          <p:spPr>
            <a:xfrm>
              <a:off x="67473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42"/>
            <p:cNvSpPr/>
            <p:nvPr/>
          </p:nvSpPr>
          <p:spPr>
            <a:xfrm>
              <a:off x="73899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42"/>
            <p:cNvSpPr/>
            <p:nvPr/>
          </p:nvSpPr>
          <p:spPr>
            <a:xfrm>
              <a:off x="80325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42"/>
            <p:cNvSpPr/>
            <p:nvPr/>
          </p:nvSpPr>
          <p:spPr>
            <a:xfrm>
              <a:off x="86751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42"/>
            <p:cNvSpPr/>
            <p:nvPr/>
          </p:nvSpPr>
          <p:spPr>
            <a:xfrm>
              <a:off x="3213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42"/>
            <p:cNvSpPr/>
            <p:nvPr/>
          </p:nvSpPr>
          <p:spPr>
            <a:xfrm>
              <a:off x="9639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42"/>
            <p:cNvSpPr/>
            <p:nvPr/>
          </p:nvSpPr>
          <p:spPr>
            <a:xfrm>
              <a:off x="16065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42"/>
            <p:cNvSpPr/>
            <p:nvPr/>
          </p:nvSpPr>
          <p:spPr>
            <a:xfrm>
              <a:off x="22491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42"/>
            <p:cNvSpPr/>
            <p:nvPr/>
          </p:nvSpPr>
          <p:spPr>
            <a:xfrm>
              <a:off x="28917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42"/>
            <p:cNvSpPr/>
            <p:nvPr/>
          </p:nvSpPr>
          <p:spPr>
            <a:xfrm>
              <a:off x="35343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42"/>
            <p:cNvSpPr/>
            <p:nvPr/>
          </p:nvSpPr>
          <p:spPr>
            <a:xfrm>
              <a:off x="41769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42"/>
            <p:cNvSpPr/>
            <p:nvPr/>
          </p:nvSpPr>
          <p:spPr>
            <a:xfrm>
              <a:off x="48195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42"/>
            <p:cNvSpPr/>
            <p:nvPr/>
          </p:nvSpPr>
          <p:spPr>
            <a:xfrm>
              <a:off x="54621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42"/>
            <p:cNvSpPr/>
            <p:nvPr/>
          </p:nvSpPr>
          <p:spPr>
            <a:xfrm>
              <a:off x="61047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42"/>
            <p:cNvSpPr/>
            <p:nvPr/>
          </p:nvSpPr>
          <p:spPr>
            <a:xfrm>
              <a:off x="67473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42"/>
            <p:cNvSpPr/>
            <p:nvPr/>
          </p:nvSpPr>
          <p:spPr>
            <a:xfrm>
              <a:off x="73899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42"/>
            <p:cNvSpPr/>
            <p:nvPr/>
          </p:nvSpPr>
          <p:spPr>
            <a:xfrm>
              <a:off x="80325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42"/>
            <p:cNvSpPr/>
            <p:nvPr/>
          </p:nvSpPr>
          <p:spPr>
            <a:xfrm>
              <a:off x="86751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42"/>
            <p:cNvSpPr/>
            <p:nvPr/>
          </p:nvSpPr>
          <p:spPr>
            <a:xfrm>
              <a:off x="3213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42"/>
            <p:cNvSpPr/>
            <p:nvPr/>
          </p:nvSpPr>
          <p:spPr>
            <a:xfrm>
              <a:off x="9639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42"/>
            <p:cNvSpPr/>
            <p:nvPr/>
          </p:nvSpPr>
          <p:spPr>
            <a:xfrm>
              <a:off x="16065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42"/>
            <p:cNvSpPr/>
            <p:nvPr/>
          </p:nvSpPr>
          <p:spPr>
            <a:xfrm>
              <a:off x="22491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42"/>
            <p:cNvSpPr/>
            <p:nvPr/>
          </p:nvSpPr>
          <p:spPr>
            <a:xfrm>
              <a:off x="28917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42"/>
            <p:cNvSpPr/>
            <p:nvPr/>
          </p:nvSpPr>
          <p:spPr>
            <a:xfrm>
              <a:off x="35343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42"/>
            <p:cNvSpPr/>
            <p:nvPr/>
          </p:nvSpPr>
          <p:spPr>
            <a:xfrm>
              <a:off x="41769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42"/>
            <p:cNvSpPr/>
            <p:nvPr/>
          </p:nvSpPr>
          <p:spPr>
            <a:xfrm>
              <a:off x="48195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42"/>
            <p:cNvSpPr/>
            <p:nvPr/>
          </p:nvSpPr>
          <p:spPr>
            <a:xfrm>
              <a:off x="54621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42"/>
            <p:cNvSpPr/>
            <p:nvPr/>
          </p:nvSpPr>
          <p:spPr>
            <a:xfrm>
              <a:off x="61047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42"/>
            <p:cNvSpPr/>
            <p:nvPr/>
          </p:nvSpPr>
          <p:spPr>
            <a:xfrm>
              <a:off x="67473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42"/>
            <p:cNvSpPr/>
            <p:nvPr/>
          </p:nvSpPr>
          <p:spPr>
            <a:xfrm>
              <a:off x="73899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42"/>
            <p:cNvSpPr/>
            <p:nvPr/>
          </p:nvSpPr>
          <p:spPr>
            <a:xfrm>
              <a:off x="80325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42"/>
            <p:cNvSpPr/>
            <p:nvPr/>
          </p:nvSpPr>
          <p:spPr>
            <a:xfrm>
              <a:off x="86751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42"/>
            <p:cNvSpPr/>
            <p:nvPr/>
          </p:nvSpPr>
          <p:spPr>
            <a:xfrm>
              <a:off x="3213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42"/>
            <p:cNvSpPr/>
            <p:nvPr/>
          </p:nvSpPr>
          <p:spPr>
            <a:xfrm>
              <a:off x="9639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42"/>
            <p:cNvSpPr/>
            <p:nvPr/>
          </p:nvSpPr>
          <p:spPr>
            <a:xfrm>
              <a:off x="16065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42"/>
            <p:cNvSpPr/>
            <p:nvPr/>
          </p:nvSpPr>
          <p:spPr>
            <a:xfrm>
              <a:off x="22491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42"/>
            <p:cNvSpPr/>
            <p:nvPr/>
          </p:nvSpPr>
          <p:spPr>
            <a:xfrm>
              <a:off x="28917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42"/>
            <p:cNvSpPr/>
            <p:nvPr/>
          </p:nvSpPr>
          <p:spPr>
            <a:xfrm>
              <a:off x="35343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42"/>
            <p:cNvSpPr/>
            <p:nvPr/>
          </p:nvSpPr>
          <p:spPr>
            <a:xfrm>
              <a:off x="41769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42"/>
            <p:cNvSpPr/>
            <p:nvPr/>
          </p:nvSpPr>
          <p:spPr>
            <a:xfrm>
              <a:off x="48195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42"/>
            <p:cNvSpPr/>
            <p:nvPr/>
          </p:nvSpPr>
          <p:spPr>
            <a:xfrm>
              <a:off x="54621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42"/>
            <p:cNvSpPr/>
            <p:nvPr/>
          </p:nvSpPr>
          <p:spPr>
            <a:xfrm>
              <a:off x="61047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42"/>
            <p:cNvSpPr/>
            <p:nvPr/>
          </p:nvSpPr>
          <p:spPr>
            <a:xfrm>
              <a:off x="67473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42"/>
            <p:cNvSpPr/>
            <p:nvPr/>
          </p:nvSpPr>
          <p:spPr>
            <a:xfrm>
              <a:off x="73899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42"/>
            <p:cNvSpPr/>
            <p:nvPr/>
          </p:nvSpPr>
          <p:spPr>
            <a:xfrm>
              <a:off x="80325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42"/>
            <p:cNvSpPr/>
            <p:nvPr/>
          </p:nvSpPr>
          <p:spPr>
            <a:xfrm>
              <a:off x="86751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42"/>
            <p:cNvSpPr/>
            <p:nvPr/>
          </p:nvSpPr>
          <p:spPr>
            <a:xfrm>
              <a:off x="3213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42"/>
            <p:cNvSpPr/>
            <p:nvPr/>
          </p:nvSpPr>
          <p:spPr>
            <a:xfrm>
              <a:off x="9639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42"/>
            <p:cNvSpPr/>
            <p:nvPr/>
          </p:nvSpPr>
          <p:spPr>
            <a:xfrm>
              <a:off x="16065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42"/>
            <p:cNvSpPr/>
            <p:nvPr/>
          </p:nvSpPr>
          <p:spPr>
            <a:xfrm>
              <a:off x="22491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42"/>
            <p:cNvSpPr/>
            <p:nvPr/>
          </p:nvSpPr>
          <p:spPr>
            <a:xfrm>
              <a:off x="28917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42"/>
            <p:cNvSpPr/>
            <p:nvPr/>
          </p:nvSpPr>
          <p:spPr>
            <a:xfrm>
              <a:off x="35343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42"/>
            <p:cNvSpPr/>
            <p:nvPr/>
          </p:nvSpPr>
          <p:spPr>
            <a:xfrm>
              <a:off x="41769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42"/>
            <p:cNvSpPr/>
            <p:nvPr/>
          </p:nvSpPr>
          <p:spPr>
            <a:xfrm>
              <a:off x="48195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42"/>
            <p:cNvSpPr/>
            <p:nvPr/>
          </p:nvSpPr>
          <p:spPr>
            <a:xfrm>
              <a:off x="54621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42"/>
            <p:cNvSpPr/>
            <p:nvPr/>
          </p:nvSpPr>
          <p:spPr>
            <a:xfrm>
              <a:off x="61047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42"/>
            <p:cNvSpPr/>
            <p:nvPr/>
          </p:nvSpPr>
          <p:spPr>
            <a:xfrm>
              <a:off x="67473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42"/>
            <p:cNvSpPr/>
            <p:nvPr/>
          </p:nvSpPr>
          <p:spPr>
            <a:xfrm>
              <a:off x="73899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42"/>
            <p:cNvSpPr/>
            <p:nvPr/>
          </p:nvSpPr>
          <p:spPr>
            <a:xfrm>
              <a:off x="80325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42"/>
            <p:cNvSpPr/>
            <p:nvPr/>
          </p:nvSpPr>
          <p:spPr>
            <a:xfrm>
              <a:off x="86751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42"/>
            <p:cNvSpPr/>
            <p:nvPr/>
          </p:nvSpPr>
          <p:spPr>
            <a:xfrm>
              <a:off x="3213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42"/>
            <p:cNvSpPr/>
            <p:nvPr/>
          </p:nvSpPr>
          <p:spPr>
            <a:xfrm>
              <a:off x="9639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42"/>
            <p:cNvSpPr/>
            <p:nvPr/>
          </p:nvSpPr>
          <p:spPr>
            <a:xfrm>
              <a:off x="16065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42"/>
            <p:cNvSpPr/>
            <p:nvPr/>
          </p:nvSpPr>
          <p:spPr>
            <a:xfrm>
              <a:off x="22491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42"/>
            <p:cNvSpPr/>
            <p:nvPr/>
          </p:nvSpPr>
          <p:spPr>
            <a:xfrm>
              <a:off x="28917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42"/>
            <p:cNvSpPr/>
            <p:nvPr/>
          </p:nvSpPr>
          <p:spPr>
            <a:xfrm>
              <a:off x="35343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42"/>
            <p:cNvSpPr/>
            <p:nvPr/>
          </p:nvSpPr>
          <p:spPr>
            <a:xfrm>
              <a:off x="41769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42"/>
            <p:cNvSpPr/>
            <p:nvPr/>
          </p:nvSpPr>
          <p:spPr>
            <a:xfrm>
              <a:off x="48195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42"/>
            <p:cNvSpPr/>
            <p:nvPr/>
          </p:nvSpPr>
          <p:spPr>
            <a:xfrm>
              <a:off x="54621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42"/>
            <p:cNvSpPr/>
            <p:nvPr/>
          </p:nvSpPr>
          <p:spPr>
            <a:xfrm>
              <a:off x="61047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42"/>
            <p:cNvSpPr/>
            <p:nvPr/>
          </p:nvSpPr>
          <p:spPr>
            <a:xfrm>
              <a:off x="67473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42"/>
            <p:cNvSpPr/>
            <p:nvPr/>
          </p:nvSpPr>
          <p:spPr>
            <a:xfrm>
              <a:off x="73899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42"/>
            <p:cNvSpPr/>
            <p:nvPr/>
          </p:nvSpPr>
          <p:spPr>
            <a:xfrm>
              <a:off x="80325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42"/>
            <p:cNvSpPr/>
            <p:nvPr/>
          </p:nvSpPr>
          <p:spPr>
            <a:xfrm>
              <a:off x="86751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42"/>
            <p:cNvSpPr/>
            <p:nvPr/>
          </p:nvSpPr>
          <p:spPr>
            <a:xfrm>
              <a:off x="3213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42"/>
            <p:cNvSpPr/>
            <p:nvPr/>
          </p:nvSpPr>
          <p:spPr>
            <a:xfrm>
              <a:off x="9639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42"/>
            <p:cNvSpPr/>
            <p:nvPr/>
          </p:nvSpPr>
          <p:spPr>
            <a:xfrm>
              <a:off x="16065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42"/>
            <p:cNvSpPr/>
            <p:nvPr/>
          </p:nvSpPr>
          <p:spPr>
            <a:xfrm>
              <a:off x="22491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42"/>
            <p:cNvSpPr/>
            <p:nvPr/>
          </p:nvSpPr>
          <p:spPr>
            <a:xfrm>
              <a:off x="28917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42"/>
            <p:cNvSpPr/>
            <p:nvPr/>
          </p:nvSpPr>
          <p:spPr>
            <a:xfrm>
              <a:off x="35343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42"/>
            <p:cNvSpPr/>
            <p:nvPr/>
          </p:nvSpPr>
          <p:spPr>
            <a:xfrm>
              <a:off x="41769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42"/>
            <p:cNvSpPr/>
            <p:nvPr/>
          </p:nvSpPr>
          <p:spPr>
            <a:xfrm>
              <a:off x="48195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42"/>
            <p:cNvSpPr/>
            <p:nvPr/>
          </p:nvSpPr>
          <p:spPr>
            <a:xfrm>
              <a:off x="54621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42"/>
            <p:cNvSpPr/>
            <p:nvPr/>
          </p:nvSpPr>
          <p:spPr>
            <a:xfrm>
              <a:off x="61047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42"/>
            <p:cNvSpPr/>
            <p:nvPr/>
          </p:nvSpPr>
          <p:spPr>
            <a:xfrm>
              <a:off x="67473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42"/>
            <p:cNvSpPr/>
            <p:nvPr/>
          </p:nvSpPr>
          <p:spPr>
            <a:xfrm>
              <a:off x="73899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42"/>
            <p:cNvSpPr/>
            <p:nvPr/>
          </p:nvSpPr>
          <p:spPr>
            <a:xfrm>
              <a:off x="80325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42"/>
            <p:cNvSpPr/>
            <p:nvPr/>
          </p:nvSpPr>
          <p:spPr>
            <a:xfrm>
              <a:off x="86751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3" name="Google Shape;5513;p42"/>
            <p:cNvGrpSpPr/>
            <p:nvPr/>
          </p:nvGrpSpPr>
          <p:grpSpPr>
            <a:xfrm>
              <a:off x="321338" y="4500566"/>
              <a:ext cx="8996400" cy="642611"/>
              <a:chOff x="321338" y="4500576"/>
              <a:chExt cx="8996400" cy="642611"/>
            </a:xfrm>
          </p:grpSpPr>
          <p:sp>
            <p:nvSpPr>
              <p:cNvPr id="5514" name="Google Shape;5514;p42"/>
              <p:cNvSpPr/>
              <p:nvPr/>
            </p:nvSpPr>
            <p:spPr>
              <a:xfrm>
                <a:off x="321338" y="4500576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42"/>
              <p:cNvSpPr/>
              <p:nvPr/>
            </p:nvSpPr>
            <p:spPr>
              <a:xfrm>
                <a:off x="9639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42"/>
              <p:cNvSpPr/>
              <p:nvPr/>
            </p:nvSpPr>
            <p:spPr>
              <a:xfrm>
                <a:off x="16065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42"/>
              <p:cNvSpPr/>
              <p:nvPr/>
            </p:nvSpPr>
            <p:spPr>
              <a:xfrm>
                <a:off x="22491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42"/>
              <p:cNvSpPr/>
              <p:nvPr/>
            </p:nvSpPr>
            <p:spPr>
              <a:xfrm>
                <a:off x="28917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42"/>
              <p:cNvSpPr/>
              <p:nvPr/>
            </p:nvSpPr>
            <p:spPr>
              <a:xfrm>
                <a:off x="35343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42"/>
              <p:cNvSpPr/>
              <p:nvPr/>
            </p:nvSpPr>
            <p:spPr>
              <a:xfrm>
                <a:off x="41769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42"/>
              <p:cNvSpPr/>
              <p:nvPr/>
            </p:nvSpPr>
            <p:spPr>
              <a:xfrm>
                <a:off x="48195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42"/>
              <p:cNvSpPr/>
              <p:nvPr/>
            </p:nvSpPr>
            <p:spPr>
              <a:xfrm>
                <a:off x="54621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42"/>
              <p:cNvSpPr/>
              <p:nvPr/>
            </p:nvSpPr>
            <p:spPr>
              <a:xfrm>
                <a:off x="61047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42"/>
              <p:cNvSpPr/>
              <p:nvPr/>
            </p:nvSpPr>
            <p:spPr>
              <a:xfrm>
                <a:off x="67473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42"/>
              <p:cNvSpPr/>
              <p:nvPr/>
            </p:nvSpPr>
            <p:spPr>
              <a:xfrm>
                <a:off x="73899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42"/>
              <p:cNvSpPr/>
              <p:nvPr/>
            </p:nvSpPr>
            <p:spPr>
              <a:xfrm>
                <a:off x="80325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42"/>
              <p:cNvSpPr/>
              <p:nvPr/>
            </p:nvSpPr>
            <p:spPr>
              <a:xfrm>
                <a:off x="86751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lt1"/>
            </a:gs>
            <a:gs pos="73000">
              <a:schemeClr val="lt1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3"/>
          <p:cNvGrpSpPr/>
          <p:nvPr/>
        </p:nvGrpSpPr>
        <p:grpSpPr>
          <a:xfrm>
            <a:off x="-567661" y="155"/>
            <a:ext cx="642600" cy="5143177"/>
            <a:chOff x="8996388" y="0"/>
            <a:chExt cx="642600" cy="5143177"/>
          </a:xfrm>
        </p:grpSpPr>
        <p:sp>
          <p:nvSpPr>
            <p:cNvPr id="130" name="Google Shape;130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74939" y="155"/>
            <a:ext cx="642600" cy="5143177"/>
            <a:chOff x="8996388" y="0"/>
            <a:chExt cx="642600" cy="5143177"/>
          </a:xfrm>
        </p:grpSpPr>
        <p:sp>
          <p:nvSpPr>
            <p:cNvPr id="139" name="Google Shape;139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717539" y="155"/>
            <a:ext cx="642600" cy="5143177"/>
            <a:chOff x="8996388" y="0"/>
            <a:chExt cx="642600" cy="5143177"/>
          </a:xfrm>
        </p:grpSpPr>
        <p:sp>
          <p:nvSpPr>
            <p:cNvPr id="148" name="Google Shape;148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1360139" y="155"/>
            <a:ext cx="642600" cy="5143177"/>
            <a:chOff x="8996388" y="0"/>
            <a:chExt cx="642600" cy="5143177"/>
          </a:xfrm>
        </p:grpSpPr>
        <p:sp>
          <p:nvSpPr>
            <p:cNvPr id="157" name="Google Shape;157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"/>
          <p:cNvGrpSpPr/>
          <p:nvPr/>
        </p:nvGrpSpPr>
        <p:grpSpPr>
          <a:xfrm>
            <a:off x="2002739" y="155"/>
            <a:ext cx="642600" cy="5143177"/>
            <a:chOff x="8996388" y="0"/>
            <a:chExt cx="642600" cy="5143177"/>
          </a:xfrm>
        </p:grpSpPr>
        <p:sp>
          <p:nvSpPr>
            <p:cNvPr id="166" name="Google Shape;166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3"/>
          <p:cNvGrpSpPr/>
          <p:nvPr/>
        </p:nvGrpSpPr>
        <p:grpSpPr>
          <a:xfrm>
            <a:off x="2645339" y="155"/>
            <a:ext cx="642600" cy="5143177"/>
            <a:chOff x="8996388" y="0"/>
            <a:chExt cx="642600" cy="5143177"/>
          </a:xfrm>
        </p:grpSpPr>
        <p:sp>
          <p:nvSpPr>
            <p:cNvPr id="175" name="Google Shape;175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3"/>
          <p:cNvGrpSpPr/>
          <p:nvPr/>
        </p:nvGrpSpPr>
        <p:grpSpPr>
          <a:xfrm>
            <a:off x="3287939" y="155"/>
            <a:ext cx="642600" cy="5143177"/>
            <a:chOff x="8996388" y="0"/>
            <a:chExt cx="642600" cy="5143177"/>
          </a:xfrm>
        </p:grpSpPr>
        <p:sp>
          <p:nvSpPr>
            <p:cNvPr id="184" name="Google Shape;184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3"/>
          <p:cNvGrpSpPr/>
          <p:nvPr/>
        </p:nvGrpSpPr>
        <p:grpSpPr>
          <a:xfrm>
            <a:off x="3930539" y="155"/>
            <a:ext cx="642600" cy="5143177"/>
            <a:chOff x="8996388" y="0"/>
            <a:chExt cx="642600" cy="5143177"/>
          </a:xfrm>
        </p:grpSpPr>
        <p:sp>
          <p:nvSpPr>
            <p:cNvPr id="193" name="Google Shape;193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3"/>
          <p:cNvGrpSpPr/>
          <p:nvPr/>
        </p:nvGrpSpPr>
        <p:grpSpPr>
          <a:xfrm>
            <a:off x="4573139" y="155"/>
            <a:ext cx="642600" cy="5143177"/>
            <a:chOff x="8996388" y="0"/>
            <a:chExt cx="642600" cy="5143177"/>
          </a:xfrm>
        </p:grpSpPr>
        <p:sp>
          <p:nvSpPr>
            <p:cNvPr id="202" name="Google Shape;202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3"/>
          <p:cNvGrpSpPr/>
          <p:nvPr/>
        </p:nvGrpSpPr>
        <p:grpSpPr>
          <a:xfrm>
            <a:off x="5215739" y="155"/>
            <a:ext cx="642600" cy="5143177"/>
            <a:chOff x="8996388" y="0"/>
            <a:chExt cx="642600" cy="5143177"/>
          </a:xfrm>
        </p:grpSpPr>
        <p:sp>
          <p:nvSpPr>
            <p:cNvPr id="211" name="Google Shape;211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5858339" y="155"/>
            <a:ext cx="642600" cy="5143177"/>
            <a:chOff x="8996388" y="0"/>
            <a:chExt cx="642600" cy="5143177"/>
          </a:xfrm>
        </p:grpSpPr>
        <p:sp>
          <p:nvSpPr>
            <p:cNvPr id="220" name="Google Shape;220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3"/>
          <p:cNvGrpSpPr/>
          <p:nvPr/>
        </p:nvGrpSpPr>
        <p:grpSpPr>
          <a:xfrm>
            <a:off x="6500939" y="155"/>
            <a:ext cx="642600" cy="5143177"/>
            <a:chOff x="8996388" y="0"/>
            <a:chExt cx="642600" cy="5143177"/>
          </a:xfrm>
        </p:grpSpPr>
        <p:sp>
          <p:nvSpPr>
            <p:cNvPr id="229" name="Google Shape;229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3"/>
          <p:cNvGrpSpPr/>
          <p:nvPr/>
        </p:nvGrpSpPr>
        <p:grpSpPr>
          <a:xfrm>
            <a:off x="7143539" y="155"/>
            <a:ext cx="642600" cy="5143177"/>
            <a:chOff x="8996388" y="0"/>
            <a:chExt cx="642600" cy="5143177"/>
          </a:xfrm>
        </p:grpSpPr>
        <p:sp>
          <p:nvSpPr>
            <p:cNvPr id="238" name="Google Shape;238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3"/>
          <p:cNvGrpSpPr/>
          <p:nvPr/>
        </p:nvGrpSpPr>
        <p:grpSpPr>
          <a:xfrm>
            <a:off x="7786139" y="155"/>
            <a:ext cx="642600" cy="5143177"/>
            <a:chOff x="8996388" y="0"/>
            <a:chExt cx="642600" cy="5143177"/>
          </a:xfrm>
        </p:grpSpPr>
        <p:sp>
          <p:nvSpPr>
            <p:cNvPr id="247" name="Google Shape;247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3"/>
          <p:cNvGrpSpPr/>
          <p:nvPr/>
        </p:nvGrpSpPr>
        <p:grpSpPr>
          <a:xfrm>
            <a:off x="8428739" y="155"/>
            <a:ext cx="642600" cy="5143177"/>
            <a:chOff x="8996388" y="0"/>
            <a:chExt cx="642600" cy="5143177"/>
          </a:xfrm>
        </p:grpSpPr>
        <p:sp>
          <p:nvSpPr>
            <p:cNvPr id="256" name="Google Shape;256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"/>
          <p:cNvGrpSpPr/>
          <p:nvPr/>
        </p:nvGrpSpPr>
        <p:grpSpPr>
          <a:xfrm>
            <a:off x="9071339" y="155"/>
            <a:ext cx="642600" cy="5143177"/>
            <a:chOff x="8996388" y="0"/>
            <a:chExt cx="642600" cy="5143177"/>
          </a:xfrm>
        </p:grpSpPr>
        <p:sp>
          <p:nvSpPr>
            <p:cNvPr id="265" name="Google Shape;265;p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3"/>
          <p:cNvSpPr txBox="1">
            <a:spLocks noGrp="1"/>
          </p:cNvSpPr>
          <p:nvPr>
            <p:ph type="title"/>
          </p:nvPr>
        </p:nvSpPr>
        <p:spPr>
          <a:xfrm>
            <a:off x="3891000" y="1800250"/>
            <a:ext cx="34944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74" name="Google Shape;274;p3"/>
          <p:cNvSpPr txBox="1">
            <a:spLocks noGrp="1"/>
          </p:cNvSpPr>
          <p:nvPr>
            <p:ph type="title" idx="2" hasCustomPrompt="1"/>
          </p:nvPr>
        </p:nvSpPr>
        <p:spPr>
          <a:xfrm>
            <a:off x="1901012" y="1752527"/>
            <a:ext cx="1517700" cy="14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9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r>
              <a:t>xx%</a:t>
            </a:r>
          </a:p>
        </p:txBody>
      </p:sp>
      <p:sp>
        <p:nvSpPr>
          <p:cNvPr id="275" name="Google Shape;275;p3"/>
          <p:cNvSpPr txBox="1">
            <a:spLocks noGrp="1"/>
          </p:cNvSpPr>
          <p:nvPr>
            <p:ph type="subTitle" idx="1"/>
          </p:nvPr>
        </p:nvSpPr>
        <p:spPr>
          <a:xfrm>
            <a:off x="3891000" y="2699150"/>
            <a:ext cx="33396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chemeClr val="dk2"/>
            </a:gs>
            <a:gs pos="71000">
              <a:schemeClr val="dk2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5"/>
          <p:cNvGrpSpPr/>
          <p:nvPr/>
        </p:nvGrpSpPr>
        <p:grpSpPr>
          <a:xfrm>
            <a:off x="-212076" y="155"/>
            <a:ext cx="642600" cy="5143177"/>
            <a:chOff x="8996388" y="0"/>
            <a:chExt cx="642600" cy="5143177"/>
          </a:xfrm>
        </p:grpSpPr>
        <p:sp>
          <p:nvSpPr>
            <p:cNvPr id="404" name="Google Shape;404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5"/>
          <p:cNvGrpSpPr/>
          <p:nvPr/>
        </p:nvGrpSpPr>
        <p:grpSpPr>
          <a:xfrm>
            <a:off x="430524" y="155"/>
            <a:ext cx="642600" cy="5143177"/>
            <a:chOff x="8996388" y="0"/>
            <a:chExt cx="642600" cy="5143177"/>
          </a:xfrm>
        </p:grpSpPr>
        <p:sp>
          <p:nvSpPr>
            <p:cNvPr id="413" name="Google Shape;413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5"/>
          <p:cNvGrpSpPr/>
          <p:nvPr/>
        </p:nvGrpSpPr>
        <p:grpSpPr>
          <a:xfrm>
            <a:off x="1073124" y="155"/>
            <a:ext cx="642600" cy="5143177"/>
            <a:chOff x="8996388" y="0"/>
            <a:chExt cx="642600" cy="5143177"/>
          </a:xfrm>
        </p:grpSpPr>
        <p:sp>
          <p:nvSpPr>
            <p:cNvPr id="422" name="Google Shape;422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5"/>
          <p:cNvGrpSpPr/>
          <p:nvPr/>
        </p:nvGrpSpPr>
        <p:grpSpPr>
          <a:xfrm>
            <a:off x="1715724" y="155"/>
            <a:ext cx="642600" cy="5143177"/>
            <a:chOff x="8996388" y="0"/>
            <a:chExt cx="642600" cy="5143177"/>
          </a:xfrm>
        </p:grpSpPr>
        <p:sp>
          <p:nvSpPr>
            <p:cNvPr id="431" name="Google Shape;431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5"/>
          <p:cNvGrpSpPr/>
          <p:nvPr/>
        </p:nvGrpSpPr>
        <p:grpSpPr>
          <a:xfrm>
            <a:off x="2358324" y="155"/>
            <a:ext cx="642600" cy="5143177"/>
            <a:chOff x="8996388" y="0"/>
            <a:chExt cx="642600" cy="5143177"/>
          </a:xfrm>
        </p:grpSpPr>
        <p:sp>
          <p:nvSpPr>
            <p:cNvPr id="440" name="Google Shape;440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5"/>
          <p:cNvGrpSpPr/>
          <p:nvPr/>
        </p:nvGrpSpPr>
        <p:grpSpPr>
          <a:xfrm>
            <a:off x="3000924" y="155"/>
            <a:ext cx="642600" cy="5143177"/>
            <a:chOff x="8996388" y="0"/>
            <a:chExt cx="642600" cy="5143177"/>
          </a:xfrm>
        </p:grpSpPr>
        <p:sp>
          <p:nvSpPr>
            <p:cNvPr id="449" name="Google Shape;449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5"/>
          <p:cNvGrpSpPr/>
          <p:nvPr/>
        </p:nvGrpSpPr>
        <p:grpSpPr>
          <a:xfrm>
            <a:off x="3643524" y="155"/>
            <a:ext cx="642600" cy="5143177"/>
            <a:chOff x="8996388" y="0"/>
            <a:chExt cx="642600" cy="5143177"/>
          </a:xfrm>
        </p:grpSpPr>
        <p:sp>
          <p:nvSpPr>
            <p:cNvPr id="458" name="Google Shape;458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5"/>
          <p:cNvGrpSpPr/>
          <p:nvPr/>
        </p:nvGrpSpPr>
        <p:grpSpPr>
          <a:xfrm>
            <a:off x="4286124" y="155"/>
            <a:ext cx="642600" cy="5143177"/>
            <a:chOff x="8996388" y="0"/>
            <a:chExt cx="642600" cy="5143177"/>
          </a:xfrm>
        </p:grpSpPr>
        <p:sp>
          <p:nvSpPr>
            <p:cNvPr id="467" name="Google Shape;467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5"/>
          <p:cNvGrpSpPr/>
          <p:nvPr/>
        </p:nvGrpSpPr>
        <p:grpSpPr>
          <a:xfrm>
            <a:off x="4928724" y="155"/>
            <a:ext cx="642600" cy="5143177"/>
            <a:chOff x="8996388" y="0"/>
            <a:chExt cx="642600" cy="5143177"/>
          </a:xfrm>
        </p:grpSpPr>
        <p:sp>
          <p:nvSpPr>
            <p:cNvPr id="476" name="Google Shape;476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5"/>
          <p:cNvGrpSpPr/>
          <p:nvPr/>
        </p:nvGrpSpPr>
        <p:grpSpPr>
          <a:xfrm>
            <a:off x="5571324" y="155"/>
            <a:ext cx="642600" cy="5143177"/>
            <a:chOff x="8996388" y="0"/>
            <a:chExt cx="642600" cy="5143177"/>
          </a:xfrm>
        </p:grpSpPr>
        <p:sp>
          <p:nvSpPr>
            <p:cNvPr id="485" name="Google Shape;485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5"/>
          <p:cNvGrpSpPr/>
          <p:nvPr/>
        </p:nvGrpSpPr>
        <p:grpSpPr>
          <a:xfrm>
            <a:off x="6213924" y="155"/>
            <a:ext cx="642600" cy="5143177"/>
            <a:chOff x="8996388" y="0"/>
            <a:chExt cx="642600" cy="5143177"/>
          </a:xfrm>
        </p:grpSpPr>
        <p:sp>
          <p:nvSpPr>
            <p:cNvPr id="494" name="Google Shape;494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5"/>
          <p:cNvGrpSpPr/>
          <p:nvPr/>
        </p:nvGrpSpPr>
        <p:grpSpPr>
          <a:xfrm>
            <a:off x="6856524" y="155"/>
            <a:ext cx="642600" cy="5143177"/>
            <a:chOff x="8996388" y="0"/>
            <a:chExt cx="642600" cy="5143177"/>
          </a:xfrm>
        </p:grpSpPr>
        <p:sp>
          <p:nvSpPr>
            <p:cNvPr id="503" name="Google Shape;503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5"/>
          <p:cNvGrpSpPr/>
          <p:nvPr/>
        </p:nvGrpSpPr>
        <p:grpSpPr>
          <a:xfrm>
            <a:off x="7499124" y="155"/>
            <a:ext cx="642600" cy="5143177"/>
            <a:chOff x="8996388" y="0"/>
            <a:chExt cx="642600" cy="5143177"/>
          </a:xfrm>
        </p:grpSpPr>
        <p:sp>
          <p:nvSpPr>
            <p:cNvPr id="512" name="Google Shape;512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5"/>
          <p:cNvGrpSpPr/>
          <p:nvPr/>
        </p:nvGrpSpPr>
        <p:grpSpPr>
          <a:xfrm>
            <a:off x="8141724" y="155"/>
            <a:ext cx="642600" cy="5143177"/>
            <a:chOff x="8996388" y="0"/>
            <a:chExt cx="642600" cy="5143177"/>
          </a:xfrm>
        </p:grpSpPr>
        <p:sp>
          <p:nvSpPr>
            <p:cNvPr id="521" name="Google Shape;521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5"/>
          <p:cNvGrpSpPr/>
          <p:nvPr/>
        </p:nvGrpSpPr>
        <p:grpSpPr>
          <a:xfrm>
            <a:off x="8784324" y="155"/>
            <a:ext cx="642600" cy="5143177"/>
            <a:chOff x="8996388" y="0"/>
            <a:chExt cx="642600" cy="5143177"/>
          </a:xfrm>
        </p:grpSpPr>
        <p:sp>
          <p:nvSpPr>
            <p:cNvPr id="530" name="Google Shape;530;p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Google Shape;538;p5"/>
          <p:cNvSpPr txBox="1">
            <a:spLocks noGrp="1"/>
          </p:cNvSpPr>
          <p:nvPr>
            <p:ph type="subTitle" idx="1"/>
          </p:nvPr>
        </p:nvSpPr>
        <p:spPr>
          <a:xfrm>
            <a:off x="4778100" y="3286825"/>
            <a:ext cx="3111000" cy="3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39" name="Google Shape;539;p5"/>
          <p:cNvSpPr txBox="1">
            <a:spLocks noGrp="1"/>
          </p:cNvSpPr>
          <p:nvPr>
            <p:ph type="subTitle" idx="2"/>
          </p:nvPr>
        </p:nvSpPr>
        <p:spPr>
          <a:xfrm>
            <a:off x="4778196" y="3676150"/>
            <a:ext cx="31110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5"/>
          <p:cNvSpPr txBox="1">
            <a:spLocks noGrp="1"/>
          </p:cNvSpPr>
          <p:nvPr>
            <p:ph type="subTitle" idx="3"/>
          </p:nvPr>
        </p:nvSpPr>
        <p:spPr>
          <a:xfrm>
            <a:off x="4778112" y="1493350"/>
            <a:ext cx="3111000" cy="3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41" name="Google Shape;541;p5"/>
          <p:cNvSpPr txBox="1">
            <a:spLocks noGrp="1"/>
          </p:cNvSpPr>
          <p:nvPr>
            <p:ph type="subTitle" idx="4"/>
          </p:nvPr>
        </p:nvSpPr>
        <p:spPr>
          <a:xfrm>
            <a:off x="4778150" y="1882725"/>
            <a:ext cx="31110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2" name="Google Shape;542;p5"/>
          <p:cNvSpPr txBox="1">
            <a:spLocks noGrp="1"/>
          </p:cNvSpPr>
          <p:nvPr>
            <p:ph type="title" hasCustomPrompt="1"/>
          </p:nvPr>
        </p:nvSpPr>
        <p:spPr>
          <a:xfrm flipH="1">
            <a:off x="3705013" y="1778907"/>
            <a:ext cx="850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3" name="Google Shape;543;p5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3705013" y="3470404"/>
            <a:ext cx="850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4" name="Google Shape;544;p5"/>
          <p:cNvSpPr txBox="1">
            <a:spLocks noGrp="1"/>
          </p:cNvSpPr>
          <p:nvPr>
            <p:ph type="title" idx="6"/>
          </p:nvPr>
        </p:nvSpPr>
        <p:spPr>
          <a:xfrm>
            <a:off x="710125" y="526625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16200038" scaled="0"/>
        </a:gra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8"/>
          <p:cNvGrpSpPr/>
          <p:nvPr/>
        </p:nvGrpSpPr>
        <p:grpSpPr>
          <a:xfrm>
            <a:off x="-492459" y="155"/>
            <a:ext cx="642600" cy="5143177"/>
            <a:chOff x="8996388" y="0"/>
            <a:chExt cx="642600" cy="5143177"/>
          </a:xfrm>
        </p:grpSpPr>
        <p:sp>
          <p:nvSpPr>
            <p:cNvPr id="810" name="Google Shape;810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8"/>
          <p:cNvGrpSpPr/>
          <p:nvPr/>
        </p:nvGrpSpPr>
        <p:grpSpPr>
          <a:xfrm>
            <a:off x="150141" y="155"/>
            <a:ext cx="642600" cy="5143177"/>
            <a:chOff x="8996388" y="0"/>
            <a:chExt cx="642600" cy="5143177"/>
          </a:xfrm>
        </p:grpSpPr>
        <p:sp>
          <p:nvSpPr>
            <p:cNvPr id="819" name="Google Shape;819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8"/>
          <p:cNvGrpSpPr/>
          <p:nvPr/>
        </p:nvGrpSpPr>
        <p:grpSpPr>
          <a:xfrm>
            <a:off x="792741" y="155"/>
            <a:ext cx="642600" cy="5143177"/>
            <a:chOff x="8996388" y="0"/>
            <a:chExt cx="642600" cy="5143177"/>
          </a:xfrm>
        </p:grpSpPr>
        <p:sp>
          <p:nvSpPr>
            <p:cNvPr id="828" name="Google Shape;828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8"/>
          <p:cNvGrpSpPr/>
          <p:nvPr/>
        </p:nvGrpSpPr>
        <p:grpSpPr>
          <a:xfrm>
            <a:off x="1435341" y="155"/>
            <a:ext cx="642600" cy="5143177"/>
            <a:chOff x="8996388" y="0"/>
            <a:chExt cx="642600" cy="5143177"/>
          </a:xfrm>
        </p:grpSpPr>
        <p:sp>
          <p:nvSpPr>
            <p:cNvPr id="837" name="Google Shape;837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8"/>
          <p:cNvGrpSpPr/>
          <p:nvPr/>
        </p:nvGrpSpPr>
        <p:grpSpPr>
          <a:xfrm>
            <a:off x="2077941" y="155"/>
            <a:ext cx="642600" cy="5143177"/>
            <a:chOff x="8996388" y="0"/>
            <a:chExt cx="642600" cy="5143177"/>
          </a:xfrm>
        </p:grpSpPr>
        <p:sp>
          <p:nvSpPr>
            <p:cNvPr id="846" name="Google Shape;846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8"/>
          <p:cNvGrpSpPr/>
          <p:nvPr/>
        </p:nvGrpSpPr>
        <p:grpSpPr>
          <a:xfrm>
            <a:off x="2720541" y="155"/>
            <a:ext cx="642600" cy="5143177"/>
            <a:chOff x="8996388" y="0"/>
            <a:chExt cx="642600" cy="5143177"/>
          </a:xfrm>
        </p:grpSpPr>
        <p:sp>
          <p:nvSpPr>
            <p:cNvPr id="855" name="Google Shape;855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8"/>
          <p:cNvGrpSpPr/>
          <p:nvPr/>
        </p:nvGrpSpPr>
        <p:grpSpPr>
          <a:xfrm>
            <a:off x="3363141" y="155"/>
            <a:ext cx="642600" cy="5143177"/>
            <a:chOff x="8996388" y="0"/>
            <a:chExt cx="642600" cy="5143177"/>
          </a:xfrm>
        </p:grpSpPr>
        <p:sp>
          <p:nvSpPr>
            <p:cNvPr id="864" name="Google Shape;864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8"/>
          <p:cNvGrpSpPr/>
          <p:nvPr/>
        </p:nvGrpSpPr>
        <p:grpSpPr>
          <a:xfrm>
            <a:off x="4005741" y="155"/>
            <a:ext cx="642600" cy="5143177"/>
            <a:chOff x="8996388" y="0"/>
            <a:chExt cx="642600" cy="5143177"/>
          </a:xfrm>
        </p:grpSpPr>
        <p:sp>
          <p:nvSpPr>
            <p:cNvPr id="873" name="Google Shape;873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8"/>
          <p:cNvGrpSpPr/>
          <p:nvPr/>
        </p:nvGrpSpPr>
        <p:grpSpPr>
          <a:xfrm>
            <a:off x="4648341" y="155"/>
            <a:ext cx="642600" cy="5143177"/>
            <a:chOff x="8996388" y="0"/>
            <a:chExt cx="642600" cy="5143177"/>
          </a:xfrm>
        </p:grpSpPr>
        <p:sp>
          <p:nvSpPr>
            <p:cNvPr id="882" name="Google Shape;882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8"/>
          <p:cNvGrpSpPr/>
          <p:nvPr/>
        </p:nvGrpSpPr>
        <p:grpSpPr>
          <a:xfrm>
            <a:off x="5290941" y="155"/>
            <a:ext cx="642600" cy="5143177"/>
            <a:chOff x="8996388" y="0"/>
            <a:chExt cx="642600" cy="5143177"/>
          </a:xfrm>
        </p:grpSpPr>
        <p:sp>
          <p:nvSpPr>
            <p:cNvPr id="891" name="Google Shape;891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8"/>
          <p:cNvGrpSpPr/>
          <p:nvPr/>
        </p:nvGrpSpPr>
        <p:grpSpPr>
          <a:xfrm>
            <a:off x="5933541" y="155"/>
            <a:ext cx="642600" cy="5143177"/>
            <a:chOff x="8996388" y="0"/>
            <a:chExt cx="642600" cy="5143177"/>
          </a:xfrm>
        </p:grpSpPr>
        <p:sp>
          <p:nvSpPr>
            <p:cNvPr id="900" name="Google Shape;900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8"/>
          <p:cNvGrpSpPr/>
          <p:nvPr/>
        </p:nvGrpSpPr>
        <p:grpSpPr>
          <a:xfrm>
            <a:off x="6576141" y="155"/>
            <a:ext cx="642600" cy="5143177"/>
            <a:chOff x="8996388" y="0"/>
            <a:chExt cx="642600" cy="5143177"/>
          </a:xfrm>
        </p:grpSpPr>
        <p:sp>
          <p:nvSpPr>
            <p:cNvPr id="909" name="Google Shape;909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8"/>
          <p:cNvGrpSpPr/>
          <p:nvPr/>
        </p:nvGrpSpPr>
        <p:grpSpPr>
          <a:xfrm>
            <a:off x="7218741" y="155"/>
            <a:ext cx="642600" cy="5143177"/>
            <a:chOff x="8996388" y="0"/>
            <a:chExt cx="642600" cy="5143177"/>
          </a:xfrm>
        </p:grpSpPr>
        <p:sp>
          <p:nvSpPr>
            <p:cNvPr id="918" name="Google Shape;918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8"/>
          <p:cNvGrpSpPr/>
          <p:nvPr/>
        </p:nvGrpSpPr>
        <p:grpSpPr>
          <a:xfrm>
            <a:off x="7861341" y="155"/>
            <a:ext cx="642600" cy="5143177"/>
            <a:chOff x="8996388" y="0"/>
            <a:chExt cx="642600" cy="5143177"/>
          </a:xfrm>
        </p:grpSpPr>
        <p:sp>
          <p:nvSpPr>
            <p:cNvPr id="927" name="Google Shape;927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8"/>
          <p:cNvGrpSpPr/>
          <p:nvPr/>
        </p:nvGrpSpPr>
        <p:grpSpPr>
          <a:xfrm>
            <a:off x="8503941" y="155"/>
            <a:ext cx="642600" cy="5143177"/>
            <a:chOff x="8996388" y="0"/>
            <a:chExt cx="642600" cy="5143177"/>
          </a:xfrm>
        </p:grpSpPr>
        <p:sp>
          <p:nvSpPr>
            <p:cNvPr id="936" name="Google Shape;936;p8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8"/>
          <p:cNvSpPr txBox="1">
            <a:spLocks noGrp="1"/>
          </p:cNvSpPr>
          <p:nvPr>
            <p:ph type="title"/>
          </p:nvPr>
        </p:nvSpPr>
        <p:spPr>
          <a:xfrm>
            <a:off x="1388100" y="526338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9"/>
          <p:cNvGrpSpPr/>
          <p:nvPr/>
        </p:nvGrpSpPr>
        <p:grpSpPr>
          <a:xfrm>
            <a:off x="-277651" y="-10407"/>
            <a:ext cx="642600" cy="5143177"/>
            <a:chOff x="8996388" y="0"/>
            <a:chExt cx="642600" cy="5143177"/>
          </a:xfrm>
        </p:grpSpPr>
        <p:sp>
          <p:nvSpPr>
            <p:cNvPr id="947" name="Google Shape;947;p9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364938" y="0"/>
            <a:ext cx="8996400" cy="5143499"/>
            <a:chOff x="321338" y="0"/>
            <a:chExt cx="8996400" cy="5143499"/>
          </a:xfrm>
        </p:grpSpPr>
        <p:sp>
          <p:nvSpPr>
            <p:cNvPr id="956" name="Google Shape;956;p9"/>
            <p:cNvSpPr/>
            <p:nvPr/>
          </p:nvSpPr>
          <p:spPr>
            <a:xfrm>
              <a:off x="5752621" y="4620768"/>
              <a:ext cx="326598" cy="480536"/>
            </a:xfrm>
            <a:custGeom>
              <a:avLst/>
              <a:gdLst/>
              <a:ahLst/>
              <a:cxnLst/>
              <a:rect l="l" t="t" r="r" b="b"/>
              <a:pathLst>
                <a:path w="3384" h="4979" extrusionOk="0">
                  <a:moveTo>
                    <a:pt x="1788" y="1"/>
                  </a:moveTo>
                  <a:cubicBezTo>
                    <a:pt x="1788" y="1"/>
                    <a:pt x="1186" y="1185"/>
                    <a:pt x="1014" y="1969"/>
                  </a:cubicBezTo>
                  <a:cubicBezTo>
                    <a:pt x="1004" y="2026"/>
                    <a:pt x="985" y="2103"/>
                    <a:pt x="966" y="2179"/>
                  </a:cubicBezTo>
                  <a:cubicBezTo>
                    <a:pt x="842" y="2609"/>
                    <a:pt x="622" y="3259"/>
                    <a:pt x="421" y="3832"/>
                  </a:cubicBezTo>
                  <a:cubicBezTo>
                    <a:pt x="192" y="4453"/>
                    <a:pt x="1" y="4979"/>
                    <a:pt x="1" y="4979"/>
                  </a:cubicBezTo>
                  <a:lnTo>
                    <a:pt x="3383" y="4979"/>
                  </a:lnTo>
                  <a:cubicBezTo>
                    <a:pt x="3383" y="4979"/>
                    <a:pt x="3297" y="4472"/>
                    <a:pt x="3183" y="3851"/>
                  </a:cubicBezTo>
                  <a:cubicBezTo>
                    <a:pt x="3087" y="3316"/>
                    <a:pt x="2973" y="2686"/>
                    <a:pt x="2887" y="2208"/>
                  </a:cubicBezTo>
                  <a:cubicBezTo>
                    <a:pt x="2810" y="1806"/>
                    <a:pt x="2762" y="1510"/>
                    <a:pt x="2753" y="1491"/>
                  </a:cubicBezTo>
                  <a:cubicBezTo>
                    <a:pt x="2724" y="1434"/>
                    <a:pt x="1788" y="1"/>
                    <a:pt x="1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846492" y="5137838"/>
              <a:ext cx="49" cy="5660"/>
            </a:xfrm>
            <a:custGeom>
              <a:avLst/>
              <a:gdLst/>
              <a:ahLst/>
              <a:cxnLst/>
              <a:rect l="l" t="t" r="r" b="b"/>
              <a:pathLst>
                <a:path w="1" h="115" extrusionOk="0">
                  <a:moveTo>
                    <a:pt x="0" y="0"/>
                  </a:move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846492" y="5137838"/>
              <a:ext cx="49" cy="5660"/>
            </a:xfrm>
            <a:custGeom>
              <a:avLst/>
              <a:gdLst/>
              <a:ahLst/>
              <a:cxnLst/>
              <a:rect l="l" t="t" r="r" b="b"/>
              <a:pathLst>
                <a:path w="1" h="115" extrusionOk="0">
                  <a:moveTo>
                    <a:pt x="0" y="0"/>
                  </a:move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3213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9639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16065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22491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28917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35343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41769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48195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54621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61047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67473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73899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80325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867513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3213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9639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9"/>
            <p:cNvSpPr/>
            <p:nvPr/>
          </p:nvSpPr>
          <p:spPr>
            <a:xfrm>
              <a:off x="16065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22491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28917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5343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41769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48195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54621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61047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67473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73899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80325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867513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3213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9639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16065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22491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28917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35343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41769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48195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54621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61047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67473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73899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80325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867513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3213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9639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16065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22491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28917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5343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41769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48195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54621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61047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67473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73899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80325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867513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3213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9639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16065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22491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28917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35343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41769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48195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54621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61047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67473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73899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9"/>
            <p:cNvSpPr/>
            <p:nvPr/>
          </p:nvSpPr>
          <p:spPr>
            <a:xfrm>
              <a:off x="80325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867513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9"/>
            <p:cNvSpPr/>
            <p:nvPr/>
          </p:nvSpPr>
          <p:spPr>
            <a:xfrm>
              <a:off x="3213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9639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9"/>
            <p:cNvSpPr/>
            <p:nvPr/>
          </p:nvSpPr>
          <p:spPr>
            <a:xfrm>
              <a:off x="16065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22491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28917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35343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41769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48195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54621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61047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67473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73899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9"/>
            <p:cNvSpPr/>
            <p:nvPr/>
          </p:nvSpPr>
          <p:spPr>
            <a:xfrm>
              <a:off x="80325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9"/>
            <p:cNvSpPr/>
            <p:nvPr/>
          </p:nvSpPr>
          <p:spPr>
            <a:xfrm>
              <a:off x="867513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3213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9639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16065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22491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28917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35343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41769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48195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54621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9"/>
            <p:cNvSpPr/>
            <p:nvPr/>
          </p:nvSpPr>
          <p:spPr>
            <a:xfrm>
              <a:off x="61047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9"/>
            <p:cNvSpPr/>
            <p:nvPr/>
          </p:nvSpPr>
          <p:spPr>
            <a:xfrm>
              <a:off x="67473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9"/>
            <p:cNvSpPr/>
            <p:nvPr/>
          </p:nvSpPr>
          <p:spPr>
            <a:xfrm>
              <a:off x="73899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9"/>
            <p:cNvSpPr/>
            <p:nvPr/>
          </p:nvSpPr>
          <p:spPr>
            <a:xfrm>
              <a:off x="80325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9"/>
            <p:cNvSpPr/>
            <p:nvPr/>
          </p:nvSpPr>
          <p:spPr>
            <a:xfrm>
              <a:off x="867513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7" name="Google Shape;1057;p9"/>
            <p:cNvGrpSpPr/>
            <p:nvPr/>
          </p:nvGrpSpPr>
          <p:grpSpPr>
            <a:xfrm>
              <a:off x="321338" y="4500566"/>
              <a:ext cx="8996400" cy="642611"/>
              <a:chOff x="321338" y="4500576"/>
              <a:chExt cx="8996400" cy="642611"/>
            </a:xfrm>
          </p:grpSpPr>
          <p:sp>
            <p:nvSpPr>
              <p:cNvPr id="1058" name="Google Shape;1058;p9"/>
              <p:cNvSpPr/>
              <p:nvPr/>
            </p:nvSpPr>
            <p:spPr>
              <a:xfrm>
                <a:off x="321338" y="4500576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9639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16065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>
                <a:off x="22491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>
                <a:off x="28917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9"/>
              <p:cNvSpPr/>
              <p:nvPr/>
            </p:nvSpPr>
            <p:spPr>
              <a:xfrm>
                <a:off x="35343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9"/>
              <p:cNvSpPr/>
              <p:nvPr/>
            </p:nvSpPr>
            <p:spPr>
              <a:xfrm>
                <a:off x="41769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>
                <a:off x="48195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>
                <a:off x="54621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>
                <a:off x="61047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>
                <a:off x="67473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73899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9"/>
              <p:cNvSpPr/>
              <p:nvPr/>
            </p:nvSpPr>
            <p:spPr>
              <a:xfrm>
                <a:off x="80325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9"/>
              <p:cNvSpPr/>
              <p:nvPr/>
            </p:nvSpPr>
            <p:spPr>
              <a:xfrm>
                <a:off x="8675138" y="4500588"/>
                <a:ext cx="642600" cy="64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2" name="Google Shape;1072;p9"/>
          <p:cNvGrpSpPr/>
          <p:nvPr/>
        </p:nvGrpSpPr>
        <p:grpSpPr>
          <a:xfrm>
            <a:off x="8718749" y="-10407"/>
            <a:ext cx="642600" cy="5143177"/>
            <a:chOff x="8996388" y="0"/>
            <a:chExt cx="642600" cy="5143177"/>
          </a:xfrm>
        </p:grpSpPr>
        <p:sp>
          <p:nvSpPr>
            <p:cNvPr id="1073" name="Google Shape;1073;p9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9"/>
          <p:cNvSpPr txBox="1">
            <a:spLocks noGrp="1"/>
          </p:cNvSpPr>
          <p:nvPr>
            <p:ph type="title"/>
          </p:nvPr>
        </p:nvSpPr>
        <p:spPr>
          <a:xfrm>
            <a:off x="3050425" y="1467450"/>
            <a:ext cx="30432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82" name="Google Shape;1082;p9"/>
          <p:cNvSpPr txBox="1">
            <a:spLocks noGrp="1"/>
          </p:cNvSpPr>
          <p:nvPr>
            <p:ph type="subTitle" idx="1"/>
          </p:nvPr>
        </p:nvSpPr>
        <p:spPr>
          <a:xfrm>
            <a:off x="3050425" y="2428850"/>
            <a:ext cx="3043200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oogle Shape;1353;p13"/>
          <p:cNvGrpSpPr/>
          <p:nvPr/>
        </p:nvGrpSpPr>
        <p:grpSpPr>
          <a:xfrm>
            <a:off x="-132385" y="150"/>
            <a:ext cx="642600" cy="5143177"/>
            <a:chOff x="8996388" y="0"/>
            <a:chExt cx="642600" cy="5143177"/>
          </a:xfrm>
        </p:grpSpPr>
        <p:sp>
          <p:nvSpPr>
            <p:cNvPr id="1354" name="Google Shape;1354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" name="Google Shape;1362;p13"/>
          <p:cNvGrpSpPr/>
          <p:nvPr/>
        </p:nvGrpSpPr>
        <p:grpSpPr>
          <a:xfrm>
            <a:off x="510215" y="150"/>
            <a:ext cx="642600" cy="5143177"/>
            <a:chOff x="8996388" y="0"/>
            <a:chExt cx="642600" cy="5143177"/>
          </a:xfrm>
        </p:grpSpPr>
        <p:sp>
          <p:nvSpPr>
            <p:cNvPr id="1363" name="Google Shape;1363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" name="Google Shape;1371;p13"/>
          <p:cNvGrpSpPr/>
          <p:nvPr/>
        </p:nvGrpSpPr>
        <p:grpSpPr>
          <a:xfrm>
            <a:off x="1152815" y="150"/>
            <a:ext cx="642600" cy="5143177"/>
            <a:chOff x="8996388" y="0"/>
            <a:chExt cx="642600" cy="5143177"/>
          </a:xfrm>
        </p:grpSpPr>
        <p:sp>
          <p:nvSpPr>
            <p:cNvPr id="1372" name="Google Shape;1372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" name="Google Shape;1380;p13"/>
          <p:cNvGrpSpPr/>
          <p:nvPr/>
        </p:nvGrpSpPr>
        <p:grpSpPr>
          <a:xfrm>
            <a:off x="1795415" y="150"/>
            <a:ext cx="642600" cy="5143177"/>
            <a:chOff x="8996388" y="0"/>
            <a:chExt cx="642600" cy="5143177"/>
          </a:xfrm>
        </p:grpSpPr>
        <p:sp>
          <p:nvSpPr>
            <p:cNvPr id="1381" name="Google Shape;1381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13"/>
          <p:cNvGrpSpPr/>
          <p:nvPr/>
        </p:nvGrpSpPr>
        <p:grpSpPr>
          <a:xfrm>
            <a:off x="2438015" y="150"/>
            <a:ext cx="642600" cy="5143177"/>
            <a:chOff x="8996388" y="0"/>
            <a:chExt cx="642600" cy="5143177"/>
          </a:xfrm>
        </p:grpSpPr>
        <p:sp>
          <p:nvSpPr>
            <p:cNvPr id="1390" name="Google Shape;1390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" name="Google Shape;1398;p13"/>
          <p:cNvGrpSpPr/>
          <p:nvPr/>
        </p:nvGrpSpPr>
        <p:grpSpPr>
          <a:xfrm>
            <a:off x="3080615" y="150"/>
            <a:ext cx="642600" cy="5143177"/>
            <a:chOff x="8996388" y="0"/>
            <a:chExt cx="642600" cy="5143177"/>
          </a:xfrm>
        </p:grpSpPr>
        <p:sp>
          <p:nvSpPr>
            <p:cNvPr id="1399" name="Google Shape;1399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13"/>
          <p:cNvGrpSpPr/>
          <p:nvPr/>
        </p:nvGrpSpPr>
        <p:grpSpPr>
          <a:xfrm>
            <a:off x="3723215" y="150"/>
            <a:ext cx="642600" cy="5143177"/>
            <a:chOff x="8996388" y="0"/>
            <a:chExt cx="642600" cy="5143177"/>
          </a:xfrm>
        </p:grpSpPr>
        <p:sp>
          <p:nvSpPr>
            <p:cNvPr id="1408" name="Google Shape;1408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13"/>
          <p:cNvGrpSpPr/>
          <p:nvPr/>
        </p:nvGrpSpPr>
        <p:grpSpPr>
          <a:xfrm>
            <a:off x="4365815" y="150"/>
            <a:ext cx="642600" cy="5143177"/>
            <a:chOff x="8996388" y="0"/>
            <a:chExt cx="642600" cy="5143177"/>
          </a:xfrm>
        </p:grpSpPr>
        <p:sp>
          <p:nvSpPr>
            <p:cNvPr id="1417" name="Google Shape;1417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13"/>
          <p:cNvGrpSpPr/>
          <p:nvPr/>
        </p:nvGrpSpPr>
        <p:grpSpPr>
          <a:xfrm>
            <a:off x="5008415" y="150"/>
            <a:ext cx="642600" cy="5143177"/>
            <a:chOff x="8996388" y="0"/>
            <a:chExt cx="642600" cy="5143177"/>
          </a:xfrm>
        </p:grpSpPr>
        <p:sp>
          <p:nvSpPr>
            <p:cNvPr id="1426" name="Google Shape;1426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13"/>
          <p:cNvGrpSpPr/>
          <p:nvPr/>
        </p:nvGrpSpPr>
        <p:grpSpPr>
          <a:xfrm>
            <a:off x="5651015" y="150"/>
            <a:ext cx="642600" cy="5143177"/>
            <a:chOff x="8996388" y="0"/>
            <a:chExt cx="642600" cy="5143177"/>
          </a:xfrm>
        </p:grpSpPr>
        <p:sp>
          <p:nvSpPr>
            <p:cNvPr id="1435" name="Google Shape;1435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13"/>
          <p:cNvGrpSpPr/>
          <p:nvPr/>
        </p:nvGrpSpPr>
        <p:grpSpPr>
          <a:xfrm>
            <a:off x="6293615" y="150"/>
            <a:ext cx="642600" cy="5143177"/>
            <a:chOff x="8996388" y="0"/>
            <a:chExt cx="642600" cy="5143177"/>
          </a:xfrm>
        </p:grpSpPr>
        <p:sp>
          <p:nvSpPr>
            <p:cNvPr id="1444" name="Google Shape;1444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" name="Google Shape;1452;p13"/>
          <p:cNvGrpSpPr/>
          <p:nvPr/>
        </p:nvGrpSpPr>
        <p:grpSpPr>
          <a:xfrm>
            <a:off x="6936215" y="150"/>
            <a:ext cx="642600" cy="5143177"/>
            <a:chOff x="8996388" y="0"/>
            <a:chExt cx="642600" cy="5143177"/>
          </a:xfrm>
        </p:grpSpPr>
        <p:sp>
          <p:nvSpPr>
            <p:cNvPr id="1453" name="Google Shape;1453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13"/>
          <p:cNvGrpSpPr/>
          <p:nvPr/>
        </p:nvGrpSpPr>
        <p:grpSpPr>
          <a:xfrm>
            <a:off x="7578815" y="150"/>
            <a:ext cx="642600" cy="5143177"/>
            <a:chOff x="8996388" y="0"/>
            <a:chExt cx="642600" cy="5143177"/>
          </a:xfrm>
        </p:grpSpPr>
        <p:sp>
          <p:nvSpPr>
            <p:cNvPr id="1462" name="Google Shape;1462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13"/>
          <p:cNvGrpSpPr/>
          <p:nvPr/>
        </p:nvGrpSpPr>
        <p:grpSpPr>
          <a:xfrm>
            <a:off x="8221415" y="150"/>
            <a:ext cx="642600" cy="5143177"/>
            <a:chOff x="8996388" y="0"/>
            <a:chExt cx="642600" cy="5143177"/>
          </a:xfrm>
        </p:grpSpPr>
        <p:sp>
          <p:nvSpPr>
            <p:cNvPr id="1471" name="Google Shape;1471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13"/>
          <p:cNvGrpSpPr/>
          <p:nvPr/>
        </p:nvGrpSpPr>
        <p:grpSpPr>
          <a:xfrm>
            <a:off x="8864015" y="150"/>
            <a:ext cx="642600" cy="5143177"/>
            <a:chOff x="8996388" y="0"/>
            <a:chExt cx="642600" cy="5143177"/>
          </a:xfrm>
        </p:grpSpPr>
        <p:sp>
          <p:nvSpPr>
            <p:cNvPr id="1480" name="Google Shape;1480;p13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3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3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3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3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3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3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3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8" name="Google Shape;1488;p13"/>
          <p:cNvSpPr txBox="1">
            <a:spLocks noGrp="1"/>
          </p:cNvSpPr>
          <p:nvPr>
            <p:ph type="title" hasCustomPrompt="1"/>
          </p:nvPr>
        </p:nvSpPr>
        <p:spPr>
          <a:xfrm flipH="1">
            <a:off x="945438" y="1885327"/>
            <a:ext cx="850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89" name="Google Shape;1489;p13"/>
          <p:cNvSpPr txBox="1">
            <a:spLocks noGrp="1"/>
          </p:cNvSpPr>
          <p:nvPr>
            <p:ph type="subTitle" idx="1"/>
          </p:nvPr>
        </p:nvSpPr>
        <p:spPr>
          <a:xfrm>
            <a:off x="2078550" y="2028283"/>
            <a:ext cx="2105700" cy="7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0" name="Google Shape;1490;p13"/>
          <p:cNvSpPr txBox="1">
            <a:spLocks noGrp="1"/>
          </p:cNvSpPr>
          <p:nvPr>
            <p:ph type="subTitle" idx="2"/>
          </p:nvPr>
        </p:nvSpPr>
        <p:spPr>
          <a:xfrm>
            <a:off x="2078550" y="1553058"/>
            <a:ext cx="17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300"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1" name="Google Shape;149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995750" y="1885327"/>
            <a:ext cx="850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92" name="Google Shape;1492;p13"/>
          <p:cNvSpPr txBox="1">
            <a:spLocks noGrp="1"/>
          </p:cNvSpPr>
          <p:nvPr>
            <p:ph type="subTitle" idx="4"/>
          </p:nvPr>
        </p:nvSpPr>
        <p:spPr>
          <a:xfrm>
            <a:off x="6128850" y="2028283"/>
            <a:ext cx="2105700" cy="7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3" name="Google Shape;1493;p13"/>
          <p:cNvSpPr txBox="1">
            <a:spLocks noGrp="1"/>
          </p:cNvSpPr>
          <p:nvPr>
            <p:ph type="subTitle" idx="5"/>
          </p:nvPr>
        </p:nvSpPr>
        <p:spPr>
          <a:xfrm>
            <a:off x="6128850" y="1553058"/>
            <a:ext cx="17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300"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4" name="Google Shape;149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945438" y="3534675"/>
            <a:ext cx="850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95" name="Google Shape;1495;p13"/>
          <p:cNvSpPr txBox="1">
            <a:spLocks noGrp="1"/>
          </p:cNvSpPr>
          <p:nvPr>
            <p:ph type="subTitle" idx="7"/>
          </p:nvPr>
        </p:nvSpPr>
        <p:spPr>
          <a:xfrm>
            <a:off x="2078550" y="3692833"/>
            <a:ext cx="2105700" cy="7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6" name="Google Shape;1496;p13"/>
          <p:cNvSpPr txBox="1">
            <a:spLocks noGrp="1"/>
          </p:cNvSpPr>
          <p:nvPr>
            <p:ph type="subTitle" idx="8"/>
          </p:nvPr>
        </p:nvSpPr>
        <p:spPr>
          <a:xfrm>
            <a:off x="2078550" y="3217633"/>
            <a:ext cx="17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300"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7" name="Google Shape;1497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4995750" y="3534675"/>
            <a:ext cx="850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98" name="Google Shape;1498;p13"/>
          <p:cNvSpPr txBox="1">
            <a:spLocks noGrp="1"/>
          </p:cNvSpPr>
          <p:nvPr>
            <p:ph type="subTitle" idx="13"/>
          </p:nvPr>
        </p:nvSpPr>
        <p:spPr>
          <a:xfrm>
            <a:off x="6128850" y="3692858"/>
            <a:ext cx="2105700" cy="7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9" name="Google Shape;1499;p13"/>
          <p:cNvSpPr txBox="1">
            <a:spLocks noGrp="1"/>
          </p:cNvSpPr>
          <p:nvPr>
            <p:ph type="subTitle" idx="14"/>
          </p:nvPr>
        </p:nvSpPr>
        <p:spPr>
          <a:xfrm>
            <a:off x="6128850" y="3217633"/>
            <a:ext cx="17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300"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0" name="Google Shape;1500;p13"/>
          <p:cNvSpPr txBox="1">
            <a:spLocks noGrp="1"/>
          </p:cNvSpPr>
          <p:nvPr>
            <p:ph type="title" idx="15"/>
          </p:nvPr>
        </p:nvSpPr>
        <p:spPr>
          <a:xfrm>
            <a:off x="710125" y="526625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gradFill>
          <a:gsLst>
            <a:gs pos="0">
              <a:schemeClr val="dk2"/>
            </a:gs>
            <a:gs pos="4700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14"/>
          <p:cNvGrpSpPr/>
          <p:nvPr/>
        </p:nvGrpSpPr>
        <p:grpSpPr>
          <a:xfrm>
            <a:off x="-422883" y="155"/>
            <a:ext cx="642600" cy="5143177"/>
            <a:chOff x="8996388" y="0"/>
            <a:chExt cx="642600" cy="5143177"/>
          </a:xfrm>
        </p:grpSpPr>
        <p:sp>
          <p:nvSpPr>
            <p:cNvPr id="1503" name="Google Shape;1503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" name="Google Shape;1511;p14"/>
          <p:cNvGrpSpPr/>
          <p:nvPr/>
        </p:nvGrpSpPr>
        <p:grpSpPr>
          <a:xfrm>
            <a:off x="219717" y="155"/>
            <a:ext cx="642600" cy="5143177"/>
            <a:chOff x="8996388" y="0"/>
            <a:chExt cx="642600" cy="5143177"/>
          </a:xfrm>
        </p:grpSpPr>
        <p:sp>
          <p:nvSpPr>
            <p:cNvPr id="1512" name="Google Shape;1512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14"/>
          <p:cNvGrpSpPr/>
          <p:nvPr/>
        </p:nvGrpSpPr>
        <p:grpSpPr>
          <a:xfrm>
            <a:off x="862317" y="155"/>
            <a:ext cx="642600" cy="5143177"/>
            <a:chOff x="8996388" y="0"/>
            <a:chExt cx="642600" cy="5143177"/>
          </a:xfrm>
        </p:grpSpPr>
        <p:sp>
          <p:nvSpPr>
            <p:cNvPr id="1521" name="Google Shape;1521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14"/>
          <p:cNvGrpSpPr/>
          <p:nvPr/>
        </p:nvGrpSpPr>
        <p:grpSpPr>
          <a:xfrm>
            <a:off x="1504917" y="155"/>
            <a:ext cx="642600" cy="5143177"/>
            <a:chOff x="8996388" y="0"/>
            <a:chExt cx="642600" cy="5143177"/>
          </a:xfrm>
        </p:grpSpPr>
        <p:sp>
          <p:nvSpPr>
            <p:cNvPr id="1530" name="Google Shape;1530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8" name="Google Shape;1538;p14"/>
          <p:cNvGrpSpPr/>
          <p:nvPr/>
        </p:nvGrpSpPr>
        <p:grpSpPr>
          <a:xfrm>
            <a:off x="2147517" y="155"/>
            <a:ext cx="642600" cy="5143177"/>
            <a:chOff x="8996388" y="0"/>
            <a:chExt cx="642600" cy="5143177"/>
          </a:xfrm>
        </p:grpSpPr>
        <p:sp>
          <p:nvSpPr>
            <p:cNvPr id="1539" name="Google Shape;1539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7" name="Google Shape;1547;p14"/>
          <p:cNvGrpSpPr/>
          <p:nvPr/>
        </p:nvGrpSpPr>
        <p:grpSpPr>
          <a:xfrm>
            <a:off x="2790117" y="155"/>
            <a:ext cx="642600" cy="5143177"/>
            <a:chOff x="8996388" y="0"/>
            <a:chExt cx="642600" cy="5143177"/>
          </a:xfrm>
        </p:grpSpPr>
        <p:sp>
          <p:nvSpPr>
            <p:cNvPr id="1548" name="Google Shape;1548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14"/>
          <p:cNvGrpSpPr/>
          <p:nvPr/>
        </p:nvGrpSpPr>
        <p:grpSpPr>
          <a:xfrm>
            <a:off x="3432717" y="155"/>
            <a:ext cx="642600" cy="5143177"/>
            <a:chOff x="8996388" y="0"/>
            <a:chExt cx="642600" cy="5143177"/>
          </a:xfrm>
        </p:grpSpPr>
        <p:sp>
          <p:nvSpPr>
            <p:cNvPr id="1557" name="Google Shape;1557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5" name="Google Shape;1565;p14"/>
          <p:cNvGrpSpPr/>
          <p:nvPr/>
        </p:nvGrpSpPr>
        <p:grpSpPr>
          <a:xfrm>
            <a:off x="4075317" y="155"/>
            <a:ext cx="642600" cy="5143177"/>
            <a:chOff x="8996388" y="0"/>
            <a:chExt cx="642600" cy="5143177"/>
          </a:xfrm>
        </p:grpSpPr>
        <p:sp>
          <p:nvSpPr>
            <p:cNvPr id="1566" name="Google Shape;1566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4" name="Google Shape;1574;p14"/>
          <p:cNvGrpSpPr/>
          <p:nvPr/>
        </p:nvGrpSpPr>
        <p:grpSpPr>
          <a:xfrm>
            <a:off x="4717917" y="155"/>
            <a:ext cx="642600" cy="5143177"/>
            <a:chOff x="8996388" y="0"/>
            <a:chExt cx="642600" cy="5143177"/>
          </a:xfrm>
        </p:grpSpPr>
        <p:sp>
          <p:nvSpPr>
            <p:cNvPr id="1575" name="Google Shape;1575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14"/>
          <p:cNvGrpSpPr/>
          <p:nvPr/>
        </p:nvGrpSpPr>
        <p:grpSpPr>
          <a:xfrm>
            <a:off x="5360517" y="155"/>
            <a:ext cx="642600" cy="5143177"/>
            <a:chOff x="8996388" y="0"/>
            <a:chExt cx="642600" cy="5143177"/>
          </a:xfrm>
        </p:grpSpPr>
        <p:sp>
          <p:nvSpPr>
            <p:cNvPr id="1584" name="Google Shape;1584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14"/>
          <p:cNvGrpSpPr/>
          <p:nvPr/>
        </p:nvGrpSpPr>
        <p:grpSpPr>
          <a:xfrm>
            <a:off x="6003117" y="155"/>
            <a:ext cx="642600" cy="5143177"/>
            <a:chOff x="8996388" y="0"/>
            <a:chExt cx="642600" cy="5143177"/>
          </a:xfrm>
        </p:grpSpPr>
        <p:sp>
          <p:nvSpPr>
            <p:cNvPr id="1593" name="Google Shape;1593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1" name="Google Shape;1601;p14"/>
          <p:cNvGrpSpPr/>
          <p:nvPr/>
        </p:nvGrpSpPr>
        <p:grpSpPr>
          <a:xfrm>
            <a:off x="6645717" y="155"/>
            <a:ext cx="642600" cy="5143177"/>
            <a:chOff x="8996388" y="0"/>
            <a:chExt cx="642600" cy="5143177"/>
          </a:xfrm>
        </p:grpSpPr>
        <p:sp>
          <p:nvSpPr>
            <p:cNvPr id="1602" name="Google Shape;1602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14"/>
          <p:cNvGrpSpPr/>
          <p:nvPr/>
        </p:nvGrpSpPr>
        <p:grpSpPr>
          <a:xfrm>
            <a:off x="7288317" y="155"/>
            <a:ext cx="642600" cy="5143177"/>
            <a:chOff x="8996388" y="0"/>
            <a:chExt cx="642600" cy="5143177"/>
          </a:xfrm>
        </p:grpSpPr>
        <p:sp>
          <p:nvSpPr>
            <p:cNvPr id="1611" name="Google Shape;1611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14"/>
          <p:cNvGrpSpPr/>
          <p:nvPr/>
        </p:nvGrpSpPr>
        <p:grpSpPr>
          <a:xfrm>
            <a:off x="7930917" y="155"/>
            <a:ext cx="642600" cy="5143177"/>
            <a:chOff x="8996388" y="0"/>
            <a:chExt cx="642600" cy="5143177"/>
          </a:xfrm>
        </p:grpSpPr>
        <p:sp>
          <p:nvSpPr>
            <p:cNvPr id="1620" name="Google Shape;1620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14"/>
          <p:cNvGrpSpPr/>
          <p:nvPr/>
        </p:nvGrpSpPr>
        <p:grpSpPr>
          <a:xfrm>
            <a:off x="8573517" y="155"/>
            <a:ext cx="642600" cy="5143177"/>
            <a:chOff x="8996388" y="0"/>
            <a:chExt cx="642600" cy="5143177"/>
          </a:xfrm>
        </p:grpSpPr>
        <p:sp>
          <p:nvSpPr>
            <p:cNvPr id="1629" name="Google Shape;1629;p14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4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4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7" name="Google Shape;1637;p14"/>
          <p:cNvSpPr txBox="1">
            <a:spLocks noGrp="1"/>
          </p:cNvSpPr>
          <p:nvPr>
            <p:ph type="title"/>
          </p:nvPr>
        </p:nvSpPr>
        <p:spPr>
          <a:xfrm>
            <a:off x="3343413" y="3461700"/>
            <a:ext cx="23955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38" name="Google Shape;1638;p14"/>
          <p:cNvSpPr txBox="1">
            <a:spLocks noGrp="1"/>
          </p:cNvSpPr>
          <p:nvPr>
            <p:ph type="subTitle" idx="1"/>
          </p:nvPr>
        </p:nvSpPr>
        <p:spPr>
          <a:xfrm>
            <a:off x="2821125" y="1308300"/>
            <a:ext cx="3440100" cy="21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bg>
      <p:bgPr>
        <a:gradFill>
          <a:gsLst>
            <a:gs pos="0">
              <a:schemeClr val="dk2"/>
            </a:gs>
            <a:gs pos="49000">
              <a:schemeClr val="dk2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" name="Google Shape;1640;p15"/>
          <p:cNvGrpSpPr/>
          <p:nvPr/>
        </p:nvGrpSpPr>
        <p:grpSpPr>
          <a:xfrm>
            <a:off x="-132385" y="150"/>
            <a:ext cx="642600" cy="5143177"/>
            <a:chOff x="8996388" y="0"/>
            <a:chExt cx="642600" cy="5143177"/>
          </a:xfrm>
        </p:grpSpPr>
        <p:sp>
          <p:nvSpPr>
            <p:cNvPr id="1641" name="Google Shape;1641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9" name="Google Shape;1649;p15"/>
          <p:cNvGrpSpPr/>
          <p:nvPr/>
        </p:nvGrpSpPr>
        <p:grpSpPr>
          <a:xfrm>
            <a:off x="510215" y="150"/>
            <a:ext cx="642600" cy="5143177"/>
            <a:chOff x="8996388" y="0"/>
            <a:chExt cx="642600" cy="5143177"/>
          </a:xfrm>
        </p:grpSpPr>
        <p:sp>
          <p:nvSpPr>
            <p:cNvPr id="1650" name="Google Shape;1650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15"/>
          <p:cNvGrpSpPr/>
          <p:nvPr/>
        </p:nvGrpSpPr>
        <p:grpSpPr>
          <a:xfrm>
            <a:off x="1152815" y="150"/>
            <a:ext cx="642600" cy="5143177"/>
            <a:chOff x="8996388" y="0"/>
            <a:chExt cx="642600" cy="5143177"/>
          </a:xfrm>
        </p:grpSpPr>
        <p:sp>
          <p:nvSpPr>
            <p:cNvPr id="1659" name="Google Shape;1659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7" name="Google Shape;1667;p15"/>
          <p:cNvGrpSpPr/>
          <p:nvPr/>
        </p:nvGrpSpPr>
        <p:grpSpPr>
          <a:xfrm>
            <a:off x="1795415" y="150"/>
            <a:ext cx="642600" cy="5143177"/>
            <a:chOff x="8996388" y="0"/>
            <a:chExt cx="642600" cy="5143177"/>
          </a:xfrm>
        </p:grpSpPr>
        <p:sp>
          <p:nvSpPr>
            <p:cNvPr id="1668" name="Google Shape;1668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6" name="Google Shape;1676;p15"/>
          <p:cNvGrpSpPr/>
          <p:nvPr/>
        </p:nvGrpSpPr>
        <p:grpSpPr>
          <a:xfrm>
            <a:off x="2438015" y="150"/>
            <a:ext cx="642600" cy="5143177"/>
            <a:chOff x="8996388" y="0"/>
            <a:chExt cx="642600" cy="5143177"/>
          </a:xfrm>
        </p:grpSpPr>
        <p:sp>
          <p:nvSpPr>
            <p:cNvPr id="1677" name="Google Shape;1677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" name="Google Shape;1685;p15"/>
          <p:cNvGrpSpPr/>
          <p:nvPr/>
        </p:nvGrpSpPr>
        <p:grpSpPr>
          <a:xfrm>
            <a:off x="3080615" y="150"/>
            <a:ext cx="642600" cy="5143177"/>
            <a:chOff x="8996388" y="0"/>
            <a:chExt cx="642600" cy="5143177"/>
          </a:xfrm>
        </p:grpSpPr>
        <p:sp>
          <p:nvSpPr>
            <p:cNvPr id="1686" name="Google Shape;1686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15"/>
          <p:cNvGrpSpPr/>
          <p:nvPr/>
        </p:nvGrpSpPr>
        <p:grpSpPr>
          <a:xfrm>
            <a:off x="3723215" y="150"/>
            <a:ext cx="642600" cy="5143177"/>
            <a:chOff x="8996388" y="0"/>
            <a:chExt cx="642600" cy="5143177"/>
          </a:xfrm>
        </p:grpSpPr>
        <p:sp>
          <p:nvSpPr>
            <p:cNvPr id="1695" name="Google Shape;1695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3" name="Google Shape;1703;p15"/>
          <p:cNvGrpSpPr/>
          <p:nvPr/>
        </p:nvGrpSpPr>
        <p:grpSpPr>
          <a:xfrm>
            <a:off x="4365815" y="150"/>
            <a:ext cx="642600" cy="5143177"/>
            <a:chOff x="8996388" y="0"/>
            <a:chExt cx="642600" cy="5143177"/>
          </a:xfrm>
        </p:grpSpPr>
        <p:sp>
          <p:nvSpPr>
            <p:cNvPr id="1704" name="Google Shape;1704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2" name="Google Shape;1712;p15"/>
          <p:cNvGrpSpPr/>
          <p:nvPr/>
        </p:nvGrpSpPr>
        <p:grpSpPr>
          <a:xfrm>
            <a:off x="5008415" y="150"/>
            <a:ext cx="642600" cy="5143177"/>
            <a:chOff x="8996388" y="0"/>
            <a:chExt cx="642600" cy="5143177"/>
          </a:xfrm>
        </p:grpSpPr>
        <p:sp>
          <p:nvSpPr>
            <p:cNvPr id="1713" name="Google Shape;1713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15"/>
          <p:cNvGrpSpPr/>
          <p:nvPr/>
        </p:nvGrpSpPr>
        <p:grpSpPr>
          <a:xfrm>
            <a:off x="5651015" y="150"/>
            <a:ext cx="642600" cy="5143177"/>
            <a:chOff x="8996388" y="0"/>
            <a:chExt cx="642600" cy="5143177"/>
          </a:xfrm>
        </p:grpSpPr>
        <p:sp>
          <p:nvSpPr>
            <p:cNvPr id="1722" name="Google Shape;1722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0" name="Google Shape;1730;p15"/>
          <p:cNvGrpSpPr/>
          <p:nvPr/>
        </p:nvGrpSpPr>
        <p:grpSpPr>
          <a:xfrm>
            <a:off x="6293615" y="150"/>
            <a:ext cx="642600" cy="5143177"/>
            <a:chOff x="8996388" y="0"/>
            <a:chExt cx="642600" cy="5143177"/>
          </a:xfrm>
        </p:grpSpPr>
        <p:sp>
          <p:nvSpPr>
            <p:cNvPr id="1731" name="Google Shape;1731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9" name="Google Shape;1739;p15"/>
          <p:cNvGrpSpPr/>
          <p:nvPr/>
        </p:nvGrpSpPr>
        <p:grpSpPr>
          <a:xfrm>
            <a:off x="6936215" y="150"/>
            <a:ext cx="642600" cy="5143177"/>
            <a:chOff x="8996388" y="0"/>
            <a:chExt cx="642600" cy="5143177"/>
          </a:xfrm>
        </p:grpSpPr>
        <p:sp>
          <p:nvSpPr>
            <p:cNvPr id="1740" name="Google Shape;1740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15"/>
          <p:cNvGrpSpPr/>
          <p:nvPr/>
        </p:nvGrpSpPr>
        <p:grpSpPr>
          <a:xfrm>
            <a:off x="7578815" y="150"/>
            <a:ext cx="642600" cy="5143177"/>
            <a:chOff x="8996388" y="0"/>
            <a:chExt cx="642600" cy="5143177"/>
          </a:xfrm>
        </p:grpSpPr>
        <p:sp>
          <p:nvSpPr>
            <p:cNvPr id="1749" name="Google Shape;1749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15"/>
          <p:cNvGrpSpPr/>
          <p:nvPr/>
        </p:nvGrpSpPr>
        <p:grpSpPr>
          <a:xfrm>
            <a:off x="8221415" y="150"/>
            <a:ext cx="642600" cy="5143177"/>
            <a:chOff x="8996388" y="0"/>
            <a:chExt cx="642600" cy="5143177"/>
          </a:xfrm>
        </p:grpSpPr>
        <p:sp>
          <p:nvSpPr>
            <p:cNvPr id="1758" name="Google Shape;1758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15"/>
          <p:cNvGrpSpPr/>
          <p:nvPr/>
        </p:nvGrpSpPr>
        <p:grpSpPr>
          <a:xfrm>
            <a:off x="8864015" y="150"/>
            <a:ext cx="642600" cy="5143177"/>
            <a:chOff x="8996388" y="0"/>
            <a:chExt cx="642600" cy="5143177"/>
          </a:xfrm>
        </p:grpSpPr>
        <p:sp>
          <p:nvSpPr>
            <p:cNvPr id="1767" name="Google Shape;1767;p15"/>
            <p:cNvSpPr/>
            <p:nvPr/>
          </p:nvSpPr>
          <p:spPr>
            <a:xfrm>
              <a:off x="8996388" y="0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5"/>
            <p:cNvSpPr/>
            <p:nvPr/>
          </p:nvSpPr>
          <p:spPr>
            <a:xfrm>
              <a:off x="8996388" y="642966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5"/>
            <p:cNvSpPr/>
            <p:nvPr/>
          </p:nvSpPr>
          <p:spPr>
            <a:xfrm>
              <a:off x="8996388" y="128590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5"/>
            <p:cNvSpPr/>
            <p:nvPr/>
          </p:nvSpPr>
          <p:spPr>
            <a:xfrm>
              <a:off x="8996388" y="1928839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5"/>
            <p:cNvSpPr/>
            <p:nvPr/>
          </p:nvSpPr>
          <p:spPr>
            <a:xfrm>
              <a:off x="8996388" y="2571775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5"/>
            <p:cNvSpPr/>
            <p:nvPr/>
          </p:nvSpPr>
          <p:spPr>
            <a:xfrm>
              <a:off x="8996388" y="3214712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5"/>
            <p:cNvSpPr/>
            <p:nvPr/>
          </p:nvSpPr>
          <p:spPr>
            <a:xfrm>
              <a:off x="8996388" y="3857648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5"/>
            <p:cNvSpPr/>
            <p:nvPr/>
          </p:nvSpPr>
          <p:spPr>
            <a:xfrm>
              <a:off x="8996388" y="4500577"/>
              <a:ext cx="642600" cy="64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5"/>
          <p:cNvSpPr txBox="1">
            <a:spLocks noGrp="1"/>
          </p:cNvSpPr>
          <p:nvPr>
            <p:ph type="title"/>
          </p:nvPr>
        </p:nvSpPr>
        <p:spPr>
          <a:xfrm>
            <a:off x="4657500" y="2682025"/>
            <a:ext cx="3524100" cy="8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76" name="Google Shape;1776;p15"/>
          <p:cNvSpPr txBox="1">
            <a:spLocks noGrp="1"/>
          </p:cNvSpPr>
          <p:nvPr>
            <p:ph type="title" idx="2" hasCustomPrompt="1"/>
          </p:nvPr>
        </p:nvSpPr>
        <p:spPr>
          <a:xfrm>
            <a:off x="5660700" y="957788"/>
            <a:ext cx="1517700" cy="12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9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r>
              <a:t>xx%</a:t>
            </a:r>
          </a:p>
        </p:txBody>
      </p:sp>
      <p:sp>
        <p:nvSpPr>
          <p:cNvPr id="1777" name="Google Shape;1777;p15"/>
          <p:cNvSpPr txBox="1">
            <a:spLocks noGrp="1"/>
          </p:cNvSpPr>
          <p:nvPr>
            <p:ph type="subTitle" idx="1"/>
          </p:nvPr>
        </p:nvSpPr>
        <p:spPr>
          <a:xfrm>
            <a:off x="5003100" y="3691475"/>
            <a:ext cx="28329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71" r:id="rId10"/>
    <p:sldLayoutId id="2147483680" r:id="rId11"/>
    <p:sldLayoutId id="2147483687" r:id="rId12"/>
    <p:sldLayoutId id="214748368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learningapps.org/watch?v=pocbtw1p521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pi.reformatus.hu/sites/default/files/interaktiv_tankonyvek/Hittan_7/24.html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3k5jczdk2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reepik.com/" TargetMode="External"/><Relationship Id="rId4" Type="http://schemas.openxmlformats.org/officeDocument/2006/relationships/hyperlink" Target="http://www.flatico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Pqgffub1s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6" name="Google Shape;5536;p45"/>
          <p:cNvSpPr txBox="1">
            <a:spLocks noGrp="1"/>
          </p:cNvSpPr>
          <p:nvPr>
            <p:ph type="ctrTitle"/>
          </p:nvPr>
        </p:nvSpPr>
        <p:spPr>
          <a:xfrm>
            <a:off x="418426" y="1538229"/>
            <a:ext cx="4535826" cy="18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Protestáns nők Isten szolgálatában</a:t>
            </a:r>
            <a:endParaRPr sz="3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38" name="Google Shape;5538;p45"/>
          <p:cNvGrpSpPr/>
          <p:nvPr/>
        </p:nvGrpSpPr>
        <p:grpSpPr>
          <a:xfrm>
            <a:off x="5168120" y="890409"/>
            <a:ext cx="3265747" cy="3362613"/>
            <a:chOff x="5067620" y="890409"/>
            <a:chExt cx="3265747" cy="3362613"/>
          </a:xfrm>
        </p:grpSpPr>
        <p:sp>
          <p:nvSpPr>
            <p:cNvPr id="5539" name="Google Shape;5539;p45"/>
            <p:cNvSpPr/>
            <p:nvPr/>
          </p:nvSpPr>
          <p:spPr>
            <a:xfrm>
              <a:off x="5587700" y="1379625"/>
              <a:ext cx="1815000" cy="2820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0" name="Google Shape;5540;p45"/>
            <p:cNvGrpSpPr/>
            <p:nvPr/>
          </p:nvGrpSpPr>
          <p:grpSpPr>
            <a:xfrm>
              <a:off x="5067620" y="890409"/>
              <a:ext cx="3265747" cy="3362613"/>
              <a:chOff x="5297025" y="526619"/>
              <a:chExt cx="2665481" cy="2744542"/>
            </a:xfrm>
          </p:grpSpPr>
          <p:grpSp>
            <p:nvGrpSpPr>
              <p:cNvPr id="5541" name="Google Shape;5541;p45"/>
              <p:cNvGrpSpPr/>
              <p:nvPr/>
            </p:nvGrpSpPr>
            <p:grpSpPr>
              <a:xfrm>
                <a:off x="5297025" y="526619"/>
                <a:ext cx="2665481" cy="2744542"/>
                <a:chOff x="5297025" y="526619"/>
                <a:chExt cx="2665481" cy="2744542"/>
              </a:xfrm>
            </p:grpSpPr>
            <p:sp>
              <p:nvSpPr>
                <p:cNvPr id="5542" name="Google Shape;5542;p45"/>
                <p:cNvSpPr/>
                <p:nvPr/>
              </p:nvSpPr>
              <p:spPr>
                <a:xfrm flipH="1">
                  <a:off x="6064300" y="2528173"/>
                  <a:ext cx="419480" cy="102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1152" extrusionOk="0">
                      <a:moveTo>
                        <a:pt x="2460" y="0"/>
                      </a:moveTo>
                      <a:cubicBezTo>
                        <a:pt x="2319" y="0"/>
                        <a:pt x="2181" y="32"/>
                        <a:pt x="2052" y="93"/>
                      </a:cubicBezTo>
                      <a:cubicBezTo>
                        <a:pt x="1823" y="170"/>
                        <a:pt x="1594" y="256"/>
                        <a:pt x="1355" y="342"/>
                      </a:cubicBezTo>
                      <a:lnTo>
                        <a:pt x="46" y="810"/>
                      </a:lnTo>
                      <a:cubicBezTo>
                        <a:pt x="36" y="810"/>
                        <a:pt x="17" y="820"/>
                        <a:pt x="8" y="820"/>
                      </a:cubicBezTo>
                      <a:cubicBezTo>
                        <a:pt x="0" y="820"/>
                        <a:pt x="1921" y="1152"/>
                        <a:pt x="3487" y="1152"/>
                      </a:cubicBezTo>
                      <a:cubicBezTo>
                        <a:pt x="3926" y="1152"/>
                        <a:pt x="4338" y="1125"/>
                        <a:pt x="4671" y="1058"/>
                      </a:cubicBezTo>
                      <a:cubicBezTo>
                        <a:pt x="4718" y="1039"/>
                        <a:pt x="4728" y="982"/>
                        <a:pt x="4690" y="944"/>
                      </a:cubicBezTo>
                      <a:cubicBezTo>
                        <a:pt x="4518" y="781"/>
                        <a:pt x="4346" y="609"/>
                        <a:pt x="4183" y="437"/>
                      </a:cubicBezTo>
                      <a:cubicBezTo>
                        <a:pt x="4049" y="304"/>
                        <a:pt x="3916" y="132"/>
                        <a:pt x="3734" y="65"/>
                      </a:cubicBezTo>
                      <a:cubicBezTo>
                        <a:pt x="3695" y="50"/>
                        <a:pt x="3657" y="43"/>
                        <a:pt x="3619" y="43"/>
                      </a:cubicBezTo>
                      <a:cubicBezTo>
                        <a:pt x="3491" y="43"/>
                        <a:pt x="3368" y="116"/>
                        <a:pt x="3228" y="160"/>
                      </a:cubicBezTo>
                      <a:cubicBezTo>
                        <a:pt x="3195" y="169"/>
                        <a:pt x="3164" y="173"/>
                        <a:pt x="3132" y="173"/>
                      </a:cubicBezTo>
                      <a:cubicBezTo>
                        <a:pt x="2961" y="173"/>
                        <a:pt x="2805" y="57"/>
                        <a:pt x="2635" y="17"/>
                      </a:cubicBezTo>
                      <a:cubicBezTo>
                        <a:pt x="2577" y="6"/>
                        <a:pt x="2518" y="0"/>
                        <a:pt x="24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3" name="Google Shape;5543;p45"/>
                <p:cNvSpPr/>
                <p:nvPr/>
              </p:nvSpPr>
              <p:spPr>
                <a:xfrm flipH="1">
                  <a:off x="6094821" y="2627984"/>
                  <a:ext cx="333242" cy="12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" h="140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20" y="306"/>
                        <a:pt x="459" y="602"/>
                        <a:pt x="717" y="879"/>
                      </a:cubicBezTo>
                      <a:cubicBezTo>
                        <a:pt x="985" y="1157"/>
                        <a:pt x="1319" y="1386"/>
                        <a:pt x="1711" y="1405"/>
                      </a:cubicBezTo>
                      <a:cubicBezTo>
                        <a:pt x="1740" y="1407"/>
                        <a:pt x="1769" y="1408"/>
                        <a:pt x="1798" y="1408"/>
                      </a:cubicBezTo>
                      <a:cubicBezTo>
                        <a:pt x="2200" y="1408"/>
                        <a:pt x="2604" y="1228"/>
                        <a:pt x="2934" y="1023"/>
                      </a:cubicBezTo>
                      <a:cubicBezTo>
                        <a:pt x="3259" y="822"/>
                        <a:pt x="3536" y="555"/>
                        <a:pt x="3756" y="249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4" name="Google Shape;5544;p45"/>
                <p:cNvSpPr/>
                <p:nvPr/>
              </p:nvSpPr>
              <p:spPr>
                <a:xfrm flipH="1">
                  <a:off x="5297025" y="526619"/>
                  <a:ext cx="1520970" cy="274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3" h="30934" extrusionOk="0">
                      <a:moveTo>
                        <a:pt x="1436" y="1"/>
                      </a:moveTo>
                      <a:cubicBezTo>
                        <a:pt x="956" y="1"/>
                        <a:pt x="475" y="44"/>
                        <a:pt x="0" y="132"/>
                      </a:cubicBezTo>
                      <a:cubicBezTo>
                        <a:pt x="363" y="495"/>
                        <a:pt x="698" y="896"/>
                        <a:pt x="1023" y="1298"/>
                      </a:cubicBezTo>
                      <a:cubicBezTo>
                        <a:pt x="1529" y="1919"/>
                        <a:pt x="1969" y="2578"/>
                        <a:pt x="2360" y="3275"/>
                      </a:cubicBezTo>
                      <a:cubicBezTo>
                        <a:pt x="2762" y="4011"/>
                        <a:pt x="3087" y="4785"/>
                        <a:pt x="3325" y="5588"/>
                      </a:cubicBezTo>
                      <a:cubicBezTo>
                        <a:pt x="3364" y="5702"/>
                        <a:pt x="3392" y="5808"/>
                        <a:pt x="3421" y="5922"/>
                      </a:cubicBezTo>
                      <a:lnTo>
                        <a:pt x="4424" y="8015"/>
                      </a:lnTo>
                      <a:cubicBezTo>
                        <a:pt x="4816" y="8827"/>
                        <a:pt x="5189" y="9706"/>
                        <a:pt x="5838" y="10346"/>
                      </a:cubicBezTo>
                      <a:cubicBezTo>
                        <a:pt x="6163" y="10671"/>
                        <a:pt x="6574" y="10900"/>
                        <a:pt x="7033" y="10986"/>
                      </a:cubicBezTo>
                      <a:cubicBezTo>
                        <a:pt x="7040" y="10988"/>
                        <a:pt x="7047" y="10989"/>
                        <a:pt x="7054" y="10989"/>
                      </a:cubicBezTo>
                      <a:cubicBezTo>
                        <a:pt x="7087" y="10989"/>
                        <a:pt x="7122" y="10972"/>
                        <a:pt x="7138" y="10948"/>
                      </a:cubicBezTo>
                      <a:lnTo>
                        <a:pt x="7329" y="10662"/>
                      </a:lnTo>
                      <a:cubicBezTo>
                        <a:pt x="7893" y="12104"/>
                        <a:pt x="9680" y="12391"/>
                        <a:pt x="10826" y="13222"/>
                      </a:cubicBezTo>
                      <a:cubicBezTo>
                        <a:pt x="12021" y="14082"/>
                        <a:pt x="12355" y="15573"/>
                        <a:pt x="12298" y="16968"/>
                      </a:cubicBezTo>
                      <a:cubicBezTo>
                        <a:pt x="12231" y="18497"/>
                        <a:pt x="11744" y="20016"/>
                        <a:pt x="11151" y="21421"/>
                      </a:cubicBezTo>
                      <a:cubicBezTo>
                        <a:pt x="10511" y="22921"/>
                        <a:pt x="9680" y="24326"/>
                        <a:pt x="8667" y="25606"/>
                      </a:cubicBezTo>
                      <a:cubicBezTo>
                        <a:pt x="8103" y="26294"/>
                        <a:pt x="7492" y="26963"/>
                        <a:pt x="6851" y="27584"/>
                      </a:cubicBezTo>
                      <a:cubicBezTo>
                        <a:pt x="6240" y="28186"/>
                        <a:pt x="5628" y="28826"/>
                        <a:pt x="5332" y="29657"/>
                      </a:cubicBezTo>
                      <a:cubicBezTo>
                        <a:pt x="5323" y="29715"/>
                        <a:pt x="5351" y="29762"/>
                        <a:pt x="5399" y="29782"/>
                      </a:cubicBezTo>
                      <a:cubicBezTo>
                        <a:pt x="6106" y="29992"/>
                        <a:pt x="6832" y="30145"/>
                        <a:pt x="7568" y="30240"/>
                      </a:cubicBezTo>
                      <a:lnTo>
                        <a:pt x="8925" y="27976"/>
                      </a:lnTo>
                      <a:lnTo>
                        <a:pt x="8332" y="30326"/>
                      </a:lnTo>
                      <a:cubicBezTo>
                        <a:pt x="8639" y="30355"/>
                        <a:pt x="8946" y="30368"/>
                        <a:pt x="9256" y="30368"/>
                      </a:cubicBezTo>
                      <a:cubicBezTo>
                        <a:pt x="9352" y="30368"/>
                        <a:pt x="9449" y="30367"/>
                        <a:pt x="9546" y="30364"/>
                      </a:cubicBezTo>
                      <a:lnTo>
                        <a:pt x="11151" y="25616"/>
                      </a:lnTo>
                      <a:lnTo>
                        <a:pt x="10540" y="30326"/>
                      </a:lnTo>
                      <a:cubicBezTo>
                        <a:pt x="10941" y="30288"/>
                        <a:pt x="11342" y="30240"/>
                        <a:pt x="11744" y="30173"/>
                      </a:cubicBezTo>
                      <a:lnTo>
                        <a:pt x="11744" y="30173"/>
                      </a:lnTo>
                      <a:lnTo>
                        <a:pt x="11505" y="30823"/>
                      </a:lnTo>
                      <a:cubicBezTo>
                        <a:pt x="11490" y="30875"/>
                        <a:pt x="11539" y="30934"/>
                        <a:pt x="11589" y="30934"/>
                      </a:cubicBezTo>
                      <a:cubicBezTo>
                        <a:pt x="11603" y="30934"/>
                        <a:pt x="11616" y="30929"/>
                        <a:pt x="11629" y="30919"/>
                      </a:cubicBezTo>
                      <a:cubicBezTo>
                        <a:pt x="13349" y="29600"/>
                        <a:pt x="14629" y="27785"/>
                        <a:pt x="15289" y="25711"/>
                      </a:cubicBezTo>
                      <a:cubicBezTo>
                        <a:pt x="15633" y="24641"/>
                        <a:pt x="15795" y="23513"/>
                        <a:pt x="15776" y="22376"/>
                      </a:cubicBezTo>
                      <a:cubicBezTo>
                        <a:pt x="15766" y="21096"/>
                        <a:pt x="15547" y="19825"/>
                        <a:pt x="15279" y="18583"/>
                      </a:cubicBezTo>
                      <a:cubicBezTo>
                        <a:pt x="15002" y="17293"/>
                        <a:pt x="14658" y="16022"/>
                        <a:pt x="14400" y="14732"/>
                      </a:cubicBezTo>
                      <a:cubicBezTo>
                        <a:pt x="14152" y="13442"/>
                        <a:pt x="14027" y="12162"/>
                        <a:pt x="13827" y="10872"/>
                      </a:cubicBezTo>
                      <a:cubicBezTo>
                        <a:pt x="13636" y="9677"/>
                        <a:pt x="13358" y="8512"/>
                        <a:pt x="12842" y="7413"/>
                      </a:cubicBezTo>
                      <a:cubicBezTo>
                        <a:pt x="12833" y="7403"/>
                        <a:pt x="12823" y="7384"/>
                        <a:pt x="12823" y="7365"/>
                      </a:cubicBezTo>
                      <a:lnTo>
                        <a:pt x="12823" y="7365"/>
                      </a:lnTo>
                      <a:cubicBezTo>
                        <a:pt x="13444" y="8445"/>
                        <a:pt x="13922" y="9601"/>
                        <a:pt x="14257" y="10805"/>
                      </a:cubicBezTo>
                      <a:cubicBezTo>
                        <a:pt x="14744" y="12620"/>
                        <a:pt x="14811" y="14522"/>
                        <a:pt x="15356" y="16318"/>
                      </a:cubicBezTo>
                      <a:cubicBezTo>
                        <a:pt x="15881" y="18000"/>
                        <a:pt x="16731" y="19605"/>
                        <a:pt x="16961" y="21373"/>
                      </a:cubicBezTo>
                      <a:cubicBezTo>
                        <a:pt x="16989" y="21583"/>
                        <a:pt x="17009" y="21803"/>
                        <a:pt x="17009" y="22013"/>
                      </a:cubicBezTo>
                      <a:cubicBezTo>
                        <a:pt x="17009" y="22056"/>
                        <a:pt x="17042" y="22078"/>
                        <a:pt x="17075" y="22078"/>
                      </a:cubicBezTo>
                      <a:cubicBezTo>
                        <a:pt x="17109" y="22078"/>
                        <a:pt x="17142" y="22056"/>
                        <a:pt x="17142" y="22013"/>
                      </a:cubicBezTo>
                      <a:cubicBezTo>
                        <a:pt x="17104" y="20217"/>
                        <a:pt x="16311" y="18564"/>
                        <a:pt x="15738" y="16892"/>
                      </a:cubicBezTo>
                      <a:cubicBezTo>
                        <a:pt x="15442" y="16003"/>
                        <a:pt x="15222" y="15095"/>
                        <a:pt x="15078" y="14168"/>
                      </a:cubicBezTo>
                      <a:cubicBezTo>
                        <a:pt x="14916" y="13213"/>
                        <a:pt x="14792" y="12238"/>
                        <a:pt x="14572" y="11292"/>
                      </a:cubicBezTo>
                      <a:cubicBezTo>
                        <a:pt x="14199" y="9639"/>
                        <a:pt x="13530" y="8063"/>
                        <a:pt x="12604" y="6639"/>
                      </a:cubicBezTo>
                      <a:cubicBezTo>
                        <a:pt x="11161" y="4403"/>
                        <a:pt x="9116" y="2616"/>
                        <a:pt x="6698" y="1479"/>
                      </a:cubicBezTo>
                      <a:cubicBezTo>
                        <a:pt x="6507" y="1384"/>
                        <a:pt x="6316" y="1288"/>
                        <a:pt x="6125" y="1202"/>
                      </a:cubicBezTo>
                      <a:cubicBezTo>
                        <a:pt x="5017" y="696"/>
                        <a:pt x="3851" y="275"/>
                        <a:pt x="2657" y="94"/>
                      </a:cubicBezTo>
                      <a:cubicBezTo>
                        <a:pt x="2253" y="32"/>
                        <a:pt x="1844" y="1"/>
                        <a:pt x="1436" y="1"/>
                      </a:cubicBezTo>
                      <a:close/>
                    </a:path>
                  </a:pathLst>
                </a:custGeom>
                <a:solidFill>
                  <a:srgbClr val="F3E0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5" name="Google Shape;5545;p45"/>
                <p:cNvSpPr/>
                <p:nvPr/>
              </p:nvSpPr>
              <p:spPr>
                <a:xfrm flipH="1">
                  <a:off x="6505062" y="541702"/>
                  <a:ext cx="1457445" cy="2479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27949" extrusionOk="0">
                      <a:moveTo>
                        <a:pt x="6011" y="4529"/>
                      </a:moveTo>
                      <a:lnTo>
                        <a:pt x="6011" y="4529"/>
                      </a:lnTo>
                      <a:cubicBezTo>
                        <a:pt x="5934" y="4625"/>
                        <a:pt x="5858" y="4730"/>
                        <a:pt x="5782" y="4835"/>
                      </a:cubicBezTo>
                      <a:lnTo>
                        <a:pt x="5667" y="4969"/>
                      </a:lnTo>
                      <a:cubicBezTo>
                        <a:pt x="5772" y="4816"/>
                        <a:pt x="5896" y="4673"/>
                        <a:pt x="6011" y="4529"/>
                      </a:cubicBezTo>
                      <a:close/>
                      <a:moveTo>
                        <a:pt x="4788" y="6354"/>
                      </a:moveTo>
                      <a:lnTo>
                        <a:pt x="4788" y="6354"/>
                      </a:lnTo>
                      <a:cubicBezTo>
                        <a:pt x="4635" y="6622"/>
                        <a:pt x="4492" y="6889"/>
                        <a:pt x="4358" y="7166"/>
                      </a:cubicBezTo>
                      <a:cubicBezTo>
                        <a:pt x="3813" y="8313"/>
                        <a:pt x="3469" y="9555"/>
                        <a:pt x="3355" y="10826"/>
                      </a:cubicBezTo>
                      <a:cubicBezTo>
                        <a:pt x="3230" y="12145"/>
                        <a:pt x="3316" y="13454"/>
                        <a:pt x="3259" y="14772"/>
                      </a:cubicBezTo>
                      <a:cubicBezTo>
                        <a:pt x="3249" y="15441"/>
                        <a:pt x="3154" y="16101"/>
                        <a:pt x="2982" y="16750"/>
                      </a:cubicBezTo>
                      <a:cubicBezTo>
                        <a:pt x="2819" y="17343"/>
                        <a:pt x="2590" y="17916"/>
                        <a:pt x="2323" y="18470"/>
                      </a:cubicBezTo>
                      <a:cubicBezTo>
                        <a:pt x="1721" y="19760"/>
                        <a:pt x="927" y="21050"/>
                        <a:pt x="507" y="22426"/>
                      </a:cubicBezTo>
                      <a:cubicBezTo>
                        <a:pt x="507" y="22388"/>
                        <a:pt x="498" y="22359"/>
                        <a:pt x="498" y="22321"/>
                      </a:cubicBezTo>
                      <a:cubicBezTo>
                        <a:pt x="431" y="21834"/>
                        <a:pt x="469" y="21346"/>
                        <a:pt x="593" y="20878"/>
                      </a:cubicBezTo>
                      <a:cubicBezTo>
                        <a:pt x="717" y="20477"/>
                        <a:pt x="899" y="20095"/>
                        <a:pt x="1119" y="19741"/>
                      </a:cubicBezTo>
                      <a:cubicBezTo>
                        <a:pt x="1558" y="19024"/>
                        <a:pt x="2074" y="18375"/>
                        <a:pt x="2418" y="17610"/>
                      </a:cubicBezTo>
                      <a:cubicBezTo>
                        <a:pt x="2810" y="16750"/>
                        <a:pt x="2896" y="15795"/>
                        <a:pt x="2905" y="14858"/>
                      </a:cubicBezTo>
                      <a:cubicBezTo>
                        <a:pt x="2915" y="13893"/>
                        <a:pt x="2867" y="12928"/>
                        <a:pt x="2953" y="11963"/>
                      </a:cubicBezTo>
                      <a:cubicBezTo>
                        <a:pt x="3125" y="10109"/>
                        <a:pt x="3679" y="8313"/>
                        <a:pt x="4558" y="6679"/>
                      </a:cubicBezTo>
                      <a:cubicBezTo>
                        <a:pt x="4635" y="6574"/>
                        <a:pt x="4711" y="6459"/>
                        <a:pt x="4788" y="6354"/>
                      </a:cubicBezTo>
                      <a:close/>
                      <a:moveTo>
                        <a:pt x="12709" y="0"/>
                      </a:moveTo>
                      <a:cubicBezTo>
                        <a:pt x="12470" y="48"/>
                        <a:pt x="12231" y="105"/>
                        <a:pt x="11992" y="172"/>
                      </a:cubicBezTo>
                      <a:cubicBezTo>
                        <a:pt x="10683" y="554"/>
                        <a:pt x="9460" y="1194"/>
                        <a:pt x="8400" y="2054"/>
                      </a:cubicBezTo>
                      <a:cubicBezTo>
                        <a:pt x="6728" y="3258"/>
                        <a:pt x="5352" y="4825"/>
                        <a:pt x="4377" y="6641"/>
                      </a:cubicBezTo>
                      <a:lnTo>
                        <a:pt x="4281" y="6775"/>
                      </a:lnTo>
                      <a:cubicBezTo>
                        <a:pt x="3880" y="7377"/>
                        <a:pt x="3507" y="7998"/>
                        <a:pt x="3173" y="8647"/>
                      </a:cubicBezTo>
                      <a:cubicBezTo>
                        <a:pt x="2781" y="9364"/>
                        <a:pt x="2475" y="10119"/>
                        <a:pt x="2256" y="10902"/>
                      </a:cubicBezTo>
                      <a:cubicBezTo>
                        <a:pt x="2036" y="11724"/>
                        <a:pt x="2026" y="12546"/>
                        <a:pt x="2036" y="13387"/>
                      </a:cubicBezTo>
                      <a:cubicBezTo>
                        <a:pt x="2036" y="14218"/>
                        <a:pt x="2036" y="15078"/>
                        <a:pt x="1730" y="15881"/>
                      </a:cubicBezTo>
                      <a:cubicBezTo>
                        <a:pt x="1424" y="16674"/>
                        <a:pt x="947" y="17362"/>
                        <a:pt x="603" y="18117"/>
                      </a:cubicBezTo>
                      <a:cubicBezTo>
                        <a:pt x="268" y="18843"/>
                        <a:pt x="1" y="19636"/>
                        <a:pt x="48" y="20439"/>
                      </a:cubicBezTo>
                      <a:cubicBezTo>
                        <a:pt x="58" y="20639"/>
                        <a:pt x="87" y="20830"/>
                        <a:pt x="134" y="21021"/>
                      </a:cubicBezTo>
                      <a:cubicBezTo>
                        <a:pt x="142" y="21056"/>
                        <a:pt x="167" y="21071"/>
                        <a:pt x="192" y="21071"/>
                      </a:cubicBezTo>
                      <a:cubicBezTo>
                        <a:pt x="230" y="21071"/>
                        <a:pt x="270" y="21038"/>
                        <a:pt x="259" y="20993"/>
                      </a:cubicBezTo>
                      <a:cubicBezTo>
                        <a:pt x="87" y="20181"/>
                        <a:pt x="268" y="19359"/>
                        <a:pt x="564" y="18604"/>
                      </a:cubicBezTo>
                      <a:cubicBezTo>
                        <a:pt x="880" y="17820"/>
                        <a:pt x="1329" y="17123"/>
                        <a:pt x="1701" y="16378"/>
                      </a:cubicBezTo>
                      <a:cubicBezTo>
                        <a:pt x="1883" y="16015"/>
                        <a:pt x="2007" y="15642"/>
                        <a:pt x="2093" y="15250"/>
                      </a:cubicBezTo>
                      <a:cubicBezTo>
                        <a:pt x="2170" y="14858"/>
                        <a:pt x="2208" y="14457"/>
                        <a:pt x="2217" y="14056"/>
                      </a:cubicBezTo>
                      <a:cubicBezTo>
                        <a:pt x="2237" y="13224"/>
                        <a:pt x="2160" y="12384"/>
                        <a:pt x="2303" y="11552"/>
                      </a:cubicBezTo>
                      <a:cubicBezTo>
                        <a:pt x="2456" y="10740"/>
                        <a:pt x="2724" y="9937"/>
                        <a:pt x="3097" y="9202"/>
                      </a:cubicBezTo>
                      <a:cubicBezTo>
                        <a:pt x="3297" y="8781"/>
                        <a:pt x="3507" y="8380"/>
                        <a:pt x="3737" y="7988"/>
                      </a:cubicBezTo>
                      <a:lnTo>
                        <a:pt x="3737" y="7988"/>
                      </a:lnTo>
                      <a:cubicBezTo>
                        <a:pt x="3689" y="8112"/>
                        <a:pt x="3641" y="8237"/>
                        <a:pt x="3593" y="8370"/>
                      </a:cubicBezTo>
                      <a:cubicBezTo>
                        <a:pt x="3249" y="9269"/>
                        <a:pt x="3011" y="10205"/>
                        <a:pt x="2867" y="11160"/>
                      </a:cubicBezTo>
                      <a:cubicBezTo>
                        <a:pt x="2733" y="12116"/>
                        <a:pt x="2686" y="13072"/>
                        <a:pt x="2714" y="14037"/>
                      </a:cubicBezTo>
                      <a:cubicBezTo>
                        <a:pt x="2733" y="15021"/>
                        <a:pt x="2743" y="16024"/>
                        <a:pt x="2466" y="16980"/>
                      </a:cubicBezTo>
                      <a:cubicBezTo>
                        <a:pt x="2217" y="17830"/>
                        <a:pt x="1692" y="18537"/>
                        <a:pt x="1214" y="19263"/>
                      </a:cubicBezTo>
                      <a:cubicBezTo>
                        <a:pt x="736" y="19999"/>
                        <a:pt x="335" y="20744"/>
                        <a:pt x="287" y="21614"/>
                      </a:cubicBezTo>
                      <a:cubicBezTo>
                        <a:pt x="278" y="22034"/>
                        <a:pt x="316" y="22445"/>
                        <a:pt x="392" y="22856"/>
                      </a:cubicBezTo>
                      <a:cubicBezTo>
                        <a:pt x="211" y="23554"/>
                        <a:pt x="163" y="24280"/>
                        <a:pt x="259" y="24996"/>
                      </a:cubicBezTo>
                      <a:cubicBezTo>
                        <a:pt x="326" y="25522"/>
                        <a:pt x="498" y="26019"/>
                        <a:pt x="775" y="26477"/>
                      </a:cubicBezTo>
                      <a:cubicBezTo>
                        <a:pt x="791" y="26507"/>
                        <a:pt x="818" y="26520"/>
                        <a:pt x="845" y="26520"/>
                      </a:cubicBezTo>
                      <a:cubicBezTo>
                        <a:pt x="896" y="26520"/>
                        <a:pt x="950" y="26473"/>
                        <a:pt x="937" y="26411"/>
                      </a:cubicBezTo>
                      <a:cubicBezTo>
                        <a:pt x="880" y="26095"/>
                        <a:pt x="880" y="25761"/>
                        <a:pt x="937" y="25446"/>
                      </a:cubicBezTo>
                      <a:lnTo>
                        <a:pt x="947" y="25503"/>
                      </a:lnTo>
                      <a:cubicBezTo>
                        <a:pt x="958" y="25544"/>
                        <a:pt x="990" y="25562"/>
                        <a:pt x="1022" y="25562"/>
                      </a:cubicBezTo>
                      <a:cubicBezTo>
                        <a:pt x="1073" y="25562"/>
                        <a:pt x="1126" y="25519"/>
                        <a:pt x="1109" y="25455"/>
                      </a:cubicBezTo>
                      <a:cubicBezTo>
                        <a:pt x="1109" y="25436"/>
                        <a:pt x="1099" y="25417"/>
                        <a:pt x="1099" y="25398"/>
                      </a:cubicBezTo>
                      <a:lnTo>
                        <a:pt x="1099" y="25398"/>
                      </a:lnTo>
                      <a:cubicBezTo>
                        <a:pt x="1682" y="26133"/>
                        <a:pt x="2437" y="26726"/>
                        <a:pt x="3288" y="27127"/>
                      </a:cubicBezTo>
                      <a:lnTo>
                        <a:pt x="2925" y="23544"/>
                      </a:lnTo>
                      <a:lnTo>
                        <a:pt x="4014" y="27433"/>
                      </a:lnTo>
                      <a:cubicBezTo>
                        <a:pt x="4109" y="27471"/>
                        <a:pt x="4214" y="27500"/>
                        <a:pt x="4310" y="27538"/>
                      </a:cubicBezTo>
                      <a:cubicBezTo>
                        <a:pt x="5122" y="27787"/>
                        <a:pt x="5963" y="27930"/>
                        <a:pt x="6823" y="27949"/>
                      </a:cubicBezTo>
                      <a:lnTo>
                        <a:pt x="6718" y="25990"/>
                      </a:lnTo>
                      <a:lnTo>
                        <a:pt x="7435" y="27949"/>
                      </a:lnTo>
                      <a:cubicBezTo>
                        <a:pt x="8065" y="27939"/>
                        <a:pt x="8686" y="27882"/>
                        <a:pt x="9307" y="27796"/>
                      </a:cubicBezTo>
                      <a:cubicBezTo>
                        <a:pt x="10387" y="27643"/>
                        <a:pt x="11448" y="27404"/>
                        <a:pt x="12508" y="27165"/>
                      </a:cubicBezTo>
                      <a:cubicBezTo>
                        <a:pt x="12566" y="27146"/>
                        <a:pt x="12585" y="27089"/>
                        <a:pt x="12566" y="27032"/>
                      </a:cubicBezTo>
                      <a:cubicBezTo>
                        <a:pt x="12442" y="26793"/>
                        <a:pt x="12327" y="26544"/>
                        <a:pt x="12212" y="26296"/>
                      </a:cubicBezTo>
                      <a:lnTo>
                        <a:pt x="12212" y="26296"/>
                      </a:lnTo>
                      <a:cubicBezTo>
                        <a:pt x="12633" y="26621"/>
                        <a:pt x="13053" y="26955"/>
                        <a:pt x="13474" y="27280"/>
                      </a:cubicBezTo>
                      <a:cubicBezTo>
                        <a:pt x="13492" y="27294"/>
                        <a:pt x="13513" y="27300"/>
                        <a:pt x="13535" y="27300"/>
                      </a:cubicBezTo>
                      <a:cubicBezTo>
                        <a:pt x="13605" y="27300"/>
                        <a:pt x="13675" y="27236"/>
                        <a:pt x="13617" y="27156"/>
                      </a:cubicBezTo>
                      <a:cubicBezTo>
                        <a:pt x="11849" y="24805"/>
                        <a:pt x="9976" y="22197"/>
                        <a:pt x="9737" y="19158"/>
                      </a:cubicBezTo>
                      <a:cubicBezTo>
                        <a:pt x="9642" y="17859"/>
                        <a:pt x="9833" y="16511"/>
                        <a:pt x="10416" y="15346"/>
                      </a:cubicBezTo>
                      <a:cubicBezTo>
                        <a:pt x="10693" y="14772"/>
                        <a:pt x="11075" y="14256"/>
                        <a:pt x="11534" y="13817"/>
                      </a:cubicBezTo>
                      <a:cubicBezTo>
                        <a:pt x="12088" y="13301"/>
                        <a:pt x="12757" y="12919"/>
                        <a:pt x="13340" y="12441"/>
                      </a:cubicBezTo>
                      <a:cubicBezTo>
                        <a:pt x="13932" y="11954"/>
                        <a:pt x="14400" y="11332"/>
                        <a:pt x="14706" y="10625"/>
                      </a:cubicBezTo>
                      <a:lnTo>
                        <a:pt x="14706" y="10625"/>
                      </a:lnTo>
                      <a:cubicBezTo>
                        <a:pt x="14649" y="11094"/>
                        <a:pt x="14572" y="11552"/>
                        <a:pt x="14477" y="12011"/>
                      </a:cubicBezTo>
                      <a:cubicBezTo>
                        <a:pt x="14464" y="12074"/>
                        <a:pt x="14518" y="12120"/>
                        <a:pt x="14572" y="12120"/>
                      </a:cubicBezTo>
                      <a:cubicBezTo>
                        <a:pt x="14600" y="12120"/>
                        <a:pt x="14629" y="12107"/>
                        <a:pt x="14649" y="12078"/>
                      </a:cubicBezTo>
                      <a:cubicBezTo>
                        <a:pt x="15862" y="10377"/>
                        <a:pt x="16426" y="8294"/>
                        <a:pt x="16254" y="6211"/>
                      </a:cubicBezTo>
                      <a:cubicBezTo>
                        <a:pt x="16235" y="6068"/>
                        <a:pt x="16225" y="5915"/>
                        <a:pt x="16197" y="5762"/>
                      </a:cubicBezTo>
                      <a:cubicBezTo>
                        <a:pt x="16139" y="5561"/>
                        <a:pt x="16073" y="5360"/>
                        <a:pt x="16006" y="5169"/>
                      </a:cubicBezTo>
                      <a:cubicBezTo>
                        <a:pt x="15729" y="4386"/>
                        <a:pt x="15385" y="3641"/>
                        <a:pt x="14983" y="2933"/>
                      </a:cubicBezTo>
                      <a:cubicBezTo>
                        <a:pt x="14592" y="2274"/>
                        <a:pt x="14152" y="1643"/>
                        <a:pt x="13665" y="1051"/>
                      </a:cubicBezTo>
                      <a:cubicBezTo>
                        <a:pt x="13368" y="688"/>
                        <a:pt x="13044" y="334"/>
                        <a:pt x="12709" y="0"/>
                      </a:cubicBezTo>
                      <a:close/>
                    </a:path>
                  </a:pathLst>
                </a:custGeom>
                <a:solidFill>
                  <a:srgbClr val="F3E0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46" name="Google Shape;5546;p45"/>
              <p:cNvSpPr/>
              <p:nvPr/>
            </p:nvSpPr>
            <p:spPr>
              <a:xfrm flipH="1">
                <a:off x="7129051" y="1819200"/>
                <a:ext cx="341759" cy="526923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939" extrusionOk="0">
                    <a:moveTo>
                      <a:pt x="1950" y="1"/>
                    </a:moveTo>
                    <a:cubicBezTo>
                      <a:pt x="1482" y="1"/>
                      <a:pt x="1033" y="201"/>
                      <a:pt x="708" y="545"/>
                    </a:cubicBezTo>
                    <a:cubicBezTo>
                      <a:pt x="10" y="1272"/>
                      <a:pt x="1" y="2475"/>
                      <a:pt x="392" y="3450"/>
                    </a:cubicBezTo>
                    <a:cubicBezTo>
                      <a:pt x="784" y="4415"/>
                      <a:pt x="1491" y="5218"/>
                      <a:pt x="2409" y="5734"/>
                    </a:cubicBezTo>
                    <a:cubicBezTo>
                      <a:pt x="2550" y="5816"/>
                      <a:pt x="2739" y="5939"/>
                      <a:pt x="2914" y="5939"/>
                    </a:cubicBezTo>
                    <a:cubicBezTo>
                      <a:pt x="2964" y="5939"/>
                      <a:pt x="3012" y="5929"/>
                      <a:pt x="3058" y="5906"/>
                    </a:cubicBezTo>
                    <a:cubicBezTo>
                      <a:pt x="3144" y="5848"/>
                      <a:pt x="3221" y="5762"/>
                      <a:pt x="3269" y="5657"/>
                    </a:cubicBezTo>
                    <a:cubicBezTo>
                      <a:pt x="3326" y="5552"/>
                      <a:pt x="3383" y="5438"/>
                      <a:pt x="3431" y="5323"/>
                    </a:cubicBezTo>
                    <a:cubicBezTo>
                      <a:pt x="3632" y="4836"/>
                      <a:pt x="3756" y="4329"/>
                      <a:pt x="3804" y="3813"/>
                    </a:cubicBezTo>
                    <a:cubicBezTo>
                      <a:pt x="3851" y="3154"/>
                      <a:pt x="3832" y="2495"/>
                      <a:pt x="3727" y="1845"/>
                    </a:cubicBezTo>
                    <a:cubicBezTo>
                      <a:pt x="3699" y="1539"/>
                      <a:pt x="3641" y="1243"/>
                      <a:pt x="3565" y="947"/>
                    </a:cubicBezTo>
                    <a:cubicBezTo>
                      <a:pt x="3517" y="717"/>
                      <a:pt x="3364" y="526"/>
                      <a:pt x="3163" y="421"/>
                    </a:cubicBezTo>
                    <a:cubicBezTo>
                      <a:pt x="3154" y="416"/>
                      <a:pt x="3147" y="414"/>
                      <a:pt x="3140" y="414"/>
                    </a:cubicBezTo>
                    <a:cubicBezTo>
                      <a:pt x="3132" y="414"/>
                      <a:pt x="3125" y="416"/>
                      <a:pt x="3116" y="421"/>
                    </a:cubicBezTo>
                    <a:cubicBezTo>
                      <a:pt x="2791" y="154"/>
                      <a:pt x="2380" y="1"/>
                      <a:pt x="19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" name="Google Shape;5642;p52"/>
          <p:cNvSpPr txBox="1">
            <a:spLocks noGrp="1"/>
          </p:cNvSpPr>
          <p:nvPr>
            <p:ph type="subTitle" idx="3"/>
          </p:nvPr>
        </p:nvSpPr>
        <p:spPr>
          <a:xfrm>
            <a:off x="3023616" y="329184"/>
            <a:ext cx="5888736" cy="4437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számára nem fontos sem a származásunk, sem a bőrszínünk, sem pedig a nemünk. Ő a szíveket vizsgálja, és jól ismer bennünket. Férfiként és nőként is lehet Őt szolgálni. Ma már a nők is sok olyan feladatot elláthatnak, amit korábban csak férfiak végezhettek. Lorántffy Zsuzsanna és Árva Bethlen Kata példája jól mutatja, hogy a korábbi századokban is volt arra lehetőség, hogy egy nő Isten ügyét szolgálja.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48" name="Google Shape;5648;p52"/>
          <p:cNvGrpSpPr/>
          <p:nvPr/>
        </p:nvGrpSpPr>
        <p:grpSpPr>
          <a:xfrm>
            <a:off x="873917" y="1493350"/>
            <a:ext cx="1827268" cy="3082973"/>
            <a:chOff x="-3959586" y="0"/>
            <a:chExt cx="1708365" cy="2882361"/>
          </a:xfrm>
        </p:grpSpPr>
        <p:sp>
          <p:nvSpPr>
            <p:cNvPr id="5649" name="Google Shape;5649;p52"/>
            <p:cNvSpPr/>
            <p:nvPr/>
          </p:nvSpPr>
          <p:spPr>
            <a:xfrm>
              <a:off x="-3259953" y="308440"/>
              <a:ext cx="1008732" cy="2091352"/>
            </a:xfrm>
            <a:custGeom>
              <a:avLst/>
              <a:gdLst/>
              <a:ahLst/>
              <a:cxnLst/>
              <a:rect l="l" t="t" r="r" b="b"/>
              <a:pathLst>
                <a:path w="12287" h="25474" extrusionOk="0">
                  <a:moveTo>
                    <a:pt x="6191" y="1"/>
                  </a:moveTo>
                  <a:cubicBezTo>
                    <a:pt x="5781" y="363"/>
                    <a:pt x="5261" y="568"/>
                    <a:pt x="4726" y="631"/>
                  </a:cubicBezTo>
                  <a:cubicBezTo>
                    <a:pt x="3954" y="709"/>
                    <a:pt x="3308" y="662"/>
                    <a:pt x="2773" y="1308"/>
                  </a:cubicBezTo>
                  <a:cubicBezTo>
                    <a:pt x="2253" y="1938"/>
                    <a:pt x="2284" y="2552"/>
                    <a:pt x="2442" y="3340"/>
                  </a:cubicBezTo>
                  <a:cubicBezTo>
                    <a:pt x="2584" y="4096"/>
                    <a:pt x="2662" y="4821"/>
                    <a:pt x="2269" y="5498"/>
                  </a:cubicBezTo>
                  <a:cubicBezTo>
                    <a:pt x="1891" y="6191"/>
                    <a:pt x="1276" y="6128"/>
                    <a:pt x="756" y="6601"/>
                  </a:cubicBezTo>
                  <a:cubicBezTo>
                    <a:pt x="126" y="7183"/>
                    <a:pt x="394" y="8097"/>
                    <a:pt x="615" y="8790"/>
                  </a:cubicBezTo>
                  <a:cubicBezTo>
                    <a:pt x="851" y="9467"/>
                    <a:pt x="851" y="10208"/>
                    <a:pt x="615" y="10885"/>
                  </a:cubicBezTo>
                  <a:cubicBezTo>
                    <a:pt x="520" y="11153"/>
                    <a:pt x="315" y="11468"/>
                    <a:pt x="315" y="11767"/>
                  </a:cubicBezTo>
                  <a:cubicBezTo>
                    <a:pt x="315" y="12035"/>
                    <a:pt x="394" y="12303"/>
                    <a:pt x="426" y="12586"/>
                  </a:cubicBezTo>
                  <a:cubicBezTo>
                    <a:pt x="426" y="12681"/>
                    <a:pt x="426" y="12759"/>
                    <a:pt x="426" y="12854"/>
                  </a:cubicBezTo>
                  <a:cubicBezTo>
                    <a:pt x="347" y="13578"/>
                    <a:pt x="158" y="14161"/>
                    <a:pt x="536" y="14870"/>
                  </a:cubicBezTo>
                  <a:cubicBezTo>
                    <a:pt x="1135" y="16036"/>
                    <a:pt x="2095" y="17312"/>
                    <a:pt x="1670" y="18682"/>
                  </a:cubicBezTo>
                  <a:cubicBezTo>
                    <a:pt x="1465" y="19359"/>
                    <a:pt x="615" y="19501"/>
                    <a:pt x="363" y="20100"/>
                  </a:cubicBezTo>
                  <a:cubicBezTo>
                    <a:pt x="79" y="20714"/>
                    <a:pt x="630" y="21423"/>
                    <a:pt x="867" y="21990"/>
                  </a:cubicBezTo>
                  <a:cubicBezTo>
                    <a:pt x="1387" y="23187"/>
                    <a:pt x="819" y="23738"/>
                    <a:pt x="0" y="24101"/>
                  </a:cubicBezTo>
                  <a:cubicBezTo>
                    <a:pt x="646" y="24510"/>
                    <a:pt x="1339" y="24841"/>
                    <a:pt x="2064" y="25077"/>
                  </a:cubicBezTo>
                  <a:cubicBezTo>
                    <a:pt x="2902" y="25343"/>
                    <a:pt x="3764" y="25473"/>
                    <a:pt x="4622" y="25473"/>
                  </a:cubicBezTo>
                  <a:cubicBezTo>
                    <a:pt x="6055" y="25473"/>
                    <a:pt x="7478" y="25109"/>
                    <a:pt x="8758" y="24400"/>
                  </a:cubicBezTo>
                  <a:cubicBezTo>
                    <a:pt x="10444" y="23455"/>
                    <a:pt x="12035" y="21612"/>
                    <a:pt x="12287" y="19643"/>
                  </a:cubicBezTo>
                  <a:cubicBezTo>
                    <a:pt x="11121" y="19422"/>
                    <a:pt x="9908" y="19233"/>
                    <a:pt x="9010" y="18509"/>
                  </a:cubicBezTo>
                  <a:cubicBezTo>
                    <a:pt x="8049" y="17737"/>
                    <a:pt x="7671" y="16524"/>
                    <a:pt x="7514" y="15264"/>
                  </a:cubicBezTo>
                  <a:cubicBezTo>
                    <a:pt x="7451" y="14665"/>
                    <a:pt x="7419" y="14051"/>
                    <a:pt x="7419" y="13452"/>
                  </a:cubicBezTo>
                  <a:cubicBezTo>
                    <a:pt x="7734" y="13074"/>
                    <a:pt x="8002" y="12665"/>
                    <a:pt x="8223" y="12224"/>
                  </a:cubicBezTo>
                  <a:cubicBezTo>
                    <a:pt x="8412" y="11862"/>
                    <a:pt x="8569" y="11499"/>
                    <a:pt x="8711" y="11121"/>
                  </a:cubicBezTo>
                  <a:cubicBezTo>
                    <a:pt x="8774" y="10964"/>
                    <a:pt x="8884" y="10775"/>
                    <a:pt x="8932" y="10570"/>
                  </a:cubicBezTo>
                  <a:cubicBezTo>
                    <a:pt x="9152" y="10412"/>
                    <a:pt x="9373" y="10239"/>
                    <a:pt x="9562" y="10050"/>
                  </a:cubicBezTo>
                  <a:cubicBezTo>
                    <a:pt x="9845" y="9751"/>
                    <a:pt x="10050" y="9404"/>
                    <a:pt x="10192" y="9042"/>
                  </a:cubicBezTo>
                  <a:cubicBezTo>
                    <a:pt x="10349" y="8633"/>
                    <a:pt x="10444" y="8207"/>
                    <a:pt x="10459" y="7782"/>
                  </a:cubicBezTo>
                  <a:cubicBezTo>
                    <a:pt x="10475" y="7483"/>
                    <a:pt x="10522" y="6947"/>
                    <a:pt x="10270" y="6711"/>
                  </a:cubicBezTo>
                  <a:cubicBezTo>
                    <a:pt x="10203" y="6650"/>
                    <a:pt x="10112" y="6624"/>
                    <a:pt x="10013" y="6624"/>
                  </a:cubicBezTo>
                  <a:cubicBezTo>
                    <a:pt x="9881" y="6624"/>
                    <a:pt x="9735" y="6670"/>
                    <a:pt x="9609" y="6742"/>
                  </a:cubicBezTo>
                  <a:cubicBezTo>
                    <a:pt x="9656" y="6443"/>
                    <a:pt x="9672" y="6128"/>
                    <a:pt x="9656" y="5829"/>
                  </a:cubicBezTo>
                  <a:cubicBezTo>
                    <a:pt x="9656" y="5246"/>
                    <a:pt x="9562" y="4663"/>
                    <a:pt x="9373" y="4112"/>
                  </a:cubicBezTo>
                  <a:cubicBezTo>
                    <a:pt x="9168" y="3498"/>
                    <a:pt x="8837" y="2915"/>
                    <a:pt x="8428" y="2411"/>
                  </a:cubicBezTo>
                  <a:cubicBezTo>
                    <a:pt x="8049" y="1922"/>
                    <a:pt x="7530" y="1544"/>
                    <a:pt x="7057" y="1151"/>
                  </a:cubicBezTo>
                  <a:cubicBezTo>
                    <a:pt x="6726" y="867"/>
                    <a:pt x="6317" y="457"/>
                    <a:pt x="6207" y="32"/>
                  </a:cubicBezTo>
                  <a:lnTo>
                    <a:pt x="6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52"/>
            <p:cNvSpPr/>
            <p:nvPr/>
          </p:nvSpPr>
          <p:spPr>
            <a:xfrm>
              <a:off x="-3959586" y="0"/>
              <a:ext cx="1668303" cy="2882361"/>
            </a:xfrm>
            <a:custGeom>
              <a:avLst/>
              <a:gdLst/>
              <a:ahLst/>
              <a:cxnLst/>
              <a:rect l="l" t="t" r="r" b="b"/>
              <a:pathLst>
                <a:path w="20321" h="35109" extrusionOk="0">
                  <a:moveTo>
                    <a:pt x="12900" y="1"/>
                  </a:moveTo>
                  <a:cubicBezTo>
                    <a:pt x="12710" y="1"/>
                    <a:pt x="12516" y="14"/>
                    <a:pt x="12319" y="40"/>
                  </a:cubicBezTo>
                  <a:cubicBezTo>
                    <a:pt x="9625" y="403"/>
                    <a:pt x="7467" y="2025"/>
                    <a:pt x="6128" y="4372"/>
                  </a:cubicBezTo>
                  <a:cubicBezTo>
                    <a:pt x="5388" y="5679"/>
                    <a:pt x="5388" y="7050"/>
                    <a:pt x="5089" y="8467"/>
                  </a:cubicBezTo>
                  <a:cubicBezTo>
                    <a:pt x="4837" y="9712"/>
                    <a:pt x="4458" y="10531"/>
                    <a:pt x="3561" y="11381"/>
                  </a:cubicBezTo>
                  <a:cubicBezTo>
                    <a:pt x="2820" y="12074"/>
                    <a:pt x="2237" y="12831"/>
                    <a:pt x="2143" y="13854"/>
                  </a:cubicBezTo>
                  <a:cubicBezTo>
                    <a:pt x="2080" y="14280"/>
                    <a:pt x="2127" y="14673"/>
                    <a:pt x="1891" y="15036"/>
                  </a:cubicBezTo>
                  <a:cubicBezTo>
                    <a:pt x="1639" y="15382"/>
                    <a:pt x="1198" y="15713"/>
                    <a:pt x="899" y="16060"/>
                  </a:cubicBezTo>
                  <a:cubicBezTo>
                    <a:pt x="190" y="16926"/>
                    <a:pt x="1" y="18092"/>
                    <a:pt x="379" y="19131"/>
                  </a:cubicBezTo>
                  <a:cubicBezTo>
                    <a:pt x="678" y="20060"/>
                    <a:pt x="1245" y="20832"/>
                    <a:pt x="1103" y="21856"/>
                  </a:cubicBezTo>
                  <a:cubicBezTo>
                    <a:pt x="1103" y="21888"/>
                    <a:pt x="1103" y="21903"/>
                    <a:pt x="1103" y="21935"/>
                  </a:cubicBezTo>
                  <a:cubicBezTo>
                    <a:pt x="993" y="22675"/>
                    <a:pt x="32" y="23227"/>
                    <a:pt x="316" y="24061"/>
                  </a:cubicBezTo>
                  <a:cubicBezTo>
                    <a:pt x="426" y="24376"/>
                    <a:pt x="773" y="24565"/>
                    <a:pt x="962" y="24849"/>
                  </a:cubicBezTo>
                  <a:cubicBezTo>
                    <a:pt x="1182" y="25180"/>
                    <a:pt x="1277" y="25589"/>
                    <a:pt x="1214" y="25983"/>
                  </a:cubicBezTo>
                  <a:cubicBezTo>
                    <a:pt x="1135" y="26818"/>
                    <a:pt x="332" y="27574"/>
                    <a:pt x="615" y="28440"/>
                  </a:cubicBezTo>
                  <a:cubicBezTo>
                    <a:pt x="851" y="29165"/>
                    <a:pt x="1513" y="29716"/>
                    <a:pt x="1655" y="30472"/>
                  </a:cubicBezTo>
                  <a:cubicBezTo>
                    <a:pt x="1796" y="31228"/>
                    <a:pt x="1434" y="31953"/>
                    <a:pt x="1560" y="32740"/>
                  </a:cubicBezTo>
                  <a:cubicBezTo>
                    <a:pt x="1623" y="33182"/>
                    <a:pt x="1765" y="33623"/>
                    <a:pt x="1970" y="34032"/>
                  </a:cubicBezTo>
                  <a:cubicBezTo>
                    <a:pt x="2127" y="34331"/>
                    <a:pt x="2316" y="34599"/>
                    <a:pt x="2568" y="34820"/>
                  </a:cubicBezTo>
                  <a:cubicBezTo>
                    <a:pt x="2805" y="35021"/>
                    <a:pt x="3024" y="35109"/>
                    <a:pt x="3216" y="35109"/>
                  </a:cubicBezTo>
                  <a:cubicBezTo>
                    <a:pt x="3611" y="35109"/>
                    <a:pt x="3896" y="34735"/>
                    <a:pt x="4002" y="34205"/>
                  </a:cubicBezTo>
                  <a:cubicBezTo>
                    <a:pt x="4191" y="33371"/>
                    <a:pt x="4395" y="33024"/>
                    <a:pt x="5089" y="32441"/>
                  </a:cubicBezTo>
                  <a:cubicBezTo>
                    <a:pt x="5797" y="31843"/>
                    <a:pt x="5829" y="31244"/>
                    <a:pt x="5829" y="30362"/>
                  </a:cubicBezTo>
                  <a:cubicBezTo>
                    <a:pt x="5829" y="29496"/>
                    <a:pt x="5766" y="28818"/>
                    <a:pt x="6727" y="28456"/>
                  </a:cubicBezTo>
                  <a:cubicBezTo>
                    <a:pt x="7294" y="28236"/>
                    <a:pt x="7971" y="28094"/>
                    <a:pt x="8522" y="27842"/>
                  </a:cubicBezTo>
                  <a:cubicBezTo>
                    <a:pt x="9341" y="27479"/>
                    <a:pt x="9893" y="26944"/>
                    <a:pt x="9389" y="25731"/>
                  </a:cubicBezTo>
                  <a:cubicBezTo>
                    <a:pt x="9152" y="25164"/>
                    <a:pt x="8601" y="24455"/>
                    <a:pt x="8885" y="23841"/>
                  </a:cubicBezTo>
                  <a:cubicBezTo>
                    <a:pt x="9137" y="23258"/>
                    <a:pt x="9987" y="23101"/>
                    <a:pt x="10192" y="22423"/>
                  </a:cubicBezTo>
                  <a:cubicBezTo>
                    <a:pt x="10617" y="21053"/>
                    <a:pt x="9657" y="19777"/>
                    <a:pt x="9058" y="18627"/>
                  </a:cubicBezTo>
                  <a:cubicBezTo>
                    <a:pt x="8680" y="17918"/>
                    <a:pt x="8869" y="17335"/>
                    <a:pt x="8948" y="16595"/>
                  </a:cubicBezTo>
                  <a:cubicBezTo>
                    <a:pt x="8948" y="16516"/>
                    <a:pt x="8948" y="16422"/>
                    <a:pt x="8948" y="16327"/>
                  </a:cubicBezTo>
                  <a:cubicBezTo>
                    <a:pt x="8916" y="16044"/>
                    <a:pt x="8837" y="15792"/>
                    <a:pt x="8837" y="15524"/>
                  </a:cubicBezTo>
                  <a:cubicBezTo>
                    <a:pt x="8837" y="15209"/>
                    <a:pt x="9042" y="14910"/>
                    <a:pt x="9137" y="14626"/>
                  </a:cubicBezTo>
                  <a:cubicBezTo>
                    <a:pt x="9373" y="13949"/>
                    <a:pt x="9373" y="13209"/>
                    <a:pt x="9137" y="12531"/>
                  </a:cubicBezTo>
                  <a:cubicBezTo>
                    <a:pt x="8916" y="11838"/>
                    <a:pt x="8648" y="10925"/>
                    <a:pt x="9278" y="10342"/>
                  </a:cubicBezTo>
                  <a:cubicBezTo>
                    <a:pt x="9814" y="9885"/>
                    <a:pt x="10413" y="9932"/>
                    <a:pt x="10791" y="9255"/>
                  </a:cubicBezTo>
                  <a:cubicBezTo>
                    <a:pt x="11184" y="8562"/>
                    <a:pt x="11106" y="7837"/>
                    <a:pt x="10964" y="7081"/>
                  </a:cubicBezTo>
                  <a:cubicBezTo>
                    <a:pt x="10806" y="6294"/>
                    <a:pt x="10759" y="5695"/>
                    <a:pt x="11295" y="5049"/>
                  </a:cubicBezTo>
                  <a:cubicBezTo>
                    <a:pt x="11830" y="4403"/>
                    <a:pt x="12476" y="4451"/>
                    <a:pt x="13248" y="4372"/>
                  </a:cubicBezTo>
                  <a:cubicBezTo>
                    <a:pt x="13783" y="4325"/>
                    <a:pt x="14287" y="4104"/>
                    <a:pt x="14713" y="3758"/>
                  </a:cubicBezTo>
                  <a:lnTo>
                    <a:pt x="14729" y="3773"/>
                  </a:lnTo>
                  <a:cubicBezTo>
                    <a:pt x="14839" y="4214"/>
                    <a:pt x="15248" y="4624"/>
                    <a:pt x="15579" y="4908"/>
                  </a:cubicBezTo>
                  <a:cubicBezTo>
                    <a:pt x="16052" y="5301"/>
                    <a:pt x="16556" y="5679"/>
                    <a:pt x="16950" y="6152"/>
                  </a:cubicBezTo>
                  <a:cubicBezTo>
                    <a:pt x="17375" y="6672"/>
                    <a:pt x="17690" y="7239"/>
                    <a:pt x="17895" y="7869"/>
                  </a:cubicBezTo>
                  <a:cubicBezTo>
                    <a:pt x="18084" y="8420"/>
                    <a:pt x="18178" y="9003"/>
                    <a:pt x="18178" y="9586"/>
                  </a:cubicBezTo>
                  <a:cubicBezTo>
                    <a:pt x="18210" y="9885"/>
                    <a:pt x="18178" y="10200"/>
                    <a:pt x="18131" y="10499"/>
                  </a:cubicBezTo>
                  <a:cubicBezTo>
                    <a:pt x="18257" y="10427"/>
                    <a:pt x="18403" y="10381"/>
                    <a:pt x="18538" y="10381"/>
                  </a:cubicBezTo>
                  <a:cubicBezTo>
                    <a:pt x="18639" y="10381"/>
                    <a:pt x="18734" y="10407"/>
                    <a:pt x="18808" y="10468"/>
                  </a:cubicBezTo>
                  <a:cubicBezTo>
                    <a:pt x="19060" y="10704"/>
                    <a:pt x="19013" y="11240"/>
                    <a:pt x="18981" y="11539"/>
                  </a:cubicBezTo>
                  <a:cubicBezTo>
                    <a:pt x="18966" y="11964"/>
                    <a:pt x="18871" y="12390"/>
                    <a:pt x="18729" y="12783"/>
                  </a:cubicBezTo>
                  <a:cubicBezTo>
                    <a:pt x="18572" y="13161"/>
                    <a:pt x="18367" y="13508"/>
                    <a:pt x="18099" y="13807"/>
                  </a:cubicBezTo>
                  <a:cubicBezTo>
                    <a:pt x="17895" y="13996"/>
                    <a:pt x="17690" y="14169"/>
                    <a:pt x="17469" y="14343"/>
                  </a:cubicBezTo>
                  <a:cubicBezTo>
                    <a:pt x="17406" y="14532"/>
                    <a:pt x="17296" y="14736"/>
                    <a:pt x="17249" y="14894"/>
                  </a:cubicBezTo>
                  <a:cubicBezTo>
                    <a:pt x="17107" y="15272"/>
                    <a:pt x="16934" y="15634"/>
                    <a:pt x="16760" y="15997"/>
                  </a:cubicBezTo>
                  <a:cubicBezTo>
                    <a:pt x="16540" y="16438"/>
                    <a:pt x="16272" y="16847"/>
                    <a:pt x="15957" y="17209"/>
                  </a:cubicBezTo>
                  <a:cubicBezTo>
                    <a:pt x="15941" y="17824"/>
                    <a:pt x="15989" y="18422"/>
                    <a:pt x="16052" y="19037"/>
                  </a:cubicBezTo>
                  <a:cubicBezTo>
                    <a:pt x="16099" y="18233"/>
                    <a:pt x="17280" y="17209"/>
                    <a:pt x="17769" y="16611"/>
                  </a:cubicBezTo>
                  <a:cubicBezTo>
                    <a:pt x="18399" y="15823"/>
                    <a:pt x="18966" y="15099"/>
                    <a:pt x="19391" y="14154"/>
                  </a:cubicBezTo>
                  <a:cubicBezTo>
                    <a:pt x="20320" y="12027"/>
                    <a:pt x="20273" y="9570"/>
                    <a:pt x="19612" y="7349"/>
                  </a:cubicBezTo>
                  <a:cubicBezTo>
                    <a:pt x="18730" y="4420"/>
                    <a:pt x="16430" y="1"/>
                    <a:pt x="12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52"/>
            <p:cNvSpPr/>
            <p:nvPr/>
          </p:nvSpPr>
          <p:spPr>
            <a:xfrm>
              <a:off x="-3028521" y="1156587"/>
              <a:ext cx="342839" cy="168218"/>
            </a:xfrm>
            <a:custGeom>
              <a:avLst/>
              <a:gdLst/>
              <a:ahLst/>
              <a:cxnLst/>
              <a:rect l="l" t="t" r="r" b="b"/>
              <a:pathLst>
                <a:path w="4176" h="2049" extrusionOk="0">
                  <a:moveTo>
                    <a:pt x="2991" y="1"/>
                  </a:moveTo>
                  <a:cubicBezTo>
                    <a:pt x="2755" y="1"/>
                    <a:pt x="2532" y="168"/>
                    <a:pt x="2332" y="302"/>
                  </a:cubicBezTo>
                  <a:cubicBezTo>
                    <a:pt x="2277" y="329"/>
                    <a:pt x="2212" y="346"/>
                    <a:pt x="2145" y="346"/>
                  </a:cubicBezTo>
                  <a:cubicBezTo>
                    <a:pt x="2097" y="346"/>
                    <a:pt x="2048" y="337"/>
                    <a:pt x="2001" y="318"/>
                  </a:cubicBezTo>
                  <a:cubicBezTo>
                    <a:pt x="1907" y="239"/>
                    <a:pt x="1797" y="160"/>
                    <a:pt x="1686" y="113"/>
                  </a:cubicBezTo>
                  <a:cubicBezTo>
                    <a:pt x="1568" y="54"/>
                    <a:pt x="1443" y="26"/>
                    <a:pt x="1319" y="26"/>
                  </a:cubicBezTo>
                  <a:cubicBezTo>
                    <a:pt x="1179" y="26"/>
                    <a:pt x="1040" y="62"/>
                    <a:pt x="915" y="129"/>
                  </a:cubicBezTo>
                  <a:cubicBezTo>
                    <a:pt x="694" y="255"/>
                    <a:pt x="489" y="396"/>
                    <a:pt x="300" y="538"/>
                  </a:cubicBezTo>
                  <a:cubicBezTo>
                    <a:pt x="174" y="633"/>
                    <a:pt x="17" y="633"/>
                    <a:pt x="17" y="774"/>
                  </a:cubicBezTo>
                  <a:cubicBezTo>
                    <a:pt x="1" y="964"/>
                    <a:pt x="111" y="964"/>
                    <a:pt x="253" y="1027"/>
                  </a:cubicBezTo>
                  <a:cubicBezTo>
                    <a:pt x="410" y="1121"/>
                    <a:pt x="568" y="1216"/>
                    <a:pt x="710" y="1342"/>
                  </a:cubicBezTo>
                  <a:cubicBezTo>
                    <a:pt x="1088" y="1578"/>
                    <a:pt x="1387" y="1924"/>
                    <a:pt x="1828" y="2019"/>
                  </a:cubicBezTo>
                  <a:cubicBezTo>
                    <a:pt x="1937" y="2039"/>
                    <a:pt x="2047" y="2049"/>
                    <a:pt x="2157" y="2049"/>
                  </a:cubicBezTo>
                  <a:cubicBezTo>
                    <a:pt x="2475" y="2049"/>
                    <a:pt x="2787" y="1966"/>
                    <a:pt x="3057" y="1814"/>
                  </a:cubicBezTo>
                  <a:cubicBezTo>
                    <a:pt x="3372" y="1625"/>
                    <a:pt x="3545" y="1279"/>
                    <a:pt x="3781" y="1027"/>
                  </a:cubicBezTo>
                  <a:cubicBezTo>
                    <a:pt x="3844" y="948"/>
                    <a:pt x="3939" y="869"/>
                    <a:pt x="3986" y="822"/>
                  </a:cubicBezTo>
                  <a:cubicBezTo>
                    <a:pt x="4033" y="774"/>
                    <a:pt x="4128" y="727"/>
                    <a:pt x="4159" y="664"/>
                  </a:cubicBezTo>
                  <a:cubicBezTo>
                    <a:pt x="4175" y="601"/>
                    <a:pt x="4175" y="554"/>
                    <a:pt x="4144" y="491"/>
                  </a:cubicBezTo>
                  <a:cubicBezTo>
                    <a:pt x="4112" y="412"/>
                    <a:pt x="4096" y="444"/>
                    <a:pt x="4002" y="428"/>
                  </a:cubicBezTo>
                  <a:cubicBezTo>
                    <a:pt x="3844" y="396"/>
                    <a:pt x="3718" y="333"/>
                    <a:pt x="3608" y="239"/>
                  </a:cubicBezTo>
                  <a:cubicBezTo>
                    <a:pt x="3451" y="160"/>
                    <a:pt x="3293" y="81"/>
                    <a:pt x="3120" y="18"/>
                  </a:cubicBezTo>
                  <a:cubicBezTo>
                    <a:pt x="3077" y="6"/>
                    <a:pt x="3034" y="1"/>
                    <a:pt x="2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3000">
              <a:schemeClr val="lt1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6" name="Google Shape;5566;p47"/>
          <p:cNvSpPr/>
          <p:nvPr/>
        </p:nvSpPr>
        <p:spPr>
          <a:xfrm>
            <a:off x="4959750" y="3368725"/>
            <a:ext cx="922800" cy="92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7" name="Google Shape;5567;p47"/>
          <p:cNvSpPr/>
          <p:nvPr/>
        </p:nvSpPr>
        <p:spPr>
          <a:xfrm>
            <a:off x="909450" y="3368725"/>
            <a:ext cx="922800" cy="92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8" name="Google Shape;5568;p47"/>
          <p:cNvSpPr/>
          <p:nvPr/>
        </p:nvSpPr>
        <p:spPr>
          <a:xfrm>
            <a:off x="4959750" y="1704150"/>
            <a:ext cx="922800" cy="92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9" name="Google Shape;5569;p47"/>
          <p:cNvSpPr/>
          <p:nvPr/>
        </p:nvSpPr>
        <p:spPr>
          <a:xfrm>
            <a:off x="909450" y="1704150"/>
            <a:ext cx="922800" cy="92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0" name="Google Shape;5570;p47"/>
          <p:cNvSpPr txBox="1">
            <a:spLocks noGrp="1"/>
          </p:cNvSpPr>
          <p:nvPr>
            <p:ph type="title"/>
          </p:nvPr>
        </p:nvSpPr>
        <p:spPr>
          <a:xfrm flipH="1">
            <a:off x="945438" y="1885327"/>
            <a:ext cx="850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571" name="Google Shape;5571;p47"/>
          <p:cNvSpPr txBox="1">
            <a:spLocks noGrp="1"/>
          </p:cNvSpPr>
          <p:nvPr>
            <p:ph type="subTitle" idx="1"/>
          </p:nvPr>
        </p:nvSpPr>
        <p:spPr>
          <a:xfrm>
            <a:off x="2078550" y="2028283"/>
            <a:ext cx="2261802" cy="7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Kattints a hittankönyv ikonjára és olvasd el a két hölgy életrajzát!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72" name="Google Shape;5572;p47"/>
          <p:cNvSpPr txBox="1">
            <a:spLocks noGrp="1"/>
          </p:cNvSpPr>
          <p:nvPr>
            <p:ph type="subTitle" idx="2"/>
          </p:nvPr>
        </p:nvSpPr>
        <p:spPr>
          <a:xfrm>
            <a:off x="2078550" y="1553058"/>
            <a:ext cx="17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Olvasd el!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73" name="Google Shape;5573;p47"/>
          <p:cNvSpPr txBox="1">
            <a:spLocks noGrp="1"/>
          </p:cNvSpPr>
          <p:nvPr>
            <p:ph type="title" idx="3"/>
          </p:nvPr>
        </p:nvSpPr>
        <p:spPr>
          <a:xfrm flipH="1">
            <a:off x="4995750" y="1885327"/>
            <a:ext cx="850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574" name="Google Shape;5574;p47"/>
          <p:cNvSpPr txBox="1">
            <a:spLocks noGrp="1"/>
          </p:cNvSpPr>
          <p:nvPr>
            <p:ph type="subTitle" idx="4"/>
          </p:nvPr>
        </p:nvSpPr>
        <p:spPr>
          <a:xfrm>
            <a:off x="6128850" y="2028283"/>
            <a:ext cx="2261802" cy="7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Keress közös pontokat és különbségeket a történetükben!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75" name="Google Shape;5575;p47"/>
          <p:cNvSpPr txBox="1">
            <a:spLocks noGrp="1"/>
          </p:cNvSpPr>
          <p:nvPr>
            <p:ph type="subTitle" idx="5"/>
          </p:nvPr>
        </p:nvSpPr>
        <p:spPr>
          <a:xfrm>
            <a:off x="6128850" y="1553058"/>
            <a:ext cx="17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Keress!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76" name="Google Shape;5576;p47"/>
          <p:cNvSpPr txBox="1">
            <a:spLocks noGrp="1"/>
          </p:cNvSpPr>
          <p:nvPr>
            <p:ph type="title" idx="6"/>
          </p:nvPr>
        </p:nvSpPr>
        <p:spPr>
          <a:xfrm flipH="1">
            <a:off x="945438" y="3534675"/>
            <a:ext cx="850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577" name="Google Shape;5577;p47"/>
          <p:cNvSpPr txBox="1">
            <a:spLocks noGrp="1"/>
          </p:cNvSpPr>
          <p:nvPr>
            <p:ph type="subTitle" idx="7"/>
          </p:nvPr>
        </p:nvSpPr>
        <p:spPr>
          <a:xfrm>
            <a:off x="2078549" y="3692833"/>
            <a:ext cx="2261801" cy="7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Kattints az ikonra és helyezd el őket az idővonalon!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78" name="Google Shape;5578;p47"/>
          <p:cNvSpPr txBox="1">
            <a:spLocks noGrp="1"/>
          </p:cNvSpPr>
          <p:nvPr>
            <p:ph type="subTitle" idx="8"/>
          </p:nvPr>
        </p:nvSpPr>
        <p:spPr>
          <a:xfrm>
            <a:off x="2078550" y="3217633"/>
            <a:ext cx="17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Helyezd el!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79" name="Google Shape;5579;p47"/>
          <p:cNvSpPr txBox="1">
            <a:spLocks noGrp="1"/>
          </p:cNvSpPr>
          <p:nvPr>
            <p:ph type="title" idx="9"/>
          </p:nvPr>
        </p:nvSpPr>
        <p:spPr>
          <a:xfrm flipH="1">
            <a:off x="4995750" y="3534675"/>
            <a:ext cx="850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580" name="Google Shape;5580;p47"/>
          <p:cNvSpPr txBox="1">
            <a:spLocks noGrp="1"/>
          </p:cNvSpPr>
          <p:nvPr>
            <p:ph type="subTitle" idx="13"/>
          </p:nvPr>
        </p:nvSpPr>
        <p:spPr>
          <a:xfrm>
            <a:off x="6128850" y="3692858"/>
            <a:ext cx="2105700" cy="7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Gyűjtsd össze a tulajdonságaikat!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81" name="Google Shape;5581;p47"/>
          <p:cNvSpPr txBox="1">
            <a:spLocks noGrp="1"/>
          </p:cNvSpPr>
          <p:nvPr>
            <p:ph type="subTitle" idx="14"/>
          </p:nvPr>
        </p:nvSpPr>
        <p:spPr>
          <a:xfrm>
            <a:off x="6128850" y="3217633"/>
            <a:ext cx="17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Gyűjts!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82" name="Google Shape;5582;p47"/>
          <p:cNvSpPr txBox="1">
            <a:spLocks noGrp="1"/>
          </p:cNvSpPr>
          <p:nvPr>
            <p:ph type="title" idx="15"/>
          </p:nvPr>
        </p:nvSpPr>
        <p:spPr>
          <a:xfrm>
            <a:off x="710125" y="526625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Lorántffy Zsuzsanna</a:t>
            </a:r>
            <a:r>
              <a:rPr lang="hu-H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br>
              <a:rPr lang="hu-H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0" i="0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Bethlen Kata</a:t>
            </a:r>
            <a:r>
              <a:rPr lang="hu-H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Ábra 3" descr="Csipeszes írótábla pipákkal, négyzetekkel és vonásokkal egyszínű kitöltéssel">
            <a:hlinkClick r:id="rId3"/>
            <a:extLst>
              <a:ext uri="{FF2B5EF4-FFF2-40B4-BE49-F238E27FC236}">
                <a16:creationId xmlns:a16="http://schemas.microsoft.com/office/drawing/2014/main" id="{C1A1CE67-0F17-4B5B-9182-2B3223E6A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9338" y="3395956"/>
            <a:ext cx="914400" cy="914400"/>
          </a:xfrm>
          <a:prstGeom prst="rect">
            <a:avLst/>
          </a:prstGeom>
        </p:spPr>
      </p:pic>
      <p:pic>
        <p:nvPicPr>
          <p:cNvPr id="28" name="Kép 27">
            <a:hlinkClick r:id="rId6"/>
            <a:extLst>
              <a:ext uri="{FF2B5EF4-FFF2-40B4-BE49-F238E27FC236}">
                <a16:creationId xmlns:a16="http://schemas.microsoft.com/office/drawing/2014/main" id="{7EBDE6D9-E9C7-4C99-982F-B788BD9FB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395" y="1704150"/>
            <a:ext cx="941855" cy="922800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178445AA-B88B-4B22-9ED8-193AAC5A41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9520" y="2551875"/>
            <a:ext cx="988810" cy="98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" grpId="0" build="p"/>
      <p:bldP spid="5572" grpId="0" build="p"/>
      <p:bldP spid="5574" grpId="0" build="p"/>
      <p:bldP spid="5575" grpId="0" build="p"/>
      <p:bldP spid="5577" grpId="0" build="p"/>
      <p:bldP spid="5578" grpId="0" build="p"/>
      <p:bldP spid="5580" grpId="0" build="p"/>
      <p:bldP spid="558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6" name="Google Shape;6066;p67"/>
          <p:cNvSpPr txBox="1">
            <a:spLocks noGrp="1"/>
          </p:cNvSpPr>
          <p:nvPr>
            <p:ph type="title"/>
          </p:nvPr>
        </p:nvSpPr>
        <p:spPr>
          <a:xfrm>
            <a:off x="126245" y="138217"/>
            <a:ext cx="8869476" cy="8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Beszélgessetek a csoportban a következő kérdésekről!</a:t>
            </a:r>
            <a:endParaRPr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68" name="Google Shape;6068;p67"/>
          <p:cNvSpPr txBox="1">
            <a:spLocks noGrp="1"/>
          </p:cNvSpPr>
          <p:nvPr>
            <p:ph type="subTitle" idx="1"/>
          </p:nvPr>
        </p:nvSpPr>
        <p:spPr>
          <a:xfrm>
            <a:off x="2546966" y="1260389"/>
            <a:ext cx="6597034" cy="35087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 lepett meg leginkább a két nő életrajzában?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Idézd fel történelmi tanulmányaidból a 17. és a 18. század Magyarországának jellemzőit! Mi volt akkor teljesen más?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Ma hogyan jelenhetnek meg hasonló lelkületű személyek?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Hogyan fognál hozzá, ha szeretnéd végigolvasni az Újszövetséget?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Írsz naplót? Írtál már? Mi minden kerül bele? Kire tartozik, ami benne van?</a:t>
            </a:r>
          </a:p>
        </p:txBody>
      </p:sp>
      <p:grpSp>
        <p:nvGrpSpPr>
          <p:cNvPr id="6069" name="Google Shape;6069;p67"/>
          <p:cNvGrpSpPr/>
          <p:nvPr/>
        </p:nvGrpSpPr>
        <p:grpSpPr>
          <a:xfrm>
            <a:off x="134564" y="1128126"/>
            <a:ext cx="2671096" cy="3773295"/>
            <a:chOff x="780244" y="1000638"/>
            <a:chExt cx="2672967" cy="3775561"/>
          </a:xfrm>
        </p:grpSpPr>
        <p:sp>
          <p:nvSpPr>
            <p:cNvPr id="6070" name="Google Shape;6070;p67"/>
            <p:cNvSpPr/>
            <p:nvPr/>
          </p:nvSpPr>
          <p:spPr>
            <a:xfrm>
              <a:off x="780244" y="1633528"/>
              <a:ext cx="2307506" cy="3142670"/>
            </a:xfrm>
            <a:custGeom>
              <a:avLst/>
              <a:gdLst/>
              <a:ahLst/>
              <a:cxnLst/>
              <a:rect l="l" t="t" r="r" b="b"/>
              <a:pathLst>
                <a:path w="16713" h="22762" extrusionOk="0">
                  <a:moveTo>
                    <a:pt x="11121" y="0"/>
                  </a:moveTo>
                  <a:cubicBezTo>
                    <a:pt x="10475" y="741"/>
                    <a:pt x="10066" y="1701"/>
                    <a:pt x="9404" y="2442"/>
                  </a:cubicBezTo>
                  <a:cubicBezTo>
                    <a:pt x="9202" y="2667"/>
                    <a:pt x="8884" y="2956"/>
                    <a:pt x="8551" y="2956"/>
                  </a:cubicBezTo>
                  <a:cubicBezTo>
                    <a:pt x="8442" y="2956"/>
                    <a:pt x="8331" y="2925"/>
                    <a:pt x="8223" y="2851"/>
                  </a:cubicBezTo>
                  <a:cubicBezTo>
                    <a:pt x="8349" y="2725"/>
                    <a:pt x="8617" y="2473"/>
                    <a:pt x="8585" y="2300"/>
                  </a:cubicBezTo>
                  <a:lnTo>
                    <a:pt x="8585" y="2300"/>
                  </a:lnTo>
                  <a:cubicBezTo>
                    <a:pt x="8270" y="2442"/>
                    <a:pt x="8018" y="2820"/>
                    <a:pt x="7703" y="2993"/>
                  </a:cubicBezTo>
                  <a:cubicBezTo>
                    <a:pt x="7293" y="3198"/>
                    <a:pt x="6868" y="3340"/>
                    <a:pt x="6427" y="3450"/>
                  </a:cubicBezTo>
                  <a:cubicBezTo>
                    <a:pt x="6238" y="3513"/>
                    <a:pt x="6049" y="3560"/>
                    <a:pt x="5860" y="3592"/>
                  </a:cubicBezTo>
                  <a:cubicBezTo>
                    <a:pt x="5718" y="3324"/>
                    <a:pt x="5450" y="3166"/>
                    <a:pt x="5135" y="3166"/>
                  </a:cubicBezTo>
                  <a:cubicBezTo>
                    <a:pt x="5110" y="3164"/>
                    <a:pt x="5084" y="3163"/>
                    <a:pt x="5059" y="3163"/>
                  </a:cubicBezTo>
                  <a:cubicBezTo>
                    <a:pt x="4707" y="3163"/>
                    <a:pt x="4368" y="3363"/>
                    <a:pt x="4206" y="3686"/>
                  </a:cubicBezTo>
                  <a:cubicBezTo>
                    <a:pt x="3387" y="5072"/>
                    <a:pt x="3938" y="6836"/>
                    <a:pt x="5403" y="7498"/>
                  </a:cubicBezTo>
                  <a:cubicBezTo>
                    <a:pt x="5387" y="8160"/>
                    <a:pt x="5734" y="8979"/>
                    <a:pt x="5970" y="9546"/>
                  </a:cubicBezTo>
                  <a:cubicBezTo>
                    <a:pt x="6033" y="9687"/>
                    <a:pt x="6112" y="9845"/>
                    <a:pt x="6191" y="10003"/>
                  </a:cubicBezTo>
                  <a:cubicBezTo>
                    <a:pt x="6159" y="10633"/>
                    <a:pt x="5702" y="11467"/>
                    <a:pt x="5435" y="11893"/>
                  </a:cubicBezTo>
                  <a:cubicBezTo>
                    <a:pt x="4915" y="12712"/>
                    <a:pt x="4269" y="13200"/>
                    <a:pt x="3418" y="13625"/>
                  </a:cubicBezTo>
                  <a:cubicBezTo>
                    <a:pt x="2599" y="14019"/>
                    <a:pt x="1749" y="14318"/>
                    <a:pt x="851" y="14492"/>
                  </a:cubicBezTo>
                  <a:lnTo>
                    <a:pt x="788" y="14507"/>
                  </a:lnTo>
                  <a:cubicBezTo>
                    <a:pt x="520" y="14570"/>
                    <a:pt x="252" y="14602"/>
                    <a:pt x="0" y="14633"/>
                  </a:cubicBezTo>
                  <a:cubicBezTo>
                    <a:pt x="237" y="15075"/>
                    <a:pt x="552" y="15500"/>
                    <a:pt x="898" y="15894"/>
                  </a:cubicBezTo>
                  <a:cubicBezTo>
                    <a:pt x="1513" y="16697"/>
                    <a:pt x="2190" y="17437"/>
                    <a:pt x="2930" y="18146"/>
                  </a:cubicBezTo>
                  <a:cubicBezTo>
                    <a:pt x="4411" y="19469"/>
                    <a:pt x="6017" y="20903"/>
                    <a:pt x="7750" y="21895"/>
                  </a:cubicBezTo>
                  <a:cubicBezTo>
                    <a:pt x="8371" y="22265"/>
                    <a:pt x="9063" y="22761"/>
                    <a:pt x="9746" y="22761"/>
                  </a:cubicBezTo>
                  <a:cubicBezTo>
                    <a:pt x="9965" y="22761"/>
                    <a:pt x="10182" y="22710"/>
                    <a:pt x="10396" y="22588"/>
                  </a:cubicBezTo>
                  <a:cubicBezTo>
                    <a:pt x="11515" y="21942"/>
                    <a:pt x="12554" y="20966"/>
                    <a:pt x="13515" y="20115"/>
                  </a:cubicBezTo>
                  <a:cubicBezTo>
                    <a:pt x="14602" y="19138"/>
                    <a:pt x="15563" y="18036"/>
                    <a:pt x="16398" y="16839"/>
                  </a:cubicBezTo>
                  <a:cubicBezTo>
                    <a:pt x="15610" y="16728"/>
                    <a:pt x="14854" y="16524"/>
                    <a:pt x="14130" y="16209"/>
                  </a:cubicBezTo>
                  <a:cubicBezTo>
                    <a:pt x="13436" y="15894"/>
                    <a:pt x="12838" y="15453"/>
                    <a:pt x="12460" y="14791"/>
                  </a:cubicBezTo>
                  <a:cubicBezTo>
                    <a:pt x="12176" y="14303"/>
                    <a:pt x="12003" y="13783"/>
                    <a:pt x="11924" y="13232"/>
                  </a:cubicBezTo>
                  <a:cubicBezTo>
                    <a:pt x="12019" y="13200"/>
                    <a:pt x="12113" y="13153"/>
                    <a:pt x="12208" y="13090"/>
                  </a:cubicBezTo>
                  <a:cubicBezTo>
                    <a:pt x="12854" y="12665"/>
                    <a:pt x="13421" y="12129"/>
                    <a:pt x="13893" y="11499"/>
                  </a:cubicBezTo>
                  <a:cubicBezTo>
                    <a:pt x="14996" y="10160"/>
                    <a:pt x="15736" y="8569"/>
                    <a:pt x="16051" y="6868"/>
                  </a:cubicBezTo>
                  <a:cubicBezTo>
                    <a:pt x="16209" y="5939"/>
                    <a:pt x="16319" y="4994"/>
                    <a:pt x="16445" y="4064"/>
                  </a:cubicBezTo>
                  <a:cubicBezTo>
                    <a:pt x="16587" y="3198"/>
                    <a:pt x="16666" y="2347"/>
                    <a:pt x="16681" y="1481"/>
                  </a:cubicBezTo>
                  <a:cubicBezTo>
                    <a:pt x="16713" y="1339"/>
                    <a:pt x="16697" y="1197"/>
                    <a:pt x="16634" y="1056"/>
                  </a:cubicBezTo>
                  <a:cubicBezTo>
                    <a:pt x="16414" y="1229"/>
                    <a:pt x="16256" y="1749"/>
                    <a:pt x="16146" y="2001"/>
                  </a:cubicBezTo>
                  <a:cubicBezTo>
                    <a:pt x="15909" y="2473"/>
                    <a:pt x="15642" y="2914"/>
                    <a:pt x="15311" y="3340"/>
                  </a:cubicBezTo>
                  <a:cubicBezTo>
                    <a:pt x="14963" y="3804"/>
                    <a:pt x="14552" y="3941"/>
                    <a:pt x="14051" y="3941"/>
                  </a:cubicBezTo>
                  <a:cubicBezTo>
                    <a:pt x="13940" y="3941"/>
                    <a:pt x="13825" y="3934"/>
                    <a:pt x="13704" y="3922"/>
                  </a:cubicBezTo>
                  <a:cubicBezTo>
                    <a:pt x="13468" y="3907"/>
                    <a:pt x="12854" y="3922"/>
                    <a:pt x="12680" y="3749"/>
                  </a:cubicBezTo>
                  <a:cubicBezTo>
                    <a:pt x="12822" y="3576"/>
                    <a:pt x="13090" y="3481"/>
                    <a:pt x="13263" y="3308"/>
                  </a:cubicBezTo>
                  <a:cubicBezTo>
                    <a:pt x="13515" y="3088"/>
                    <a:pt x="13720" y="2820"/>
                    <a:pt x="13862" y="2521"/>
                  </a:cubicBezTo>
                  <a:cubicBezTo>
                    <a:pt x="14145" y="1922"/>
                    <a:pt x="14319" y="1276"/>
                    <a:pt x="14555" y="662"/>
                  </a:cubicBezTo>
                  <a:lnTo>
                    <a:pt x="14555" y="662"/>
                  </a:lnTo>
                  <a:cubicBezTo>
                    <a:pt x="14319" y="914"/>
                    <a:pt x="14130" y="1182"/>
                    <a:pt x="13988" y="1465"/>
                  </a:cubicBezTo>
                  <a:cubicBezTo>
                    <a:pt x="13752" y="1859"/>
                    <a:pt x="13531" y="2253"/>
                    <a:pt x="13295" y="2647"/>
                  </a:cubicBezTo>
                  <a:cubicBezTo>
                    <a:pt x="13003" y="3107"/>
                    <a:pt x="12622" y="3672"/>
                    <a:pt x="12035" y="3672"/>
                  </a:cubicBezTo>
                  <a:cubicBezTo>
                    <a:pt x="12019" y="3672"/>
                    <a:pt x="12003" y="3671"/>
                    <a:pt x="11987" y="3670"/>
                  </a:cubicBezTo>
                  <a:cubicBezTo>
                    <a:pt x="11483" y="3639"/>
                    <a:pt x="10948" y="3371"/>
                    <a:pt x="10444" y="3261"/>
                  </a:cubicBezTo>
                  <a:cubicBezTo>
                    <a:pt x="10207" y="3214"/>
                    <a:pt x="9924" y="3214"/>
                    <a:pt x="9703" y="3056"/>
                  </a:cubicBezTo>
                  <a:cubicBezTo>
                    <a:pt x="9483" y="2899"/>
                    <a:pt x="9609" y="2757"/>
                    <a:pt x="9766" y="2568"/>
                  </a:cubicBezTo>
                  <a:cubicBezTo>
                    <a:pt x="10081" y="2158"/>
                    <a:pt x="10333" y="1717"/>
                    <a:pt x="10554" y="1260"/>
                  </a:cubicBezTo>
                  <a:cubicBezTo>
                    <a:pt x="10743" y="914"/>
                    <a:pt x="11105" y="394"/>
                    <a:pt x="11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67"/>
            <p:cNvSpPr/>
            <p:nvPr/>
          </p:nvSpPr>
          <p:spPr>
            <a:xfrm>
              <a:off x="886830" y="1000638"/>
              <a:ext cx="2566381" cy="3077503"/>
            </a:xfrm>
            <a:custGeom>
              <a:avLst/>
              <a:gdLst/>
              <a:ahLst/>
              <a:cxnLst/>
              <a:rect l="l" t="t" r="r" b="b"/>
              <a:pathLst>
                <a:path w="18588" h="22290" extrusionOk="0">
                  <a:moveTo>
                    <a:pt x="11503" y="1"/>
                  </a:moveTo>
                  <a:cubicBezTo>
                    <a:pt x="10268" y="1"/>
                    <a:pt x="8929" y="439"/>
                    <a:pt x="7908" y="993"/>
                  </a:cubicBezTo>
                  <a:cubicBezTo>
                    <a:pt x="6317" y="1875"/>
                    <a:pt x="4710" y="3340"/>
                    <a:pt x="3907" y="5010"/>
                  </a:cubicBezTo>
                  <a:cubicBezTo>
                    <a:pt x="3277" y="6301"/>
                    <a:pt x="3056" y="7687"/>
                    <a:pt x="2757" y="9089"/>
                  </a:cubicBezTo>
                  <a:cubicBezTo>
                    <a:pt x="2032" y="12397"/>
                    <a:pt x="268" y="15484"/>
                    <a:pt x="16" y="18887"/>
                  </a:cubicBezTo>
                  <a:cubicBezTo>
                    <a:pt x="16" y="18950"/>
                    <a:pt x="0" y="19028"/>
                    <a:pt x="0" y="19107"/>
                  </a:cubicBezTo>
                  <a:lnTo>
                    <a:pt x="79" y="19107"/>
                  </a:lnTo>
                  <a:cubicBezTo>
                    <a:pt x="961" y="18918"/>
                    <a:pt x="1827" y="18619"/>
                    <a:pt x="2646" y="18225"/>
                  </a:cubicBezTo>
                  <a:cubicBezTo>
                    <a:pt x="3497" y="17800"/>
                    <a:pt x="4143" y="17312"/>
                    <a:pt x="4663" y="16492"/>
                  </a:cubicBezTo>
                  <a:cubicBezTo>
                    <a:pt x="4930" y="16067"/>
                    <a:pt x="5387" y="15232"/>
                    <a:pt x="5419" y="14602"/>
                  </a:cubicBezTo>
                  <a:cubicBezTo>
                    <a:pt x="5340" y="14461"/>
                    <a:pt x="5261" y="14303"/>
                    <a:pt x="5198" y="14145"/>
                  </a:cubicBezTo>
                  <a:cubicBezTo>
                    <a:pt x="4962" y="13578"/>
                    <a:pt x="4600" y="12759"/>
                    <a:pt x="4615" y="12114"/>
                  </a:cubicBezTo>
                  <a:cubicBezTo>
                    <a:pt x="3166" y="11436"/>
                    <a:pt x="2615" y="9672"/>
                    <a:pt x="3434" y="8302"/>
                  </a:cubicBezTo>
                  <a:cubicBezTo>
                    <a:pt x="3581" y="7964"/>
                    <a:pt x="3920" y="7763"/>
                    <a:pt x="4284" y="7763"/>
                  </a:cubicBezTo>
                  <a:cubicBezTo>
                    <a:pt x="4310" y="7763"/>
                    <a:pt x="4337" y="7764"/>
                    <a:pt x="4363" y="7766"/>
                  </a:cubicBezTo>
                  <a:cubicBezTo>
                    <a:pt x="4663" y="7766"/>
                    <a:pt x="4946" y="7924"/>
                    <a:pt x="5072" y="8191"/>
                  </a:cubicBezTo>
                  <a:cubicBezTo>
                    <a:pt x="5277" y="8160"/>
                    <a:pt x="5466" y="8113"/>
                    <a:pt x="5655" y="8050"/>
                  </a:cubicBezTo>
                  <a:cubicBezTo>
                    <a:pt x="6096" y="7939"/>
                    <a:pt x="6521" y="7798"/>
                    <a:pt x="6931" y="7593"/>
                  </a:cubicBezTo>
                  <a:cubicBezTo>
                    <a:pt x="7246" y="7420"/>
                    <a:pt x="7498" y="7042"/>
                    <a:pt x="7813" y="6900"/>
                  </a:cubicBezTo>
                  <a:lnTo>
                    <a:pt x="7813" y="6900"/>
                  </a:lnTo>
                  <a:cubicBezTo>
                    <a:pt x="7845" y="7073"/>
                    <a:pt x="7561" y="7325"/>
                    <a:pt x="7451" y="7451"/>
                  </a:cubicBezTo>
                  <a:cubicBezTo>
                    <a:pt x="7559" y="7531"/>
                    <a:pt x="7671" y="7564"/>
                    <a:pt x="7782" y="7564"/>
                  </a:cubicBezTo>
                  <a:cubicBezTo>
                    <a:pt x="8110" y="7564"/>
                    <a:pt x="8432" y="7277"/>
                    <a:pt x="8632" y="7042"/>
                  </a:cubicBezTo>
                  <a:cubicBezTo>
                    <a:pt x="9294" y="6301"/>
                    <a:pt x="9703" y="5340"/>
                    <a:pt x="10349" y="4600"/>
                  </a:cubicBezTo>
                  <a:lnTo>
                    <a:pt x="10349" y="4600"/>
                  </a:lnTo>
                  <a:cubicBezTo>
                    <a:pt x="10333" y="5010"/>
                    <a:pt x="9971" y="5514"/>
                    <a:pt x="9782" y="5860"/>
                  </a:cubicBezTo>
                  <a:cubicBezTo>
                    <a:pt x="9561" y="6317"/>
                    <a:pt x="9294" y="6758"/>
                    <a:pt x="8994" y="7168"/>
                  </a:cubicBezTo>
                  <a:cubicBezTo>
                    <a:pt x="8837" y="7357"/>
                    <a:pt x="8727" y="7530"/>
                    <a:pt x="8931" y="7672"/>
                  </a:cubicBezTo>
                  <a:cubicBezTo>
                    <a:pt x="9136" y="7798"/>
                    <a:pt x="9435" y="7813"/>
                    <a:pt x="9672" y="7861"/>
                  </a:cubicBezTo>
                  <a:cubicBezTo>
                    <a:pt x="10176" y="7971"/>
                    <a:pt x="10711" y="8239"/>
                    <a:pt x="11215" y="8270"/>
                  </a:cubicBezTo>
                  <a:cubicBezTo>
                    <a:pt x="11231" y="8271"/>
                    <a:pt x="11247" y="8271"/>
                    <a:pt x="11263" y="8271"/>
                  </a:cubicBezTo>
                  <a:cubicBezTo>
                    <a:pt x="11850" y="8271"/>
                    <a:pt x="12231" y="7707"/>
                    <a:pt x="12523" y="7246"/>
                  </a:cubicBezTo>
                  <a:cubicBezTo>
                    <a:pt x="12759" y="6868"/>
                    <a:pt x="12980" y="6474"/>
                    <a:pt x="13200" y="6081"/>
                  </a:cubicBezTo>
                  <a:cubicBezTo>
                    <a:pt x="13358" y="5781"/>
                    <a:pt x="13547" y="5514"/>
                    <a:pt x="13783" y="5277"/>
                  </a:cubicBezTo>
                  <a:lnTo>
                    <a:pt x="13783" y="5277"/>
                  </a:lnTo>
                  <a:cubicBezTo>
                    <a:pt x="13547" y="5876"/>
                    <a:pt x="13373" y="6537"/>
                    <a:pt x="13090" y="7120"/>
                  </a:cubicBezTo>
                  <a:cubicBezTo>
                    <a:pt x="12948" y="7420"/>
                    <a:pt x="12743" y="7687"/>
                    <a:pt x="12491" y="7908"/>
                  </a:cubicBezTo>
                  <a:cubicBezTo>
                    <a:pt x="12318" y="8081"/>
                    <a:pt x="12050" y="8176"/>
                    <a:pt x="11908" y="8365"/>
                  </a:cubicBezTo>
                  <a:cubicBezTo>
                    <a:pt x="12082" y="8522"/>
                    <a:pt x="12680" y="8506"/>
                    <a:pt x="12932" y="8522"/>
                  </a:cubicBezTo>
                  <a:cubicBezTo>
                    <a:pt x="13053" y="8534"/>
                    <a:pt x="13168" y="8540"/>
                    <a:pt x="13279" y="8540"/>
                  </a:cubicBezTo>
                  <a:cubicBezTo>
                    <a:pt x="13780" y="8540"/>
                    <a:pt x="14191" y="8403"/>
                    <a:pt x="14539" y="7939"/>
                  </a:cubicBezTo>
                  <a:cubicBezTo>
                    <a:pt x="14870" y="7514"/>
                    <a:pt x="15137" y="7073"/>
                    <a:pt x="15358" y="6600"/>
                  </a:cubicBezTo>
                  <a:cubicBezTo>
                    <a:pt x="15484" y="6348"/>
                    <a:pt x="15642" y="5829"/>
                    <a:pt x="15862" y="5655"/>
                  </a:cubicBezTo>
                  <a:cubicBezTo>
                    <a:pt x="15909" y="5797"/>
                    <a:pt x="15925" y="5939"/>
                    <a:pt x="15909" y="6065"/>
                  </a:cubicBezTo>
                  <a:cubicBezTo>
                    <a:pt x="15894" y="6931"/>
                    <a:pt x="15815" y="7782"/>
                    <a:pt x="15673" y="8648"/>
                  </a:cubicBezTo>
                  <a:cubicBezTo>
                    <a:pt x="15547" y="9578"/>
                    <a:pt x="15437" y="10523"/>
                    <a:pt x="15279" y="11452"/>
                  </a:cubicBezTo>
                  <a:cubicBezTo>
                    <a:pt x="14948" y="13153"/>
                    <a:pt x="14208" y="14744"/>
                    <a:pt x="13106" y="16083"/>
                  </a:cubicBezTo>
                  <a:cubicBezTo>
                    <a:pt x="12649" y="16713"/>
                    <a:pt x="12066" y="17249"/>
                    <a:pt x="11420" y="17674"/>
                  </a:cubicBezTo>
                  <a:cubicBezTo>
                    <a:pt x="11341" y="17737"/>
                    <a:pt x="11231" y="17784"/>
                    <a:pt x="11137" y="17816"/>
                  </a:cubicBezTo>
                  <a:cubicBezTo>
                    <a:pt x="11215" y="18367"/>
                    <a:pt x="11404" y="18887"/>
                    <a:pt x="11672" y="19375"/>
                  </a:cubicBezTo>
                  <a:cubicBezTo>
                    <a:pt x="12050" y="20052"/>
                    <a:pt x="12664" y="20478"/>
                    <a:pt x="13342" y="20793"/>
                  </a:cubicBezTo>
                  <a:cubicBezTo>
                    <a:pt x="14066" y="21108"/>
                    <a:pt x="14838" y="21312"/>
                    <a:pt x="15610" y="21423"/>
                  </a:cubicBezTo>
                  <a:cubicBezTo>
                    <a:pt x="16224" y="21517"/>
                    <a:pt x="16839" y="21643"/>
                    <a:pt x="17437" y="21816"/>
                  </a:cubicBezTo>
                  <a:cubicBezTo>
                    <a:pt x="17768" y="21911"/>
                    <a:pt x="18083" y="22069"/>
                    <a:pt x="18351" y="22289"/>
                  </a:cubicBezTo>
                  <a:cubicBezTo>
                    <a:pt x="18382" y="21864"/>
                    <a:pt x="18414" y="21438"/>
                    <a:pt x="18398" y="21029"/>
                  </a:cubicBezTo>
                  <a:cubicBezTo>
                    <a:pt x="18367" y="20163"/>
                    <a:pt x="18209" y="19296"/>
                    <a:pt x="18083" y="18446"/>
                  </a:cubicBezTo>
                  <a:cubicBezTo>
                    <a:pt x="17784" y="16492"/>
                    <a:pt x="17500" y="14571"/>
                    <a:pt x="17516" y="12602"/>
                  </a:cubicBezTo>
                  <a:cubicBezTo>
                    <a:pt x="17532" y="9404"/>
                    <a:pt x="18587" y="5498"/>
                    <a:pt x="16429" y="2726"/>
                  </a:cubicBezTo>
                  <a:cubicBezTo>
                    <a:pt x="15516" y="1544"/>
                    <a:pt x="13988" y="457"/>
                    <a:pt x="12507" y="111"/>
                  </a:cubicBezTo>
                  <a:cubicBezTo>
                    <a:pt x="12187" y="35"/>
                    <a:pt x="11849" y="1"/>
                    <a:pt x="11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67"/>
            <p:cNvSpPr/>
            <p:nvPr/>
          </p:nvSpPr>
          <p:spPr>
            <a:xfrm>
              <a:off x="2078608" y="2854162"/>
              <a:ext cx="502424" cy="265778"/>
            </a:xfrm>
            <a:custGeom>
              <a:avLst/>
              <a:gdLst/>
              <a:ahLst/>
              <a:cxnLst/>
              <a:rect l="l" t="t" r="r" b="b"/>
              <a:pathLst>
                <a:path w="3639" h="1925" extrusionOk="0">
                  <a:moveTo>
                    <a:pt x="1554" y="1"/>
                  </a:moveTo>
                  <a:cubicBezTo>
                    <a:pt x="1487" y="1"/>
                    <a:pt x="1420" y="10"/>
                    <a:pt x="1355" y="27"/>
                  </a:cubicBezTo>
                  <a:cubicBezTo>
                    <a:pt x="1071" y="75"/>
                    <a:pt x="803" y="169"/>
                    <a:pt x="536" y="216"/>
                  </a:cubicBezTo>
                  <a:cubicBezTo>
                    <a:pt x="362" y="248"/>
                    <a:pt x="189" y="264"/>
                    <a:pt x="32" y="295"/>
                  </a:cubicBezTo>
                  <a:cubicBezTo>
                    <a:pt x="16" y="327"/>
                    <a:pt x="0" y="390"/>
                    <a:pt x="16" y="437"/>
                  </a:cubicBezTo>
                  <a:cubicBezTo>
                    <a:pt x="32" y="516"/>
                    <a:pt x="126" y="594"/>
                    <a:pt x="189" y="673"/>
                  </a:cubicBezTo>
                  <a:cubicBezTo>
                    <a:pt x="252" y="768"/>
                    <a:pt x="299" y="862"/>
                    <a:pt x="362" y="973"/>
                  </a:cubicBezTo>
                  <a:cubicBezTo>
                    <a:pt x="504" y="1193"/>
                    <a:pt x="677" y="1382"/>
                    <a:pt x="898" y="1540"/>
                  </a:cubicBezTo>
                  <a:cubicBezTo>
                    <a:pt x="1260" y="1752"/>
                    <a:pt x="1701" y="1924"/>
                    <a:pt x="2127" y="1924"/>
                  </a:cubicBezTo>
                  <a:cubicBezTo>
                    <a:pt x="2238" y="1924"/>
                    <a:pt x="2349" y="1912"/>
                    <a:pt x="2457" y="1886"/>
                  </a:cubicBezTo>
                  <a:cubicBezTo>
                    <a:pt x="2709" y="1823"/>
                    <a:pt x="2946" y="1697"/>
                    <a:pt x="3150" y="1540"/>
                  </a:cubicBezTo>
                  <a:cubicBezTo>
                    <a:pt x="3292" y="1414"/>
                    <a:pt x="3639" y="1240"/>
                    <a:pt x="3528" y="1020"/>
                  </a:cubicBezTo>
                  <a:cubicBezTo>
                    <a:pt x="3418" y="815"/>
                    <a:pt x="3276" y="531"/>
                    <a:pt x="3040" y="421"/>
                  </a:cubicBezTo>
                  <a:cubicBezTo>
                    <a:pt x="2922" y="356"/>
                    <a:pt x="2782" y="323"/>
                    <a:pt x="2647" y="323"/>
                  </a:cubicBezTo>
                  <a:cubicBezTo>
                    <a:pt x="2621" y="323"/>
                    <a:pt x="2594" y="324"/>
                    <a:pt x="2568" y="327"/>
                  </a:cubicBezTo>
                  <a:cubicBezTo>
                    <a:pt x="2479" y="327"/>
                    <a:pt x="2371" y="387"/>
                    <a:pt x="2283" y="387"/>
                  </a:cubicBezTo>
                  <a:cubicBezTo>
                    <a:pt x="2261" y="387"/>
                    <a:pt x="2240" y="383"/>
                    <a:pt x="2221" y="374"/>
                  </a:cubicBezTo>
                  <a:cubicBezTo>
                    <a:pt x="2174" y="342"/>
                    <a:pt x="2142" y="264"/>
                    <a:pt x="2095" y="216"/>
                  </a:cubicBezTo>
                  <a:cubicBezTo>
                    <a:pt x="2032" y="153"/>
                    <a:pt x="1953" y="106"/>
                    <a:pt x="1875" y="75"/>
                  </a:cubicBezTo>
                  <a:cubicBezTo>
                    <a:pt x="1776" y="25"/>
                    <a:pt x="1665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67"/>
            <p:cNvSpPr/>
            <p:nvPr/>
          </p:nvSpPr>
          <p:spPr>
            <a:xfrm>
              <a:off x="3157172" y="3186208"/>
              <a:ext cx="126331" cy="800510"/>
            </a:xfrm>
            <a:custGeom>
              <a:avLst/>
              <a:gdLst/>
              <a:ahLst/>
              <a:cxnLst/>
              <a:rect l="l" t="t" r="r" b="b"/>
              <a:pathLst>
                <a:path w="915" h="5798" extrusionOk="0">
                  <a:moveTo>
                    <a:pt x="174" y="1"/>
                  </a:moveTo>
                  <a:cubicBezTo>
                    <a:pt x="64" y="489"/>
                    <a:pt x="1" y="977"/>
                    <a:pt x="1" y="1482"/>
                  </a:cubicBezTo>
                  <a:cubicBezTo>
                    <a:pt x="17" y="1970"/>
                    <a:pt x="64" y="2458"/>
                    <a:pt x="143" y="2962"/>
                  </a:cubicBezTo>
                  <a:cubicBezTo>
                    <a:pt x="190" y="3198"/>
                    <a:pt x="221" y="3450"/>
                    <a:pt x="269" y="3687"/>
                  </a:cubicBezTo>
                  <a:cubicBezTo>
                    <a:pt x="332" y="3939"/>
                    <a:pt x="395" y="4159"/>
                    <a:pt x="458" y="4396"/>
                  </a:cubicBezTo>
                  <a:cubicBezTo>
                    <a:pt x="584" y="4852"/>
                    <a:pt x="741" y="5309"/>
                    <a:pt x="694" y="5797"/>
                  </a:cubicBezTo>
                  <a:lnTo>
                    <a:pt x="741" y="5797"/>
                  </a:lnTo>
                  <a:cubicBezTo>
                    <a:pt x="867" y="5561"/>
                    <a:pt x="914" y="5309"/>
                    <a:pt x="899" y="5057"/>
                  </a:cubicBezTo>
                  <a:cubicBezTo>
                    <a:pt x="899" y="4805"/>
                    <a:pt x="867" y="4553"/>
                    <a:pt x="820" y="4301"/>
                  </a:cubicBezTo>
                  <a:cubicBezTo>
                    <a:pt x="773" y="4065"/>
                    <a:pt x="694" y="3829"/>
                    <a:pt x="615" y="3592"/>
                  </a:cubicBezTo>
                  <a:cubicBezTo>
                    <a:pt x="536" y="3372"/>
                    <a:pt x="473" y="3120"/>
                    <a:pt x="426" y="2899"/>
                  </a:cubicBezTo>
                  <a:cubicBezTo>
                    <a:pt x="316" y="2427"/>
                    <a:pt x="237" y="1938"/>
                    <a:pt x="190" y="1466"/>
                  </a:cubicBezTo>
                  <a:cubicBezTo>
                    <a:pt x="143" y="977"/>
                    <a:pt x="143" y="489"/>
                    <a:pt x="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67"/>
            <p:cNvSpPr/>
            <p:nvPr/>
          </p:nvSpPr>
          <p:spPr>
            <a:xfrm>
              <a:off x="2944137" y="3577761"/>
              <a:ext cx="91400" cy="365462"/>
            </a:xfrm>
            <a:custGeom>
              <a:avLst/>
              <a:gdLst/>
              <a:ahLst/>
              <a:cxnLst/>
              <a:rect l="l" t="t" r="r" b="b"/>
              <a:pathLst>
                <a:path w="662" h="2647" extrusionOk="0">
                  <a:moveTo>
                    <a:pt x="142" y="0"/>
                  </a:moveTo>
                  <a:cubicBezTo>
                    <a:pt x="47" y="221"/>
                    <a:pt x="0" y="457"/>
                    <a:pt x="0" y="693"/>
                  </a:cubicBezTo>
                  <a:cubicBezTo>
                    <a:pt x="0" y="930"/>
                    <a:pt x="32" y="1150"/>
                    <a:pt x="79" y="1386"/>
                  </a:cubicBezTo>
                  <a:cubicBezTo>
                    <a:pt x="110" y="1607"/>
                    <a:pt x="173" y="1827"/>
                    <a:pt x="252" y="2048"/>
                  </a:cubicBezTo>
                  <a:cubicBezTo>
                    <a:pt x="347" y="2253"/>
                    <a:pt x="457" y="2457"/>
                    <a:pt x="599" y="2646"/>
                  </a:cubicBezTo>
                  <a:lnTo>
                    <a:pt x="630" y="2646"/>
                  </a:lnTo>
                  <a:cubicBezTo>
                    <a:pt x="646" y="2520"/>
                    <a:pt x="662" y="2394"/>
                    <a:pt x="646" y="2284"/>
                  </a:cubicBezTo>
                  <a:cubicBezTo>
                    <a:pt x="630" y="2158"/>
                    <a:pt x="615" y="2048"/>
                    <a:pt x="583" y="1938"/>
                  </a:cubicBezTo>
                  <a:cubicBezTo>
                    <a:pt x="536" y="1717"/>
                    <a:pt x="457" y="1512"/>
                    <a:pt x="363" y="1308"/>
                  </a:cubicBezTo>
                  <a:cubicBezTo>
                    <a:pt x="284" y="1103"/>
                    <a:pt x="221" y="882"/>
                    <a:pt x="173" y="677"/>
                  </a:cubicBezTo>
                  <a:cubicBezTo>
                    <a:pt x="142" y="457"/>
                    <a:pt x="126" y="236"/>
                    <a:pt x="173" y="16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Kép 13">
            <a:extLst>
              <a:ext uri="{FF2B5EF4-FFF2-40B4-BE49-F238E27FC236}">
                <a16:creationId xmlns:a16="http://schemas.microsoft.com/office/drawing/2014/main" id="{FB3FC6D4-BF25-4C6D-BBA0-0012F4159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383" y="138217"/>
            <a:ext cx="877741" cy="875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1000">
              <a:schemeClr val="dk2"/>
            </a:gs>
            <a:gs pos="100000">
              <a:schemeClr val="dk2"/>
            </a:gs>
          </a:gsLst>
          <a:lin ang="16198662" scaled="0"/>
        </a:gradFill>
        <a:effectLst/>
      </p:bgPr>
    </p:bg>
    <p:spTree>
      <p:nvGrpSpPr>
        <p:cNvPr id="1" name="Shape 5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4" name="Google Shape;5594;p49"/>
          <p:cNvSpPr/>
          <p:nvPr/>
        </p:nvSpPr>
        <p:spPr>
          <a:xfrm>
            <a:off x="2000250" y="0"/>
            <a:ext cx="5143800" cy="514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49"/>
          <p:cNvSpPr txBox="1">
            <a:spLocks noGrp="1"/>
          </p:cNvSpPr>
          <p:nvPr>
            <p:ph type="subTitle" idx="1"/>
          </p:nvPr>
        </p:nvSpPr>
        <p:spPr>
          <a:xfrm>
            <a:off x="2821125" y="1308300"/>
            <a:ext cx="3440100" cy="21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Ismételjük át, amit ma tanultunk!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Kattints az emberkére </a:t>
            </a: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és oldd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 a feladatot!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Ábra 4" descr="Fej fogaskerekekkel egyszínű kitöltéssel">
            <a:hlinkClick r:id="rId3"/>
            <a:extLst>
              <a:ext uri="{FF2B5EF4-FFF2-40B4-BE49-F238E27FC236}">
                <a16:creationId xmlns:a16="http://schemas.microsoft.com/office/drawing/2014/main" id="{55F97247-FF6B-4292-8B32-21EE79DB3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4800" y="3572648"/>
            <a:ext cx="914400" cy="914400"/>
          </a:xfrm>
          <a:prstGeom prst="rect">
            <a:avLst/>
          </a:prstGeom>
        </p:spPr>
      </p:pic>
      <p:grpSp>
        <p:nvGrpSpPr>
          <p:cNvPr id="6" name="Google Shape;5611;p51">
            <a:extLst>
              <a:ext uri="{FF2B5EF4-FFF2-40B4-BE49-F238E27FC236}">
                <a16:creationId xmlns:a16="http://schemas.microsoft.com/office/drawing/2014/main" id="{9C59583B-BF07-4E3F-A28C-5318248EDDDA}"/>
              </a:ext>
            </a:extLst>
          </p:cNvPr>
          <p:cNvGrpSpPr/>
          <p:nvPr/>
        </p:nvGrpSpPr>
        <p:grpSpPr>
          <a:xfrm>
            <a:off x="41706" y="1676400"/>
            <a:ext cx="2368981" cy="2734643"/>
            <a:chOff x="1022875" y="1250850"/>
            <a:chExt cx="2504916" cy="2884177"/>
          </a:xfrm>
        </p:grpSpPr>
        <p:sp>
          <p:nvSpPr>
            <p:cNvPr id="7" name="Google Shape;5612;p51">
              <a:extLst>
                <a:ext uri="{FF2B5EF4-FFF2-40B4-BE49-F238E27FC236}">
                  <a16:creationId xmlns:a16="http://schemas.microsoft.com/office/drawing/2014/main" id="{2F06DF2D-5429-48B9-A9DF-F2D8F5BAA74C}"/>
                </a:ext>
              </a:extLst>
            </p:cNvPr>
            <p:cNvSpPr/>
            <p:nvPr/>
          </p:nvSpPr>
          <p:spPr>
            <a:xfrm>
              <a:off x="1149400" y="2690875"/>
              <a:ext cx="2378391" cy="1444152"/>
            </a:xfrm>
            <a:custGeom>
              <a:avLst/>
              <a:gdLst/>
              <a:ahLst/>
              <a:cxnLst/>
              <a:rect l="l" t="t" r="r" b="b"/>
              <a:pathLst>
                <a:path w="40773" h="19599" extrusionOk="0">
                  <a:moveTo>
                    <a:pt x="25504" y="1"/>
                  </a:moveTo>
                  <a:cubicBezTo>
                    <a:pt x="25007" y="431"/>
                    <a:pt x="24453" y="775"/>
                    <a:pt x="23841" y="1023"/>
                  </a:cubicBezTo>
                  <a:cubicBezTo>
                    <a:pt x="22264" y="1711"/>
                    <a:pt x="20487" y="2036"/>
                    <a:pt x="18777" y="2198"/>
                  </a:cubicBezTo>
                  <a:cubicBezTo>
                    <a:pt x="18355" y="2240"/>
                    <a:pt x="17934" y="2257"/>
                    <a:pt x="17513" y="2257"/>
                  </a:cubicBezTo>
                  <a:cubicBezTo>
                    <a:pt x="16091" y="2257"/>
                    <a:pt x="14670" y="2073"/>
                    <a:pt x="13248" y="2073"/>
                  </a:cubicBezTo>
                  <a:cubicBezTo>
                    <a:pt x="13170" y="2073"/>
                    <a:pt x="13093" y="2073"/>
                    <a:pt x="13015" y="2074"/>
                  </a:cubicBezTo>
                  <a:lnTo>
                    <a:pt x="13015" y="6537"/>
                  </a:lnTo>
                  <a:cubicBezTo>
                    <a:pt x="13015" y="6537"/>
                    <a:pt x="11075" y="9718"/>
                    <a:pt x="6135" y="10597"/>
                  </a:cubicBezTo>
                  <a:cubicBezTo>
                    <a:pt x="1195" y="11477"/>
                    <a:pt x="1" y="13388"/>
                    <a:pt x="1" y="13388"/>
                  </a:cubicBezTo>
                  <a:cubicBezTo>
                    <a:pt x="1" y="13388"/>
                    <a:pt x="7091" y="19598"/>
                    <a:pt x="20908" y="19598"/>
                  </a:cubicBezTo>
                  <a:cubicBezTo>
                    <a:pt x="34715" y="19598"/>
                    <a:pt x="40773" y="13626"/>
                    <a:pt x="40773" y="13626"/>
                  </a:cubicBezTo>
                  <a:cubicBezTo>
                    <a:pt x="34830" y="11400"/>
                    <a:pt x="26698" y="9346"/>
                    <a:pt x="25504" y="6775"/>
                  </a:cubicBezTo>
                  <a:lnTo>
                    <a:pt x="25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613;p51">
              <a:extLst>
                <a:ext uri="{FF2B5EF4-FFF2-40B4-BE49-F238E27FC236}">
                  <a16:creationId xmlns:a16="http://schemas.microsoft.com/office/drawing/2014/main" id="{199A9D7C-5BCD-4A07-831A-ED60A88D543B}"/>
                </a:ext>
              </a:extLst>
            </p:cNvPr>
            <p:cNvSpPr/>
            <p:nvPr/>
          </p:nvSpPr>
          <p:spPr>
            <a:xfrm>
              <a:off x="1341135" y="3004368"/>
              <a:ext cx="488885" cy="738606"/>
            </a:xfrm>
            <a:custGeom>
              <a:avLst/>
              <a:gdLst/>
              <a:ahLst/>
              <a:cxnLst/>
              <a:rect l="l" t="t" r="r" b="b"/>
              <a:pathLst>
                <a:path w="8381" h="12662" extrusionOk="0">
                  <a:moveTo>
                    <a:pt x="6661" y="0"/>
                  </a:moveTo>
                  <a:lnTo>
                    <a:pt x="1816" y="4014"/>
                  </a:lnTo>
                  <a:cubicBezTo>
                    <a:pt x="1434" y="4310"/>
                    <a:pt x="1080" y="4644"/>
                    <a:pt x="775" y="5026"/>
                  </a:cubicBezTo>
                  <a:cubicBezTo>
                    <a:pt x="134" y="5896"/>
                    <a:pt x="1" y="7052"/>
                    <a:pt x="68" y="8132"/>
                  </a:cubicBezTo>
                  <a:cubicBezTo>
                    <a:pt x="125" y="9059"/>
                    <a:pt x="306" y="9995"/>
                    <a:pt x="736" y="10817"/>
                  </a:cubicBezTo>
                  <a:cubicBezTo>
                    <a:pt x="1176" y="11639"/>
                    <a:pt x="1874" y="12346"/>
                    <a:pt x="2753" y="12661"/>
                  </a:cubicBezTo>
                  <a:lnTo>
                    <a:pt x="2265" y="12403"/>
                  </a:lnTo>
                  <a:cubicBezTo>
                    <a:pt x="2304" y="12011"/>
                    <a:pt x="2619" y="11706"/>
                    <a:pt x="2972" y="11534"/>
                  </a:cubicBezTo>
                  <a:cubicBezTo>
                    <a:pt x="3316" y="11371"/>
                    <a:pt x="3708" y="11314"/>
                    <a:pt x="4090" y="11218"/>
                  </a:cubicBezTo>
                  <a:cubicBezTo>
                    <a:pt x="6517" y="10626"/>
                    <a:pt x="8381" y="8237"/>
                    <a:pt x="8371" y="5724"/>
                  </a:cubicBezTo>
                  <a:cubicBezTo>
                    <a:pt x="8371" y="4616"/>
                    <a:pt x="8037" y="3545"/>
                    <a:pt x="7664" y="2504"/>
                  </a:cubicBezTo>
                  <a:cubicBezTo>
                    <a:pt x="7358" y="1653"/>
                    <a:pt x="7024" y="822"/>
                    <a:pt x="6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14;p51">
              <a:extLst>
                <a:ext uri="{FF2B5EF4-FFF2-40B4-BE49-F238E27FC236}">
                  <a16:creationId xmlns:a16="http://schemas.microsoft.com/office/drawing/2014/main" id="{48EFBC18-20C9-489E-9823-8D018CC0CEF0}"/>
                </a:ext>
              </a:extLst>
            </p:cNvPr>
            <p:cNvSpPr/>
            <p:nvPr/>
          </p:nvSpPr>
          <p:spPr>
            <a:xfrm>
              <a:off x="1755294" y="1531777"/>
              <a:ext cx="1071335" cy="1535078"/>
            </a:xfrm>
            <a:custGeom>
              <a:avLst/>
              <a:gdLst/>
              <a:ahLst/>
              <a:cxnLst/>
              <a:rect l="l" t="t" r="r" b="b"/>
              <a:pathLst>
                <a:path w="18366" h="26316" extrusionOk="0">
                  <a:moveTo>
                    <a:pt x="9164" y="1"/>
                  </a:moveTo>
                  <a:cubicBezTo>
                    <a:pt x="1558" y="1"/>
                    <a:pt x="1128" y="8084"/>
                    <a:pt x="1004" y="8916"/>
                  </a:cubicBezTo>
                  <a:cubicBezTo>
                    <a:pt x="889" y="9756"/>
                    <a:pt x="0" y="12413"/>
                    <a:pt x="210" y="13942"/>
                  </a:cubicBezTo>
                  <a:cubicBezTo>
                    <a:pt x="392" y="15289"/>
                    <a:pt x="841" y="18757"/>
                    <a:pt x="889" y="19675"/>
                  </a:cubicBezTo>
                  <a:cubicBezTo>
                    <a:pt x="927" y="20582"/>
                    <a:pt x="1644" y="23172"/>
                    <a:pt x="4109" y="24729"/>
                  </a:cubicBezTo>
                  <a:cubicBezTo>
                    <a:pt x="6574" y="26277"/>
                    <a:pt x="8294" y="26316"/>
                    <a:pt x="9441" y="26316"/>
                  </a:cubicBezTo>
                  <a:cubicBezTo>
                    <a:pt x="9454" y="26316"/>
                    <a:pt x="9468" y="26316"/>
                    <a:pt x="9481" y="26316"/>
                  </a:cubicBezTo>
                  <a:cubicBezTo>
                    <a:pt x="11626" y="26316"/>
                    <a:pt x="13703" y="25552"/>
                    <a:pt x="15336" y="24166"/>
                  </a:cubicBezTo>
                  <a:cubicBezTo>
                    <a:pt x="17649" y="22216"/>
                    <a:pt x="17764" y="19273"/>
                    <a:pt x="17888" y="17601"/>
                  </a:cubicBezTo>
                  <a:cubicBezTo>
                    <a:pt x="18002" y="15929"/>
                    <a:pt x="18365" y="12537"/>
                    <a:pt x="17888" y="11667"/>
                  </a:cubicBezTo>
                  <a:cubicBezTo>
                    <a:pt x="14782" y="9116"/>
                    <a:pt x="15566" y="5906"/>
                    <a:pt x="14696" y="4224"/>
                  </a:cubicBezTo>
                  <a:cubicBezTo>
                    <a:pt x="13827" y="2533"/>
                    <a:pt x="13550" y="239"/>
                    <a:pt x="9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15;p51">
              <a:extLst>
                <a:ext uri="{FF2B5EF4-FFF2-40B4-BE49-F238E27FC236}">
                  <a16:creationId xmlns:a16="http://schemas.microsoft.com/office/drawing/2014/main" id="{E979BD26-9FDC-4CED-AA01-E9AE00130E5B}"/>
                </a:ext>
              </a:extLst>
            </p:cNvPr>
            <p:cNvSpPr/>
            <p:nvPr/>
          </p:nvSpPr>
          <p:spPr>
            <a:xfrm>
              <a:off x="2157144" y="2650759"/>
              <a:ext cx="310504" cy="105640"/>
            </a:xfrm>
            <a:custGeom>
              <a:avLst/>
              <a:gdLst/>
              <a:ahLst/>
              <a:cxnLst/>
              <a:rect l="l" t="t" r="r" b="b"/>
              <a:pathLst>
                <a:path w="5323" h="1811" extrusionOk="0">
                  <a:moveTo>
                    <a:pt x="3452" y="0"/>
                  </a:moveTo>
                  <a:cubicBezTo>
                    <a:pt x="3397" y="0"/>
                    <a:pt x="3342" y="2"/>
                    <a:pt x="3288" y="4"/>
                  </a:cubicBezTo>
                  <a:cubicBezTo>
                    <a:pt x="2676" y="4"/>
                    <a:pt x="2074" y="43"/>
                    <a:pt x="1472" y="138"/>
                  </a:cubicBezTo>
                  <a:cubicBezTo>
                    <a:pt x="947" y="215"/>
                    <a:pt x="383" y="358"/>
                    <a:pt x="77" y="788"/>
                  </a:cubicBezTo>
                  <a:cubicBezTo>
                    <a:pt x="39" y="836"/>
                    <a:pt x="20" y="883"/>
                    <a:pt x="10" y="950"/>
                  </a:cubicBezTo>
                  <a:cubicBezTo>
                    <a:pt x="1" y="1122"/>
                    <a:pt x="220" y="1199"/>
                    <a:pt x="392" y="1218"/>
                  </a:cubicBezTo>
                  <a:cubicBezTo>
                    <a:pt x="1138" y="1313"/>
                    <a:pt x="1873" y="1390"/>
                    <a:pt x="2619" y="1438"/>
                  </a:cubicBezTo>
                  <a:lnTo>
                    <a:pt x="1635" y="1810"/>
                  </a:lnTo>
                  <a:cubicBezTo>
                    <a:pt x="2819" y="1801"/>
                    <a:pt x="4004" y="1600"/>
                    <a:pt x="5122" y="1199"/>
                  </a:cubicBezTo>
                  <a:cubicBezTo>
                    <a:pt x="5199" y="1180"/>
                    <a:pt x="5256" y="1141"/>
                    <a:pt x="5304" y="1075"/>
                  </a:cubicBezTo>
                  <a:cubicBezTo>
                    <a:pt x="5323" y="1008"/>
                    <a:pt x="5313" y="941"/>
                    <a:pt x="5285" y="883"/>
                  </a:cubicBezTo>
                  <a:cubicBezTo>
                    <a:pt x="5113" y="530"/>
                    <a:pt x="4807" y="262"/>
                    <a:pt x="4434" y="148"/>
                  </a:cubicBezTo>
                  <a:cubicBezTo>
                    <a:pt x="4115" y="49"/>
                    <a:pt x="3781" y="0"/>
                    <a:pt x="3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616;p51">
              <a:extLst>
                <a:ext uri="{FF2B5EF4-FFF2-40B4-BE49-F238E27FC236}">
                  <a16:creationId xmlns:a16="http://schemas.microsoft.com/office/drawing/2014/main" id="{D8C3694D-246E-4DDE-8C4E-976E0C9AE15C}"/>
                </a:ext>
              </a:extLst>
            </p:cNvPr>
            <p:cNvSpPr/>
            <p:nvPr/>
          </p:nvSpPr>
          <p:spPr>
            <a:xfrm>
              <a:off x="2084112" y="2600244"/>
              <a:ext cx="447644" cy="112698"/>
            </a:xfrm>
            <a:custGeom>
              <a:avLst/>
              <a:gdLst/>
              <a:ahLst/>
              <a:cxnLst/>
              <a:rect l="l" t="t" r="r" b="b"/>
              <a:pathLst>
                <a:path w="7674" h="1932" extrusionOk="0">
                  <a:moveTo>
                    <a:pt x="3164" y="1"/>
                  </a:moveTo>
                  <a:cubicBezTo>
                    <a:pt x="2629" y="1"/>
                    <a:pt x="1" y="1807"/>
                    <a:pt x="1" y="1807"/>
                  </a:cubicBezTo>
                  <a:cubicBezTo>
                    <a:pt x="1" y="1807"/>
                    <a:pt x="707" y="1907"/>
                    <a:pt x="854" y="1907"/>
                  </a:cubicBezTo>
                  <a:cubicBezTo>
                    <a:pt x="871" y="1907"/>
                    <a:pt x="880" y="1905"/>
                    <a:pt x="880" y="1902"/>
                  </a:cubicBezTo>
                  <a:cubicBezTo>
                    <a:pt x="880" y="1864"/>
                    <a:pt x="2715" y="1272"/>
                    <a:pt x="4129" y="1272"/>
                  </a:cubicBezTo>
                  <a:cubicBezTo>
                    <a:pt x="5543" y="1272"/>
                    <a:pt x="6795" y="1931"/>
                    <a:pt x="6795" y="1931"/>
                  </a:cubicBezTo>
                  <a:lnTo>
                    <a:pt x="7674" y="1788"/>
                  </a:lnTo>
                  <a:cubicBezTo>
                    <a:pt x="7674" y="1788"/>
                    <a:pt x="5782" y="1"/>
                    <a:pt x="5161" y="1"/>
                  </a:cubicBezTo>
                  <a:cubicBezTo>
                    <a:pt x="4540" y="1"/>
                    <a:pt x="4329" y="259"/>
                    <a:pt x="4043" y="259"/>
                  </a:cubicBezTo>
                  <a:cubicBezTo>
                    <a:pt x="3766" y="259"/>
                    <a:pt x="3708" y="1"/>
                    <a:pt x="3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17;p51">
              <a:extLst>
                <a:ext uri="{FF2B5EF4-FFF2-40B4-BE49-F238E27FC236}">
                  <a16:creationId xmlns:a16="http://schemas.microsoft.com/office/drawing/2014/main" id="{CF601D89-9ED4-4CF2-8E8B-FB16124DEF24}"/>
                </a:ext>
              </a:extLst>
            </p:cNvPr>
            <p:cNvSpPr/>
            <p:nvPr/>
          </p:nvSpPr>
          <p:spPr>
            <a:xfrm>
              <a:off x="2090237" y="2697658"/>
              <a:ext cx="433177" cy="94382"/>
            </a:xfrm>
            <a:custGeom>
              <a:avLst/>
              <a:gdLst/>
              <a:ahLst/>
              <a:cxnLst/>
              <a:rect l="l" t="t" r="r" b="b"/>
              <a:pathLst>
                <a:path w="7426" h="1618" extrusionOk="0">
                  <a:moveTo>
                    <a:pt x="4915" y="1"/>
                  </a:moveTo>
                  <a:cubicBezTo>
                    <a:pt x="3238" y="1"/>
                    <a:pt x="1585" y="118"/>
                    <a:pt x="116" y="118"/>
                  </a:cubicBezTo>
                  <a:cubicBezTo>
                    <a:pt x="77" y="118"/>
                    <a:pt x="39" y="118"/>
                    <a:pt x="1" y="118"/>
                  </a:cubicBezTo>
                  <a:lnTo>
                    <a:pt x="1" y="118"/>
                  </a:lnTo>
                  <a:cubicBezTo>
                    <a:pt x="1" y="118"/>
                    <a:pt x="2447" y="1618"/>
                    <a:pt x="3775" y="1618"/>
                  </a:cubicBezTo>
                  <a:cubicBezTo>
                    <a:pt x="5132" y="1618"/>
                    <a:pt x="7425" y="118"/>
                    <a:pt x="7425" y="118"/>
                  </a:cubicBezTo>
                  <a:cubicBezTo>
                    <a:pt x="6596" y="30"/>
                    <a:pt x="5753" y="1"/>
                    <a:pt x="4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18;p51">
              <a:extLst>
                <a:ext uri="{FF2B5EF4-FFF2-40B4-BE49-F238E27FC236}">
                  <a16:creationId xmlns:a16="http://schemas.microsoft.com/office/drawing/2014/main" id="{E790EF80-00B3-4D5C-9534-3A50ED5A4DEE}"/>
                </a:ext>
              </a:extLst>
            </p:cNvPr>
            <p:cNvSpPr/>
            <p:nvPr/>
          </p:nvSpPr>
          <p:spPr>
            <a:xfrm>
              <a:off x="1970423" y="1250850"/>
              <a:ext cx="297729" cy="313246"/>
            </a:xfrm>
            <a:custGeom>
              <a:avLst/>
              <a:gdLst/>
              <a:ahLst/>
              <a:cxnLst/>
              <a:rect l="l" t="t" r="r" b="b"/>
              <a:pathLst>
                <a:path w="5104" h="5370" extrusionOk="0">
                  <a:moveTo>
                    <a:pt x="4396" y="1"/>
                  </a:moveTo>
                  <a:cubicBezTo>
                    <a:pt x="3278" y="1"/>
                    <a:pt x="2112" y="259"/>
                    <a:pt x="1262" y="985"/>
                  </a:cubicBezTo>
                  <a:cubicBezTo>
                    <a:pt x="421" y="1721"/>
                    <a:pt x="1" y="3001"/>
                    <a:pt x="497" y="4004"/>
                  </a:cubicBezTo>
                  <a:cubicBezTo>
                    <a:pt x="908" y="4826"/>
                    <a:pt x="1596" y="5237"/>
                    <a:pt x="2495" y="5352"/>
                  </a:cubicBezTo>
                  <a:cubicBezTo>
                    <a:pt x="2583" y="5364"/>
                    <a:pt x="2676" y="5370"/>
                    <a:pt x="2773" y="5370"/>
                  </a:cubicBezTo>
                  <a:cubicBezTo>
                    <a:pt x="3650" y="5370"/>
                    <a:pt x="4797" y="4912"/>
                    <a:pt x="4797" y="4912"/>
                  </a:cubicBezTo>
                  <a:lnTo>
                    <a:pt x="4377" y="4826"/>
                  </a:lnTo>
                  <a:cubicBezTo>
                    <a:pt x="3536" y="4692"/>
                    <a:pt x="2858" y="4062"/>
                    <a:pt x="2294" y="3412"/>
                  </a:cubicBezTo>
                  <a:cubicBezTo>
                    <a:pt x="2122" y="3240"/>
                    <a:pt x="1988" y="3030"/>
                    <a:pt x="1902" y="2800"/>
                  </a:cubicBezTo>
                  <a:cubicBezTo>
                    <a:pt x="1711" y="2198"/>
                    <a:pt x="2170" y="1568"/>
                    <a:pt x="2686" y="1195"/>
                  </a:cubicBezTo>
                  <a:cubicBezTo>
                    <a:pt x="3383" y="679"/>
                    <a:pt x="4234" y="393"/>
                    <a:pt x="5103" y="383"/>
                  </a:cubicBezTo>
                  <a:cubicBezTo>
                    <a:pt x="5074" y="87"/>
                    <a:pt x="4692" y="1"/>
                    <a:pt x="4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19;p51">
              <a:extLst>
                <a:ext uri="{FF2B5EF4-FFF2-40B4-BE49-F238E27FC236}">
                  <a16:creationId xmlns:a16="http://schemas.microsoft.com/office/drawing/2014/main" id="{F3BE2F31-EF14-413C-9BEE-31C583B74499}"/>
                </a:ext>
              </a:extLst>
            </p:cNvPr>
            <p:cNvSpPr/>
            <p:nvPr/>
          </p:nvSpPr>
          <p:spPr>
            <a:xfrm>
              <a:off x="2068537" y="1253183"/>
              <a:ext cx="1249715" cy="1801424"/>
            </a:xfrm>
            <a:custGeom>
              <a:avLst/>
              <a:gdLst/>
              <a:ahLst/>
              <a:cxnLst/>
              <a:rect l="l" t="t" r="r" b="b"/>
              <a:pathLst>
                <a:path w="21424" h="30882" extrusionOk="0">
                  <a:moveTo>
                    <a:pt x="3227" y="0"/>
                  </a:moveTo>
                  <a:cubicBezTo>
                    <a:pt x="2896" y="0"/>
                    <a:pt x="2566" y="32"/>
                    <a:pt x="2236" y="104"/>
                  </a:cubicBezTo>
                  <a:cubicBezTo>
                    <a:pt x="1118" y="353"/>
                    <a:pt x="0" y="1289"/>
                    <a:pt x="144" y="2426"/>
                  </a:cubicBezTo>
                  <a:cubicBezTo>
                    <a:pt x="297" y="3601"/>
                    <a:pt x="1663" y="4662"/>
                    <a:pt x="1663" y="4662"/>
                  </a:cubicBezTo>
                  <a:lnTo>
                    <a:pt x="1959" y="4509"/>
                  </a:lnTo>
                  <a:cubicBezTo>
                    <a:pt x="1032" y="4050"/>
                    <a:pt x="621" y="2760"/>
                    <a:pt x="1118" y="1853"/>
                  </a:cubicBezTo>
                  <a:cubicBezTo>
                    <a:pt x="1567" y="1031"/>
                    <a:pt x="2571" y="639"/>
                    <a:pt x="3507" y="630"/>
                  </a:cubicBezTo>
                  <a:cubicBezTo>
                    <a:pt x="4444" y="630"/>
                    <a:pt x="5351" y="945"/>
                    <a:pt x="6087" y="1528"/>
                  </a:cubicBezTo>
                  <a:cubicBezTo>
                    <a:pt x="7090" y="2321"/>
                    <a:pt x="7654" y="3534"/>
                    <a:pt x="8227" y="4681"/>
                  </a:cubicBezTo>
                  <a:cubicBezTo>
                    <a:pt x="10272" y="8780"/>
                    <a:pt x="12785" y="12631"/>
                    <a:pt x="15719" y="16157"/>
                  </a:cubicBezTo>
                  <a:cubicBezTo>
                    <a:pt x="16368" y="16940"/>
                    <a:pt x="17037" y="17705"/>
                    <a:pt x="17515" y="18603"/>
                  </a:cubicBezTo>
                  <a:cubicBezTo>
                    <a:pt x="18002" y="19501"/>
                    <a:pt x="18270" y="20543"/>
                    <a:pt x="18050" y="21527"/>
                  </a:cubicBezTo>
                  <a:cubicBezTo>
                    <a:pt x="17830" y="22540"/>
                    <a:pt x="17133" y="23371"/>
                    <a:pt x="16684" y="24298"/>
                  </a:cubicBezTo>
                  <a:cubicBezTo>
                    <a:pt x="15671" y="26419"/>
                    <a:pt x="16063" y="29133"/>
                    <a:pt x="17639" y="30881"/>
                  </a:cubicBezTo>
                  <a:cubicBezTo>
                    <a:pt x="16760" y="29333"/>
                    <a:pt x="16464" y="27279"/>
                    <a:pt x="17486" y="25817"/>
                  </a:cubicBezTo>
                  <a:cubicBezTo>
                    <a:pt x="18184" y="24823"/>
                    <a:pt x="19369" y="24260"/>
                    <a:pt x="20114" y="23304"/>
                  </a:cubicBezTo>
                  <a:cubicBezTo>
                    <a:pt x="21423" y="21632"/>
                    <a:pt x="21089" y="19157"/>
                    <a:pt x="20105" y="17275"/>
                  </a:cubicBezTo>
                  <a:cubicBezTo>
                    <a:pt x="19130" y="15383"/>
                    <a:pt x="17611" y="13835"/>
                    <a:pt x="16540" y="11991"/>
                  </a:cubicBezTo>
                  <a:cubicBezTo>
                    <a:pt x="15403" y="10051"/>
                    <a:pt x="14792" y="7815"/>
                    <a:pt x="13492" y="5981"/>
                  </a:cubicBezTo>
                  <a:cubicBezTo>
                    <a:pt x="12002" y="3859"/>
                    <a:pt x="9708" y="2426"/>
                    <a:pt x="7387" y="1260"/>
                  </a:cubicBezTo>
                  <a:cubicBezTo>
                    <a:pt x="6082" y="608"/>
                    <a:pt x="4658" y="0"/>
                    <a:pt x="3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20;p51">
              <a:extLst>
                <a:ext uri="{FF2B5EF4-FFF2-40B4-BE49-F238E27FC236}">
                  <a16:creationId xmlns:a16="http://schemas.microsoft.com/office/drawing/2014/main" id="{1DE9C2E4-AF3A-4046-8B18-D861802D80FB}"/>
                </a:ext>
              </a:extLst>
            </p:cNvPr>
            <p:cNvSpPr/>
            <p:nvPr/>
          </p:nvSpPr>
          <p:spPr>
            <a:xfrm>
              <a:off x="2112578" y="1291507"/>
              <a:ext cx="724081" cy="657816"/>
            </a:xfrm>
            <a:custGeom>
              <a:avLst/>
              <a:gdLst/>
              <a:ahLst/>
              <a:cxnLst/>
              <a:rect l="l" t="t" r="r" b="b"/>
              <a:pathLst>
                <a:path w="12413" h="11277" extrusionOk="0">
                  <a:moveTo>
                    <a:pt x="3022" y="1"/>
                  </a:moveTo>
                  <a:cubicBezTo>
                    <a:pt x="1865" y="1"/>
                    <a:pt x="654" y="709"/>
                    <a:pt x="440" y="1836"/>
                  </a:cubicBezTo>
                  <a:cubicBezTo>
                    <a:pt x="440" y="1836"/>
                    <a:pt x="0" y="4062"/>
                    <a:pt x="2141" y="4206"/>
                  </a:cubicBezTo>
                  <a:cubicBezTo>
                    <a:pt x="3087" y="4272"/>
                    <a:pt x="4042" y="4139"/>
                    <a:pt x="4845" y="4645"/>
                  </a:cubicBezTo>
                  <a:cubicBezTo>
                    <a:pt x="5638" y="5142"/>
                    <a:pt x="6278" y="5868"/>
                    <a:pt x="6899" y="6585"/>
                  </a:cubicBezTo>
                  <a:cubicBezTo>
                    <a:pt x="7730" y="7531"/>
                    <a:pt x="8590" y="8458"/>
                    <a:pt x="9469" y="9375"/>
                  </a:cubicBezTo>
                  <a:cubicBezTo>
                    <a:pt x="10291" y="10235"/>
                    <a:pt x="11228" y="11124"/>
                    <a:pt x="12412" y="11276"/>
                  </a:cubicBezTo>
                  <a:cubicBezTo>
                    <a:pt x="10521" y="8849"/>
                    <a:pt x="9852" y="5648"/>
                    <a:pt x="7950" y="3240"/>
                  </a:cubicBezTo>
                  <a:cubicBezTo>
                    <a:pt x="7501" y="2677"/>
                    <a:pt x="7014" y="2161"/>
                    <a:pt x="6479" y="1683"/>
                  </a:cubicBezTo>
                  <a:cubicBezTo>
                    <a:pt x="5561" y="861"/>
                    <a:pt x="4491" y="116"/>
                    <a:pt x="3259" y="11"/>
                  </a:cubicBezTo>
                  <a:cubicBezTo>
                    <a:pt x="3180" y="4"/>
                    <a:pt x="3101" y="1"/>
                    <a:pt x="3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21;p51">
              <a:extLst>
                <a:ext uri="{FF2B5EF4-FFF2-40B4-BE49-F238E27FC236}">
                  <a16:creationId xmlns:a16="http://schemas.microsoft.com/office/drawing/2014/main" id="{FBCB78F4-E45C-430E-B611-B4C75A56EAC3}"/>
                </a:ext>
              </a:extLst>
            </p:cNvPr>
            <p:cNvSpPr/>
            <p:nvPr/>
          </p:nvSpPr>
          <p:spPr>
            <a:xfrm>
              <a:off x="2616452" y="1765338"/>
              <a:ext cx="572475" cy="1777508"/>
            </a:xfrm>
            <a:custGeom>
              <a:avLst/>
              <a:gdLst/>
              <a:ahLst/>
              <a:cxnLst/>
              <a:rect l="l" t="t" r="r" b="b"/>
              <a:pathLst>
                <a:path w="9814" h="30472" extrusionOk="0">
                  <a:moveTo>
                    <a:pt x="707" y="0"/>
                  </a:moveTo>
                  <a:cubicBezTo>
                    <a:pt x="0" y="1911"/>
                    <a:pt x="210" y="4032"/>
                    <a:pt x="1261" y="5772"/>
                  </a:cubicBezTo>
                  <a:cubicBezTo>
                    <a:pt x="1978" y="6937"/>
                    <a:pt x="3048" y="7845"/>
                    <a:pt x="3832" y="8963"/>
                  </a:cubicBezTo>
                  <a:cubicBezTo>
                    <a:pt x="4348" y="9680"/>
                    <a:pt x="4740" y="10473"/>
                    <a:pt x="4998" y="11323"/>
                  </a:cubicBezTo>
                  <a:cubicBezTo>
                    <a:pt x="5198" y="11992"/>
                    <a:pt x="5322" y="12699"/>
                    <a:pt x="5189" y="13397"/>
                  </a:cubicBezTo>
                  <a:cubicBezTo>
                    <a:pt x="5055" y="14113"/>
                    <a:pt x="4663" y="14744"/>
                    <a:pt x="4329" y="15394"/>
                  </a:cubicBezTo>
                  <a:cubicBezTo>
                    <a:pt x="3880" y="16244"/>
                    <a:pt x="3497" y="17152"/>
                    <a:pt x="3392" y="18107"/>
                  </a:cubicBezTo>
                  <a:cubicBezTo>
                    <a:pt x="3287" y="19072"/>
                    <a:pt x="3469" y="20085"/>
                    <a:pt x="4052" y="20859"/>
                  </a:cubicBezTo>
                  <a:cubicBezTo>
                    <a:pt x="4510" y="21461"/>
                    <a:pt x="5179" y="21872"/>
                    <a:pt x="5752" y="22369"/>
                  </a:cubicBezTo>
                  <a:cubicBezTo>
                    <a:pt x="6326" y="22866"/>
                    <a:pt x="6842" y="23544"/>
                    <a:pt x="6813" y="24309"/>
                  </a:cubicBezTo>
                  <a:cubicBezTo>
                    <a:pt x="6775" y="24691"/>
                    <a:pt x="6660" y="25063"/>
                    <a:pt x="6450" y="25388"/>
                  </a:cubicBezTo>
                  <a:cubicBezTo>
                    <a:pt x="6087" y="26038"/>
                    <a:pt x="5600" y="26602"/>
                    <a:pt x="5007" y="27051"/>
                  </a:cubicBezTo>
                  <a:cubicBezTo>
                    <a:pt x="4386" y="27519"/>
                    <a:pt x="3669" y="27854"/>
                    <a:pt x="3106" y="28389"/>
                  </a:cubicBezTo>
                  <a:cubicBezTo>
                    <a:pt x="2551" y="28924"/>
                    <a:pt x="2169" y="29755"/>
                    <a:pt x="2465" y="30472"/>
                  </a:cubicBezTo>
                  <a:cubicBezTo>
                    <a:pt x="2571" y="29832"/>
                    <a:pt x="3029" y="29306"/>
                    <a:pt x="3574" y="28952"/>
                  </a:cubicBezTo>
                  <a:cubicBezTo>
                    <a:pt x="4109" y="28599"/>
                    <a:pt x="4730" y="28398"/>
                    <a:pt x="5342" y="28188"/>
                  </a:cubicBezTo>
                  <a:cubicBezTo>
                    <a:pt x="6182" y="27892"/>
                    <a:pt x="7023" y="27567"/>
                    <a:pt x="7749" y="27051"/>
                  </a:cubicBezTo>
                  <a:cubicBezTo>
                    <a:pt x="8476" y="26525"/>
                    <a:pt x="9078" y="25790"/>
                    <a:pt x="9259" y="24911"/>
                  </a:cubicBezTo>
                  <a:cubicBezTo>
                    <a:pt x="9546" y="23602"/>
                    <a:pt x="8867" y="22312"/>
                    <a:pt x="8409" y="21050"/>
                  </a:cubicBezTo>
                  <a:cubicBezTo>
                    <a:pt x="7845" y="19531"/>
                    <a:pt x="7587" y="17821"/>
                    <a:pt x="8122" y="16282"/>
                  </a:cubicBezTo>
                  <a:cubicBezTo>
                    <a:pt x="8437" y="15375"/>
                    <a:pt x="9011" y="14562"/>
                    <a:pt x="9317" y="13655"/>
                  </a:cubicBezTo>
                  <a:cubicBezTo>
                    <a:pt x="9813" y="12164"/>
                    <a:pt x="9536" y="10444"/>
                    <a:pt x="8648" y="9145"/>
                  </a:cubicBezTo>
                  <a:cubicBezTo>
                    <a:pt x="7835" y="7950"/>
                    <a:pt x="6584" y="7138"/>
                    <a:pt x="5600" y="6077"/>
                  </a:cubicBezTo>
                  <a:cubicBezTo>
                    <a:pt x="4281" y="4644"/>
                    <a:pt x="3469" y="2809"/>
                    <a:pt x="3297" y="870"/>
                  </a:cubicBezTo>
                  <a:lnTo>
                    <a:pt x="7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22;p51">
              <a:extLst>
                <a:ext uri="{FF2B5EF4-FFF2-40B4-BE49-F238E27FC236}">
                  <a16:creationId xmlns:a16="http://schemas.microsoft.com/office/drawing/2014/main" id="{54404A79-E23D-438E-8A7A-1CD8D1B73B55}"/>
                </a:ext>
              </a:extLst>
            </p:cNvPr>
            <p:cNvSpPr/>
            <p:nvPr/>
          </p:nvSpPr>
          <p:spPr>
            <a:xfrm>
              <a:off x="2626485" y="2828788"/>
              <a:ext cx="365103" cy="1027294"/>
            </a:xfrm>
            <a:custGeom>
              <a:avLst/>
              <a:gdLst/>
              <a:ahLst/>
              <a:cxnLst/>
              <a:rect l="l" t="t" r="r" b="b"/>
              <a:pathLst>
                <a:path w="6259" h="17611" extrusionOk="0">
                  <a:moveTo>
                    <a:pt x="2064" y="1"/>
                  </a:moveTo>
                  <a:cubicBezTo>
                    <a:pt x="1433" y="1482"/>
                    <a:pt x="688" y="2915"/>
                    <a:pt x="344" y="4482"/>
                  </a:cubicBezTo>
                  <a:cubicBezTo>
                    <a:pt x="0" y="6049"/>
                    <a:pt x="105" y="7817"/>
                    <a:pt x="1089" y="9088"/>
                  </a:cubicBezTo>
                  <a:cubicBezTo>
                    <a:pt x="1443" y="9546"/>
                    <a:pt x="1892" y="9928"/>
                    <a:pt x="2284" y="10368"/>
                  </a:cubicBezTo>
                  <a:cubicBezTo>
                    <a:pt x="4004" y="12336"/>
                    <a:pt x="4080" y="15556"/>
                    <a:pt x="2446" y="17611"/>
                  </a:cubicBezTo>
                  <a:cubicBezTo>
                    <a:pt x="3975" y="17076"/>
                    <a:pt x="5246" y="15833"/>
                    <a:pt x="5752" y="14305"/>
                  </a:cubicBezTo>
                  <a:cubicBezTo>
                    <a:pt x="6259" y="12766"/>
                    <a:pt x="5953" y="10979"/>
                    <a:pt x="4902" y="9756"/>
                  </a:cubicBezTo>
                  <a:cubicBezTo>
                    <a:pt x="4472" y="9250"/>
                    <a:pt x="3927" y="8839"/>
                    <a:pt x="3526" y="8314"/>
                  </a:cubicBezTo>
                  <a:cubicBezTo>
                    <a:pt x="2934" y="7511"/>
                    <a:pt x="2695" y="6489"/>
                    <a:pt x="2571" y="5495"/>
                  </a:cubicBezTo>
                  <a:cubicBezTo>
                    <a:pt x="2341" y="3670"/>
                    <a:pt x="2408" y="1816"/>
                    <a:pt x="2781" y="20"/>
                  </a:cubicBezTo>
                  <a:lnTo>
                    <a:pt x="20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23;p51">
              <a:extLst>
                <a:ext uri="{FF2B5EF4-FFF2-40B4-BE49-F238E27FC236}">
                  <a16:creationId xmlns:a16="http://schemas.microsoft.com/office/drawing/2014/main" id="{770EE9D3-6797-4816-A11F-5436003B0668}"/>
                </a:ext>
              </a:extLst>
            </p:cNvPr>
            <p:cNvSpPr/>
            <p:nvPr/>
          </p:nvSpPr>
          <p:spPr>
            <a:xfrm>
              <a:off x="2965920" y="2623110"/>
              <a:ext cx="408036" cy="449335"/>
            </a:xfrm>
            <a:custGeom>
              <a:avLst/>
              <a:gdLst/>
              <a:ahLst/>
              <a:cxnLst/>
              <a:rect l="l" t="t" r="r" b="b"/>
              <a:pathLst>
                <a:path w="6995" h="7703" extrusionOk="0">
                  <a:moveTo>
                    <a:pt x="2676" y="1"/>
                  </a:moveTo>
                  <a:lnTo>
                    <a:pt x="2676" y="1"/>
                  </a:lnTo>
                  <a:cubicBezTo>
                    <a:pt x="2676" y="1"/>
                    <a:pt x="0" y="364"/>
                    <a:pt x="488" y="3775"/>
                  </a:cubicBezTo>
                  <a:cubicBezTo>
                    <a:pt x="741" y="5581"/>
                    <a:pt x="1332" y="5941"/>
                    <a:pt x="1894" y="5941"/>
                  </a:cubicBezTo>
                  <a:cubicBezTo>
                    <a:pt x="2266" y="5941"/>
                    <a:pt x="2626" y="5783"/>
                    <a:pt x="2868" y="5783"/>
                  </a:cubicBezTo>
                  <a:cubicBezTo>
                    <a:pt x="2949" y="5783"/>
                    <a:pt x="3017" y="5801"/>
                    <a:pt x="3068" y="5848"/>
                  </a:cubicBezTo>
                  <a:cubicBezTo>
                    <a:pt x="3545" y="6298"/>
                    <a:pt x="4243" y="6393"/>
                    <a:pt x="4883" y="6565"/>
                  </a:cubicBezTo>
                  <a:cubicBezTo>
                    <a:pt x="5523" y="6728"/>
                    <a:pt x="6211" y="7062"/>
                    <a:pt x="6383" y="7702"/>
                  </a:cubicBezTo>
                  <a:cubicBezTo>
                    <a:pt x="6718" y="7454"/>
                    <a:pt x="6928" y="7072"/>
                    <a:pt x="6957" y="6661"/>
                  </a:cubicBezTo>
                  <a:cubicBezTo>
                    <a:pt x="6995" y="6250"/>
                    <a:pt x="6918" y="5839"/>
                    <a:pt x="6746" y="5466"/>
                  </a:cubicBezTo>
                  <a:cubicBezTo>
                    <a:pt x="6546" y="4988"/>
                    <a:pt x="6230" y="4530"/>
                    <a:pt x="5762" y="4281"/>
                  </a:cubicBezTo>
                  <a:cubicBezTo>
                    <a:pt x="4816" y="3785"/>
                    <a:pt x="3526" y="4281"/>
                    <a:pt x="2657" y="3660"/>
                  </a:cubicBezTo>
                  <a:cubicBezTo>
                    <a:pt x="2179" y="3297"/>
                    <a:pt x="1844" y="2638"/>
                    <a:pt x="2016" y="2065"/>
                  </a:cubicBezTo>
                  <a:cubicBezTo>
                    <a:pt x="2150" y="1596"/>
                    <a:pt x="2676" y="1"/>
                    <a:pt x="2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24;p51">
              <a:extLst>
                <a:ext uri="{FF2B5EF4-FFF2-40B4-BE49-F238E27FC236}">
                  <a16:creationId xmlns:a16="http://schemas.microsoft.com/office/drawing/2014/main" id="{6D5A36C4-6AE2-4272-8459-490C8EEBCCF5}"/>
                </a:ext>
              </a:extLst>
            </p:cNvPr>
            <p:cNvSpPr/>
            <p:nvPr/>
          </p:nvSpPr>
          <p:spPr>
            <a:xfrm>
              <a:off x="3038951" y="2787548"/>
              <a:ext cx="348420" cy="683949"/>
            </a:xfrm>
            <a:custGeom>
              <a:avLst/>
              <a:gdLst/>
              <a:ahLst/>
              <a:cxnLst/>
              <a:rect l="l" t="t" r="r" b="b"/>
              <a:pathLst>
                <a:path w="5973" h="11725" extrusionOk="0">
                  <a:moveTo>
                    <a:pt x="0" y="0"/>
                  </a:moveTo>
                  <a:lnTo>
                    <a:pt x="1386" y="4950"/>
                  </a:lnTo>
                  <a:cubicBezTo>
                    <a:pt x="1481" y="6422"/>
                    <a:pt x="2160" y="7797"/>
                    <a:pt x="3268" y="8763"/>
                  </a:cubicBezTo>
                  <a:cubicBezTo>
                    <a:pt x="3736" y="9164"/>
                    <a:pt x="4309" y="9556"/>
                    <a:pt x="4424" y="10158"/>
                  </a:cubicBezTo>
                  <a:cubicBezTo>
                    <a:pt x="4529" y="10712"/>
                    <a:pt x="4214" y="11247"/>
                    <a:pt x="3899" y="11725"/>
                  </a:cubicBezTo>
                  <a:cubicBezTo>
                    <a:pt x="4902" y="10712"/>
                    <a:pt x="5695" y="9422"/>
                    <a:pt x="5829" y="7998"/>
                  </a:cubicBezTo>
                  <a:cubicBezTo>
                    <a:pt x="5972" y="6584"/>
                    <a:pt x="5370" y="5046"/>
                    <a:pt x="4147" y="4319"/>
                  </a:cubicBezTo>
                  <a:cubicBezTo>
                    <a:pt x="3516" y="3956"/>
                    <a:pt x="2781" y="3803"/>
                    <a:pt x="2188" y="3383"/>
                  </a:cubicBezTo>
                  <a:cubicBezTo>
                    <a:pt x="1548" y="2915"/>
                    <a:pt x="1166" y="2179"/>
                    <a:pt x="812" y="14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25;p51">
              <a:extLst>
                <a:ext uri="{FF2B5EF4-FFF2-40B4-BE49-F238E27FC236}">
                  <a16:creationId xmlns:a16="http://schemas.microsoft.com/office/drawing/2014/main" id="{F54E2944-E3D6-43BB-A728-51BF0BB2D18A}"/>
                </a:ext>
              </a:extLst>
            </p:cNvPr>
            <p:cNvSpPr/>
            <p:nvPr/>
          </p:nvSpPr>
          <p:spPr>
            <a:xfrm>
              <a:off x="2759132" y="2781423"/>
              <a:ext cx="553517" cy="888054"/>
            </a:xfrm>
            <a:custGeom>
              <a:avLst/>
              <a:gdLst/>
              <a:ahLst/>
              <a:cxnLst/>
              <a:rect l="l" t="t" r="r" b="b"/>
              <a:pathLst>
                <a:path w="9489" h="15224" extrusionOk="0">
                  <a:moveTo>
                    <a:pt x="1634" y="0"/>
                  </a:moveTo>
                  <a:lnTo>
                    <a:pt x="1520" y="879"/>
                  </a:lnTo>
                  <a:cubicBezTo>
                    <a:pt x="765" y="2638"/>
                    <a:pt x="0" y="4491"/>
                    <a:pt x="191" y="6402"/>
                  </a:cubicBezTo>
                  <a:cubicBezTo>
                    <a:pt x="277" y="7320"/>
                    <a:pt x="583" y="8199"/>
                    <a:pt x="1080" y="8973"/>
                  </a:cubicBezTo>
                  <a:cubicBezTo>
                    <a:pt x="1739" y="9995"/>
                    <a:pt x="2714" y="10788"/>
                    <a:pt x="3392" y="11801"/>
                  </a:cubicBezTo>
                  <a:cubicBezTo>
                    <a:pt x="4071" y="12814"/>
                    <a:pt x="4405" y="14228"/>
                    <a:pt x="3698" y="15212"/>
                  </a:cubicBezTo>
                  <a:cubicBezTo>
                    <a:pt x="3754" y="15220"/>
                    <a:pt x="3809" y="15224"/>
                    <a:pt x="3865" y="15224"/>
                  </a:cubicBezTo>
                  <a:cubicBezTo>
                    <a:pt x="4481" y="15224"/>
                    <a:pt x="5051" y="14750"/>
                    <a:pt x="5323" y="14180"/>
                  </a:cubicBezTo>
                  <a:cubicBezTo>
                    <a:pt x="5609" y="13559"/>
                    <a:pt x="5619" y="12852"/>
                    <a:pt x="5609" y="12164"/>
                  </a:cubicBezTo>
                  <a:lnTo>
                    <a:pt x="5609" y="12164"/>
                  </a:lnTo>
                  <a:cubicBezTo>
                    <a:pt x="5963" y="12613"/>
                    <a:pt x="6030" y="13215"/>
                    <a:pt x="5781" y="13731"/>
                  </a:cubicBezTo>
                  <a:cubicBezTo>
                    <a:pt x="7033" y="13550"/>
                    <a:pt x="8428" y="13273"/>
                    <a:pt x="9145" y="12241"/>
                  </a:cubicBezTo>
                  <a:cubicBezTo>
                    <a:pt x="9355" y="11944"/>
                    <a:pt x="9489" y="11572"/>
                    <a:pt x="9422" y="11218"/>
                  </a:cubicBezTo>
                  <a:cubicBezTo>
                    <a:pt x="9364" y="10989"/>
                    <a:pt x="9250" y="10769"/>
                    <a:pt x="9097" y="10578"/>
                  </a:cubicBezTo>
                  <a:cubicBezTo>
                    <a:pt x="8065" y="9135"/>
                    <a:pt x="6603" y="8074"/>
                    <a:pt x="5246" y="6937"/>
                  </a:cubicBezTo>
                  <a:cubicBezTo>
                    <a:pt x="3889" y="5791"/>
                    <a:pt x="2571" y="4472"/>
                    <a:pt x="2007" y="2790"/>
                  </a:cubicBezTo>
                  <a:cubicBezTo>
                    <a:pt x="1711" y="1892"/>
                    <a:pt x="1644" y="946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26;p51">
              <a:extLst>
                <a:ext uri="{FF2B5EF4-FFF2-40B4-BE49-F238E27FC236}">
                  <a16:creationId xmlns:a16="http://schemas.microsoft.com/office/drawing/2014/main" id="{8961BE0C-1554-42C0-ACB4-0814590E43D9}"/>
                </a:ext>
              </a:extLst>
            </p:cNvPr>
            <p:cNvSpPr/>
            <p:nvPr/>
          </p:nvSpPr>
          <p:spPr>
            <a:xfrm>
              <a:off x="1022875" y="1374572"/>
              <a:ext cx="999994" cy="1754700"/>
            </a:xfrm>
            <a:custGeom>
              <a:avLst/>
              <a:gdLst/>
              <a:ahLst/>
              <a:cxnLst/>
              <a:rect l="l" t="t" r="r" b="b"/>
              <a:pathLst>
                <a:path w="17143" h="30081" extrusionOk="0">
                  <a:moveTo>
                    <a:pt x="16818" y="1"/>
                  </a:moveTo>
                  <a:cubicBezTo>
                    <a:pt x="15585" y="488"/>
                    <a:pt x="14592" y="1463"/>
                    <a:pt x="13837" y="2552"/>
                  </a:cubicBezTo>
                  <a:cubicBezTo>
                    <a:pt x="13091" y="3651"/>
                    <a:pt x="12575" y="4884"/>
                    <a:pt x="12059" y="6107"/>
                  </a:cubicBezTo>
                  <a:cubicBezTo>
                    <a:pt x="11180" y="8190"/>
                    <a:pt x="10292" y="10282"/>
                    <a:pt x="9413" y="12365"/>
                  </a:cubicBezTo>
                  <a:cubicBezTo>
                    <a:pt x="8686" y="14095"/>
                    <a:pt x="7951" y="15824"/>
                    <a:pt x="6995" y="17439"/>
                  </a:cubicBezTo>
                  <a:cubicBezTo>
                    <a:pt x="6575" y="18175"/>
                    <a:pt x="6068" y="18863"/>
                    <a:pt x="5504" y="19494"/>
                  </a:cubicBezTo>
                  <a:cubicBezTo>
                    <a:pt x="4434" y="20640"/>
                    <a:pt x="3077" y="21472"/>
                    <a:pt x="1979" y="22580"/>
                  </a:cubicBezTo>
                  <a:cubicBezTo>
                    <a:pt x="870" y="23688"/>
                    <a:pt x="1" y="25227"/>
                    <a:pt x="316" y="26765"/>
                  </a:cubicBezTo>
                  <a:cubicBezTo>
                    <a:pt x="660" y="28409"/>
                    <a:pt x="2246" y="29498"/>
                    <a:pt x="3823" y="30081"/>
                  </a:cubicBezTo>
                  <a:cubicBezTo>
                    <a:pt x="2915" y="29546"/>
                    <a:pt x="2198" y="28476"/>
                    <a:pt x="2475" y="27453"/>
                  </a:cubicBezTo>
                  <a:cubicBezTo>
                    <a:pt x="2733" y="23660"/>
                    <a:pt x="8686" y="21959"/>
                    <a:pt x="9355" y="19809"/>
                  </a:cubicBezTo>
                  <a:cubicBezTo>
                    <a:pt x="10015" y="17659"/>
                    <a:pt x="10196" y="15394"/>
                    <a:pt x="10674" y="13187"/>
                  </a:cubicBezTo>
                  <a:cubicBezTo>
                    <a:pt x="11352" y="10053"/>
                    <a:pt x="12614" y="7072"/>
                    <a:pt x="14095" y="4224"/>
                  </a:cubicBezTo>
                  <a:cubicBezTo>
                    <a:pt x="14400" y="3632"/>
                    <a:pt x="14735" y="3020"/>
                    <a:pt x="15260" y="2590"/>
                  </a:cubicBezTo>
                  <a:cubicBezTo>
                    <a:pt x="15610" y="2299"/>
                    <a:pt x="16070" y="2108"/>
                    <a:pt x="16521" y="2108"/>
                  </a:cubicBezTo>
                  <a:cubicBezTo>
                    <a:pt x="16734" y="2108"/>
                    <a:pt x="16946" y="2151"/>
                    <a:pt x="17143" y="2246"/>
                  </a:cubicBezTo>
                  <a:lnTo>
                    <a:pt x="168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27;p51">
              <a:extLst>
                <a:ext uri="{FF2B5EF4-FFF2-40B4-BE49-F238E27FC236}">
                  <a16:creationId xmlns:a16="http://schemas.microsoft.com/office/drawing/2014/main" id="{0EABFB4E-3AC6-4234-BC12-13A36567D1BD}"/>
                </a:ext>
              </a:extLst>
            </p:cNvPr>
            <p:cNvSpPr/>
            <p:nvPr/>
          </p:nvSpPr>
          <p:spPr>
            <a:xfrm>
              <a:off x="1569097" y="1489719"/>
              <a:ext cx="568042" cy="2011363"/>
            </a:xfrm>
            <a:custGeom>
              <a:avLst/>
              <a:gdLst/>
              <a:ahLst/>
              <a:cxnLst/>
              <a:rect l="l" t="t" r="r" b="b"/>
              <a:pathLst>
                <a:path w="9738" h="34481" extrusionOk="0">
                  <a:moveTo>
                    <a:pt x="7542" y="1"/>
                  </a:moveTo>
                  <a:cubicBezTo>
                    <a:pt x="6648" y="1"/>
                    <a:pt x="5952" y="929"/>
                    <a:pt x="5505" y="1754"/>
                  </a:cubicBezTo>
                  <a:cubicBezTo>
                    <a:pt x="2992" y="6378"/>
                    <a:pt x="1272" y="11385"/>
                    <a:pt x="402" y="16574"/>
                  </a:cubicBezTo>
                  <a:cubicBezTo>
                    <a:pt x="163" y="17978"/>
                    <a:pt x="1" y="19459"/>
                    <a:pt x="507" y="20778"/>
                  </a:cubicBezTo>
                  <a:cubicBezTo>
                    <a:pt x="1014" y="22106"/>
                    <a:pt x="2141" y="23157"/>
                    <a:pt x="2418" y="24533"/>
                  </a:cubicBezTo>
                  <a:cubicBezTo>
                    <a:pt x="2657" y="25728"/>
                    <a:pt x="2227" y="26951"/>
                    <a:pt x="2113" y="28164"/>
                  </a:cubicBezTo>
                  <a:cubicBezTo>
                    <a:pt x="2027" y="29062"/>
                    <a:pt x="2122" y="29960"/>
                    <a:pt x="2390" y="30820"/>
                  </a:cubicBezTo>
                  <a:cubicBezTo>
                    <a:pt x="2552" y="31336"/>
                    <a:pt x="2781" y="31843"/>
                    <a:pt x="2781" y="32378"/>
                  </a:cubicBezTo>
                  <a:cubicBezTo>
                    <a:pt x="2790" y="32892"/>
                    <a:pt x="2220" y="34283"/>
                    <a:pt x="1835" y="34462"/>
                  </a:cubicBezTo>
                  <a:lnTo>
                    <a:pt x="1835" y="34462"/>
                  </a:lnTo>
                  <a:cubicBezTo>
                    <a:pt x="3637" y="33948"/>
                    <a:pt x="5022" y="32489"/>
                    <a:pt x="5428" y="30658"/>
                  </a:cubicBezTo>
                  <a:cubicBezTo>
                    <a:pt x="5600" y="29855"/>
                    <a:pt x="5562" y="29034"/>
                    <a:pt x="5533" y="28212"/>
                  </a:cubicBezTo>
                  <a:cubicBezTo>
                    <a:pt x="5457" y="26339"/>
                    <a:pt x="5371" y="24409"/>
                    <a:pt x="4626" y="22689"/>
                  </a:cubicBezTo>
                  <a:cubicBezTo>
                    <a:pt x="3756" y="20711"/>
                    <a:pt x="2046" y="19068"/>
                    <a:pt x="1730" y="16937"/>
                  </a:cubicBezTo>
                  <a:cubicBezTo>
                    <a:pt x="1558" y="15809"/>
                    <a:pt x="1807" y="14663"/>
                    <a:pt x="2113" y="13564"/>
                  </a:cubicBezTo>
                  <a:cubicBezTo>
                    <a:pt x="2447" y="12388"/>
                    <a:pt x="2848" y="11232"/>
                    <a:pt x="3259" y="10076"/>
                  </a:cubicBezTo>
                  <a:cubicBezTo>
                    <a:pt x="4024" y="7907"/>
                    <a:pt x="4798" y="5700"/>
                    <a:pt x="6145" y="3827"/>
                  </a:cubicBezTo>
                  <a:cubicBezTo>
                    <a:pt x="6355" y="3531"/>
                    <a:pt x="6594" y="3235"/>
                    <a:pt x="6928" y="3110"/>
                  </a:cubicBezTo>
                  <a:cubicBezTo>
                    <a:pt x="7205" y="3005"/>
                    <a:pt x="7521" y="3034"/>
                    <a:pt x="7807" y="2996"/>
                  </a:cubicBezTo>
                  <a:cubicBezTo>
                    <a:pt x="8495" y="2891"/>
                    <a:pt x="9078" y="2461"/>
                    <a:pt x="9375" y="1830"/>
                  </a:cubicBezTo>
                  <a:cubicBezTo>
                    <a:pt x="9375" y="1830"/>
                    <a:pt x="9738" y="1352"/>
                    <a:pt x="9575" y="1075"/>
                  </a:cubicBezTo>
                  <a:cubicBezTo>
                    <a:pt x="9422" y="788"/>
                    <a:pt x="7788" y="24"/>
                    <a:pt x="7788" y="24"/>
                  </a:cubicBezTo>
                  <a:cubicBezTo>
                    <a:pt x="7705" y="8"/>
                    <a:pt x="7623" y="1"/>
                    <a:pt x="7542" y="1"/>
                  </a:cubicBezTo>
                  <a:close/>
                  <a:moveTo>
                    <a:pt x="1835" y="34462"/>
                  </a:moveTo>
                  <a:cubicBezTo>
                    <a:pt x="1813" y="34468"/>
                    <a:pt x="1791" y="34474"/>
                    <a:pt x="1769" y="34480"/>
                  </a:cubicBezTo>
                  <a:cubicBezTo>
                    <a:pt x="1790" y="34478"/>
                    <a:pt x="1812" y="34472"/>
                    <a:pt x="1835" y="344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28;p51">
              <a:extLst>
                <a:ext uri="{FF2B5EF4-FFF2-40B4-BE49-F238E27FC236}">
                  <a16:creationId xmlns:a16="http://schemas.microsoft.com/office/drawing/2014/main" id="{71115E99-3CE1-4690-ABB6-2DDDC3AD2E7A}"/>
                </a:ext>
              </a:extLst>
            </p:cNvPr>
            <p:cNvSpPr/>
            <p:nvPr/>
          </p:nvSpPr>
          <p:spPr>
            <a:xfrm>
              <a:off x="1142748" y="2344983"/>
              <a:ext cx="624274" cy="1091401"/>
            </a:xfrm>
            <a:custGeom>
              <a:avLst/>
              <a:gdLst/>
              <a:ahLst/>
              <a:cxnLst/>
              <a:rect l="l" t="t" r="r" b="b"/>
              <a:pathLst>
                <a:path w="10702" h="18710" extrusionOk="0">
                  <a:moveTo>
                    <a:pt x="8084" y="1"/>
                  </a:moveTo>
                  <a:cubicBezTo>
                    <a:pt x="7893" y="2007"/>
                    <a:pt x="7023" y="3890"/>
                    <a:pt x="5628" y="5352"/>
                  </a:cubicBezTo>
                  <a:cubicBezTo>
                    <a:pt x="4434" y="6575"/>
                    <a:pt x="2905" y="7444"/>
                    <a:pt x="1806" y="8744"/>
                  </a:cubicBezTo>
                  <a:cubicBezTo>
                    <a:pt x="602" y="10167"/>
                    <a:pt x="0" y="12002"/>
                    <a:pt x="115" y="13856"/>
                  </a:cubicBezTo>
                  <a:cubicBezTo>
                    <a:pt x="239" y="15700"/>
                    <a:pt x="1204" y="17477"/>
                    <a:pt x="2570" y="18710"/>
                  </a:cubicBezTo>
                  <a:cubicBezTo>
                    <a:pt x="2991" y="17754"/>
                    <a:pt x="4128" y="17592"/>
                    <a:pt x="5131" y="17324"/>
                  </a:cubicBezTo>
                  <a:cubicBezTo>
                    <a:pt x="8562" y="16416"/>
                    <a:pt x="10702" y="13005"/>
                    <a:pt x="10033" y="9527"/>
                  </a:cubicBezTo>
                  <a:lnTo>
                    <a:pt x="8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29;p51">
              <a:extLst>
                <a:ext uri="{FF2B5EF4-FFF2-40B4-BE49-F238E27FC236}">
                  <a16:creationId xmlns:a16="http://schemas.microsoft.com/office/drawing/2014/main" id="{2C1C5CB5-CB1E-4700-B717-9927452C12BA}"/>
                </a:ext>
              </a:extLst>
            </p:cNvPr>
            <p:cNvSpPr/>
            <p:nvPr/>
          </p:nvSpPr>
          <p:spPr>
            <a:xfrm>
              <a:off x="2690008" y="1816029"/>
              <a:ext cx="508368" cy="1737959"/>
            </a:xfrm>
            <a:custGeom>
              <a:avLst/>
              <a:gdLst/>
              <a:ahLst/>
              <a:cxnLst/>
              <a:rect l="l" t="t" r="r" b="b"/>
              <a:pathLst>
                <a:path w="8715" h="29794" extrusionOk="0">
                  <a:moveTo>
                    <a:pt x="2036" y="1"/>
                  </a:moveTo>
                  <a:lnTo>
                    <a:pt x="2036" y="1"/>
                  </a:lnTo>
                  <a:cubicBezTo>
                    <a:pt x="2045" y="1530"/>
                    <a:pt x="2485" y="3030"/>
                    <a:pt x="3307" y="4329"/>
                  </a:cubicBezTo>
                  <a:cubicBezTo>
                    <a:pt x="3717" y="4979"/>
                    <a:pt x="4214" y="5571"/>
                    <a:pt x="4778" y="6106"/>
                  </a:cubicBezTo>
                  <a:cubicBezTo>
                    <a:pt x="5323" y="6632"/>
                    <a:pt x="5886" y="7110"/>
                    <a:pt x="6374" y="7635"/>
                  </a:cubicBezTo>
                  <a:cubicBezTo>
                    <a:pt x="6871" y="8132"/>
                    <a:pt x="7272" y="8715"/>
                    <a:pt x="7549" y="9355"/>
                  </a:cubicBezTo>
                  <a:cubicBezTo>
                    <a:pt x="7817" y="10005"/>
                    <a:pt x="7941" y="10693"/>
                    <a:pt x="7922" y="11391"/>
                  </a:cubicBezTo>
                  <a:cubicBezTo>
                    <a:pt x="7912" y="11735"/>
                    <a:pt x="7874" y="12078"/>
                    <a:pt x="7788" y="12413"/>
                  </a:cubicBezTo>
                  <a:cubicBezTo>
                    <a:pt x="7692" y="12747"/>
                    <a:pt x="7568" y="13082"/>
                    <a:pt x="7415" y="13397"/>
                  </a:cubicBezTo>
                  <a:cubicBezTo>
                    <a:pt x="7262" y="13722"/>
                    <a:pt x="7090" y="14047"/>
                    <a:pt x="6928" y="14400"/>
                  </a:cubicBezTo>
                  <a:cubicBezTo>
                    <a:pt x="6746" y="14744"/>
                    <a:pt x="6603" y="15107"/>
                    <a:pt x="6488" y="15490"/>
                  </a:cubicBezTo>
                  <a:cubicBezTo>
                    <a:pt x="6278" y="16245"/>
                    <a:pt x="6221" y="17038"/>
                    <a:pt x="6307" y="17831"/>
                  </a:cubicBezTo>
                  <a:cubicBezTo>
                    <a:pt x="6393" y="18595"/>
                    <a:pt x="6574" y="19340"/>
                    <a:pt x="6842" y="20067"/>
                  </a:cubicBezTo>
                  <a:cubicBezTo>
                    <a:pt x="7110" y="20783"/>
                    <a:pt x="7434" y="21452"/>
                    <a:pt x="7664" y="22140"/>
                  </a:cubicBezTo>
                  <a:cubicBezTo>
                    <a:pt x="7884" y="22828"/>
                    <a:pt x="7989" y="23564"/>
                    <a:pt x="7798" y="24242"/>
                  </a:cubicBezTo>
                  <a:cubicBezTo>
                    <a:pt x="7597" y="24930"/>
                    <a:pt x="7129" y="25523"/>
                    <a:pt x="6574" y="25981"/>
                  </a:cubicBezTo>
                  <a:cubicBezTo>
                    <a:pt x="5982" y="26421"/>
                    <a:pt x="5332" y="26774"/>
                    <a:pt x="4635" y="27023"/>
                  </a:cubicBezTo>
                  <a:cubicBezTo>
                    <a:pt x="4291" y="27157"/>
                    <a:pt x="3937" y="27281"/>
                    <a:pt x="3584" y="27415"/>
                  </a:cubicBezTo>
                  <a:cubicBezTo>
                    <a:pt x="3230" y="27539"/>
                    <a:pt x="2886" y="27692"/>
                    <a:pt x="2552" y="27864"/>
                  </a:cubicBezTo>
                  <a:cubicBezTo>
                    <a:pt x="2217" y="28045"/>
                    <a:pt x="1921" y="28284"/>
                    <a:pt x="1663" y="28561"/>
                  </a:cubicBezTo>
                  <a:cubicBezTo>
                    <a:pt x="1454" y="28794"/>
                    <a:pt x="1301" y="29070"/>
                    <a:pt x="1210" y="29365"/>
                  </a:cubicBezTo>
                  <a:lnTo>
                    <a:pt x="1210" y="29365"/>
                  </a:lnTo>
                  <a:cubicBezTo>
                    <a:pt x="1172" y="29148"/>
                    <a:pt x="1189" y="28924"/>
                    <a:pt x="1262" y="28705"/>
                  </a:cubicBezTo>
                  <a:cubicBezTo>
                    <a:pt x="1348" y="28437"/>
                    <a:pt x="1482" y="28179"/>
                    <a:pt x="1673" y="27950"/>
                  </a:cubicBezTo>
                  <a:cubicBezTo>
                    <a:pt x="1759" y="27845"/>
                    <a:pt x="1854" y="27739"/>
                    <a:pt x="1969" y="27644"/>
                  </a:cubicBezTo>
                  <a:cubicBezTo>
                    <a:pt x="2074" y="27548"/>
                    <a:pt x="2189" y="27453"/>
                    <a:pt x="2313" y="27376"/>
                  </a:cubicBezTo>
                  <a:cubicBezTo>
                    <a:pt x="2552" y="27204"/>
                    <a:pt x="2810" y="27051"/>
                    <a:pt x="3077" y="26899"/>
                  </a:cubicBezTo>
                  <a:cubicBezTo>
                    <a:pt x="3335" y="26736"/>
                    <a:pt x="3612" y="26583"/>
                    <a:pt x="3870" y="26402"/>
                  </a:cubicBezTo>
                  <a:cubicBezTo>
                    <a:pt x="4138" y="26220"/>
                    <a:pt x="4386" y="26010"/>
                    <a:pt x="4606" y="25781"/>
                  </a:cubicBezTo>
                  <a:cubicBezTo>
                    <a:pt x="4835" y="25551"/>
                    <a:pt x="5046" y="25303"/>
                    <a:pt x="5227" y="25035"/>
                  </a:cubicBezTo>
                  <a:cubicBezTo>
                    <a:pt x="5418" y="24768"/>
                    <a:pt x="5581" y="24481"/>
                    <a:pt x="5705" y="24175"/>
                  </a:cubicBezTo>
                  <a:cubicBezTo>
                    <a:pt x="5772" y="24013"/>
                    <a:pt x="5820" y="23851"/>
                    <a:pt x="5848" y="23669"/>
                  </a:cubicBezTo>
                  <a:cubicBezTo>
                    <a:pt x="5886" y="23487"/>
                    <a:pt x="5886" y="23306"/>
                    <a:pt x="5867" y="23124"/>
                  </a:cubicBezTo>
                  <a:cubicBezTo>
                    <a:pt x="5829" y="22771"/>
                    <a:pt x="5705" y="22427"/>
                    <a:pt x="5514" y="22131"/>
                  </a:cubicBezTo>
                  <a:cubicBezTo>
                    <a:pt x="5151" y="21538"/>
                    <a:pt x="4616" y="21118"/>
                    <a:pt x="4138" y="20745"/>
                  </a:cubicBezTo>
                  <a:cubicBezTo>
                    <a:pt x="3660" y="20372"/>
                    <a:pt x="3211" y="20009"/>
                    <a:pt x="2934" y="19551"/>
                  </a:cubicBezTo>
                  <a:cubicBezTo>
                    <a:pt x="2647" y="19073"/>
                    <a:pt x="2485" y="18538"/>
                    <a:pt x="2456" y="17984"/>
                  </a:cubicBezTo>
                  <a:cubicBezTo>
                    <a:pt x="2427" y="17410"/>
                    <a:pt x="2504" y="16837"/>
                    <a:pt x="2676" y="16292"/>
                  </a:cubicBezTo>
                  <a:cubicBezTo>
                    <a:pt x="2848" y="15719"/>
                    <a:pt x="3077" y="15174"/>
                    <a:pt x="3345" y="14649"/>
                  </a:cubicBezTo>
                  <a:cubicBezTo>
                    <a:pt x="3622" y="14123"/>
                    <a:pt x="3947" y="13569"/>
                    <a:pt x="4128" y="12929"/>
                  </a:cubicBezTo>
                  <a:cubicBezTo>
                    <a:pt x="4214" y="12604"/>
                    <a:pt x="4253" y="12270"/>
                    <a:pt x="4253" y="11945"/>
                  </a:cubicBezTo>
                  <a:cubicBezTo>
                    <a:pt x="4243" y="11620"/>
                    <a:pt x="4205" y="11295"/>
                    <a:pt x="4128" y="10980"/>
                  </a:cubicBezTo>
                  <a:cubicBezTo>
                    <a:pt x="3985" y="10359"/>
                    <a:pt x="3765" y="9766"/>
                    <a:pt x="3469" y="9212"/>
                  </a:cubicBezTo>
                  <a:cubicBezTo>
                    <a:pt x="3192" y="8648"/>
                    <a:pt x="2838" y="8123"/>
                    <a:pt x="2437" y="7645"/>
                  </a:cubicBezTo>
                  <a:cubicBezTo>
                    <a:pt x="1644" y="6699"/>
                    <a:pt x="708" y="5915"/>
                    <a:pt x="0" y="4903"/>
                  </a:cubicBezTo>
                  <a:lnTo>
                    <a:pt x="0" y="4903"/>
                  </a:lnTo>
                  <a:cubicBezTo>
                    <a:pt x="602" y="5982"/>
                    <a:pt x="1491" y="6871"/>
                    <a:pt x="2208" y="7836"/>
                  </a:cubicBezTo>
                  <a:cubicBezTo>
                    <a:pt x="2561" y="8323"/>
                    <a:pt x="2857" y="8839"/>
                    <a:pt x="3106" y="9393"/>
                  </a:cubicBezTo>
                  <a:cubicBezTo>
                    <a:pt x="3345" y="9938"/>
                    <a:pt x="3526" y="10502"/>
                    <a:pt x="3641" y="11085"/>
                  </a:cubicBezTo>
                  <a:cubicBezTo>
                    <a:pt x="3756" y="11649"/>
                    <a:pt x="3737" y="12231"/>
                    <a:pt x="3574" y="12776"/>
                  </a:cubicBezTo>
                  <a:cubicBezTo>
                    <a:pt x="3402" y="13311"/>
                    <a:pt x="3096" y="13827"/>
                    <a:pt x="2791" y="14372"/>
                  </a:cubicBezTo>
                  <a:cubicBezTo>
                    <a:pt x="2485" y="14916"/>
                    <a:pt x="2227" y="15499"/>
                    <a:pt x="2026" y="16101"/>
                  </a:cubicBezTo>
                  <a:cubicBezTo>
                    <a:pt x="1825" y="16722"/>
                    <a:pt x="1730" y="17382"/>
                    <a:pt x="1759" y="18031"/>
                  </a:cubicBezTo>
                  <a:cubicBezTo>
                    <a:pt x="1787" y="18710"/>
                    <a:pt x="1978" y="19360"/>
                    <a:pt x="2322" y="19942"/>
                  </a:cubicBezTo>
                  <a:cubicBezTo>
                    <a:pt x="2504" y="20229"/>
                    <a:pt x="2724" y="20487"/>
                    <a:pt x="2972" y="20716"/>
                  </a:cubicBezTo>
                  <a:cubicBezTo>
                    <a:pt x="3211" y="20936"/>
                    <a:pt x="3459" y="21137"/>
                    <a:pt x="3698" y="21318"/>
                  </a:cubicBezTo>
                  <a:cubicBezTo>
                    <a:pt x="3947" y="21509"/>
                    <a:pt x="4176" y="21691"/>
                    <a:pt x="4386" y="21882"/>
                  </a:cubicBezTo>
                  <a:cubicBezTo>
                    <a:pt x="4491" y="21978"/>
                    <a:pt x="4587" y="22083"/>
                    <a:pt x="4673" y="22188"/>
                  </a:cubicBezTo>
                  <a:cubicBezTo>
                    <a:pt x="4769" y="22293"/>
                    <a:pt x="4855" y="22398"/>
                    <a:pt x="4921" y="22513"/>
                  </a:cubicBezTo>
                  <a:cubicBezTo>
                    <a:pt x="5074" y="22723"/>
                    <a:pt x="5170" y="22962"/>
                    <a:pt x="5208" y="23220"/>
                  </a:cubicBezTo>
                  <a:cubicBezTo>
                    <a:pt x="5237" y="23468"/>
                    <a:pt x="5208" y="23726"/>
                    <a:pt x="5103" y="23965"/>
                  </a:cubicBezTo>
                  <a:cubicBezTo>
                    <a:pt x="5007" y="24223"/>
                    <a:pt x="4874" y="24481"/>
                    <a:pt x="4721" y="24710"/>
                  </a:cubicBezTo>
                  <a:cubicBezTo>
                    <a:pt x="4568" y="24959"/>
                    <a:pt x="4386" y="25188"/>
                    <a:pt x="4195" y="25408"/>
                  </a:cubicBezTo>
                  <a:cubicBezTo>
                    <a:pt x="3995" y="25618"/>
                    <a:pt x="3784" y="25819"/>
                    <a:pt x="3555" y="26000"/>
                  </a:cubicBezTo>
                  <a:cubicBezTo>
                    <a:pt x="3326" y="26182"/>
                    <a:pt x="3077" y="26354"/>
                    <a:pt x="2829" y="26526"/>
                  </a:cubicBezTo>
                  <a:cubicBezTo>
                    <a:pt x="2561" y="26698"/>
                    <a:pt x="2313" y="26880"/>
                    <a:pt x="2064" y="27080"/>
                  </a:cubicBezTo>
                  <a:cubicBezTo>
                    <a:pt x="1950" y="27176"/>
                    <a:pt x="1825" y="27290"/>
                    <a:pt x="1720" y="27405"/>
                  </a:cubicBezTo>
                  <a:cubicBezTo>
                    <a:pt x="1606" y="27520"/>
                    <a:pt x="1501" y="27644"/>
                    <a:pt x="1415" y="27778"/>
                  </a:cubicBezTo>
                  <a:cubicBezTo>
                    <a:pt x="1233" y="28055"/>
                    <a:pt x="1099" y="28351"/>
                    <a:pt x="1042" y="28676"/>
                  </a:cubicBezTo>
                  <a:cubicBezTo>
                    <a:pt x="975" y="28991"/>
                    <a:pt x="1013" y="29326"/>
                    <a:pt x="1147" y="29622"/>
                  </a:cubicBezTo>
                  <a:lnTo>
                    <a:pt x="1224" y="29794"/>
                  </a:lnTo>
                  <a:lnTo>
                    <a:pt x="1252" y="29612"/>
                  </a:lnTo>
                  <a:cubicBezTo>
                    <a:pt x="1255" y="29596"/>
                    <a:pt x="1258" y="29580"/>
                    <a:pt x="1262" y="29565"/>
                  </a:cubicBezTo>
                  <a:lnTo>
                    <a:pt x="1262" y="29565"/>
                  </a:lnTo>
                  <a:lnTo>
                    <a:pt x="1262" y="29565"/>
                  </a:lnTo>
                  <a:cubicBezTo>
                    <a:pt x="1262" y="29564"/>
                    <a:pt x="1262" y="29564"/>
                    <a:pt x="1262" y="29564"/>
                  </a:cubicBezTo>
                  <a:lnTo>
                    <a:pt x="1262" y="29564"/>
                  </a:lnTo>
                  <a:cubicBezTo>
                    <a:pt x="1334" y="29220"/>
                    <a:pt x="1502" y="28903"/>
                    <a:pt x="1730" y="28638"/>
                  </a:cubicBezTo>
                  <a:cubicBezTo>
                    <a:pt x="1978" y="28361"/>
                    <a:pt x="2275" y="28141"/>
                    <a:pt x="2599" y="27969"/>
                  </a:cubicBezTo>
                  <a:cubicBezTo>
                    <a:pt x="3249" y="27615"/>
                    <a:pt x="3985" y="27434"/>
                    <a:pt x="4683" y="27176"/>
                  </a:cubicBezTo>
                  <a:cubicBezTo>
                    <a:pt x="5409" y="26937"/>
                    <a:pt x="6087" y="26593"/>
                    <a:pt x="6708" y="26153"/>
                  </a:cubicBezTo>
                  <a:cubicBezTo>
                    <a:pt x="7310" y="25695"/>
                    <a:pt x="7836" y="25083"/>
                    <a:pt x="8084" y="24338"/>
                  </a:cubicBezTo>
                  <a:cubicBezTo>
                    <a:pt x="8208" y="23956"/>
                    <a:pt x="8256" y="23564"/>
                    <a:pt x="8237" y="23172"/>
                  </a:cubicBezTo>
                  <a:cubicBezTo>
                    <a:pt x="8218" y="22780"/>
                    <a:pt x="8151" y="22398"/>
                    <a:pt x="8046" y="22025"/>
                  </a:cubicBezTo>
                  <a:cubicBezTo>
                    <a:pt x="7836" y="21290"/>
                    <a:pt x="7540" y="20592"/>
                    <a:pt x="7310" y="19904"/>
                  </a:cubicBezTo>
                  <a:cubicBezTo>
                    <a:pt x="7090" y="19216"/>
                    <a:pt x="6947" y="18500"/>
                    <a:pt x="6890" y="17773"/>
                  </a:cubicBezTo>
                  <a:cubicBezTo>
                    <a:pt x="6842" y="17066"/>
                    <a:pt x="6918" y="16359"/>
                    <a:pt x="7129" y="15681"/>
                  </a:cubicBezTo>
                  <a:cubicBezTo>
                    <a:pt x="7339" y="15021"/>
                    <a:pt x="7731" y="14400"/>
                    <a:pt x="8065" y="13703"/>
                  </a:cubicBezTo>
                  <a:cubicBezTo>
                    <a:pt x="8247" y="13349"/>
                    <a:pt x="8390" y="12986"/>
                    <a:pt x="8505" y="12604"/>
                  </a:cubicBezTo>
                  <a:cubicBezTo>
                    <a:pt x="8610" y="12212"/>
                    <a:pt x="8667" y="11811"/>
                    <a:pt x="8686" y="11410"/>
                  </a:cubicBezTo>
                  <a:cubicBezTo>
                    <a:pt x="8715" y="10607"/>
                    <a:pt x="8562" y="9804"/>
                    <a:pt x="8256" y="9059"/>
                  </a:cubicBezTo>
                  <a:cubicBezTo>
                    <a:pt x="8103" y="8686"/>
                    <a:pt x="7912" y="8333"/>
                    <a:pt x="7683" y="8008"/>
                  </a:cubicBezTo>
                  <a:cubicBezTo>
                    <a:pt x="7454" y="7683"/>
                    <a:pt x="7205" y="7387"/>
                    <a:pt x="6928" y="7100"/>
                  </a:cubicBezTo>
                  <a:cubicBezTo>
                    <a:pt x="6383" y="6546"/>
                    <a:pt x="5791" y="6078"/>
                    <a:pt x="5246" y="5591"/>
                  </a:cubicBezTo>
                  <a:cubicBezTo>
                    <a:pt x="4969" y="5352"/>
                    <a:pt x="4702" y="5103"/>
                    <a:pt x="4453" y="4845"/>
                  </a:cubicBezTo>
                  <a:cubicBezTo>
                    <a:pt x="4205" y="4587"/>
                    <a:pt x="3975" y="4310"/>
                    <a:pt x="3756" y="4014"/>
                  </a:cubicBezTo>
                  <a:cubicBezTo>
                    <a:pt x="2886" y="2829"/>
                    <a:pt x="2294" y="1453"/>
                    <a:pt x="2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30;p51">
              <a:extLst>
                <a:ext uri="{FF2B5EF4-FFF2-40B4-BE49-F238E27FC236}">
                  <a16:creationId xmlns:a16="http://schemas.microsoft.com/office/drawing/2014/main" id="{101C0879-80DC-4948-B1E9-21BAC483DC09}"/>
                </a:ext>
              </a:extLst>
            </p:cNvPr>
            <p:cNvSpPr/>
            <p:nvPr/>
          </p:nvSpPr>
          <p:spPr>
            <a:xfrm>
              <a:off x="1561339" y="1824953"/>
              <a:ext cx="286529" cy="919729"/>
            </a:xfrm>
            <a:custGeom>
              <a:avLst/>
              <a:gdLst/>
              <a:ahLst/>
              <a:cxnLst/>
              <a:rect l="l" t="t" r="r" b="b"/>
              <a:pathLst>
                <a:path w="4912" h="15767" extrusionOk="0">
                  <a:moveTo>
                    <a:pt x="4911" y="1"/>
                  </a:moveTo>
                  <a:lnTo>
                    <a:pt x="4911" y="1"/>
                  </a:lnTo>
                  <a:cubicBezTo>
                    <a:pt x="0" y="13024"/>
                    <a:pt x="3841" y="15767"/>
                    <a:pt x="3841" y="15767"/>
                  </a:cubicBezTo>
                  <a:cubicBezTo>
                    <a:pt x="3841" y="15767"/>
                    <a:pt x="3516" y="10301"/>
                    <a:pt x="3211" y="8916"/>
                  </a:cubicBezTo>
                  <a:cubicBezTo>
                    <a:pt x="2914" y="7521"/>
                    <a:pt x="3660" y="5676"/>
                    <a:pt x="3813" y="5084"/>
                  </a:cubicBezTo>
                  <a:cubicBezTo>
                    <a:pt x="3956" y="4482"/>
                    <a:pt x="4911" y="1"/>
                    <a:pt x="4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31;p51">
              <a:extLst>
                <a:ext uri="{FF2B5EF4-FFF2-40B4-BE49-F238E27FC236}">
                  <a16:creationId xmlns:a16="http://schemas.microsoft.com/office/drawing/2014/main" id="{DE8FC451-701C-4182-BCCE-145D87F439A0}"/>
                </a:ext>
              </a:extLst>
            </p:cNvPr>
            <p:cNvSpPr/>
            <p:nvPr/>
          </p:nvSpPr>
          <p:spPr>
            <a:xfrm>
              <a:off x="2577952" y="2177804"/>
              <a:ext cx="362361" cy="1014461"/>
            </a:xfrm>
            <a:custGeom>
              <a:avLst/>
              <a:gdLst/>
              <a:ahLst/>
              <a:cxnLst/>
              <a:rect l="l" t="t" r="r" b="b"/>
              <a:pathLst>
                <a:path w="6212" h="17391" extrusionOk="0">
                  <a:moveTo>
                    <a:pt x="4033" y="0"/>
                  </a:moveTo>
                  <a:cubicBezTo>
                    <a:pt x="4038" y="23"/>
                    <a:pt x="4044" y="55"/>
                    <a:pt x="4052" y="96"/>
                  </a:cubicBezTo>
                  <a:cubicBezTo>
                    <a:pt x="4215" y="1137"/>
                    <a:pt x="5113" y="7549"/>
                    <a:pt x="2667" y="11686"/>
                  </a:cubicBezTo>
                  <a:cubicBezTo>
                    <a:pt x="1" y="16196"/>
                    <a:pt x="5916" y="17391"/>
                    <a:pt x="5916" y="17391"/>
                  </a:cubicBezTo>
                  <a:cubicBezTo>
                    <a:pt x="5916" y="17391"/>
                    <a:pt x="2925" y="12670"/>
                    <a:pt x="4272" y="9450"/>
                  </a:cubicBezTo>
                  <a:cubicBezTo>
                    <a:pt x="5610" y="6220"/>
                    <a:pt x="6212" y="4415"/>
                    <a:pt x="4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32;p51">
              <a:extLst>
                <a:ext uri="{FF2B5EF4-FFF2-40B4-BE49-F238E27FC236}">
                  <a16:creationId xmlns:a16="http://schemas.microsoft.com/office/drawing/2014/main" id="{60831456-1B9C-49E2-AB1E-0011A03B57CE}"/>
                </a:ext>
              </a:extLst>
            </p:cNvPr>
            <p:cNvSpPr/>
            <p:nvPr/>
          </p:nvSpPr>
          <p:spPr>
            <a:xfrm>
              <a:off x="2249134" y="1404555"/>
              <a:ext cx="367378" cy="115557"/>
            </a:xfrm>
            <a:custGeom>
              <a:avLst/>
              <a:gdLst/>
              <a:ahLst/>
              <a:cxnLst/>
              <a:rect l="l" t="t" r="r" b="b"/>
              <a:pathLst>
                <a:path w="6298" h="1981" extrusionOk="0">
                  <a:moveTo>
                    <a:pt x="2508" y="1"/>
                  </a:moveTo>
                  <a:cubicBezTo>
                    <a:pt x="1670" y="1"/>
                    <a:pt x="871" y="411"/>
                    <a:pt x="392" y="1121"/>
                  </a:cubicBezTo>
                  <a:cubicBezTo>
                    <a:pt x="296" y="1245"/>
                    <a:pt x="220" y="1388"/>
                    <a:pt x="153" y="1532"/>
                  </a:cubicBezTo>
                  <a:cubicBezTo>
                    <a:pt x="91" y="1649"/>
                    <a:pt x="47" y="1772"/>
                    <a:pt x="18" y="1896"/>
                  </a:cubicBezTo>
                  <a:lnTo>
                    <a:pt x="18" y="1896"/>
                  </a:lnTo>
                  <a:cubicBezTo>
                    <a:pt x="32" y="1848"/>
                    <a:pt x="53" y="1800"/>
                    <a:pt x="77" y="1752"/>
                  </a:cubicBezTo>
                  <a:cubicBezTo>
                    <a:pt x="105" y="1675"/>
                    <a:pt x="144" y="1608"/>
                    <a:pt x="182" y="1541"/>
                  </a:cubicBezTo>
                  <a:cubicBezTo>
                    <a:pt x="249" y="1398"/>
                    <a:pt x="335" y="1274"/>
                    <a:pt x="430" y="1150"/>
                  </a:cubicBezTo>
                  <a:cubicBezTo>
                    <a:pt x="621" y="901"/>
                    <a:pt x="851" y="681"/>
                    <a:pt x="1118" y="509"/>
                  </a:cubicBezTo>
                  <a:cubicBezTo>
                    <a:pt x="1376" y="347"/>
                    <a:pt x="1663" y="232"/>
                    <a:pt x="1969" y="175"/>
                  </a:cubicBezTo>
                  <a:cubicBezTo>
                    <a:pt x="2152" y="141"/>
                    <a:pt x="2339" y="123"/>
                    <a:pt x="2525" y="123"/>
                  </a:cubicBezTo>
                  <a:cubicBezTo>
                    <a:pt x="2649" y="123"/>
                    <a:pt x="2773" y="131"/>
                    <a:pt x="2895" y="146"/>
                  </a:cubicBezTo>
                  <a:cubicBezTo>
                    <a:pt x="3517" y="232"/>
                    <a:pt x="4119" y="423"/>
                    <a:pt x="4673" y="710"/>
                  </a:cubicBezTo>
                  <a:cubicBezTo>
                    <a:pt x="4959" y="844"/>
                    <a:pt x="5227" y="1006"/>
                    <a:pt x="5504" y="1169"/>
                  </a:cubicBezTo>
                  <a:cubicBezTo>
                    <a:pt x="5772" y="1322"/>
                    <a:pt x="6030" y="1503"/>
                    <a:pt x="6297" y="1675"/>
                  </a:cubicBezTo>
                  <a:cubicBezTo>
                    <a:pt x="5800" y="1274"/>
                    <a:pt x="5275" y="930"/>
                    <a:pt x="4711" y="624"/>
                  </a:cubicBezTo>
                  <a:cubicBezTo>
                    <a:pt x="4157" y="318"/>
                    <a:pt x="3536" y="118"/>
                    <a:pt x="2905" y="32"/>
                  </a:cubicBezTo>
                  <a:cubicBezTo>
                    <a:pt x="2772" y="11"/>
                    <a:pt x="2640" y="1"/>
                    <a:pt x="2508" y="1"/>
                  </a:cubicBezTo>
                  <a:close/>
                  <a:moveTo>
                    <a:pt x="18" y="1896"/>
                  </a:moveTo>
                  <a:cubicBezTo>
                    <a:pt x="10" y="1925"/>
                    <a:pt x="4" y="1953"/>
                    <a:pt x="0" y="1981"/>
                  </a:cubicBezTo>
                  <a:cubicBezTo>
                    <a:pt x="6" y="1953"/>
                    <a:pt x="11" y="1925"/>
                    <a:pt x="18" y="18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33;p51">
              <a:extLst>
                <a:ext uri="{FF2B5EF4-FFF2-40B4-BE49-F238E27FC236}">
                  <a16:creationId xmlns:a16="http://schemas.microsoft.com/office/drawing/2014/main" id="{5F41DEAF-BAA1-4B3F-B57E-415A32C1206C}"/>
                </a:ext>
              </a:extLst>
            </p:cNvPr>
            <p:cNvSpPr/>
            <p:nvPr/>
          </p:nvSpPr>
          <p:spPr>
            <a:xfrm>
              <a:off x="1258654" y="2618093"/>
              <a:ext cx="366270" cy="824997"/>
            </a:xfrm>
            <a:custGeom>
              <a:avLst/>
              <a:gdLst/>
              <a:ahLst/>
              <a:cxnLst/>
              <a:rect l="l" t="t" r="r" b="b"/>
              <a:pathLst>
                <a:path w="6279" h="14143" extrusionOk="0">
                  <a:moveTo>
                    <a:pt x="6278" y="1"/>
                  </a:moveTo>
                  <a:lnTo>
                    <a:pt x="6278" y="1"/>
                  </a:lnTo>
                  <a:cubicBezTo>
                    <a:pt x="5934" y="1262"/>
                    <a:pt x="5409" y="2475"/>
                    <a:pt x="4711" y="3584"/>
                  </a:cubicBezTo>
                  <a:cubicBezTo>
                    <a:pt x="4033" y="4683"/>
                    <a:pt x="3144" y="5648"/>
                    <a:pt x="2313" y="6680"/>
                  </a:cubicBezTo>
                  <a:cubicBezTo>
                    <a:pt x="1883" y="7205"/>
                    <a:pt x="1491" y="7750"/>
                    <a:pt x="1128" y="8323"/>
                  </a:cubicBezTo>
                  <a:cubicBezTo>
                    <a:pt x="765" y="8906"/>
                    <a:pt x="469" y="9537"/>
                    <a:pt x="268" y="10196"/>
                  </a:cubicBezTo>
                  <a:cubicBezTo>
                    <a:pt x="163" y="10521"/>
                    <a:pt x="96" y="10855"/>
                    <a:pt x="48" y="11199"/>
                  </a:cubicBezTo>
                  <a:cubicBezTo>
                    <a:pt x="20" y="11371"/>
                    <a:pt x="20" y="11543"/>
                    <a:pt x="1" y="11715"/>
                  </a:cubicBezTo>
                  <a:lnTo>
                    <a:pt x="1" y="11973"/>
                  </a:lnTo>
                  <a:cubicBezTo>
                    <a:pt x="1" y="12059"/>
                    <a:pt x="1" y="12145"/>
                    <a:pt x="10" y="12231"/>
                  </a:cubicBezTo>
                  <a:cubicBezTo>
                    <a:pt x="39" y="12575"/>
                    <a:pt x="96" y="12910"/>
                    <a:pt x="201" y="13235"/>
                  </a:cubicBezTo>
                  <a:cubicBezTo>
                    <a:pt x="306" y="13559"/>
                    <a:pt x="459" y="13865"/>
                    <a:pt x="650" y="14142"/>
                  </a:cubicBezTo>
                  <a:cubicBezTo>
                    <a:pt x="593" y="13980"/>
                    <a:pt x="536" y="13827"/>
                    <a:pt x="497" y="13665"/>
                  </a:cubicBezTo>
                  <a:cubicBezTo>
                    <a:pt x="478" y="13579"/>
                    <a:pt x="450" y="13502"/>
                    <a:pt x="440" y="13426"/>
                  </a:cubicBezTo>
                  <a:lnTo>
                    <a:pt x="402" y="13187"/>
                  </a:lnTo>
                  <a:cubicBezTo>
                    <a:pt x="354" y="12872"/>
                    <a:pt x="345" y="12547"/>
                    <a:pt x="364" y="12231"/>
                  </a:cubicBezTo>
                  <a:lnTo>
                    <a:pt x="373" y="12107"/>
                  </a:lnTo>
                  <a:lnTo>
                    <a:pt x="383" y="11992"/>
                  </a:lnTo>
                  <a:lnTo>
                    <a:pt x="421" y="11754"/>
                  </a:lnTo>
                  <a:cubicBezTo>
                    <a:pt x="450" y="11591"/>
                    <a:pt x="469" y="11438"/>
                    <a:pt x="517" y="11285"/>
                  </a:cubicBezTo>
                  <a:cubicBezTo>
                    <a:pt x="593" y="10970"/>
                    <a:pt x="689" y="10674"/>
                    <a:pt x="803" y="10378"/>
                  </a:cubicBezTo>
                  <a:cubicBezTo>
                    <a:pt x="1042" y="9785"/>
                    <a:pt x="1338" y="9221"/>
                    <a:pt x="1701" y="8696"/>
                  </a:cubicBezTo>
                  <a:cubicBezTo>
                    <a:pt x="1873" y="8428"/>
                    <a:pt x="2064" y="8161"/>
                    <a:pt x="2265" y="7903"/>
                  </a:cubicBezTo>
                  <a:cubicBezTo>
                    <a:pt x="2456" y="7645"/>
                    <a:pt x="2666" y="7387"/>
                    <a:pt x="2867" y="7138"/>
                  </a:cubicBezTo>
                  <a:cubicBezTo>
                    <a:pt x="3689" y="6116"/>
                    <a:pt x="4568" y="5074"/>
                    <a:pt x="5199" y="3871"/>
                  </a:cubicBezTo>
                  <a:cubicBezTo>
                    <a:pt x="5829" y="2667"/>
                    <a:pt x="6192" y="1348"/>
                    <a:pt x="6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34;p51">
              <a:extLst>
                <a:ext uri="{FF2B5EF4-FFF2-40B4-BE49-F238E27FC236}">
                  <a16:creationId xmlns:a16="http://schemas.microsoft.com/office/drawing/2014/main" id="{D830A86B-EAD5-43C6-A60D-7D23E979613D}"/>
                </a:ext>
              </a:extLst>
            </p:cNvPr>
            <p:cNvSpPr/>
            <p:nvPr/>
          </p:nvSpPr>
          <p:spPr>
            <a:xfrm>
              <a:off x="1323869" y="3004893"/>
              <a:ext cx="405294" cy="630458"/>
            </a:xfrm>
            <a:custGeom>
              <a:avLst/>
              <a:gdLst/>
              <a:ahLst/>
              <a:cxnLst/>
              <a:rect l="l" t="t" r="r" b="b"/>
              <a:pathLst>
                <a:path w="6948" h="10808" extrusionOk="0">
                  <a:moveTo>
                    <a:pt x="6947" y="1"/>
                  </a:moveTo>
                  <a:cubicBezTo>
                    <a:pt x="6651" y="345"/>
                    <a:pt x="6326" y="651"/>
                    <a:pt x="5963" y="918"/>
                  </a:cubicBezTo>
                  <a:cubicBezTo>
                    <a:pt x="5609" y="1186"/>
                    <a:pt x="5237" y="1444"/>
                    <a:pt x="4864" y="1702"/>
                  </a:cubicBezTo>
                  <a:cubicBezTo>
                    <a:pt x="4128" y="2218"/>
                    <a:pt x="3374" y="2734"/>
                    <a:pt x="2666" y="3317"/>
                  </a:cubicBezTo>
                  <a:cubicBezTo>
                    <a:pt x="1959" y="3909"/>
                    <a:pt x="1271" y="4559"/>
                    <a:pt x="736" y="5361"/>
                  </a:cubicBezTo>
                  <a:cubicBezTo>
                    <a:pt x="469" y="5772"/>
                    <a:pt x="268" y="6221"/>
                    <a:pt x="144" y="6690"/>
                  </a:cubicBezTo>
                  <a:cubicBezTo>
                    <a:pt x="20" y="7177"/>
                    <a:pt x="1" y="7674"/>
                    <a:pt x="106" y="8161"/>
                  </a:cubicBezTo>
                  <a:lnTo>
                    <a:pt x="106" y="8142"/>
                  </a:lnTo>
                  <a:cubicBezTo>
                    <a:pt x="153" y="8620"/>
                    <a:pt x="258" y="9088"/>
                    <a:pt x="402" y="9547"/>
                  </a:cubicBezTo>
                  <a:cubicBezTo>
                    <a:pt x="545" y="9996"/>
                    <a:pt x="765" y="10416"/>
                    <a:pt x="1032" y="10808"/>
                  </a:cubicBezTo>
                  <a:cubicBezTo>
                    <a:pt x="880" y="10378"/>
                    <a:pt x="765" y="9929"/>
                    <a:pt x="698" y="9470"/>
                  </a:cubicBezTo>
                  <a:cubicBezTo>
                    <a:pt x="641" y="9021"/>
                    <a:pt x="612" y="8562"/>
                    <a:pt x="612" y="8113"/>
                  </a:cubicBezTo>
                  <a:lnTo>
                    <a:pt x="612" y="8085"/>
                  </a:lnTo>
                  <a:cubicBezTo>
                    <a:pt x="583" y="7674"/>
                    <a:pt x="631" y="7263"/>
                    <a:pt x="765" y="6871"/>
                  </a:cubicBezTo>
                  <a:cubicBezTo>
                    <a:pt x="899" y="6470"/>
                    <a:pt x="1090" y="6097"/>
                    <a:pt x="1338" y="5763"/>
                  </a:cubicBezTo>
                  <a:cubicBezTo>
                    <a:pt x="1826" y="5065"/>
                    <a:pt x="2456" y="4454"/>
                    <a:pt x="3125" y="3861"/>
                  </a:cubicBezTo>
                  <a:cubicBezTo>
                    <a:pt x="3794" y="3269"/>
                    <a:pt x="4501" y="2705"/>
                    <a:pt x="5179" y="2094"/>
                  </a:cubicBezTo>
                  <a:cubicBezTo>
                    <a:pt x="5523" y="1788"/>
                    <a:pt x="5858" y="1472"/>
                    <a:pt x="6164" y="1128"/>
                  </a:cubicBezTo>
                  <a:cubicBezTo>
                    <a:pt x="6326" y="966"/>
                    <a:pt x="6469" y="784"/>
                    <a:pt x="6603" y="593"/>
                  </a:cubicBezTo>
                  <a:cubicBezTo>
                    <a:pt x="6737" y="412"/>
                    <a:pt x="6852" y="211"/>
                    <a:pt x="6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5648;p52">
            <a:extLst>
              <a:ext uri="{FF2B5EF4-FFF2-40B4-BE49-F238E27FC236}">
                <a16:creationId xmlns:a16="http://schemas.microsoft.com/office/drawing/2014/main" id="{1C69FC04-B163-446C-997C-2602EC11497D}"/>
              </a:ext>
            </a:extLst>
          </p:cNvPr>
          <p:cNvGrpSpPr/>
          <p:nvPr/>
        </p:nvGrpSpPr>
        <p:grpSpPr>
          <a:xfrm>
            <a:off x="6850433" y="562671"/>
            <a:ext cx="1827268" cy="3082973"/>
            <a:chOff x="-3959586" y="0"/>
            <a:chExt cx="1708365" cy="2882361"/>
          </a:xfrm>
        </p:grpSpPr>
        <p:sp>
          <p:nvSpPr>
            <p:cNvPr id="31" name="Google Shape;5649;p52">
              <a:extLst>
                <a:ext uri="{FF2B5EF4-FFF2-40B4-BE49-F238E27FC236}">
                  <a16:creationId xmlns:a16="http://schemas.microsoft.com/office/drawing/2014/main" id="{FA1EECB9-3E3A-4F22-909D-8B876374B6FE}"/>
                </a:ext>
              </a:extLst>
            </p:cNvPr>
            <p:cNvSpPr/>
            <p:nvPr/>
          </p:nvSpPr>
          <p:spPr>
            <a:xfrm>
              <a:off x="-3259953" y="308440"/>
              <a:ext cx="1008732" cy="2091352"/>
            </a:xfrm>
            <a:custGeom>
              <a:avLst/>
              <a:gdLst/>
              <a:ahLst/>
              <a:cxnLst/>
              <a:rect l="l" t="t" r="r" b="b"/>
              <a:pathLst>
                <a:path w="12287" h="25474" extrusionOk="0">
                  <a:moveTo>
                    <a:pt x="6191" y="1"/>
                  </a:moveTo>
                  <a:cubicBezTo>
                    <a:pt x="5781" y="363"/>
                    <a:pt x="5261" y="568"/>
                    <a:pt x="4726" y="631"/>
                  </a:cubicBezTo>
                  <a:cubicBezTo>
                    <a:pt x="3954" y="709"/>
                    <a:pt x="3308" y="662"/>
                    <a:pt x="2773" y="1308"/>
                  </a:cubicBezTo>
                  <a:cubicBezTo>
                    <a:pt x="2253" y="1938"/>
                    <a:pt x="2284" y="2552"/>
                    <a:pt x="2442" y="3340"/>
                  </a:cubicBezTo>
                  <a:cubicBezTo>
                    <a:pt x="2584" y="4096"/>
                    <a:pt x="2662" y="4821"/>
                    <a:pt x="2269" y="5498"/>
                  </a:cubicBezTo>
                  <a:cubicBezTo>
                    <a:pt x="1891" y="6191"/>
                    <a:pt x="1276" y="6128"/>
                    <a:pt x="756" y="6601"/>
                  </a:cubicBezTo>
                  <a:cubicBezTo>
                    <a:pt x="126" y="7183"/>
                    <a:pt x="394" y="8097"/>
                    <a:pt x="615" y="8790"/>
                  </a:cubicBezTo>
                  <a:cubicBezTo>
                    <a:pt x="851" y="9467"/>
                    <a:pt x="851" y="10208"/>
                    <a:pt x="615" y="10885"/>
                  </a:cubicBezTo>
                  <a:cubicBezTo>
                    <a:pt x="520" y="11153"/>
                    <a:pt x="315" y="11468"/>
                    <a:pt x="315" y="11767"/>
                  </a:cubicBezTo>
                  <a:cubicBezTo>
                    <a:pt x="315" y="12035"/>
                    <a:pt x="394" y="12303"/>
                    <a:pt x="426" y="12586"/>
                  </a:cubicBezTo>
                  <a:cubicBezTo>
                    <a:pt x="426" y="12681"/>
                    <a:pt x="426" y="12759"/>
                    <a:pt x="426" y="12854"/>
                  </a:cubicBezTo>
                  <a:cubicBezTo>
                    <a:pt x="347" y="13578"/>
                    <a:pt x="158" y="14161"/>
                    <a:pt x="536" y="14870"/>
                  </a:cubicBezTo>
                  <a:cubicBezTo>
                    <a:pt x="1135" y="16036"/>
                    <a:pt x="2095" y="17312"/>
                    <a:pt x="1670" y="18682"/>
                  </a:cubicBezTo>
                  <a:cubicBezTo>
                    <a:pt x="1465" y="19359"/>
                    <a:pt x="615" y="19501"/>
                    <a:pt x="363" y="20100"/>
                  </a:cubicBezTo>
                  <a:cubicBezTo>
                    <a:pt x="79" y="20714"/>
                    <a:pt x="630" y="21423"/>
                    <a:pt x="867" y="21990"/>
                  </a:cubicBezTo>
                  <a:cubicBezTo>
                    <a:pt x="1387" y="23187"/>
                    <a:pt x="819" y="23738"/>
                    <a:pt x="0" y="24101"/>
                  </a:cubicBezTo>
                  <a:cubicBezTo>
                    <a:pt x="646" y="24510"/>
                    <a:pt x="1339" y="24841"/>
                    <a:pt x="2064" y="25077"/>
                  </a:cubicBezTo>
                  <a:cubicBezTo>
                    <a:pt x="2902" y="25343"/>
                    <a:pt x="3764" y="25473"/>
                    <a:pt x="4622" y="25473"/>
                  </a:cubicBezTo>
                  <a:cubicBezTo>
                    <a:pt x="6055" y="25473"/>
                    <a:pt x="7478" y="25109"/>
                    <a:pt x="8758" y="24400"/>
                  </a:cubicBezTo>
                  <a:cubicBezTo>
                    <a:pt x="10444" y="23455"/>
                    <a:pt x="12035" y="21612"/>
                    <a:pt x="12287" y="19643"/>
                  </a:cubicBezTo>
                  <a:cubicBezTo>
                    <a:pt x="11121" y="19422"/>
                    <a:pt x="9908" y="19233"/>
                    <a:pt x="9010" y="18509"/>
                  </a:cubicBezTo>
                  <a:cubicBezTo>
                    <a:pt x="8049" y="17737"/>
                    <a:pt x="7671" y="16524"/>
                    <a:pt x="7514" y="15264"/>
                  </a:cubicBezTo>
                  <a:cubicBezTo>
                    <a:pt x="7451" y="14665"/>
                    <a:pt x="7419" y="14051"/>
                    <a:pt x="7419" y="13452"/>
                  </a:cubicBezTo>
                  <a:cubicBezTo>
                    <a:pt x="7734" y="13074"/>
                    <a:pt x="8002" y="12665"/>
                    <a:pt x="8223" y="12224"/>
                  </a:cubicBezTo>
                  <a:cubicBezTo>
                    <a:pt x="8412" y="11862"/>
                    <a:pt x="8569" y="11499"/>
                    <a:pt x="8711" y="11121"/>
                  </a:cubicBezTo>
                  <a:cubicBezTo>
                    <a:pt x="8774" y="10964"/>
                    <a:pt x="8884" y="10775"/>
                    <a:pt x="8932" y="10570"/>
                  </a:cubicBezTo>
                  <a:cubicBezTo>
                    <a:pt x="9152" y="10412"/>
                    <a:pt x="9373" y="10239"/>
                    <a:pt x="9562" y="10050"/>
                  </a:cubicBezTo>
                  <a:cubicBezTo>
                    <a:pt x="9845" y="9751"/>
                    <a:pt x="10050" y="9404"/>
                    <a:pt x="10192" y="9042"/>
                  </a:cubicBezTo>
                  <a:cubicBezTo>
                    <a:pt x="10349" y="8633"/>
                    <a:pt x="10444" y="8207"/>
                    <a:pt x="10459" y="7782"/>
                  </a:cubicBezTo>
                  <a:cubicBezTo>
                    <a:pt x="10475" y="7483"/>
                    <a:pt x="10522" y="6947"/>
                    <a:pt x="10270" y="6711"/>
                  </a:cubicBezTo>
                  <a:cubicBezTo>
                    <a:pt x="10203" y="6650"/>
                    <a:pt x="10112" y="6624"/>
                    <a:pt x="10013" y="6624"/>
                  </a:cubicBezTo>
                  <a:cubicBezTo>
                    <a:pt x="9881" y="6624"/>
                    <a:pt x="9735" y="6670"/>
                    <a:pt x="9609" y="6742"/>
                  </a:cubicBezTo>
                  <a:cubicBezTo>
                    <a:pt x="9656" y="6443"/>
                    <a:pt x="9672" y="6128"/>
                    <a:pt x="9656" y="5829"/>
                  </a:cubicBezTo>
                  <a:cubicBezTo>
                    <a:pt x="9656" y="5246"/>
                    <a:pt x="9562" y="4663"/>
                    <a:pt x="9373" y="4112"/>
                  </a:cubicBezTo>
                  <a:cubicBezTo>
                    <a:pt x="9168" y="3498"/>
                    <a:pt x="8837" y="2915"/>
                    <a:pt x="8428" y="2411"/>
                  </a:cubicBezTo>
                  <a:cubicBezTo>
                    <a:pt x="8049" y="1922"/>
                    <a:pt x="7530" y="1544"/>
                    <a:pt x="7057" y="1151"/>
                  </a:cubicBezTo>
                  <a:cubicBezTo>
                    <a:pt x="6726" y="867"/>
                    <a:pt x="6317" y="457"/>
                    <a:pt x="6207" y="32"/>
                  </a:cubicBezTo>
                  <a:lnTo>
                    <a:pt x="6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50;p52">
              <a:extLst>
                <a:ext uri="{FF2B5EF4-FFF2-40B4-BE49-F238E27FC236}">
                  <a16:creationId xmlns:a16="http://schemas.microsoft.com/office/drawing/2014/main" id="{BF64BE34-DD98-43D8-B1BC-7CA4943CF1BE}"/>
                </a:ext>
              </a:extLst>
            </p:cNvPr>
            <p:cNvSpPr/>
            <p:nvPr/>
          </p:nvSpPr>
          <p:spPr>
            <a:xfrm>
              <a:off x="-3959586" y="0"/>
              <a:ext cx="1668303" cy="2882361"/>
            </a:xfrm>
            <a:custGeom>
              <a:avLst/>
              <a:gdLst/>
              <a:ahLst/>
              <a:cxnLst/>
              <a:rect l="l" t="t" r="r" b="b"/>
              <a:pathLst>
                <a:path w="20321" h="35109" extrusionOk="0">
                  <a:moveTo>
                    <a:pt x="12900" y="1"/>
                  </a:moveTo>
                  <a:cubicBezTo>
                    <a:pt x="12710" y="1"/>
                    <a:pt x="12516" y="14"/>
                    <a:pt x="12319" y="40"/>
                  </a:cubicBezTo>
                  <a:cubicBezTo>
                    <a:pt x="9625" y="403"/>
                    <a:pt x="7467" y="2025"/>
                    <a:pt x="6128" y="4372"/>
                  </a:cubicBezTo>
                  <a:cubicBezTo>
                    <a:pt x="5388" y="5679"/>
                    <a:pt x="5388" y="7050"/>
                    <a:pt x="5089" y="8467"/>
                  </a:cubicBezTo>
                  <a:cubicBezTo>
                    <a:pt x="4837" y="9712"/>
                    <a:pt x="4458" y="10531"/>
                    <a:pt x="3561" y="11381"/>
                  </a:cubicBezTo>
                  <a:cubicBezTo>
                    <a:pt x="2820" y="12074"/>
                    <a:pt x="2237" y="12831"/>
                    <a:pt x="2143" y="13854"/>
                  </a:cubicBezTo>
                  <a:cubicBezTo>
                    <a:pt x="2080" y="14280"/>
                    <a:pt x="2127" y="14673"/>
                    <a:pt x="1891" y="15036"/>
                  </a:cubicBezTo>
                  <a:cubicBezTo>
                    <a:pt x="1639" y="15382"/>
                    <a:pt x="1198" y="15713"/>
                    <a:pt x="899" y="16060"/>
                  </a:cubicBezTo>
                  <a:cubicBezTo>
                    <a:pt x="190" y="16926"/>
                    <a:pt x="1" y="18092"/>
                    <a:pt x="379" y="19131"/>
                  </a:cubicBezTo>
                  <a:cubicBezTo>
                    <a:pt x="678" y="20060"/>
                    <a:pt x="1245" y="20832"/>
                    <a:pt x="1103" y="21856"/>
                  </a:cubicBezTo>
                  <a:cubicBezTo>
                    <a:pt x="1103" y="21888"/>
                    <a:pt x="1103" y="21903"/>
                    <a:pt x="1103" y="21935"/>
                  </a:cubicBezTo>
                  <a:cubicBezTo>
                    <a:pt x="993" y="22675"/>
                    <a:pt x="32" y="23227"/>
                    <a:pt x="316" y="24061"/>
                  </a:cubicBezTo>
                  <a:cubicBezTo>
                    <a:pt x="426" y="24376"/>
                    <a:pt x="773" y="24565"/>
                    <a:pt x="962" y="24849"/>
                  </a:cubicBezTo>
                  <a:cubicBezTo>
                    <a:pt x="1182" y="25180"/>
                    <a:pt x="1277" y="25589"/>
                    <a:pt x="1214" y="25983"/>
                  </a:cubicBezTo>
                  <a:cubicBezTo>
                    <a:pt x="1135" y="26818"/>
                    <a:pt x="332" y="27574"/>
                    <a:pt x="615" y="28440"/>
                  </a:cubicBezTo>
                  <a:cubicBezTo>
                    <a:pt x="851" y="29165"/>
                    <a:pt x="1513" y="29716"/>
                    <a:pt x="1655" y="30472"/>
                  </a:cubicBezTo>
                  <a:cubicBezTo>
                    <a:pt x="1796" y="31228"/>
                    <a:pt x="1434" y="31953"/>
                    <a:pt x="1560" y="32740"/>
                  </a:cubicBezTo>
                  <a:cubicBezTo>
                    <a:pt x="1623" y="33182"/>
                    <a:pt x="1765" y="33623"/>
                    <a:pt x="1970" y="34032"/>
                  </a:cubicBezTo>
                  <a:cubicBezTo>
                    <a:pt x="2127" y="34331"/>
                    <a:pt x="2316" y="34599"/>
                    <a:pt x="2568" y="34820"/>
                  </a:cubicBezTo>
                  <a:cubicBezTo>
                    <a:pt x="2805" y="35021"/>
                    <a:pt x="3024" y="35109"/>
                    <a:pt x="3216" y="35109"/>
                  </a:cubicBezTo>
                  <a:cubicBezTo>
                    <a:pt x="3611" y="35109"/>
                    <a:pt x="3896" y="34735"/>
                    <a:pt x="4002" y="34205"/>
                  </a:cubicBezTo>
                  <a:cubicBezTo>
                    <a:pt x="4191" y="33371"/>
                    <a:pt x="4395" y="33024"/>
                    <a:pt x="5089" y="32441"/>
                  </a:cubicBezTo>
                  <a:cubicBezTo>
                    <a:pt x="5797" y="31843"/>
                    <a:pt x="5829" y="31244"/>
                    <a:pt x="5829" y="30362"/>
                  </a:cubicBezTo>
                  <a:cubicBezTo>
                    <a:pt x="5829" y="29496"/>
                    <a:pt x="5766" y="28818"/>
                    <a:pt x="6727" y="28456"/>
                  </a:cubicBezTo>
                  <a:cubicBezTo>
                    <a:pt x="7294" y="28236"/>
                    <a:pt x="7971" y="28094"/>
                    <a:pt x="8522" y="27842"/>
                  </a:cubicBezTo>
                  <a:cubicBezTo>
                    <a:pt x="9341" y="27479"/>
                    <a:pt x="9893" y="26944"/>
                    <a:pt x="9389" y="25731"/>
                  </a:cubicBezTo>
                  <a:cubicBezTo>
                    <a:pt x="9152" y="25164"/>
                    <a:pt x="8601" y="24455"/>
                    <a:pt x="8885" y="23841"/>
                  </a:cubicBezTo>
                  <a:cubicBezTo>
                    <a:pt x="9137" y="23258"/>
                    <a:pt x="9987" y="23101"/>
                    <a:pt x="10192" y="22423"/>
                  </a:cubicBezTo>
                  <a:cubicBezTo>
                    <a:pt x="10617" y="21053"/>
                    <a:pt x="9657" y="19777"/>
                    <a:pt x="9058" y="18627"/>
                  </a:cubicBezTo>
                  <a:cubicBezTo>
                    <a:pt x="8680" y="17918"/>
                    <a:pt x="8869" y="17335"/>
                    <a:pt x="8948" y="16595"/>
                  </a:cubicBezTo>
                  <a:cubicBezTo>
                    <a:pt x="8948" y="16516"/>
                    <a:pt x="8948" y="16422"/>
                    <a:pt x="8948" y="16327"/>
                  </a:cubicBezTo>
                  <a:cubicBezTo>
                    <a:pt x="8916" y="16044"/>
                    <a:pt x="8837" y="15792"/>
                    <a:pt x="8837" y="15524"/>
                  </a:cubicBezTo>
                  <a:cubicBezTo>
                    <a:pt x="8837" y="15209"/>
                    <a:pt x="9042" y="14910"/>
                    <a:pt x="9137" y="14626"/>
                  </a:cubicBezTo>
                  <a:cubicBezTo>
                    <a:pt x="9373" y="13949"/>
                    <a:pt x="9373" y="13209"/>
                    <a:pt x="9137" y="12531"/>
                  </a:cubicBezTo>
                  <a:cubicBezTo>
                    <a:pt x="8916" y="11838"/>
                    <a:pt x="8648" y="10925"/>
                    <a:pt x="9278" y="10342"/>
                  </a:cubicBezTo>
                  <a:cubicBezTo>
                    <a:pt x="9814" y="9885"/>
                    <a:pt x="10413" y="9932"/>
                    <a:pt x="10791" y="9255"/>
                  </a:cubicBezTo>
                  <a:cubicBezTo>
                    <a:pt x="11184" y="8562"/>
                    <a:pt x="11106" y="7837"/>
                    <a:pt x="10964" y="7081"/>
                  </a:cubicBezTo>
                  <a:cubicBezTo>
                    <a:pt x="10806" y="6294"/>
                    <a:pt x="10759" y="5695"/>
                    <a:pt x="11295" y="5049"/>
                  </a:cubicBezTo>
                  <a:cubicBezTo>
                    <a:pt x="11830" y="4403"/>
                    <a:pt x="12476" y="4451"/>
                    <a:pt x="13248" y="4372"/>
                  </a:cubicBezTo>
                  <a:cubicBezTo>
                    <a:pt x="13783" y="4325"/>
                    <a:pt x="14287" y="4104"/>
                    <a:pt x="14713" y="3758"/>
                  </a:cubicBezTo>
                  <a:lnTo>
                    <a:pt x="14729" y="3773"/>
                  </a:lnTo>
                  <a:cubicBezTo>
                    <a:pt x="14839" y="4214"/>
                    <a:pt x="15248" y="4624"/>
                    <a:pt x="15579" y="4908"/>
                  </a:cubicBezTo>
                  <a:cubicBezTo>
                    <a:pt x="16052" y="5301"/>
                    <a:pt x="16556" y="5679"/>
                    <a:pt x="16950" y="6152"/>
                  </a:cubicBezTo>
                  <a:cubicBezTo>
                    <a:pt x="17375" y="6672"/>
                    <a:pt x="17690" y="7239"/>
                    <a:pt x="17895" y="7869"/>
                  </a:cubicBezTo>
                  <a:cubicBezTo>
                    <a:pt x="18084" y="8420"/>
                    <a:pt x="18178" y="9003"/>
                    <a:pt x="18178" y="9586"/>
                  </a:cubicBezTo>
                  <a:cubicBezTo>
                    <a:pt x="18210" y="9885"/>
                    <a:pt x="18178" y="10200"/>
                    <a:pt x="18131" y="10499"/>
                  </a:cubicBezTo>
                  <a:cubicBezTo>
                    <a:pt x="18257" y="10427"/>
                    <a:pt x="18403" y="10381"/>
                    <a:pt x="18538" y="10381"/>
                  </a:cubicBezTo>
                  <a:cubicBezTo>
                    <a:pt x="18639" y="10381"/>
                    <a:pt x="18734" y="10407"/>
                    <a:pt x="18808" y="10468"/>
                  </a:cubicBezTo>
                  <a:cubicBezTo>
                    <a:pt x="19060" y="10704"/>
                    <a:pt x="19013" y="11240"/>
                    <a:pt x="18981" y="11539"/>
                  </a:cubicBezTo>
                  <a:cubicBezTo>
                    <a:pt x="18966" y="11964"/>
                    <a:pt x="18871" y="12390"/>
                    <a:pt x="18729" y="12783"/>
                  </a:cubicBezTo>
                  <a:cubicBezTo>
                    <a:pt x="18572" y="13161"/>
                    <a:pt x="18367" y="13508"/>
                    <a:pt x="18099" y="13807"/>
                  </a:cubicBezTo>
                  <a:cubicBezTo>
                    <a:pt x="17895" y="13996"/>
                    <a:pt x="17690" y="14169"/>
                    <a:pt x="17469" y="14343"/>
                  </a:cubicBezTo>
                  <a:cubicBezTo>
                    <a:pt x="17406" y="14532"/>
                    <a:pt x="17296" y="14736"/>
                    <a:pt x="17249" y="14894"/>
                  </a:cubicBezTo>
                  <a:cubicBezTo>
                    <a:pt x="17107" y="15272"/>
                    <a:pt x="16934" y="15634"/>
                    <a:pt x="16760" y="15997"/>
                  </a:cubicBezTo>
                  <a:cubicBezTo>
                    <a:pt x="16540" y="16438"/>
                    <a:pt x="16272" y="16847"/>
                    <a:pt x="15957" y="17209"/>
                  </a:cubicBezTo>
                  <a:cubicBezTo>
                    <a:pt x="15941" y="17824"/>
                    <a:pt x="15989" y="18422"/>
                    <a:pt x="16052" y="19037"/>
                  </a:cubicBezTo>
                  <a:cubicBezTo>
                    <a:pt x="16099" y="18233"/>
                    <a:pt x="17280" y="17209"/>
                    <a:pt x="17769" y="16611"/>
                  </a:cubicBezTo>
                  <a:cubicBezTo>
                    <a:pt x="18399" y="15823"/>
                    <a:pt x="18966" y="15099"/>
                    <a:pt x="19391" y="14154"/>
                  </a:cubicBezTo>
                  <a:cubicBezTo>
                    <a:pt x="20320" y="12027"/>
                    <a:pt x="20273" y="9570"/>
                    <a:pt x="19612" y="7349"/>
                  </a:cubicBezTo>
                  <a:cubicBezTo>
                    <a:pt x="18730" y="4420"/>
                    <a:pt x="16430" y="1"/>
                    <a:pt x="12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51;p52">
              <a:extLst>
                <a:ext uri="{FF2B5EF4-FFF2-40B4-BE49-F238E27FC236}">
                  <a16:creationId xmlns:a16="http://schemas.microsoft.com/office/drawing/2014/main" id="{B1534F48-232D-4D92-894D-700E6E6FDD2B}"/>
                </a:ext>
              </a:extLst>
            </p:cNvPr>
            <p:cNvSpPr/>
            <p:nvPr/>
          </p:nvSpPr>
          <p:spPr>
            <a:xfrm>
              <a:off x="-3028521" y="1156587"/>
              <a:ext cx="342839" cy="168218"/>
            </a:xfrm>
            <a:custGeom>
              <a:avLst/>
              <a:gdLst/>
              <a:ahLst/>
              <a:cxnLst/>
              <a:rect l="l" t="t" r="r" b="b"/>
              <a:pathLst>
                <a:path w="4176" h="2049" extrusionOk="0">
                  <a:moveTo>
                    <a:pt x="2991" y="1"/>
                  </a:moveTo>
                  <a:cubicBezTo>
                    <a:pt x="2755" y="1"/>
                    <a:pt x="2532" y="168"/>
                    <a:pt x="2332" y="302"/>
                  </a:cubicBezTo>
                  <a:cubicBezTo>
                    <a:pt x="2277" y="329"/>
                    <a:pt x="2212" y="346"/>
                    <a:pt x="2145" y="346"/>
                  </a:cubicBezTo>
                  <a:cubicBezTo>
                    <a:pt x="2097" y="346"/>
                    <a:pt x="2048" y="337"/>
                    <a:pt x="2001" y="318"/>
                  </a:cubicBezTo>
                  <a:cubicBezTo>
                    <a:pt x="1907" y="239"/>
                    <a:pt x="1797" y="160"/>
                    <a:pt x="1686" y="113"/>
                  </a:cubicBezTo>
                  <a:cubicBezTo>
                    <a:pt x="1568" y="54"/>
                    <a:pt x="1443" y="26"/>
                    <a:pt x="1319" y="26"/>
                  </a:cubicBezTo>
                  <a:cubicBezTo>
                    <a:pt x="1179" y="26"/>
                    <a:pt x="1040" y="62"/>
                    <a:pt x="915" y="129"/>
                  </a:cubicBezTo>
                  <a:cubicBezTo>
                    <a:pt x="694" y="255"/>
                    <a:pt x="489" y="396"/>
                    <a:pt x="300" y="538"/>
                  </a:cubicBezTo>
                  <a:cubicBezTo>
                    <a:pt x="174" y="633"/>
                    <a:pt x="17" y="633"/>
                    <a:pt x="17" y="774"/>
                  </a:cubicBezTo>
                  <a:cubicBezTo>
                    <a:pt x="1" y="964"/>
                    <a:pt x="111" y="964"/>
                    <a:pt x="253" y="1027"/>
                  </a:cubicBezTo>
                  <a:cubicBezTo>
                    <a:pt x="410" y="1121"/>
                    <a:pt x="568" y="1216"/>
                    <a:pt x="710" y="1342"/>
                  </a:cubicBezTo>
                  <a:cubicBezTo>
                    <a:pt x="1088" y="1578"/>
                    <a:pt x="1387" y="1924"/>
                    <a:pt x="1828" y="2019"/>
                  </a:cubicBezTo>
                  <a:cubicBezTo>
                    <a:pt x="1937" y="2039"/>
                    <a:pt x="2047" y="2049"/>
                    <a:pt x="2157" y="2049"/>
                  </a:cubicBezTo>
                  <a:cubicBezTo>
                    <a:pt x="2475" y="2049"/>
                    <a:pt x="2787" y="1966"/>
                    <a:pt x="3057" y="1814"/>
                  </a:cubicBezTo>
                  <a:cubicBezTo>
                    <a:pt x="3372" y="1625"/>
                    <a:pt x="3545" y="1279"/>
                    <a:pt x="3781" y="1027"/>
                  </a:cubicBezTo>
                  <a:cubicBezTo>
                    <a:pt x="3844" y="948"/>
                    <a:pt x="3939" y="869"/>
                    <a:pt x="3986" y="822"/>
                  </a:cubicBezTo>
                  <a:cubicBezTo>
                    <a:pt x="4033" y="774"/>
                    <a:pt x="4128" y="727"/>
                    <a:pt x="4159" y="664"/>
                  </a:cubicBezTo>
                  <a:cubicBezTo>
                    <a:pt x="4175" y="601"/>
                    <a:pt x="4175" y="554"/>
                    <a:pt x="4144" y="491"/>
                  </a:cubicBezTo>
                  <a:cubicBezTo>
                    <a:pt x="4112" y="412"/>
                    <a:pt x="4096" y="444"/>
                    <a:pt x="4002" y="428"/>
                  </a:cubicBezTo>
                  <a:cubicBezTo>
                    <a:pt x="3844" y="396"/>
                    <a:pt x="3718" y="333"/>
                    <a:pt x="3608" y="239"/>
                  </a:cubicBezTo>
                  <a:cubicBezTo>
                    <a:pt x="3451" y="160"/>
                    <a:pt x="3293" y="81"/>
                    <a:pt x="3120" y="18"/>
                  </a:cubicBezTo>
                  <a:cubicBezTo>
                    <a:pt x="3077" y="6"/>
                    <a:pt x="3034" y="1"/>
                    <a:pt x="2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7" name="Google Shape;5587;p48"/>
          <p:cNvSpPr/>
          <p:nvPr/>
        </p:nvSpPr>
        <p:spPr>
          <a:xfrm>
            <a:off x="2000250" y="0"/>
            <a:ext cx="5143800" cy="514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8" name="Google Shape;5588;p48"/>
          <p:cNvSpPr txBox="1">
            <a:spLocks noGrp="1"/>
          </p:cNvSpPr>
          <p:nvPr>
            <p:ph type="title"/>
          </p:nvPr>
        </p:nvSpPr>
        <p:spPr>
          <a:xfrm>
            <a:off x="2421324" y="1306322"/>
            <a:ext cx="4301351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89" name="Google Shape;5589;p48"/>
          <p:cNvSpPr txBox="1">
            <a:spLocks noGrp="1"/>
          </p:cNvSpPr>
          <p:nvPr>
            <p:ph type="subTitle" idx="1"/>
          </p:nvPr>
        </p:nvSpPr>
        <p:spPr>
          <a:xfrm>
            <a:off x="2735861" y="2693670"/>
            <a:ext cx="3672275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Azért, hogy Isten nem csak a bibliai időkben, hanem a történelmen keresztül egészen máig megszólít embereket!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B93CE8B-2424-4C02-9C5D-DBA2E7E78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54" y="213946"/>
            <a:ext cx="1153692" cy="11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3" name="Google Shape;5743;p57"/>
          <p:cNvSpPr/>
          <p:nvPr/>
        </p:nvSpPr>
        <p:spPr>
          <a:xfrm>
            <a:off x="1388150" y="-612100"/>
            <a:ext cx="6367800" cy="6367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4" name="Google Shape;5744;p57"/>
          <p:cNvSpPr txBox="1">
            <a:spLocks noGrp="1"/>
          </p:cNvSpPr>
          <p:nvPr>
            <p:ph type="title"/>
          </p:nvPr>
        </p:nvSpPr>
        <p:spPr>
          <a:xfrm>
            <a:off x="1388100" y="672642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mennyekben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szenteltessék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országod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akaratod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mennyben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hu-HU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földön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is;</a:t>
            </a:r>
            <a:b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meg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ma,</a:t>
            </a:r>
            <a:b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bocsásd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vétkeinket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miképpen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is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megbocsátunk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ellenünk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vétkezőknek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kísértésbe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szabadíts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gonosztól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tied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hatalom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dicsőség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</a:t>
            </a: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  <a:endParaRPr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FAB2B46-470E-47FA-8F24-2C51586F2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308" y="4009036"/>
            <a:ext cx="1153692" cy="1134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6" name="Google Shape;5536;p45"/>
          <p:cNvSpPr txBox="1">
            <a:spLocks noGrp="1"/>
          </p:cNvSpPr>
          <p:nvPr>
            <p:ph type="ctrTitle"/>
          </p:nvPr>
        </p:nvSpPr>
        <p:spPr>
          <a:xfrm>
            <a:off x="418426" y="1538229"/>
            <a:ext cx="4535826" cy="18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 békesség!</a:t>
            </a:r>
            <a:endParaRPr sz="3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38" name="Google Shape;5538;p45"/>
          <p:cNvGrpSpPr/>
          <p:nvPr/>
        </p:nvGrpSpPr>
        <p:grpSpPr>
          <a:xfrm>
            <a:off x="5168120" y="890409"/>
            <a:ext cx="3265747" cy="3362613"/>
            <a:chOff x="5067620" y="890409"/>
            <a:chExt cx="3265747" cy="3362613"/>
          </a:xfrm>
        </p:grpSpPr>
        <p:sp>
          <p:nvSpPr>
            <p:cNvPr id="5539" name="Google Shape;5539;p45"/>
            <p:cNvSpPr/>
            <p:nvPr/>
          </p:nvSpPr>
          <p:spPr>
            <a:xfrm>
              <a:off x="5587700" y="1379625"/>
              <a:ext cx="1815000" cy="2820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0" name="Google Shape;5540;p45"/>
            <p:cNvGrpSpPr/>
            <p:nvPr/>
          </p:nvGrpSpPr>
          <p:grpSpPr>
            <a:xfrm>
              <a:off x="5067620" y="890409"/>
              <a:ext cx="3265747" cy="3362613"/>
              <a:chOff x="5297025" y="526619"/>
              <a:chExt cx="2665481" cy="2744542"/>
            </a:xfrm>
          </p:grpSpPr>
          <p:grpSp>
            <p:nvGrpSpPr>
              <p:cNvPr id="5541" name="Google Shape;5541;p45"/>
              <p:cNvGrpSpPr/>
              <p:nvPr/>
            </p:nvGrpSpPr>
            <p:grpSpPr>
              <a:xfrm>
                <a:off x="5297025" y="526619"/>
                <a:ext cx="2665481" cy="2744542"/>
                <a:chOff x="5297025" y="526619"/>
                <a:chExt cx="2665481" cy="2744542"/>
              </a:xfrm>
            </p:grpSpPr>
            <p:sp>
              <p:nvSpPr>
                <p:cNvPr id="5542" name="Google Shape;5542;p45"/>
                <p:cNvSpPr/>
                <p:nvPr/>
              </p:nvSpPr>
              <p:spPr>
                <a:xfrm flipH="1">
                  <a:off x="6064300" y="2528173"/>
                  <a:ext cx="419480" cy="102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1152" extrusionOk="0">
                      <a:moveTo>
                        <a:pt x="2460" y="0"/>
                      </a:moveTo>
                      <a:cubicBezTo>
                        <a:pt x="2319" y="0"/>
                        <a:pt x="2181" y="32"/>
                        <a:pt x="2052" y="93"/>
                      </a:cubicBezTo>
                      <a:cubicBezTo>
                        <a:pt x="1823" y="170"/>
                        <a:pt x="1594" y="256"/>
                        <a:pt x="1355" y="342"/>
                      </a:cubicBezTo>
                      <a:lnTo>
                        <a:pt x="46" y="810"/>
                      </a:lnTo>
                      <a:cubicBezTo>
                        <a:pt x="36" y="810"/>
                        <a:pt x="17" y="820"/>
                        <a:pt x="8" y="820"/>
                      </a:cubicBezTo>
                      <a:cubicBezTo>
                        <a:pt x="0" y="820"/>
                        <a:pt x="1921" y="1152"/>
                        <a:pt x="3487" y="1152"/>
                      </a:cubicBezTo>
                      <a:cubicBezTo>
                        <a:pt x="3926" y="1152"/>
                        <a:pt x="4338" y="1125"/>
                        <a:pt x="4671" y="1058"/>
                      </a:cubicBezTo>
                      <a:cubicBezTo>
                        <a:pt x="4718" y="1039"/>
                        <a:pt x="4728" y="982"/>
                        <a:pt x="4690" y="944"/>
                      </a:cubicBezTo>
                      <a:cubicBezTo>
                        <a:pt x="4518" y="781"/>
                        <a:pt x="4346" y="609"/>
                        <a:pt x="4183" y="437"/>
                      </a:cubicBezTo>
                      <a:cubicBezTo>
                        <a:pt x="4049" y="304"/>
                        <a:pt x="3916" y="132"/>
                        <a:pt x="3734" y="65"/>
                      </a:cubicBezTo>
                      <a:cubicBezTo>
                        <a:pt x="3695" y="50"/>
                        <a:pt x="3657" y="43"/>
                        <a:pt x="3619" y="43"/>
                      </a:cubicBezTo>
                      <a:cubicBezTo>
                        <a:pt x="3491" y="43"/>
                        <a:pt x="3368" y="116"/>
                        <a:pt x="3228" y="160"/>
                      </a:cubicBezTo>
                      <a:cubicBezTo>
                        <a:pt x="3195" y="169"/>
                        <a:pt x="3164" y="173"/>
                        <a:pt x="3132" y="173"/>
                      </a:cubicBezTo>
                      <a:cubicBezTo>
                        <a:pt x="2961" y="173"/>
                        <a:pt x="2805" y="57"/>
                        <a:pt x="2635" y="17"/>
                      </a:cubicBezTo>
                      <a:cubicBezTo>
                        <a:pt x="2577" y="6"/>
                        <a:pt x="2518" y="0"/>
                        <a:pt x="24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3" name="Google Shape;5543;p45"/>
                <p:cNvSpPr/>
                <p:nvPr/>
              </p:nvSpPr>
              <p:spPr>
                <a:xfrm flipH="1">
                  <a:off x="6094821" y="2627984"/>
                  <a:ext cx="333242" cy="12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" h="140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20" y="306"/>
                        <a:pt x="459" y="602"/>
                        <a:pt x="717" y="879"/>
                      </a:cubicBezTo>
                      <a:cubicBezTo>
                        <a:pt x="985" y="1157"/>
                        <a:pt x="1319" y="1386"/>
                        <a:pt x="1711" y="1405"/>
                      </a:cubicBezTo>
                      <a:cubicBezTo>
                        <a:pt x="1740" y="1407"/>
                        <a:pt x="1769" y="1408"/>
                        <a:pt x="1798" y="1408"/>
                      </a:cubicBezTo>
                      <a:cubicBezTo>
                        <a:pt x="2200" y="1408"/>
                        <a:pt x="2604" y="1228"/>
                        <a:pt x="2934" y="1023"/>
                      </a:cubicBezTo>
                      <a:cubicBezTo>
                        <a:pt x="3259" y="822"/>
                        <a:pt x="3536" y="555"/>
                        <a:pt x="3756" y="249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4" name="Google Shape;5544;p45"/>
                <p:cNvSpPr/>
                <p:nvPr/>
              </p:nvSpPr>
              <p:spPr>
                <a:xfrm flipH="1">
                  <a:off x="5297025" y="526619"/>
                  <a:ext cx="1520970" cy="274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3" h="30934" extrusionOk="0">
                      <a:moveTo>
                        <a:pt x="1436" y="1"/>
                      </a:moveTo>
                      <a:cubicBezTo>
                        <a:pt x="956" y="1"/>
                        <a:pt x="475" y="44"/>
                        <a:pt x="0" y="132"/>
                      </a:cubicBezTo>
                      <a:cubicBezTo>
                        <a:pt x="363" y="495"/>
                        <a:pt x="698" y="896"/>
                        <a:pt x="1023" y="1298"/>
                      </a:cubicBezTo>
                      <a:cubicBezTo>
                        <a:pt x="1529" y="1919"/>
                        <a:pt x="1969" y="2578"/>
                        <a:pt x="2360" y="3275"/>
                      </a:cubicBezTo>
                      <a:cubicBezTo>
                        <a:pt x="2762" y="4011"/>
                        <a:pt x="3087" y="4785"/>
                        <a:pt x="3325" y="5588"/>
                      </a:cubicBezTo>
                      <a:cubicBezTo>
                        <a:pt x="3364" y="5702"/>
                        <a:pt x="3392" y="5808"/>
                        <a:pt x="3421" y="5922"/>
                      </a:cubicBezTo>
                      <a:lnTo>
                        <a:pt x="4424" y="8015"/>
                      </a:lnTo>
                      <a:cubicBezTo>
                        <a:pt x="4816" y="8827"/>
                        <a:pt x="5189" y="9706"/>
                        <a:pt x="5838" y="10346"/>
                      </a:cubicBezTo>
                      <a:cubicBezTo>
                        <a:pt x="6163" y="10671"/>
                        <a:pt x="6574" y="10900"/>
                        <a:pt x="7033" y="10986"/>
                      </a:cubicBezTo>
                      <a:cubicBezTo>
                        <a:pt x="7040" y="10988"/>
                        <a:pt x="7047" y="10989"/>
                        <a:pt x="7054" y="10989"/>
                      </a:cubicBezTo>
                      <a:cubicBezTo>
                        <a:pt x="7087" y="10989"/>
                        <a:pt x="7122" y="10972"/>
                        <a:pt x="7138" y="10948"/>
                      </a:cubicBezTo>
                      <a:lnTo>
                        <a:pt x="7329" y="10662"/>
                      </a:lnTo>
                      <a:cubicBezTo>
                        <a:pt x="7893" y="12104"/>
                        <a:pt x="9680" y="12391"/>
                        <a:pt x="10826" y="13222"/>
                      </a:cubicBezTo>
                      <a:cubicBezTo>
                        <a:pt x="12021" y="14082"/>
                        <a:pt x="12355" y="15573"/>
                        <a:pt x="12298" y="16968"/>
                      </a:cubicBezTo>
                      <a:cubicBezTo>
                        <a:pt x="12231" y="18497"/>
                        <a:pt x="11744" y="20016"/>
                        <a:pt x="11151" y="21421"/>
                      </a:cubicBezTo>
                      <a:cubicBezTo>
                        <a:pt x="10511" y="22921"/>
                        <a:pt x="9680" y="24326"/>
                        <a:pt x="8667" y="25606"/>
                      </a:cubicBezTo>
                      <a:cubicBezTo>
                        <a:pt x="8103" y="26294"/>
                        <a:pt x="7492" y="26963"/>
                        <a:pt x="6851" y="27584"/>
                      </a:cubicBezTo>
                      <a:cubicBezTo>
                        <a:pt x="6240" y="28186"/>
                        <a:pt x="5628" y="28826"/>
                        <a:pt x="5332" y="29657"/>
                      </a:cubicBezTo>
                      <a:cubicBezTo>
                        <a:pt x="5323" y="29715"/>
                        <a:pt x="5351" y="29762"/>
                        <a:pt x="5399" y="29782"/>
                      </a:cubicBezTo>
                      <a:cubicBezTo>
                        <a:pt x="6106" y="29992"/>
                        <a:pt x="6832" y="30145"/>
                        <a:pt x="7568" y="30240"/>
                      </a:cubicBezTo>
                      <a:lnTo>
                        <a:pt x="8925" y="27976"/>
                      </a:lnTo>
                      <a:lnTo>
                        <a:pt x="8332" y="30326"/>
                      </a:lnTo>
                      <a:cubicBezTo>
                        <a:pt x="8639" y="30355"/>
                        <a:pt x="8946" y="30368"/>
                        <a:pt x="9256" y="30368"/>
                      </a:cubicBezTo>
                      <a:cubicBezTo>
                        <a:pt x="9352" y="30368"/>
                        <a:pt x="9449" y="30367"/>
                        <a:pt x="9546" y="30364"/>
                      </a:cubicBezTo>
                      <a:lnTo>
                        <a:pt x="11151" y="25616"/>
                      </a:lnTo>
                      <a:lnTo>
                        <a:pt x="10540" y="30326"/>
                      </a:lnTo>
                      <a:cubicBezTo>
                        <a:pt x="10941" y="30288"/>
                        <a:pt x="11342" y="30240"/>
                        <a:pt x="11744" y="30173"/>
                      </a:cubicBezTo>
                      <a:lnTo>
                        <a:pt x="11744" y="30173"/>
                      </a:lnTo>
                      <a:lnTo>
                        <a:pt x="11505" y="30823"/>
                      </a:lnTo>
                      <a:cubicBezTo>
                        <a:pt x="11490" y="30875"/>
                        <a:pt x="11539" y="30934"/>
                        <a:pt x="11589" y="30934"/>
                      </a:cubicBezTo>
                      <a:cubicBezTo>
                        <a:pt x="11603" y="30934"/>
                        <a:pt x="11616" y="30929"/>
                        <a:pt x="11629" y="30919"/>
                      </a:cubicBezTo>
                      <a:cubicBezTo>
                        <a:pt x="13349" y="29600"/>
                        <a:pt x="14629" y="27785"/>
                        <a:pt x="15289" y="25711"/>
                      </a:cubicBezTo>
                      <a:cubicBezTo>
                        <a:pt x="15633" y="24641"/>
                        <a:pt x="15795" y="23513"/>
                        <a:pt x="15776" y="22376"/>
                      </a:cubicBezTo>
                      <a:cubicBezTo>
                        <a:pt x="15766" y="21096"/>
                        <a:pt x="15547" y="19825"/>
                        <a:pt x="15279" y="18583"/>
                      </a:cubicBezTo>
                      <a:cubicBezTo>
                        <a:pt x="15002" y="17293"/>
                        <a:pt x="14658" y="16022"/>
                        <a:pt x="14400" y="14732"/>
                      </a:cubicBezTo>
                      <a:cubicBezTo>
                        <a:pt x="14152" y="13442"/>
                        <a:pt x="14027" y="12162"/>
                        <a:pt x="13827" y="10872"/>
                      </a:cubicBezTo>
                      <a:cubicBezTo>
                        <a:pt x="13636" y="9677"/>
                        <a:pt x="13358" y="8512"/>
                        <a:pt x="12842" y="7413"/>
                      </a:cubicBezTo>
                      <a:cubicBezTo>
                        <a:pt x="12833" y="7403"/>
                        <a:pt x="12823" y="7384"/>
                        <a:pt x="12823" y="7365"/>
                      </a:cubicBezTo>
                      <a:lnTo>
                        <a:pt x="12823" y="7365"/>
                      </a:lnTo>
                      <a:cubicBezTo>
                        <a:pt x="13444" y="8445"/>
                        <a:pt x="13922" y="9601"/>
                        <a:pt x="14257" y="10805"/>
                      </a:cubicBezTo>
                      <a:cubicBezTo>
                        <a:pt x="14744" y="12620"/>
                        <a:pt x="14811" y="14522"/>
                        <a:pt x="15356" y="16318"/>
                      </a:cubicBezTo>
                      <a:cubicBezTo>
                        <a:pt x="15881" y="18000"/>
                        <a:pt x="16731" y="19605"/>
                        <a:pt x="16961" y="21373"/>
                      </a:cubicBezTo>
                      <a:cubicBezTo>
                        <a:pt x="16989" y="21583"/>
                        <a:pt x="17009" y="21803"/>
                        <a:pt x="17009" y="22013"/>
                      </a:cubicBezTo>
                      <a:cubicBezTo>
                        <a:pt x="17009" y="22056"/>
                        <a:pt x="17042" y="22078"/>
                        <a:pt x="17075" y="22078"/>
                      </a:cubicBezTo>
                      <a:cubicBezTo>
                        <a:pt x="17109" y="22078"/>
                        <a:pt x="17142" y="22056"/>
                        <a:pt x="17142" y="22013"/>
                      </a:cubicBezTo>
                      <a:cubicBezTo>
                        <a:pt x="17104" y="20217"/>
                        <a:pt x="16311" y="18564"/>
                        <a:pt x="15738" y="16892"/>
                      </a:cubicBezTo>
                      <a:cubicBezTo>
                        <a:pt x="15442" y="16003"/>
                        <a:pt x="15222" y="15095"/>
                        <a:pt x="15078" y="14168"/>
                      </a:cubicBezTo>
                      <a:cubicBezTo>
                        <a:pt x="14916" y="13213"/>
                        <a:pt x="14792" y="12238"/>
                        <a:pt x="14572" y="11292"/>
                      </a:cubicBezTo>
                      <a:cubicBezTo>
                        <a:pt x="14199" y="9639"/>
                        <a:pt x="13530" y="8063"/>
                        <a:pt x="12604" y="6639"/>
                      </a:cubicBezTo>
                      <a:cubicBezTo>
                        <a:pt x="11161" y="4403"/>
                        <a:pt x="9116" y="2616"/>
                        <a:pt x="6698" y="1479"/>
                      </a:cubicBezTo>
                      <a:cubicBezTo>
                        <a:pt x="6507" y="1384"/>
                        <a:pt x="6316" y="1288"/>
                        <a:pt x="6125" y="1202"/>
                      </a:cubicBezTo>
                      <a:cubicBezTo>
                        <a:pt x="5017" y="696"/>
                        <a:pt x="3851" y="275"/>
                        <a:pt x="2657" y="94"/>
                      </a:cubicBezTo>
                      <a:cubicBezTo>
                        <a:pt x="2253" y="32"/>
                        <a:pt x="1844" y="1"/>
                        <a:pt x="1436" y="1"/>
                      </a:cubicBezTo>
                      <a:close/>
                    </a:path>
                  </a:pathLst>
                </a:custGeom>
                <a:solidFill>
                  <a:srgbClr val="F3E0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5" name="Google Shape;5545;p45"/>
                <p:cNvSpPr/>
                <p:nvPr/>
              </p:nvSpPr>
              <p:spPr>
                <a:xfrm flipH="1">
                  <a:off x="6505062" y="541702"/>
                  <a:ext cx="1457445" cy="2479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" h="27949" extrusionOk="0">
                      <a:moveTo>
                        <a:pt x="6011" y="4529"/>
                      </a:moveTo>
                      <a:lnTo>
                        <a:pt x="6011" y="4529"/>
                      </a:lnTo>
                      <a:cubicBezTo>
                        <a:pt x="5934" y="4625"/>
                        <a:pt x="5858" y="4730"/>
                        <a:pt x="5782" y="4835"/>
                      </a:cubicBezTo>
                      <a:lnTo>
                        <a:pt x="5667" y="4969"/>
                      </a:lnTo>
                      <a:cubicBezTo>
                        <a:pt x="5772" y="4816"/>
                        <a:pt x="5896" y="4673"/>
                        <a:pt x="6011" y="4529"/>
                      </a:cubicBezTo>
                      <a:close/>
                      <a:moveTo>
                        <a:pt x="4788" y="6354"/>
                      </a:moveTo>
                      <a:lnTo>
                        <a:pt x="4788" y="6354"/>
                      </a:lnTo>
                      <a:cubicBezTo>
                        <a:pt x="4635" y="6622"/>
                        <a:pt x="4492" y="6889"/>
                        <a:pt x="4358" y="7166"/>
                      </a:cubicBezTo>
                      <a:cubicBezTo>
                        <a:pt x="3813" y="8313"/>
                        <a:pt x="3469" y="9555"/>
                        <a:pt x="3355" y="10826"/>
                      </a:cubicBezTo>
                      <a:cubicBezTo>
                        <a:pt x="3230" y="12145"/>
                        <a:pt x="3316" y="13454"/>
                        <a:pt x="3259" y="14772"/>
                      </a:cubicBezTo>
                      <a:cubicBezTo>
                        <a:pt x="3249" y="15441"/>
                        <a:pt x="3154" y="16101"/>
                        <a:pt x="2982" y="16750"/>
                      </a:cubicBezTo>
                      <a:cubicBezTo>
                        <a:pt x="2819" y="17343"/>
                        <a:pt x="2590" y="17916"/>
                        <a:pt x="2323" y="18470"/>
                      </a:cubicBezTo>
                      <a:cubicBezTo>
                        <a:pt x="1721" y="19760"/>
                        <a:pt x="927" y="21050"/>
                        <a:pt x="507" y="22426"/>
                      </a:cubicBezTo>
                      <a:cubicBezTo>
                        <a:pt x="507" y="22388"/>
                        <a:pt x="498" y="22359"/>
                        <a:pt x="498" y="22321"/>
                      </a:cubicBezTo>
                      <a:cubicBezTo>
                        <a:pt x="431" y="21834"/>
                        <a:pt x="469" y="21346"/>
                        <a:pt x="593" y="20878"/>
                      </a:cubicBezTo>
                      <a:cubicBezTo>
                        <a:pt x="717" y="20477"/>
                        <a:pt x="899" y="20095"/>
                        <a:pt x="1119" y="19741"/>
                      </a:cubicBezTo>
                      <a:cubicBezTo>
                        <a:pt x="1558" y="19024"/>
                        <a:pt x="2074" y="18375"/>
                        <a:pt x="2418" y="17610"/>
                      </a:cubicBezTo>
                      <a:cubicBezTo>
                        <a:pt x="2810" y="16750"/>
                        <a:pt x="2896" y="15795"/>
                        <a:pt x="2905" y="14858"/>
                      </a:cubicBezTo>
                      <a:cubicBezTo>
                        <a:pt x="2915" y="13893"/>
                        <a:pt x="2867" y="12928"/>
                        <a:pt x="2953" y="11963"/>
                      </a:cubicBezTo>
                      <a:cubicBezTo>
                        <a:pt x="3125" y="10109"/>
                        <a:pt x="3679" y="8313"/>
                        <a:pt x="4558" y="6679"/>
                      </a:cubicBezTo>
                      <a:cubicBezTo>
                        <a:pt x="4635" y="6574"/>
                        <a:pt x="4711" y="6459"/>
                        <a:pt x="4788" y="6354"/>
                      </a:cubicBezTo>
                      <a:close/>
                      <a:moveTo>
                        <a:pt x="12709" y="0"/>
                      </a:moveTo>
                      <a:cubicBezTo>
                        <a:pt x="12470" y="48"/>
                        <a:pt x="12231" y="105"/>
                        <a:pt x="11992" y="172"/>
                      </a:cubicBezTo>
                      <a:cubicBezTo>
                        <a:pt x="10683" y="554"/>
                        <a:pt x="9460" y="1194"/>
                        <a:pt x="8400" y="2054"/>
                      </a:cubicBezTo>
                      <a:cubicBezTo>
                        <a:pt x="6728" y="3258"/>
                        <a:pt x="5352" y="4825"/>
                        <a:pt x="4377" y="6641"/>
                      </a:cubicBezTo>
                      <a:lnTo>
                        <a:pt x="4281" y="6775"/>
                      </a:lnTo>
                      <a:cubicBezTo>
                        <a:pt x="3880" y="7377"/>
                        <a:pt x="3507" y="7998"/>
                        <a:pt x="3173" y="8647"/>
                      </a:cubicBezTo>
                      <a:cubicBezTo>
                        <a:pt x="2781" y="9364"/>
                        <a:pt x="2475" y="10119"/>
                        <a:pt x="2256" y="10902"/>
                      </a:cubicBezTo>
                      <a:cubicBezTo>
                        <a:pt x="2036" y="11724"/>
                        <a:pt x="2026" y="12546"/>
                        <a:pt x="2036" y="13387"/>
                      </a:cubicBezTo>
                      <a:cubicBezTo>
                        <a:pt x="2036" y="14218"/>
                        <a:pt x="2036" y="15078"/>
                        <a:pt x="1730" y="15881"/>
                      </a:cubicBezTo>
                      <a:cubicBezTo>
                        <a:pt x="1424" y="16674"/>
                        <a:pt x="947" y="17362"/>
                        <a:pt x="603" y="18117"/>
                      </a:cubicBezTo>
                      <a:cubicBezTo>
                        <a:pt x="268" y="18843"/>
                        <a:pt x="1" y="19636"/>
                        <a:pt x="48" y="20439"/>
                      </a:cubicBezTo>
                      <a:cubicBezTo>
                        <a:pt x="58" y="20639"/>
                        <a:pt x="87" y="20830"/>
                        <a:pt x="134" y="21021"/>
                      </a:cubicBezTo>
                      <a:cubicBezTo>
                        <a:pt x="142" y="21056"/>
                        <a:pt x="167" y="21071"/>
                        <a:pt x="192" y="21071"/>
                      </a:cubicBezTo>
                      <a:cubicBezTo>
                        <a:pt x="230" y="21071"/>
                        <a:pt x="270" y="21038"/>
                        <a:pt x="259" y="20993"/>
                      </a:cubicBezTo>
                      <a:cubicBezTo>
                        <a:pt x="87" y="20181"/>
                        <a:pt x="268" y="19359"/>
                        <a:pt x="564" y="18604"/>
                      </a:cubicBezTo>
                      <a:cubicBezTo>
                        <a:pt x="880" y="17820"/>
                        <a:pt x="1329" y="17123"/>
                        <a:pt x="1701" y="16378"/>
                      </a:cubicBezTo>
                      <a:cubicBezTo>
                        <a:pt x="1883" y="16015"/>
                        <a:pt x="2007" y="15642"/>
                        <a:pt x="2093" y="15250"/>
                      </a:cubicBezTo>
                      <a:cubicBezTo>
                        <a:pt x="2170" y="14858"/>
                        <a:pt x="2208" y="14457"/>
                        <a:pt x="2217" y="14056"/>
                      </a:cubicBezTo>
                      <a:cubicBezTo>
                        <a:pt x="2237" y="13224"/>
                        <a:pt x="2160" y="12384"/>
                        <a:pt x="2303" y="11552"/>
                      </a:cubicBezTo>
                      <a:cubicBezTo>
                        <a:pt x="2456" y="10740"/>
                        <a:pt x="2724" y="9937"/>
                        <a:pt x="3097" y="9202"/>
                      </a:cubicBezTo>
                      <a:cubicBezTo>
                        <a:pt x="3297" y="8781"/>
                        <a:pt x="3507" y="8380"/>
                        <a:pt x="3737" y="7988"/>
                      </a:cubicBezTo>
                      <a:lnTo>
                        <a:pt x="3737" y="7988"/>
                      </a:lnTo>
                      <a:cubicBezTo>
                        <a:pt x="3689" y="8112"/>
                        <a:pt x="3641" y="8237"/>
                        <a:pt x="3593" y="8370"/>
                      </a:cubicBezTo>
                      <a:cubicBezTo>
                        <a:pt x="3249" y="9269"/>
                        <a:pt x="3011" y="10205"/>
                        <a:pt x="2867" y="11160"/>
                      </a:cubicBezTo>
                      <a:cubicBezTo>
                        <a:pt x="2733" y="12116"/>
                        <a:pt x="2686" y="13072"/>
                        <a:pt x="2714" y="14037"/>
                      </a:cubicBezTo>
                      <a:cubicBezTo>
                        <a:pt x="2733" y="15021"/>
                        <a:pt x="2743" y="16024"/>
                        <a:pt x="2466" y="16980"/>
                      </a:cubicBezTo>
                      <a:cubicBezTo>
                        <a:pt x="2217" y="17830"/>
                        <a:pt x="1692" y="18537"/>
                        <a:pt x="1214" y="19263"/>
                      </a:cubicBezTo>
                      <a:cubicBezTo>
                        <a:pt x="736" y="19999"/>
                        <a:pt x="335" y="20744"/>
                        <a:pt x="287" y="21614"/>
                      </a:cubicBezTo>
                      <a:cubicBezTo>
                        <a:pt x="278" y="22034"/>
                        <a:pt x="316" y="22445"/>
                        <a:pt x="392" y="22856"/>
                      </a:cubicBezTo>
                      <a:cubicBezTo>
                        <a:pt x="211" y="23554"/>
                        <a:pt x="163" y="24280"/>
                        <a:pt x="259" y="24996"/>
                      </a:cubicBezTo>
                      <a:cubicBezTo>
                        <a:pt x="326" y="25522"/>
                        <a:pt x="498" y="26019"/>
                        <a:pt x="775" y="26477"/>
                      </a:cubicBezTo>
                      <a:cubicBezTo>
                        <a:pt x="791" y="26507"/>
                        <a:pt x="818" y="26520"/>
                        <a:pt x="845" y="26520"/>
                      </a:cubicBezTo>
                      <a:cubicBezTo>
                        <a:pt x="896" y="26520"/>
                        <a:pt x="950" y="26473"/>
                        <a:pt x="937" y="26411"/>
                      </a:cubicBezTo>
                      <a:cubicBezTo>
                        <a:pt x="880" y="26095"/>
                        <a:pt x="880" y="25761"/>
                        <a:pt x="937" y="25446"/>
                      </a:cubicBezTo>
                      <a:lnTo>
                        <a:pt x="947" y="25503"/>
                      </a:lnTo>
                      <a:cubicBezTo>
                        <a:pt x="958" y="25544"/>
                        <a:pt x="990" y="25562"/>
                        <a:pt x="1022" y="25562"/>
                      </a:cubicBezTo>
                      <a:cubicBezTo>
                        <a:pt x="1073" y="25562"/>
                        <a:pt x="1126" y="25519"/>
                        <a:pt x="1109" y="25455"/>
                      </a:cubicBezTo>
                      <a:cubicBezTo>
                        <a:pt x="1109" y="25436"/>
                        <a:pt x="1099" y="25417"/>
                        <a:pt x="1099" y="25398"/>
                      </a:cubicBezTo>
                      <a:lnTo>
                        <a:pt x="1099" y="25398"/>
                      </a:lnTo>
                      <a:cubicBezTo>
                        <a:pt x="1682" y="26133"/>
                        <a:pt x="2437" y="26726"/>
                        <a:pt x="3288" y="27127"/>
                      </a:cubicBezTo>
                      <a:lnTo>
                        <a:pt x="2925" y="23544"/>
                      </a:lnTo>
                      <a:lnTo>
                        <a:pt x="4014" y="27433"/>
                      </a:lnTo>
                      <a:cubicBezTo>
                        <a:pt x="4109" y="27471"/>
                        <a:pt x="4214" y="27500"/>
                        <a:pt x="4310" y="27538"/>
                      </a:cubicBezTo>
                      <a:cubicBezTo>
                        <a:pt x="5122" y="27787"/>
                        <a:pt x="5963" y="27930"/>
                        <a:pt x="6823" y="27949"/>
                      </a:cubicBezTo>
                      <a:lnTo>
                        <a:pt x="6718" y="25990"/>
                      </a:lnTo>
                      <a:lnTo>
                        <a:pt x="7435" y="27949"/>
                      </a:lnTo>
                      <a:cubicBezTo>
                        <a:pt x="8065" y="27939"/>
                        <a:pt x="8686" y="27882"/>
                        <a:pt x="9307" y="27796"/>
                      </a:cubicBezTo>
                      <a:cubicBezTo>
                        <a:pt x="10387" y="27643"/>
                        <a:pt x="11448" y="27404"/>
                        <a:pt x="12508" y="27165"/>
                      </a:cubicBezTo>
                      <a:cubicBezTo>
                        <a:pt x="12566" y="27146"/>
                        <a:pt x="12585" y="27089"/>
                        <a:pt x="12566" y="27032"/>
                      </a:cubicBezTo>
                      <a:cubicBezTo>
                        <a:pt x="12442" y="26793"/>
                        <a:pt x="12327" y="26544"/>
                        <a:pt x="12212" y="26296"/>
                      </a:cubicBezTo>
                      <a:lnTo>
                        <a:pt x="12212" y="26296"/>
                      </a:lnTo>
                      <a:cubicBezTo>
                        <a:pt x="12633" y="26621"/>
                        <a:pt x="13053" y="26955"/>
                        <a:pt x="13474" y="27280"/>
                      </a:cubicBezTo>
                      <a:cubicBezTo>
                        <a:pt x="13492" y="27294"/>
                        <a:pt x="13513" y="27300"/>
                        <a:pt x="13535" y="27300"/>
                      </a:cubicBezTo>
                      <a:cubicBezTo>
                        <a:pt x="13605" y="27300"/>
                        <a:pt x="13675" y="27236"/>
                        <a:pt x="13617" y="27156"/>
                      </a:cubicBezTo>
                      <a:cubicBezTo>
                        <a:pt x="11849" y="24805"/>
                        <a:pt x="9976" y="22197"/>
                        <a:pt x="9737" y="19158"/>
                      </a:cubicBezTo>
                      <a:cubicBezTo>
                        <a:pt x="9642" y="17859"/>
                        <a:pt x="9833" y="16511"/>
                        <a:pt x="10416" y="15346"/>
                      </a:cubicBezTo>
                      <a:cubicBezTo>
                        <a:pt x="10693" y="14772"/>
                        <a:pt x="11075" y="14256"/>
                        <a:pt x="11534" y="13817"/>
                      </a:cubicBezTo>
                      <a:cubicBezTo>
                        <a:pt x="12088" y="13301"/>
                        <a:pt x="12757" y="12919"/>
                        <a:pt x="13340" y="12441"/>
                      </a:cubicBezTo>
                      <a:cubicBezTo>
                        <a:pt x="13932" y="11954"/>
                        <a:pt x="14400" y="11332"/>
                        <a:pt x="14706" y="10625"/>
                      </a:cubicBezTo>
                      <a:lnTo>
                        <a:pt x="14706" y="10625"/>
                      </a:lnTo>
                      <a:cubicBezTo>
                        <a:pt x="14649" y="11094"/>
                        <a:pt x="14572" y="11552"/>
                        <a:pt x="14477" y="12011"/>
                      </a:cubicBezTo>
                      <a:cubicBezTo>
                        <a:pt x="14464" y="12074"/>
                        <a:pt x="14518" y="12120"/>
                        <a:pt x="14572" y="12120"/>
                      </a:cubicBezTo>
                      <a:cubicBezTo>
                        <a:pt x="14600" y="12120"/>
                        <a:pt x="14629" y="12107"/>
                        <a:pt x="14649" y="12078"/>
                      </a:cubicBezTo>
                      <a:cubicBezTo>
                        <a:pt x="15862" y="10377"/>
                        <a:pt x="16426" y="8294"/>
                        <a:pt x="16254" y="6211"/>
                      </a:cubicBezTo>
                      <a:cubicBezTo>
                        <a:pt x="16235" y="6068"/>
                        <a:pt x="16225" y="5915"/>
                        <a:pt x="16197" y="5762"/>
                      </a:cubicBezTo>
                      <a:cubicBezTo>
                        <a:pt x="16139" y="5561"/>
                        <a:pt x="16073" y="5360"/>
                        <a:pt x="16006" y="5169"/>
                      </a:cubicBezTo>
                      <a:cubicBezTo>
                        <a:pt x="15729" y="4386"/>
                        <a:pt x="15385" y="3641"/>
                        <a:pt x="14983" y="2933"/>
                      </a:cubicBezTo>
                      <a:cubicBezTo>
                        <a:pt x="14592" y="2274"/>
                        <a:pt x="14152" y="1643"/>
                        <a:pt x="13665" y="1051"/>
                      </a:cubicBezTo>
                      <a:cubicBezTo>
                        <a:pt x="13368" y="688"/>
                        <a:pt x="13044" y="334"/>
                        <a:pt x="12709" y="0"/>
                      </a:cubicBezTo>
                      <a:close/>
                    </a:path>
                  </a:pathLst>
                </a:custGeom>
                <a:solidFill>
                  <a:srgbClr val="F3E0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46" name="Google Shape;5546;p45"/>
              <p:cNvSpPr/>
              <p:nvPr/>
            </p:nvSpPr>
            <p:spPr>
              <a:xfrm flipH="1">
                <a:off x="7129051" y="1819200"/>
                <a:ext cx="341759" cy="526923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939" extrusionOk="0">
                    <a:moveTo>
                      <a:pt x="1950" y="1"/>
                    </a:moveTo>
                    <a:cubicBezTo>
                      <a:pt x="1482" y="1"/>
                      <a:pt x="1033" y="201"/>
                      <a:pt x="708" y="545"/>
                    </a:cubicBezTo>
                    <a:cubicBezTo>
                      <a:pt x="10" y="1272"/>
                      <a:pt x="1" y="2475"/>
                      <a:pt x="392" y="3450"/>
                    </a:cubicBezTo>
                    <a:cubicBezTo>
                      <a:pt x="784" y="4415"/>
                      <a:pt x="1491" y="5218"/>
                      <a:pt x="2409" y="5734"/>
                    </a:cubicBezTo>
                    <a:cubicBezTo>
                      <a:pt x="2550" y="5816"/>
                      <a:pt x="2739" y="5939"/>
                      <a:pt x="2914" y="5939"/>
                    </a:cubicBezTo>
                    <a:cubicBezTo>
                      <a:pt x="2964" y="5939"/>
                      <a:pt x="3012" y="5929"/>
                      <a:pt x="3058" y="5906"/>
                    </a:cubicBezTo>
                    <a:cubicBezTo>
                      <a:pt x="3144" y="5848"/>
                      <a:pt x="3221" y="5762"/>
                      <a:pt x="3269" y="5657"/>
                    </a:cubicBezTo>
                    <a:cubicBezTo>
                      <a:pt x="3326" y="5552"/>
                      <a:pt x="3383" y="5438"/>
                      <a:pt x="3431" y="5323"/>
                    </a:cubicBezTo>
                    <a:cubicBezTo>
                      <a:pt x="3632" y="4836"/>
                      <a:pt x="3756" y="4329"/>
                      <a:pt x="3804" y="3813"/>
                    </a:cubicBezTo>
                    <a:cubicBezTo>
                      <a:pt x="3851" y="3154"/>
                      <a:pt x="3832" y="2495"/>
                      <a:pt x="3727" y="1845"/>
                    </a:cubicBezTo>
                    <a:cubicBezTo>
                      <a:pt x="3699" y="1539"/>
                      <a:pt x="3641" y="1243"/>
                      <a:pt x="3565" y="947"/>
                    </a:cubicBezTo>
                    <a:cubicBezTo>
                      <a:pt x="3517" y="717"/>
                      <a:pt x="3364" y="526"/>
                      <a:pt x="3163" y="421"/>
                    </a:cubicBezTo>
                    <a:cubicBezTo>
                      <a:pt x="3154" y="416"/>
                      <a:pt x="3147" y="414"/>
                      <a:pt x="3140" y="414"/>
                    </a:cubicBezTo>
                    <a:cubicBezTo>
                      <a:pt x="3132" y="414"/>
                      <a:pt x="3125" y="416"/>
                      <a:pt x="3116" y="421"/>
                    </a:cubicBezTo>
                    <a:cubicBezTo>
                      <a:pt x="2791" y="154"/>
                      <a:pt x="2380" y="1"/>
                      <a:pt x="19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" name="Téglalap 11">
            <a:extLst>
              <a:ext uri="{FF2B5EF4-FFF2-40B4-BE49-F238E27FC236}">
                <a16:creationId xmlns:a16="http://schemas.microsoft.com/office/drawing/2014/main" id="{A96FAF78-3B8F-4C32-B255-E2786237474A}"/>
              </a:ext>
            </a:extLst>
          </p:cNvPr>
          <p:cNvSpPr/>
          <p:nvPr/>
        </p:nvSpPr>
        <p:spPr>
          <a:xfrm>
            <a:off x="0" y="4293318"/>
            <a:ext cx="5505133" cy="850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PPT-ben felhasznált képek a </a:t>
            </a:r>
            <a: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https://slidesgo.com/</a:t>
            </a:r>
            <a: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www.flaticon.com/</a:t>
            </a:r>
            <a: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</a:t>
            </a:r>
            <a: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www.freepik.com</a:t>
            </a:r>
            <a: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oldalon találhatóak és ingyenesen letölthetők!</a:t>
            </a:r>
            <a:endParaRPr lang="hu-HU" sz="1000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9" name="Google Shape;5609;p51"/>
          <p:cNvSpPr txBox="1">
            <a:spLocks noGrp="1"/>
          </p:cNvSpPr>
          <p:nvPr>
            <p:ph type="title"/>
          </p:nvPr>
        </p:nvSpPr>
        <p:spPr>
          <a:xfrm>
            <a:off x="710125" y="526625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Hittanos</a:t>
            </a:r>
            <a:r>
              <a:rPr lang="hu-H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Barátom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hozott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10" name="Google Shape;5610;p51"/>
          <p:cNvSpPr txBox="1">
            <a:spLocks noGrp="1"/>
          </p:cNvSpPr>
          <p:nvPr>
            <p:ph type="body" idx="1"/>
          </p:nvPr>
        </p:nvSpPr>
        <p:spPr>
          <a:xfrm>
            <a:off x="710125" y="1729457"/>
            <a:ext cx="4906800" cy="27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digitális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hittanórán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szükséged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következőkre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kapcsolat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Laptop,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okostelefon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tablet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Hangszóró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fülhallgató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füzeted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ceruza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lelkes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hozzáállásod</a:t>
            </a:r>
            <a:endParaRPr lang="hu-HU" sz="3200" dirty="0"/>
          </a:p>
        </p:txBody>
      </p:sp>
      <p:grpSp>
        <p:nvGrpSpPr>
          <p:cNvPr id="5611" name="Google Shape;5611;p51"/>
          <p:cNvGrpSpPr/>
          <p:nvPr/>
        </p:nvGrpSpPr>
        <p:grpSpPr>
          <a:xfrm>
            <a:off x="5958390" y="1609595"/>
            <a:ext cx="2426763" cy="2794191"/>
            <a:chOff x="1022875" y="1250850"/>
            <a:chExt cx="2504916" cy="2884177"/>
          </a:xfrm>
        </p:grpSpPr>
        <p:sp>
          <p:nvSpPr>
            <p:cNvPr id="5612" name="Google Shape;5612;p51"/>
            <p:cNvSpPr/>
            <p:nvPr/>
          </p:nvSpPr>
          <p:spPr>
            <a:xfrm>
              <a:off x="1149400" y="2690875"/>
              <a:ext cx="2378391" cy="1444152"/>
            </a:xfrm>
            <a:custGeom>
              <a:avLst/>
              <a:gdLst/>
              <a:ahLst/>
              <a:cxnLst/>
              <a:rect l="l" t="t" r="r" b="b"/>
              <a:pathLst>
                <a:path w="40773" h="19599" extrusionOk="0">
                  <a:moveTo>
                    <a:pt x="25504" y="1"/>
                  </a:moveTo>
                  <a:cubicBezTo>
                    <a:pt x="25007" y="431"/>
                    <a:pt x="24453" y="775"/>
                    <a:pt x="23841" y="1023"/>
                  </a:cubicBezTo>
                  <a:cubicBezTo>
                    <a:pt x="22264" y="1711"/>
                    <a:pt x="20487" y="2036"/>
                    <a:pt x="18777" y="2198"/>
                  </a:cubicBezTo>
                  <a:cubicBezTo>
                    <a:pt x="18355" y="2240"/>
                    <a:pt x="17934" y="2257"/>
                    <a:pt x="17513" y="2257"/>
                  </a:cubicBezTo>
                  <a:cubicBezTo>
                    <a:pt x="16091" y="2257"/>
                    <a:pt x="14670" y="2073"/>
                    <a:pt x="13248" y="2073"/>
                  </a:cubicBezTo>
                  <a:cubicBezTo>
                    <a:pt x="13170" y="2073"/>
                    <a:pt x="13093" y="2073"/>
                    <a:pt x="13015" y="2074"/>
                  </a:cubicBezTo>
                  <a:lnTo>
                    <a:pt x="13015" y="6537"/>
                  </a:lnTo>
                  <a:cubicBezTo>
                    <a:pt x="13015" y="6537"/>
                    <a:pt x="11075" y="9718"/>
                    <a:pt x="6135" y="10597"/>
                  </a:cubicBezTo>
                  <a:cubicBezTo>
                    <a:pt x="1195" y="11477"/>
                    <a:pt x="1" y="13388"/>
                    <a:pt x="1" y="13388"/>
                  </a:cubicBezTo>
                  <a:cubicBezTo>
                    <a:pt x="1" y="13388"/>
                    <a:pt x="7091" y="19598"/>
                    <a:pt x="20908" y="19598"/>
                  </a:cubicBezTo>
                  <a:cubicBezTo>
                    <a:pt x="34715" y="19598"/>
                    <a:pt x="40773" y="13626"/>
                    <a:pt x="40773" y="13626"/>
                  </a:cubicBezTo>
                  <a:cubicBezTo>
                    <a:pt x="34830" y="11400"/>
                    <a:pt x="26698" y="9346"/>
                    <a:pt x="25504" y="6775"/>
                  </a:cubicBezTo>
                  <a:lnTo>
                    <a:pt x="25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51"/>
            <p:cNvSpPr/>
            <p:nvPr/>
          </p:nvSpPr>
          <p:spPr>
            <a:xfrm>
              <a:off x="1341135" y="3004368"/>
              <a:ext cx="488885" cy="738606"/>
            </a:xfrm>
            <a:custGeom>
              <a:avLst/>
              <a:gdLst/>
              <a:ahLst/>
              <a:cxnLst/>
              <a:rect l="l" t="t" r="r" b="b"/>
              <a:pathLst>
                <a:path w="8381" h="12662" extrusionOk="0">
                  <a:moveTo>
                    <a:pt x="6661" y="0"/>
                  </a:moveTo>
                  <a:lnTo>
                    <a:pt x="1816" y="4014"/>
                  </a:lnTo>
                  <a:cubicBezTo>
                    <a:pt x="1434" y="4310"/>
                    <a:pt x="1080" y="4644"/>
                    <a:pt x="775" y="5026"/>
                  </a:cubicBezTo>
                  <a:cubicBezTo>
                    <a:pt x="134" y="5896"/>
                    <a:pt x="1" y="7052"/>
                    <a:pt x="68" y="8132"/>
                  </a:cubicBezTo>
                  <a:cubicBezTo>
                    <a:pt x="125" y="9059"/>
                    <a:pt x="306" y="9995"/>
                    <a:pt x="736" y="10817"/>
                  </a:cubicBezTo>
                  <a:cubicBezTo>
                    <a:pt x="1176" y="11639"/>
                    <a:pt x="1874" y="12346"/>
                    <a:pt x="2753" y="12661"/>
                  </a:cubicBezTo>
                  <a:lnTo>
                    <a:pt x="2265" y="12403"/>
                  </a:lnTo>
                  <a:cubicBezTo>
                    <a:pt x="2304" y="12011"/>
                    <a:pt x="2619" y="11706"/>
                    <a:pt x="2972" y="11534"/>
                  </a:cubicBezTo>
                  <a:cubicBezTo>
                    <a:pt x="3316" y="11371"/>
                    <a:pt x="3708" y="11314"/>
                    <a:pt x="4090" y="11218"/>
                  </a:cubicBezTo>
                  <a:cubicBezTo>
                    <a:pt x="6517" y="10626"/>
                    <a:pt x="8381" y="8237"/>
                    <a:pt x="8371" y="5724"/>
                  </a:cubicBezTo>
                  <a:cubicBezTo>
                    <a:pt x="8371" y="4616"/>
                    <a:pt x="8037" y="3545"/>
                    <a:pt x="7664" y="2504"/>
                  </a:cubicBezTo>
                  <a:cubicBezTo>
                    <a:pt x="7358" y="1653"/>
                    <a:pt x="7024" y="822"/>
                    <a:pt x="6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51"/>
            <p:cNvSpPr/>
            <p:nvPr/>
          </p:nvSpPr>
          <p:spPr>
            <a:xfrm>
              <a:off x="1755294" y="1531777"/>
              <a:ext cx="1071335" cy="1535078"/>
            </a:xfrm>
            <a:custGeom>
              <a:avLst/>
              <a:gdLst/>
              <a:ahLst/>
              <a:cxnLst/>
              <a:rect l="l" t="t" r="r" b="b"/>
              <a:pathLst>
                <a:path w="18366" h="26316" extrusionOk="0">
                  <a:moveTo>
                    <a:pt x="9164" y="1"/>
                  </a:moveTo>
                  <a:cubicBezTo>
                    <a:pt x="1558" y="1"/>
                    <a:pt x="1128" y="8084"/>
                    <a:pt x="1004" y="8916"/>
                  </a:cubicBezTo>
                  <a:cubicBezTo>
                    <a:pt x="889" y="9756"/>
                    <a:pt x="0" y="12413"/>
                    <a:pt x="210" y="13942"/>
                  </a:cubicBezTo>
                  <a:cubicBezTo>
                    <a:pt x="392" y="15289"/>
                    <a:pt x="841" y="18757"/>
                    <a:pt x="889" y="19675"/>
                  </a:cubicBezTo>
                  <a:cubicBezTo>
                    <a:pt x="927" y="20582"/>
                    <a:pt x="1644" y="23172"/>
                    <a:pt x="4109" y="24729"/>
                  </a:cubicBezTo>
                  <a:cubicBezTo>
                    <a:pt x="6574" y="26277"/>
                    <a:pt x="8294" y="26316"/>
                    <a:pt x="9441" y="26316"/>
                  </a:cubicBezTo>
                  <a:cubicBezTo>
                    <a:pt x="9454" y="26316"/>
                    <a:pt x="9468" y="26316"/>
                    <a:pt x="9481" y="26316"/>
                  </a:cubicBezTo>
                  <a:cubicBezTo>
                    <a:pt x="11626" y="26316"/>
                    <a:pt x="13703" y="25552"/>
                    <a:pt x="15336" y="24166"/>
                  </a:cubicBezTo>
                  <a:cubicBezTo>
                    <a:pt x="17649" y="22216"/>
                    <a:pt x="17764" y="19273"/>
                    <a:pt x="17888" y="17601"/>
                  </a:cubicBezTo>
                  <a:cubicBezTo>
                    <a:pt x="18002" y="15929"/>
                    <a:pt x="18365" y="12537"/>
                    <a:pt x="17888" y="11667"/>
                  </a:cubicBezTo>
                  <a:cubicBezTo>
                    <a:pt x="14782" y="9116"/>
                    <a:pt x="15566" y="5906"/>
                    <a:pt x="14696" y="4224"/>
                  </a:cubicBezTo>
                  <a:cubicBezTo>
                    <a:pt x="13827" y="2533"/>
                    <a:pt x="13550" y="239"/>
                    <a:pt x="9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51"/>
            <p:cNvSpPr/>
            <p:nvPr/>
          </p:nvSpPr>
          <p:spPr>
            <a:xfrm>
              <a:off x="2157144" y="2650759"/>
              <a:ext cx="310504" cy="105640"/>
            </a:xfrm>
            <a:custGeom>
              <a:avLst/>
              <a:gdLst/>
              <a:ahLst/>
              <a:cxnLst/>
              <a:rect l="l" t="t" r="r" b="b"/>
              <a:pathLst>
                <a:path w="5323" h="1811" extrusionOk="0">
                  <a:moveTo>
                    <a:pt x="3452" y="0"/>
                  </a:moveTo>
                  <a:cubicBezTo>
                    <a:pt x="3397" y="0"/>
                    <a:pt x="3342" y="2"/>
                    <a:pt x="3288" y="4"/>
                  </a:cubicBezTo>
                  <a:cubicBezTo>
                    <a:pt x="2676" y="4"/>
                    <a:pt x="2074" y="43"/>
                    <a:pt x="1472" y="138"/>
                  </a:cubicBezTo>
                  <a:cubicBezTo>
                    <a:pt x="947" y="215"/>
                    <a:pt x="383" y="358"/>
                    <a:pt x="77" y="788"/>
                  </a:cubicBezTo>
                  <a:cubicBezTo>
                    <a:pt x="39" y="836"/>
                    <a:pt x="20" y="883"/>
                    <a:pt x="10" y="950"/>
                  </a:cubicBezTo>
                  <a:cubicBezTo>
                    <a:pt x="1" y="1122"/>
                    <a:pt x="220" y="1199"/>
                    <a:pt x="392" y="1218"/>
                  </a:cubicBezTo>
                  <a:cubicBezTo>
                    <a:pt x="1138" y="1313"/>
                    <a:pt x="1873" y="1390"/>
                    <a:pt x="2619" y="1438"/>
                  </a:cubicBezTo>
                  <a:lnTo>
                    <a:pt x="1635" y="1810"/>
                  </a:lnTo>
                  <a:cubicBezTo>
                    <a:pt x="2819" y="1801"/>
                    <a:pt x="4004" y="1600"/>
                    <a:pt x="5122" y="1199"/>
                  </a:cubicBezTo>
                  <a:cubicBezTo>
                    <a:pt x="5199" y="1180"/>
                    <a:pt x="5256" y="1141"/>
                    <a:pt x="5304" y="1075"/>
                  </a:cubicBezTo>
                  <a:cubicBezTo>
                    <a:pt x="5323" y="1008"/>
                    <a:pt x="5313" y="941"/>
                    <a:pt x="5285" y="883"/>
                  </a:cubicBezTo>
                  <a:cubicBezTo>
                    <a:pt x="5113" y="530"/>
                    <a:pt x="4807" y="262"/>
                    <a:pt x="4434" y="148"/>
                  </a:cubicBezTo>
                  <a:cubicBezTo>
                    <a:pt x="4115" y="49"/>
                    <a:pt x="3781" y="0"/>
                    <a:pt x="3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51"/>
            <p:cNvSpPr/>
            <p:nvPr/>
          </p:nvSpPr>
          <p:spPr>
            <a:xfrm>
              <a:off x="2084112" y="2600244"/>
              <a:ext cx="447644" cy="112698"/>
            </a:xfrm>
            <a:custGeom>
              <a:avLst/>
              <a:gdLst/>
              <a:ahLst/>
              <a:cxnLst/>
              <a:rect l="l" t="t" r="r" b="b"/>
              <a:pathLst>
                <a:path w="7674" h="1932" extrusionOk="0">
                  <a:moveTo>
                    <a:pt x="3164" y="1"/>
                  </a:moveTo>
                  <a:cubicBezTo>
                    <a:pt x="2629" y="1"/>
                    <a:pt x="1" y="1807"/>
                    <a:pt x="1" y="1807"/>
                  </a:cubicBezTo>
                  <a:cubicBezTo>
                    <a:pt x="1" y="1807"/>
                    <a:pt x="707" y="1907"/>
                    <a:pt x="854" y="1907"/>
                  </a:cubicBezTo>
                  <a:cubicBezTo>
                    <a:pt x="871" y="1907"/>
                    <a:pt x="880" y="1905"/>
                    <a:pt x="880" y="1902"/>
                  </a:cubicBezTo>
                  <a:cubicBezTo>
                    <a:pt x="880" y="1864"/>
                    <a:pt x="2715" y="1272"/>
                    <a:pt x="4129" y="1272"/>
                  </a:cubicBezTo>
                  <a:cubicBezTo>
                    <a:pt x="5543" y="1272"/>
                    <a:pt x="6795" y="1931"/>
                    <a:pt x="6795" y="1931"/>
                  </a:cubicBezTo>
                  <a:lnTo>
                    <a:pt x="7674" y="1788"/>
                  </a:lnTo>
                  <a:cubicBezTo>
                    <a:pt x="7674" y="1788"/>
                    <a:pt x="5782" y="1"/>
                    <a:pt x="5161" y="1"/>
                  </a:cubicBezTo>
                  <a:cubicBezTo>
                    <a:pt x="4540" y="1"/>
                    <a:pt x="4329" y="259"/>
                    <a:pt x="4043" y="259"/>
                  </a:cubicBezTo>
                  <a:cubicBezTo>
                    <a:pt x="3766" y="259"/>
                    <a:pt x="3708" y="1"/>
                    <a:pt x="3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51"/>
            <p:cNvSpPr/>
            <p:nvPr/>
          </p:nvSpPr>
          <p:spPr>
            <a:xfrm>
              <a:off x="2090237" y="2697658"/>
              <a:ext cx="433177" cy="94382"/>
            </a:xfrm>
            <a:custGeom>
              <a:avLst/>
              <a:gdLst/>
              <a:ahLst/>
              <a:cxnLst/>
              <a:rect l="l" t="t" r="r" b="b"/>
              <a:pathLst>
                <a:path w="7426" h="1618" extrusionOk="0">
                  <a:moveTo>
                    <a:pt x="4915" y="1"/>
                  </a:moveTo>
                  <a:cubicBezTo>
                    <a:pt x="3238" y="1"/>
                    <a:pt x="1585" y="118"/>
                    <a:pt x="116" y="118"/>
                  </a:cubicBezTo>
                  <a:cubicBezTo>
                    <a:pt x="77" y="118"/>
                    <a:pt x="39" y="118"/>
                    <a:pt x="1" y="118"/>
                  </a:cubicBezTo>
                  <a:lnTo>
                    <a:pt x="1" y="118"/>
                  </a:lnTo>
                  <a:cubicBezTo>
                    <a:pt x="1" y="118"/>
                    <a:pt x="2447" y="1618"/>
                    <a:pt x="3775" y="1618"/>
                  </a:cubicBezTo>
                  <a:cubicBezTo>
                    <a:pt x="5132" y="1618"/>
                    <a:pt x="7425" y="118"/>
                    <a:pt x="7425" y="118"/>
                  </a:cubicBezTo>
                  <a:cubicBezTo>
                    <a:pt x="6596" y="30"/>
                    <a:pt x="5753" y="1"/>
                    <a:pt x="4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51"/>
            <p:cNvSpPr/>
            <p:nvPr/>
          </p:nvSpPr>
          <p:spPr>
            <a:xfrm>
              <a:off x="1970423" y="1250850"/>
              <a:ext cx="297729" cy="313246"/>
            </a:xfrm>
            <a:custGeom>
              <a:avLst/>
              <a:gdLst/>
              <a:ahLst/>
              <a:cxnLst/>
              <a:rect l="l" t="t" r="r" b="b"/>
              <a:pathLst>
                <a:path w="5104" h="5370" extrusionOk="0">
                  <a:moveTo>
                    <a:pt x="4396" y="1"/>
                  </a:moveTo>
                  <a:cubicBezTo>
                    <a:pt x="3278" y="1"/>
                    <a:pt x="2112" y="259"/>
                    <a:pt x="1262" y="985"/>
                  </a:cubicBezTo>
                  <a:cubicBezTo>
                    <a:pt x="421" y="1721"/>
                    <a:pt x="1" y="3001"/>
                    <a:pt x="497" y="4004"/>
                  </a:cubicBezTo>
                  <a:cubicBezTo>
                    <a:pt x="908" y="4826"/>
                    <a:pt x="1596" y="5237"/>
                    <a:pt x="2495" y="5352"/>
                  </a:cubicBezTo>
                  <a:cubicBezTo>
                    <a:pt x="2583" y="5364"/>
                    <a:pt x="2676" y="5370"/>
                    <a:pt x="2773" y="5370"/>
                  </a:cubicBezTo>
                  <a:cubicBezTo>
                    <a:pt x="3650" y="5370"/>
                    <a:pt x="4797" y="4912"/>
                    <a:pt x="4797" y="4912"/>
                  </a:cubicBezTo>
                  <a:lnTo>
                    <a:pt x="4377" y="4826"/>
                  </a:lnTo>
                  <a:cubicBezTo>
                    <a:pt x="3536" y="4692"/>
                    <a:pt x="2858" y="4062"/>
                    <a:pt x="2294" y="3412"/>
                  </a:cubicBezTo>
                  <a:cubicBezTo>
                    <a:pt x="2122" y="3240"/>
                    <a:pt x="1988" y="3030"/>
                    <a:pt x="1902" y="2800"/>
                  </a:cubicBezTo>
                  <a:cubicBezTo>
                    <a:pt x="1711" y="2198"/>
                    <a:pt x="2170" y="1568"/>
                    <a:pt x="2686" y="1195"/>
                  </a:cubicBezTo>
                  <a:cubicBezTo>
                    <a:pt x="3383" y="679"/>
                    <a:pt x="4234" y="393"/>
                    <a:pt x="5103" y="383"/>
                  </a:cubicBezTo>
                  <a:cubicBezTo>
                    <a:pt x="5074" y="87"/>
                    <a:pt x="4692" y="1"/>
                    <a:pt x="4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51"/>
            <p:cNvSpPr/>
            <p:nvPr/>
          </p:nvSpPr>
          <p:spPr>
            <a:xfrm>
              <a:off x="2068537" y="1253183"/>
              <a:ext cx="1249715" cy="1801424"/>
            </a:xfrm>
            <a:custGeom>
              <a:avLst/>
              <a:gdLst/>
              <a:ahLst/>
              <a:cxnLst/>
              <a:rect l="l" t="t" r="r" b="b"/>
              <a:pathLst>
                <a:path w="21424" h="30882" extrusionOk="0">
                  <a:moveTo>
                    <a:pt x="3227" y="0"/>
                  </a:moveTo>
                  <a:cubicBezTo>
                    <a:pt x="2896" y="0"/>
                    <a:pt x="2566" y="32"/>
                    <a:pt x="2236" y="104"/>
                  </a:cubicBezTo>
                  <a:cubicBezTo>
                    <a:pt x="1118" y="353"/>
                    <a:pt x="0" y="1289"/>
                    <a:pt x="144" y="2426"/>
                  </a:cubicBezTo>
                  <a:cubicBezTo>
                    <a:pt x="297" y="3601"/>
                    <a:pt x="1663" y="4662"/>
                    <a:pt x="1663" y="4662"/>
                  </a:cubicBezTo>
                  <a:lnTo>
                    <a:pt x="1959" y="4509"/>
                  </a:lnTo>
                  <a:cubicBezTo>
                    <a:pt x="1032" y="4050"/>
                    <a:pt x="621" y="2760"/>
                    <a:pt x="1118" y="1853"/>
                  </a:cubicBezTo>
                  <a:cubicBezTo>
                    <a:pt x="1567" y="1031"/>
                    <a:pt x="2571" y="639"/>
                    <a:pt x="3507" y="630"/>
                  </a:cubicBezTo>
                  <a:cubicBezTo>
                    <a:pt x="4444" y="630"/>
                    <a:pt x="5351" y="945"/>
                    <a:pt x="6087" y="1528"/>
                  </a:cubicBezTo>
                  <a:cubicBezTo>
                    <a:pt x="7090" y="2321"/>
                    <a:pt x="7654" y="3534"/>
                    <a:pt x="8227" y="4681"/>
                  </a:cubicBezTo>
                  <a:cubicBezTo>
                    <a:pt x="10272" y="8780"/>
                    <a:pt x="12785" y="12631"/>
                    <a:pt x="15719" y="16157"/>
                  </a:cubicBezTo>
                  <a:cubicBezTo>
                    <a:pt x="16368" y="16940"/>
                    <a:pt x="17037" y="17705"/>
                    <a:pt x="17515" y="18603"/>
                  </a:cubicBezTo>
                  <a:cubicBezTo>
                    <a:pt x="18002" y="19501"/>
                    <a:pt x="18270" y="20543"/>
                    <a:pt x="18050" y="21527"/>
                  </a:cubicBezTo>
                  <a:cubicBezTo>
                    <a:pt x="17830" y="22540"/>
                    <a:pt x="17133" y="23371"/>
                    <a:pt x="16684" y="24298"/>
                  </a:cubicBezTo>
                  <a:cubicBezTo>
                    <a:pt x="15671" y="26419"/>
                    <a:pt x="16063" y="29133"/>
                    <a:pt x="17639" y="30881"/>
                  </a:cubicBezTo>
                  <a:cubicBezTo>
                    <a:pt x="16760" y="29333"/>
                    <a:pt x="16464" y="27279"/>
                    <a:pt x="17486" y="25817"/>
                  </a:cubicBezTo>
                  <a:cubicBezTo>
                    <a:pt x="18184" y="24823"/>
                    <a:pt x="19369" y="24260"/>
                    <a:pt x="20114" y="23304"/>
                  </a:cubicBezTo>
                  <a:cubicBezTo>
                    <a:pt x="21423" y="21632"/>
                    <a:pt x="21089" y="19157"/>
                    <a:pt x="20105" y="17275"/>
                  </a:cubicBezTo>
                  <a:cubicBezTo>
                    <a:pt x="19130" y="15383"/>
                    <a:pt x="17611" y="13835"/>
                    <a:pt x="16540" y="11991"/>
                  </a:cubicBezTo>
                  <a:cubicBezTo>
                    <a:pt x="15403" y="10051"/>
                    <a:pt x="14792" y="7815"/>
                    <a:pt x="13492" y="5981"/>
                  </a:cubicBezTo>
                  <a:cubicBezTo>
                    <a:pt x="12002" y="3859"/>
                    <a:pt x="9708" y="2426"/>
                    <a:pt x="7387" y="1260"/>
                  </a:cubicBezTo>
                  <a:cubicBezTo>
                    <a:pt x="6082" y="608"/>
                    <a:pt x="4658" y="0"/>
                    <a:pt x="3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51"/>
            <p:cNvSpPr/>
            <p:nvPr/>
          </p:nvSpPr>
          <p:spPr>
            <a:xfrm>
              <a:off x="2112578" y="1291507"/>
              <a:ext cx="724081" cy="657816"/>
            </a:xfrm>
            <a:custGeom>
              <a:avLst/>
              <a:gdLst/>
              <a:ahLst/>
              <a:cxnLst/>
              <a:rect l="l" t="t" r="r" b="b"/>
              <a:pathLst>
                <a:path w="12413" h="11277" extrusionOk="0">
                  <a:moveTo>
                    <a:pt x="3022" y="1"/>
                  </a:moveTo>
                  <a:cubicBezTo>
                    <a:pt x="1865" y="1"/>
                    <a:pt x="654" y="709"/>
                    <a:pt x="440" y="1836"/>
                  </a:cubicBezTo>
                  <a:cubicBezTo>
                    <a:pt x="440" y="1836"/>
                    <a:pt x="0" y="4062"/>
                    <a:pt x="2141" y="4206"/>
                  </a:cubicBezTo>
                  <a:cubicBezTo>
                    <a:pt x="3087" y="4272"/>
                    <a:pt x="4042" y="4139"/>
                    <a:pt x="4845" y="4645"/>
                  </a:cubicBezTo>
                  <a:cubicBezTo>
                    <a:pt x="5638" y="5142"/>
                    <a:pt x="6278" y="5868"/>
                    <a:pt x="6899" y="6585"/>
                  </a:cubicBezTo>
                  <a:cubicBezTo>
                    <a:pt x="7730" y="7531"/>
                    <a:pt x="8590" y="8458"/>
                    <a:pt x="9469" y="9375"/>
                  </a:cubicBezTo>
                  <a:cubicBezTo>
                    <a:pt x="10291" y="10235"/>
                    <a:pt x="11228" y="11124"/>
                    <a:pt x="12412" y="11276"/>
                  </a:cubicBezTo>
                  <a:cubicBezTo>
                    <a:pt x="10521" y="8849"/>
                    <a:pt x="9852" y="5648"/>
                    <a:pt x="7950" y="3240"/>
                  </a:cubicBezTo>
                  <a:cubicBezTo>
                    <a:pt x="7501" y="2677"/>
                    <a:pt x="7014" y="2161"/>
                    <a:pt x="6479" y="1683"/>
                  </a:cubicBezTo>
                  <a:cubicBezTo>
                    <a:pt x="5561" y="861"/>
                    <a:pt x="4491" y="116"/>
                    <a:pt x="3259" y="11"/>
                  </a:cubicBezTo>
                  <a:cubicBezTo>
                    <a:pt x="3180" y="4"/>
                    <a:pt x="3101" y="1"/>
                    <a:pt x="3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51"/>
            <p:cNvSpPr/>
            <p:nvPr/>
          </p:nvSpPr>
          <p:spPr>
            <a:xfrm>
              <a:off x="2616452" y="1765338"/>
              <a:ext cx="572475" cy="1777508"/>
            </a:xfrm>
            <a:custGeom>
              <a:avLst/>
              <a:gdLst/>
              <a:ahLst/>
              <a:cxnLst/>
              <a:rect l="l" t="t" r="r" b="b"/>
              <a:pathLst>
                <a:path w="9814" h="30472" extrusionOk="0">
                  <a:moveTo>
                    <a:pt x="707" y="0"/>
                  </a:moveTo>
                  <a:cubicBezTo>
                    <a:pt x="0" y="1911"/>
                    <a:pt x="210" y="4032"/>
                    <a:pt x="1261" y="5772"/>
                  </a:cubicBezTo>
                  <a:cubicBezTo>
                    <a:pt x="1978" y="6937"/>
                    <a:pt x="3048" y="7845"/>
                    <a:pt x="3832" y="8963"/>
                  </a:cubicBezTo>
                  <a:cubicBezTo>
                    <a:pt x="4348" y="9680"/>
                    <a:pt x="4740" y="10473"/>
                    <a:pt x="4998" y="11323"/>
                  </a:cubicBezTo>
                  <a:cubicBezTo>
                    <a:pt x="5198" y="11992"/>
                    <a:pt x="5322" y="12699"/>
                    <a:pt x="5189" y="13397"/>
                  </a:cubicBezTo>
                  <a:cubicBezTo>
                    <a:pt x="5055" y="14113"/>
                    <a:pt x="4663" y="14744"/>
                    <a:pt x="4329" y="15394"/>
                  </a:cubicBezTo>
                  <a:cubicBezTo>
                    <a:pt x="3880" y="16244"/>
                    <a:pt x="3497" y="17152"/>
                    <a:pt x="3392" y="18107"/>
                  </a:cubicBezTo>
                  <a:cubicBezTo>
                    <a:pt x="3287" y="19072"/>
                    <a:pt x="3469" y="20085"/>
                    <a:pt x="4052" y="20859"/>
                  </a:cubicBezTo>
                  <a:cubicBezTo>
                    <a:pt x="4510" y="21461"/>
                    <a:pt x="5179" y="21872"/>
                    <a:pt x="5752" y="22369"/>
                  </a:cubicBezTo>
                  <a:cubicBezTo>
                    <a:pt x="6326" y="22866"/>
                    <a:pt x="6842" y="23544"/>
                    <a:pt x="6813" y="24309"/>
                  </a:cubicBezTo>
                  <a:cubicBezTo>
                    <a:pt x="6775" y="24691"/>
                    <a:pt x="6660" y="25063"/>
                    <a:pt x="6450" y="25388"/>
                  </a:cubicBezTo>
                  <a:cubicBezTo>
                    <a:pt x="6087" y="26038"/>
                    <a:pt x="5600" y="26602"/>
                    <a:pt x="5007" y="27051"/>
                  </a:cubicBezTo>
                  <a:cubicBezTo>
                    <a:pt x="4386" y="27519"/>
                    <a:pt x="3669" y="27854"/>
                    <a:pt x="3106" y="28389"/>
                  </a:cubicBezTo>
                  <a:cubicBezTo>
                    <a:pt x="2551" y="28924"/>
                    <a:pt x="2169" y="29755"/>
                    <a:pt x="2465" y="30472"/>
                  </a:cubicBezTo>
                  <a:cubicBezTo>
                    <a:pt x="2571" y="29832"/>
                    <a:pt x="3029" y="29306"/>
                    <a:pt x="3574" y="28952"/>
                  </a:cubicBezTo>
                  <a:cubicBezTo>
                    <a:pt x="4109" y="28599"/>
                    <a:pt x="4730" y="28398"/>
                    <a:pt x="5342" y="28188"/>
                  </a:cubicBezTo>
                  <a:cubicBezTo>
                    <a:pt x="6182" y="27892"/>
                    <a:pt x="7023" y="27567"/>
                    <a:pt x="7749" y="27051"/>
                  </a:cubicBezTo>
                  <a:cubicBezTo>
                    <a:pt x="8476" y="26525"/>
                    <a:pt x="9078" y="25790"/>
                    <a:pt x="9259" y="24911"/>
                  </a:cubicBezTo>
                  <a:cubicBezTo>
                    <a:pt x="9546" y="23602"/>
                    <a:pt x="8867" y="22312"/>
                    <a:pt x="8409" y="21050"/>
                  </a:cubicBezTo>
                  <a:cubicBezTo>
                    <a:pt x="7845" y="19531"/>
                    <a:pt x="7587" y="17821"/>
                    <a:pt x="8122" y="16282"/>
                  </a:cubicBezTo>
                  <a:cubicBezTo>
                    <a:pt x="8437" y="15375"/>
                    <a:pt x="9011" y="14562"/>
                    <a:pt x="9317" y="13655"/>
                  </a:cubicBezTo>
                  <a:cubicBezTo>
                    <a:pt x="9813" y="12164"/>
                    <a:pt x="9536" y="10444"/>
                    <a:pt x="8648" y="9145"/>
                  </a:cubicBezTo>
                  <a:cubicBezTo>
                    <a:pt x="7835" y="7950"/>
                    <a:pt x="6584" y="7138"/>
                    <a:pt x="5600" y="6077"/>
                  </a:cubicBezTo>
                  <a:cubicBezTo>
                    <a:pt x="4281" y="4644"/>
                    <a:pt x="3469" y="2809"/>
                    <a:pt x="3297" y="870"/>
                  </a:cubicBezTo>
                  <a:lnTo>
                    <a:pt x="7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51"/>
            <p:cNvSpPr/>
            <p:nvPr/>
          </p:nvSpPr>
          <p:spPr>
            <a:xfrm>
              <a:off x="2626485" y="2828788"/>
              <a:ext cx="365103" cy="1027294"/>
            </a:xfrm>
            <a:custGeom>
              <a:avLst/>
              <a:gdLst/>
              <a:ahLst/>
              <a:cxnLst/>
              <a:rect l="l" t="t" r="r" b="b"/>
              <a:pathLst>
                <a:path w="6259" h="17611" extrusionOk="0">
                  <a:moveTo>
                    <a:pt x="2064" y="1"/>
                  </a:moveTo>
                  <a:cubicBezTo>
                    <a:pt x="1433" y="1482"/>
                    <a:pt x="688" y="2915"/>
                    <a:pt x="344" y="4482"/>
                  </a:cubicBezTo>
                  <a:cubicBezTo>
                    <a:pt x="0" y="6049"/>
                    <a:pt x="105" y="7817"/>
                    <a:pt x="1089" y="9088"/>
                  </a:cubicBezTo>
                  <a:cubicBezTo>
                    <a:pt x="1443" y="9546"/>
                    <a:pt x="1892" y="9928"/>
                    <a:pt x="2284" y="10368"/>
                  </a:cubicBezTo>
                  <a:cubicBezTo>
                    <a:pt x="4004" y="12336"/>
                    <a:pt x="4080" y="15556"/>
                    <a:pt x="2446" y="17611"/>
                  </a:cubicBezTo>
                  <a:cubicBezTo>
                    <a:pt x="3975" y="17076"/>
                    <a:pt x="5246" y="15833"/>
                    <a:pt x="5752" y="14305"/>
                  </a:cubicBezTo>
                  <a:cubicBezTo>
                    <a:pt x="6259" y="12766"/>
                    <a:pt x="5953" y="10979"/>
                    <a:pt x="4902" y="9756"/>
                  </a:cubicBezTo>
                  <a:cubicBezTo>
                    <a:pt x="4472" y="9250"/>
                    <a:pt x="3927" y="8839"/>
                    <a:pt x="3526" y="8314"/>
                  </a:cubicBezTo>
                  <a:cubicBezTo>
                    <a:pt x="2934" y="7511"/>
                    <a:pt x="2695" y="6489"/>
                    <a:pt x="2571" y="5495"/>
                  </a:cubicBezTo>
                  <a:cubicBezTo>
                    <a:pt x="2341" y="3670"/>
                    <a:pt x="2408" y="1816"/>
                    <a:pt x="2781" y="20"/>
                  </a:cubicBezTo>
                  <a:lnTo>
                    <a:pt x="20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51"/>
            <p:cNvSpPr/>
            <p:nvPr/>
          </p:nvSpPr>
          <p:spPr>
            <a:xfrm>
              <a:off x="2965920" y="2623110"/>
              <a:ext cx="408036" cy="449335"/>
            </a:xfrm>
            <a:custGeom>
              <a:avLst/>
              <a:gdLst/>
              <a:ahLst/>
              <a:cxnLst/>
              <a:rect l="l" t="t" r="r" b="b"/>
              <a:pathLst>
                <a:path w="6995" h="7703" extrusionOk="0">
                  <a:moveTo>
                    <a:pt x="2676" y="1"/>
                  </a:moveTo>
                  <a:lnTo>
                    <a:pt x="2676" y="1"/>
                  </a:lnTo>
                  <a:cubicBezTo>
                    <a:pt x="2676" y="1"/>
                    <a:pt x="0" y="364"/>
                    <a:pt x="488" y="3775"/>
                  </a:cubicBezTo>
                  <a:cubicBezTo>
                    <a:pt x="741" y="5581"/>
                    <a:pt x="1332" y="5941"/>
                    <a:pt x="1894" y="5941"/>
                  </a:cubicBezTo>
                  <a:cubicBezTo>
                    <a:pt x="2266" y="5941"/>
                    <a:pt x="2626" y="5783"/>
                    <a:pt x="2868" y="5783"/>
                  </a:cubicBezTo>
                  <a:cubicBezTo>
                    <a:pt x="2949" y="5783"/>
                    <a:pt x="3017" y="5801"/>
                    <a:pt x="3068" y="5848"/>
                  </a:cubicBezTo>
                  <a:cubicBezTo>
                    <a:pt x="3545" y="6298"/>
                    <a:pt x="4243" y="6393"/>
                    <a:pt x="4883" y="6565"/>
                  </a:cubicBezTo>
                  <a:cubicBezTo>
                    <a:pt x="5523" y="6728"/>
                    <a:pt x="6211" y="7062"/>
                    <a:pt x="6383" y="7702"/>
                  </a:cubicBezTo>
                  <a:cubicBezTo>
                    <a:pt x="6718" y="7454"/>
                    <a:pt x="6928" y="7072"/>
                    <a:pt x="6957" y="6661"/>
                  </a:cubicBezTo>
                  <a:cubicBezTo>
                    <a:pt x="6995" y="6250"/>
                    <a:pt x="6918" y="5839"/>
                    <a:pt x="6746" y="5466"/>
                  </a:cubicBezTo>
                  <a:cubicBezTo>
                    <a:pt x="6546" y="4988"/>
                    <a:pt x="6230" y="4530"/>
                    <a:pt x="5762" y="4281"/>
                  </a:cubicBezTo>
                  <a:cubicBezTo>
                    <a:pt x="4816" y="3785"/>
                    <a:pt x="3526" y="4281"/>
                    <a:pt x="2657" y="3660"/>
                  </a:cubicBezTo>
                  <a:cubicBezTo>
                    <a:pt x="2179" y="3297"/>
                    <a:pt x="1844" y="2638"/>
                    <a:pt x="2016" y="2065"/>
                  </a:cubicBezTo>
                  <a:cubicBezTo>
                    <a:pt x="2150" y="1596"/>
                    <a:pt x="2676" y="1"/>
                    <a:pt x="2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51"/>
            <p:cNvSpPr/>
            <p:nvPr/>
          </p:nvSpPr>
          <p:spPr>
            <a:xfrm>
              <a:off x="3038951" y="2787548"/>
              <a:ext cx="348420" cy="683949"/>
            </a:xfrm>
            <a:custGeom>
              <a:avLst/>
              <a:gdLst/>
              <a:ahLst/>
              <a:cxnLst/>
              <a:rect l="l" t="t" r="r" b="b"/>
              <a:pathLst>
                <a:path w="5973" h="11725" extrusionOk="0">
                  <a:moveTo>
                    <a:pt x="0" y="0"/>
                  </a:moveTo>
                  <a:lnTo>
                    <a:pt x="1386" y="4950"/>
                  </a:lnTo>
                  <a:cubicBezTo>
                    <a:pt x="1481" y="6422"/>
                    <a:pt x="2160" y="7797"/>
                    <a:pt x="3268" y="8763"/>
                  </a:cubicBezTo>
                  <a:cubicBezTo>
                    <a:pt x="3736" y="9164"/>
                    <a:pt x="4309" y="9556"/>
                    <a:pt x="4424" y="10158"/>
                  </a:cubicBezTo>
                  <a:cubicBezTo>
                    <a:pt x="4529" y="10712"/>
                    <a:pt x="4214" y="11247"/>
                    <a:pt x="3899" y="11725"/>
                  </a:cubicBezTo>
                  <a:cubicBezTo>
                    <a:pt x="4902" y="10712"/>
                    <a:pt x="5695" y="9422"/>
                    <a:pt x="5829" y="7998"/>
                  </a:cubicBezTo>
                  <a:cubicBezTo>
                    <a:pt x="5972" y="6584"/>
                    <a:pt x="5370" y="5046"/>
                    <a:pt x="4147" y="4319"/>
                  </a:cubicBezTo>
                  <a:cubicBezTo>
                    <a:pt x="3516" y="3956"/>
                    <a:pt x="2781" y="3803"/>
                    <a:pt x="2188" y="3383"/>
                  </a:cubicBezTo>
                  <a:cubicBezTo>
                    <a:pt x="1548" y="2915"/>
                    <a:pt x="1166" y="2179"/>
                    <a:pt x="812" y="14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51"/>
            <p:cNvSpPr/>
            <p:nvPr/>
          </p:nvSpPr>
          <p:spPr>
            <a:xfrm>
              <a:off x="2759132" y="2781423"/>
              <a:ext cx="553517" cy="888054"/>
            </a:xfrm>
            <a:custGeom>
              <a:avLst/>
              <a:gdLst/>
              <a:ahLst/>
              <a:cxnLst/>
              <a:rect l="l" t="t" r="r" b="b"/>
              <a:pathLst>
                <a:path w="9489" h="15224" extrusionOk="0">
                  <a:moveTo>
                    <a:pt x="1634" y="0"/>
                  </a:moveTo>
                  <a:lnTo>
                    <a:pt x="1520" y="879"/>
                  </a:lnTo>
                  <a:cubicBezTo>
                    <a:pt x="765" y="2638"/>
                    <a:pt x="0" y="4491"/>
                    <a:pt x="191" y="6402"/>
                  </a:cubicBezTo>
                  <a:cubicBezTo>
                    <a:pt x="277" y="7320"/>
                    <a:pt x="583" y="8199"/>
                    <a:pt x="1080" y="8973"/>
                  </a:cubicBezTo>
                  <a:cubicBezTo>
                    <a:pt x="1739" y="9995"/>
                    <a:pt x="2714" y="10788"/>
                    <a:pt x="3392" y="11801"/>
                  </a:cubicBezTo>
                  <a:cubicBezTo>
                    <a:pt x="4071" y="12814"/>
                    <a:pt x="4405" y="14228"/>
                    <a:pt x="3698" y="15212"/>
                  </a:cubicBezTo>
                  <a:cubicBezTo>
                    <a:pt x="3754" y="15220"/>
                    <a:pt x="3809" y="15224"/>
                    <a:pt x="3865" y="15224"/>
                  </a:cubicBezTo>
                  <a:cubicBezTo>
                    <a:pt x="4481" y="15224"/>
                    <a:pt x="5051" y="14750"/>
                    <a:pt x="5323" y="14180"/>
                  </a:cubicBezTo>
                  <a:cubicBezTo>
                    <a:pt x="5609" y="13559"/>
                    <a:pt x="5619" y="12852"/>
                    <a:pt x="5609" y="12164"/>
                  </a:cubicBezTo>
                  <a:lnTo>
                    <a:pt x="5609" y="12164"/>
                  </a:lnTo>
                  <a:cubicBezTo>
                    <a:pt x="5963" y="12613"/>
                    <a:pt x="6030" y="13215"/>
                    <a:pt x="5781" y="13731"/>
                  </a:cubicBezTo>
                  <a:cubicBezTo>
                    <a:pt x="7033" y="13550"/>
                    <a:pt x="8428" y="13273"/>
                    <a:pt x="9145" y="12241"/>
                  </a:cubicBezTo>
                  <a:cubicBezTo>
                    <a:pt x="9355" y="11944"/>
                    <a:pt x="9489" y="11572"/>
                    <a:pt x="9422" y="11218"/>
                  </a:cubicBezTo>
                  <a:cubicBezTo>
                    <a:pt x="9364" y="10989"/>
                    <a:pt x="9250" y="10769"/>
                    <a:pt x="9097" y="10578"/>
                  </a:cubicBezTo>
                  <a:cubicBezTo>
                    <a:pt x="8065" y="9135"/>
                    <a:pt x="6603" y="8074"/>
                    <a:pt x="5246" y="6937"/>
                  </a:cubicBezTo>
                  <a:cubicBezTo>
                    <a:pt x="3889" y="5791"/>
                    <a:pt x="2571" y="4472"/>
                    <a:pt x="2007" y="2790"/>
                  </a:cubicBezTo>
                  <a:cubicBezTo>
                    <a:pt x="1711" y="1892"/>
                    <a:pt x="1644" y="946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51"/>
            <p:cNvSpPr/>
            <p:nvPr/>
          </p:nvSpPr>
          <p:spPr>
            <a:xfrm>
              <a:off x="1022875" y="1374572"/>
              <a:ext cx="999994" cy="1754700"/>
            </a:xfrm>
            <a:custGeom>
              <a:avLst/>
              <a:gdLst/>
              <a:ahLst/>
              <a:cxnLst/>
              <a:rect l="l" t="t" r="r" b="b"/>
              <a:pathLst>
                <a:path w="17143" h="30081" extrusionOk="0">
                  <a:moveTo>
                    <a:pt x="16818" y="1"/>
                  </a:moveTo>
                  <a:cubicBezTo>
                    <a:pt x="15585" y="488"/>
                    <a:pt x="14592" y="1463"/>
                    <a:pt x="13837" y="2552"/>
                  </a:cubicBezTo>
                  <a:cubicBezTo>
                    <a:pt x="13091" y="3651"/>
                    <a:pt x="12575" y="4884"/>
                    <a:pt x="12059" y="6107"/>
                  </a:cubicBezTo>
                  <a:cubicBezTo>
                    <a:pt x="11180" y="8190"/>
                    <a:pt x="10292" y="10282"/>
                    <a:pt x="9413" y="12365"/>
                  </a:cubicBezTo>
                  <a:cubicBezTo>
                    <a:pt x="8686" y="14095"/>
                    <a:pt x="7951" y="15824"/>
                    <a:pt x="6995" y="17439"/>
                  </a:cubicBezTo>
                  <a:cubicBezTo>
                    <a:pt x="6575" y="18175"/>
                    <a:pt x="6068" y="18863"/>
                    <a:pt x="5504" y="19494"/>
                  </a:cubicBezTo>
                  <a:cubicBezTo>
                    <a:pt x="4434" y="20640"/>
                    <a:pt x="3077" y="21472"/>
                    <a:pt x="1979" y="22580"/>
                  </a:cubicBezTo>
                  <a:cubicBezTo>
                    <a:pt x="870" y="23688"/>
                    <a:pt x="1" y="25227"/>
                    <a:pt x="316" y="26765"/>
                  </a:cubicBezTo>
                  <a:cubicBezTo>
                    <a:pt x="660" y="28409"/>
                    <a:pt x="2246" y="29498"/>
                    <a:pt x="3823" y="30081"/>
                  </a:cubicBezTo>
                  <a:cubicBezTo>
                    <a:pt x="2915" y="29546"/>
                    <a:pt x="2198" y="28476"/>
                    <a:pt x="2475" y="27453"/>
                  </a:cubicBezTo>
                  <a:cubicBezTo>
                    <a:pt x="2733" y="23660"/>
                    <a:pt x="8686" y="21959"/>
                    <a:pt x="9355" y="19809"/>
                  </a:cubicBezTo>
                  <a:cubicBezTo>
                    <a:pt x="10015" y="17659"/>
                    <a:pt x="10196" y="15394"/>
                    <a:pt x="10674" y="13187"/>
                  </a:cubicBezTo>
                  <a:cubicBezTo>
                    <a:pt x="11352" y="10053"/>
                    <a:pt x="12614" y="7072"/>
                    <a:pt x="14095" y="4224"/>
                  </a:cubicBezTo>
                  <a:cubicBezTo>
                    <a:pt x="14400" y="3632"/>
                    <a:pt x="14735" y="3020"/>
                    <a:pt x="15260" y="2590"/>
                  </a:cubicBezTo>
                  <a:cubicBezTo>
                    <a:pt x="15610" y="2299"/>
                    <a:pt x="16070" y="2108"/>
                    <a:pt x="16521" y="2108"/>
                  </a:cubicBezTo>
                  <a:cubicBezTo>
                    <a:pt x="16734" y="2108"/>
                    <a:pt x="16946" y="2151"/>
                    <a:pt x="17143" y="2246"/>
                  </a:cubicBezTo>
                  <a:lnTo>
                    <a:pt x="168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51"/>
            <p:cNvSpPr/>
            <p:nvPr/>
          </p:nvSpPr>
          <p:spPr>
            <a:xfrm>
              <a:off x="1569097" y="1489719"/>
              <a:ext cx="568042" cy="2011363"/>
            </a:xfrm>
            <a:custGeom>
              <a:avLst/>
              <a:gdLst/>
              <a:ahLst/>
              <a:cxnLst/>
              <a:rect l="l" t="t" r="r" b="b"/>
              <a:pathLst>
                <a:path w="9738" h="34481" extrusionOk="0">
                  <a:moveTo>
                    <a:pt x="7542" y="1"/>
                  </a:moveTo>
                  <a:cubicBezTo>
                    <a:pt x="6648" y="1"/>
                    <a:pt x="5952" y="929"/>
                    <a:pt x="5505" y="1754"/>
                  </a:cubicBezTo>
                  <a:cubicBezTo>
                    <a:pt x="2992" y="6378"/>
                    <a:pt x="1272" y="11385"/>
                    <a:pt x="402" y="16574"/>
                  </a:cubicBezTo>
                  <a:cubicBezTo>
                    <a:pt x="163" y="17978"/>
                    <a:pt x="1" y="19459"/>
                    <a:pt x="507" y="20778"/>
                  </a:cubicBezTo>
                  <a:cubicBezTo>
                    <a:pt x="1014" y="22106"/>
                    <a:pt x="2141" y="23157"/>
                    <a:pt x="2418" y="24533"/>
                  </a:cubicBezTo>
                  <a:cubicBezTo>
                    <a:pt x="2657" y="25728"/>
                    <a:pt x="2227" y="26951"/>
                    <a:pt x="2113" y="28164"/>
                  </a:cubicBezTo>
                  <a:cubicBezTo>
                    <a:pt x="2027" y="29062"/>
                    <a:pt x="2122" y="29960"/>
                    <a:pt x="2390" y="30820"/>
                  </a:cubicBezTo>
                  <a:cubicBezTo>
                    <a:pt x="2552" y="31336"/>
                    <a:pt x="2781" y="31843"/>
                    <a:pt x="2781" y="32378"/>
                  </a:cubicBezTo>
                  <a:cubicBezTo>
                    <a:pt x="2790" y="32892"/>
                    <a:pt x="2220" y="34283"/>
                    <a:pt x="1835" y="34462"/>
                  </a:cubicBezTo>
                  <a:lnTo>
                    <a:pt x="1835" y="34462"/>
                  </a:lnTo>
                  <a:cubicBezTo>
                    <a:pt x="3637" y="33948"/>
                    <a:pt x="5022" y="32489"/>
                    <a:pt x="5428" y="30658"/>
                  </a:cubicBezTo>
                  <a:cubicBezTo>
                    <a:pt x="5600" y="29855"/>
                    <a:pt x="5562" y="29034"/>
                    <a:pt x="5533" y="28212"/>
                  </a:cubicBezTo>
                  <a:cubicBezTo>
                    <a:pt x="5457" y="26339"/>
                    <a:pt x="5371" y="24409"/>
                    <a:pt x="4626" y="22689"/>
                  </a:cubicBezTo>
                  <a:cubicBezTo>
                    <a:pt x="3756" y="20711"/>
                    <a:pt x="2046" y="19068"/>
                    <a:pt x="1730" y="16937"/>
                  </a:cubicBezTo>
                  <a:cubicBezTo>
                    <a:pt x="1558" y="15809"/>
                    <a:pt x="1807" y="14663"/>
                    <a:pt x="2113" y="13564"/>
                  </a:cubicBezTo>
                  <a:cubicBezTo>
                    <a:pt x="2447" y="12388"/>
                    <a:pt x="2848" y="11232"/>
                    <a:pt x="3259" y="10076"/>
                  </a:cubicBezTo>
                  <a:cubicBezTo>
                    <a:pt x="4024" y="7907"/>
                    <a:pt x="4798" y="5700"/>
                    <a:pt x="6145" y="3827"/>
                  </a:cubicBezTo>
                  <a:cubicBezTo>
                    <a:pt x="6355" y="3531"/>
                    <a:pt x="6594" y="3235"/>
                    <a:pt x="6928" y="3110"/>
                  </a:cubicBezTo>
                  <a:cubicBezTo>
                    <a:pt x="7205" y="3005"/>
                    <a:pt x="7521" y="3034"/>
                    <a:pt x="7807" y="2996"/>
                  </a:cubicBezTo>
                  <a:cubicBezTo>
                    <a:pt x="8495" y="2891"/>
                    <a:pt x="9078" y="2461"/>
                    <a:pt x="9375" y="1830"/>
                  </a:cubicBezTo>
                  <a:cubicBezTo>
                    <a:pt x="9375" y="1830"/>
                    <a:pt x="9738" y="1352"/>
                    <a:pt x="9575" y="1075"/>
                  </a:cubicBezTo>
                  <a:cubicBezTo>
                    <a:pt x="9422" y="788"/>
                    <a:pt x="7788" y="24"/>
                    <a:pt x="7788" y="24"/>
                  </a:cubicBezTo>
                  <a:cubicBezTo>
                    <a:pt x="7705" y="8"/>
                    <a:pt x="7623" y="1"/>
                    <a:pt x="7542" y="1"/>
                  </a:cubicBezTo>
                  <a:close/>
                  <a:moveTo>
                    <a:pt x="1835" y="34462"/>
                  </a:moveTo>
                  <a:cubicBezTo>
                    <a:pt x="1813" y="34468"/>
                    <a:pt x="1791" y="34474"/>
                    <a:pt x="1769" y="34480"/>
                  </a:cubicBezTo>
                  <a:cubicBezTo>
                    <a:pt x="1790" y="34478"/>
                    <a:pt x="1812" y="34472"/>
                    <a:pt x="1835" y="344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51"/>
            <p:cNvSpPr/>
            <p:nvPr/>
          </p:nvSpPr>
          <p:spPr>
            <a:xfrm>
              <a:off x="1142748" y="2344983"/>
              <a:ext cx="624274" cy="1091401"/>
            </a:xfrm>
            <a:custGeom>
              <a:avLst/>
              <a:gdLst/>
              <a:ahLst/>
              <a:cxnLst/>
              <a:rect l="l" t="t" r="r" b="b"/>
              <a:pathLst>
                <a:path w="10702" h="18710" extrusionOk="0">
                  <a:moveTo>
                    <a:pt x="8084" y="1"/>
                  </a:moveTo>
                  <a:cubicBezTo>
                    <a:pt x="7893" y="2007"/>
                    <a:pt x="7023" y="3890"/>
                    <a:pt x="5628" y="5352"/>
                  </a:cubicBezTo>
                  <a:cubicBezTo>
                    <a:pt x="4434" y="6575"/>
                    <a:pt x="2905" y="7444"/>
                    <a:pt x="1806" y="8744"/>
                  </a:cubicBezTo>
                  <a:cubicBezTo>
                    <a:pt x="602" y="10167"/>
                    <a:pt x="0" y="12002"/>
                    <a:pt x="115" y="13856"/>
                  </a:cubicBezTo>
                  <a:cubicBezTo>
                    <a:pt x="239" y="15700"/>
                    <a:pt x="1204" y="17477"/>
                    <a:pt x="2570" y="18710"/>
                  </a:cubicBezTo>
                  <a:cubicBezTo>
                    <a:pt x="2991" y="17754"/>
                    <a:pt x="4128" y="17592"/>
                    <a:pt x="5131" y="17324"/>
                  </a:cubicBezTo>
                  <a:cubicBezTo>
                    <a:pt x="8562" y="16416"/>
                    <a:pt x="10702" y="13005"/>
                    <a:pt x="10033" y="9527"/>
                  </a:cubicBezTo>
                  <a:lnTo>
                    <a:pt x="8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51"/>
            <p:cNvSpPr/>
            <p:nvPr/>
          </p:nvSpPr>
          <p:spPr>
            <a:xfrm>
              <a:off x="2690008" y="1816029"/>
              <a:ext cx="508368" cy="1737959"/>
            </a:xfrm>
            <a:custGeom>
              <a:avLst/>
              <a:gdLst/>
              <a:ahLst/>
              <a:cxnLst/>
              <a:rect l="l" t="t" r="r" b="b"/>
              <a:pathLst>
                <a:path w="8715" h="29794" extrusionOk="0">
                  <a:moveTo>
                    <a:pt x="2036" y="1"/>
                  </a:moveTo>
                  <a:lnTo>
                    <a:pt x="2036" y="1"/>
                  </a:lnTo>
                  <a:cubicBezTo>
                    <a:pt x="2045" y="1530"/>
                    <a:pt x="2485" y="3030"/>
                    <a:pt x="3307" y="4329"/>
                  </a:cubicBezTo>
                  <a:cubicBezTo>
                    <a:pt x="3717" y="4979"/>
                    <a:pt x="4214" y="5571"/>
                    <a:pt x="4778" y="6106"/>
                  </a:cubicBezTo>
                  <a:cubicBezTo>
                    <a:pt x="5323" y="6632"/>
                    <a:pt x="5886" y="7110"/>
                    <a:pt x="6374" y="7635"/>
                  </a:cubicBezTo>
                  <a:cubicBezTo>
                    <a:pt x="6871" y="8132"/>
                    <a:pt x="7272" y="8715"/>
                    <a:pt x="7549" y="9355"/>
                  </a:cubicBezTo>
                  <a:cubicBezTo>
                    <a:pt x="7817" y="10005"/>
                    <a:pt x="7941" y="10693"/>
                    <a:pt x="7922" y="11391"/>
                  </a:cubicBezTo>
                  <a:cubicBezTo>
                    <a:pt x="7912" y="11735"/>
                    <a:pt x="7874" y="12078"/>
                    <a:pt x="7788" y="12413"/>
                  </a:cubicBezTo>
                  <a:cubicBezTo>
                    <a:pt x="7692" y="12747"/>
                    <a:pt x="7568" y="13082"/>
                    <a:pt x="7415" y="13397"/>
                  </a:cubicBezTo>
                  <a:cubicBezTo>
                    <a:pt x="7262" y="13722"/>
                    <a:pt x="7090" y="14047"/>
                    <a:pt x="6928" y="14400"/>
                  </a:cubicBezTo>
                  <a:cubicBezTo>
                    <a:pt x="6746" y="14744"/>
                    <a:pt x="6603" y="15107"/>
                    <a:pt x="6488" y="15490"/>
                  </a:cubicBezTo>
                  <a:cubicBezTo>
                    <a:pt x="6278" y="16245"/>
                    <a:pt x="6221" y="17038"/>
                    <a:pt x="6307" y="17831"/>
                  </a:cubicBezTo>
                  <a:cubicBezTo>
                    <a:pt x="6393" y="18595"/>
                    <a:pt x="6574" y="19340"/>
                    <a:pt x="6842" y="20067"/>
                  </a:cubicBezTo>
                  <a:cubicBezTo>
                    <a:pt x="7110" y="20783"/>
                    <a:pt x="7434" y="21452"/>
                    <a:pt x="7664" y="22140"/>
                  </a:cubicBezTo>
                  <a:cubicBezTo>
                    <a:pt x="7884" y="22828"/>
                    <a:pt x="7989" y="23564"/>
                    <a:pt x="7798" y="24242"/>
                  </a:cubicBezTo>
                  <a:cubicBezTo>
                    <a:pt x="7597" y="24930"/>
                    <a:pt x="7129" y="25523"/>
                    <a:pt x="6574" y="25981"/>
                  </a:cubicBezTo>
                  <a:cubicBezTo>
                    <a:pt x="5982" y="26421"/>
                    <a:pt x="5332" y="26774"/>
                    <a:pt x="4635" y="27023"/>
                  </a:cubicBezTo>
                  <a:cubicBezTo>
                    <a:pt x="4291" y="27157"/>
                    <a:pt x="3937" y="27281"/>
                    <a:pt x="3584" y="27415"/>
                  </a:cubicBezTo>
                  <a:cubicBezTo>
                    <a:pt x="3230" y="27539"/>
                    <a:pt x="2886" y="27692"/>
                    <a:pt x="2552" y="27864"/>
                  </a:cubicBezTo>
                  <a:cubicBezTo>
                    <a:pt x="2217" y="28045"/>
                    <a:pt x="1921" y="28284"/>
                    <a:pt x="1663" y="28561"/>
                  </a:cubicBezTo>
                  <a:cubicBezTo>
                    <a:pt x="1454" y="28794"/>
                    <a:pt x="1301" y="29070"/>
                    <a:pt x="1210" y="29365"/>
                  </a:cubicBezTo>
                  <a:lnTo>
                    <a:pt x="1210" y="29365"/>
                  </a:lnTo>
                  <a:cubicBezTo>
                    <a:pt x="1172" y="29148"/>
                    <a:pt x="1189" y="28924"/>
                    <a:pt x="1262" y="28705"/>
                  </a:cubicBezTo>
                  <a:cubicBezTo>
                    <a:pt x="1348" y="28437"/>
                    <a:pt x="1482" y="28179"/>
                    <a:pt x="1673" y="27950"/>
                  </a:cubicBezTo>
                  <a:cubicBezTo>
                    <a:pt x="1759" y="27845"/>
                    <a:pt x="1854" y="27739"/>
                    <a:pt x="1969" y="27644"/>
                  </a:cubicBezTo>
                  <a:cubicBezTo>
                    <a:pt x="2074" y="27548"/>
                    <a:pt x="2189" y="27453"/>
                    <a:pt x="2313" y="27376"/>
                  </a:cubicBezTo>
                  <a:cubicBezTo>
                    <a:pt x="2552" y="27204"/>
                    <a:pt x="2810" y="27051"/>
                    <a:pt x="3077" y="26899"/>
                  </a:cubicBezTo>
                  <a:cubicBezTo>
                    <a:pt x="3335" y="26736"/>
                    <a:pt x="3612" y="26583"/>
                    <a:pt x="3870" y="26402"/>
                  </a:cubicBezTo>
                  <a:cubicBezTo>
                    <a:pt x="4138" y="26220"/>
                    <a:pt x="4386" y="26010"/>
                    <a:pt x="4606" y="25781"/>
                  </a:cubicBezTo>
                  <a:cubicBezTo>
                    <a:pt x="4835" y="25551"/>
                    <a:pt x="5046" y="25303"/>
                    <a:pt x="5227" y="25035"/>
                  </a:cubicBezTo>
                  <a:cubicBezTo>
                    <a:pt x="5418" y="24768"/>
                    <a:pt x="5581" y="24481"/>
                    <a:pt x="5705" y="24175"/>
                  </a:cubicBezTo>
                  <a:cubicBezTo>
                    <a:pt x="5772" y="24013"/>
                    <a:pt x="5820" y="23851"/>
                    <a:pt x="5848" y="23669"/>
                  </a:cubicBezTo>
                  <a:cubicBezTo>
                    <a:pt x="5886" y="23487"/>
                    <a:pt x="5886" y="23306"/>
                    <a:pt x="5867" y="23124"/>
                  </a:cubicBezTo>
                  <a:cubicBezTo>
                    <a:pt x="5829" y="22771"/>
                    <a:pt x="5705" y="22427"/>
                    <a:pt x="5514" y="22131"/>
                  </a:cubicBezTo>
                  <a:cubicBezTo>
                    <a:pt x="5151" y="21538"/>
                    <a:pt x="4616" y="21118"/>
                    <a:pt x="4138" y="20745"/>
                  </a:cubicBezTo>
                  <a:cubicBezTo>
                    <a:pt x="3660" y="20372"/>
                    <a:pt x="3211" y="20009"/>
                    <a:pt x="2934" y="19551"/>
                  </a:cubicBezTo>
                  <a:cubicBezTo>
                    <a:pt x="2647" y="19073"/>
                    <a:pt x="2485" y="18538"/>
                    <a:pt x="2456" y="17984"/>
                  </a:cubicBezTo>
                  <a:cubicBezTo>
                    <a:pt x="2427" y="17410"/>
                    <a:pt x="2504" y="16837"/>
                    <a:pt x="2676" y="16292"/>
                  </a:cubicBezTo>
                  <a:cubicBezTo>
                    <a:pt x="2848" y="15719"/>
                    <a:pt x="3077" y="15174"/>
                    <a:pt x="3345" y="14649"/>
                  </a:cubicBezTo>
                  <a:cubicBezTo>
                    <a:pt x="3622" y="14123"/>
                    <a:pt x="3947" y="13569"/>
                    <a:pt x="4128" y="12929"/>
                  </a:cubicBezTo>
                  <a:cubicBezTo>
                    <a:pt x="4214" y="12604"/>
                    <a:pt x="4253" y="12270"/>
                    <a:pt x="4253" y="11945"/>
                  </a:cubicBezTo>
                  <a:cubicBezTo>
                    <a:pt x="4243" y="11620"/>
                    <a:pt x="4205" y="11295"/>
                    <a:pt x="4128" y="10980"/>
                  </a:cubicBezTo>
                  <a:cubicBezTo>
                    <a:pt x="3985" y="10359"/>
                    <a:pt x="3765" y="9766"/>
                    <a:pt x="3469" y="9212"/>
                  </a:cubicBezTo>
                  <a:cubicBezTo>
                    <a:pt x="3192" y="8648"/>
                    <a:pt x="2838" y="8123"/>
                    <a:pt x="2437" y="7645"/>
                  </a:cubicBezTo>
                  <a:cubicBezTo>
                    <a:pt x="1644" y="6699"/>
                    <a:pt x="708" y="5915"/>
                    <a:pt x="0" y="4903"/>
                  </a:cubicBezTo>
                  <a:lnTo>
                    <a:pt x="0" y="4903"/>
                  </a:lnTo>
                  <a:cubicBezTo>
                    <a:pt x="602" y="5982"/>
                    <a:pt x="1491" y="6871"/>
                    <a:pt x="2208" y="7836"/>
                  </a:cubicBezTo>
                  <a:cubicBezTo>
                    <a:pt x="2561" y="8323"/>
                    <a:pt x="2857" y="8839"/>
                    <a:pt x="3106" y="9393"/>
                  </a:cubicBezTo>
                  <a:cubicBezTo>
                    <a:pt x="3345" y="9938"/>
                    <a:pt x="3526" y="10502"/>
                    <a:pt x="3641" y="11085"/>
                  </a:cubicBezTo>
                  <a:cubicBezTo>
                    <a:pt x="3756" y="11649"/>
                    <a:pt x="3737" y="12231"/>
                    <a:pt x="3574" y="12776"/>
                  </a:cubicBezTo>
                  <a:cubicBezTo>
                    <a:pt x="3402" y="13311"/>
                    <a:pt x="3096" y="13827"/>
                    <a:pt x="2791" y="14372"/>
                  </a:cubicBezTo>
                  <a:cubicBezTo>
                    <a:pt x="2485" y="14916"/>
                    <a:pt x="2227" y="15499"/>
                    <a:pt x="2026" y="16101"/>
                  </a:cubicBezTo>
                  <a:cubicBezTo>
                    <a:pt x="1825" y="16722"/>
                    <a:pt x="1730" y="17382"/>
                    <a:pt x="1759" y="18031"/>
                  </a:cubicBezTo>
                  <a:cubicBezTo>
                    <a:pt x="1787" y="18710"/>
                    <a:pt x="1978" y="19360"/>
                    <a:pt x="2322" y="19942"/>
                  </a:cubicBezTo>
                  <a:cubicBezTo>
                    <a:pt x="2504" y="20229"/>
                    <a:pt x="2724" y="20487"/>
                    <a:pt x="2972" y="20716"/>
                  </a:cubicBezTo>
                  <a:cubicBezTo>
                    <a:pt x="3211" y="20936"/>
                    <a:pt x="3459" y="21137"/>
                    <a:pt x="3698" y="21318"/>
                  </a:cubicBezTo>
                  <a:cubicBezTo>
                    <a:pt x="3947" y="21509"/>
                    <a:pt x="4176" y="21691"/>
                    <a:pt x="4386" y="21882"/>
                  </a:cubicBezTo>
                  <a:cubicBezTo>
                    <a:pt x="4491" y="21978"/>
                    <a:pt x="4587" y="22083"/>
                    <a:pt x="4673" y="22188"/>
                  </a:cubicBezTo>
                  <a:cubicBezTo>
                    <a:pt x="4769" y="22293"/>
                    <a:pt x="4855" y="22398"/>
                    <a:pt x="4921" y="22513"/>
                  </a:cubicBezTo>
                  <a:cubicBezTo>
                    <a:pt x="5074" y="22723"/>
                    <a:pt x="5170" y="22962"/>
                    <a:pt x="5208" y="23220"/>
                  </a:cubicBezTo>
                  <a:cubicBezTo>
                    <a:pt x="5237" y="23468"/>
                    <a:pt x="5208" y="23726"/>
                    <a:pt x="5103" y="23965"/>
                  </a:cubicBezTo>
                  <a:cubicBezTo>
                    <a:pt x="5007" y="24223"/>
                    <a:pt x="4874" y="24481"/>
                    <a:pt x="4721" y="24710"/>
                  </a:cubicBezTo>
                  <a:cubicBezTo>
                    <a:pt x="4568" y="24959"/>
                    <a:pt x="4386" y="25188"/>
                    <a:pt x="4195" y="25408"/>
                  </a:cubicBezTo>
                  <a:cubicBezTo>
                    <a:pt x="3995" y="25618"/>
                    <a:pt x="3784" y="25819"/>
                    <a:pt x="3555" y="26000"/>
                  </a:cubicBezTo>
                  <a:cubicBezTo>
                    <a:pt x="3326" y="26182"/>
                    <a:pt x="3077" y="26354"/>
                    <a:pt x="2829" y="26526"/>
                  </a:cubicBezTo>
                  <a:cubicBezTo>
                    <a:pt x="2561" y="26698"/>
                    <a:pt x="2313" y="26880"/>
                    <a:pt x="2064" y="27080"/>
                  </a:cubicBezTo>
                  <a:cubicBezTo>
                    <a:pt x="1950" y="27176"/>
                    <a:pt x="1825" y="27290"/>
                    <a:pt x="1720" y="27405"/>
                  </a:cubicBezTo>
                  <a:cubicBezTo>
                    <a:pt x="1606" y="27520"/>
                    <a:pt x="1501" y="27644"/>
                    <a:pt x="1415" y="27778"/>
                  </a:cubicBezTo>
                  <a:cubicBezTo>
                    <a:pt x="1233" y="28055"/>
                    <a:pt x="1099" y="28351"/>
                    <a:pt x="1042" y="28676"/>
                  </a:cubicBezTo>
                  <a:cubicBezTo>
                    <a:pt x="975" y="28991"/>
                    <a:pt x="1013" y="29326"/>
                    <a:pt x="1147" y="29622"/>
                  </a:cubicBezTo>
                  <a:lnTo>
                    <a:pt x="1224" y="29794"/>
                  </a:lnTo>
                  <a:lnTo>
                    <a:pt x="1252" y="29612"/>
                  </a:lnTo>
                  <a:cubicBezTo>
                    <a:pt x="1255" y="29596"/>
                    <a:pt x="1258" y="29580"/>
                    <a:pt x="1262" y="29565"/>
                  </a:cubicBezTo>
                  <a:lnTo>
                    <a:pt x="1262" y="29565"/>
                  </a:lnTo>
                  <a:lnTo>
                    <a:pt x="1262" y="29565"/>
                  </a:lnTo>
                  <a:cubicBezTo>
                    <a:pt x="1262" y="29564"/>
                    <a:pt x="1262" y="29564"/>
                    <a:pt x="1262" y="29564"/>
                  </a:cubicBezTo>
                  <a:lnTo>
                    <a:pt x="1262" y="29564"/>
                  </a:lnTo>
                  <a:cubicBezTo>
                    <a:pt x="1334" y="29220"/>
                    <a:pt x="1502" y="28903"/>
                    <a:pt x="1730" y="28638"/>
                  </a:cubicBezTo>
                  <a:cubicBezTo>
                    <a:pt x="1978" y="28361"/>
                    <a:pt x="2275" y="28141"/>
                    <a:pt x="2599" y="27969"/>
                  </a:cubicBezTo>
                  <a:cubicBezTo>
                    <a:pt x="3249" y="27615"/>
                    <a:pt x="3985" y="27434"/>
                    <a:pt x="4683" y="27176"/>
                  </a:cubicBezTo>
                  <a:cubicBezTo>
                    <a:pt x="5409" y="26937"/>
                    <a:pt x="6087" y="26593"/>
                    <a:pt x="6708" y="26153"/>
                  </a:cubicBezTo>
                  <a:cubicBezTo>
                    <a:pt x="7310" y="25695"/>
                    <a:pt x="7836" y="25083"/>
                    <a:pt x="8084" y="24338"/>
                  </a:cubicBezTo>
                  <a:cubicBezTo>
                    <a:pt x="8208" y="23956"/>
                    <a:pt x="8256" y="23564"/>
                    <a:pt x="8237" y="23172"/>
                  </a:cubicBezTo>
                  <a:cubicBezTo>
                    <a:pt x="8218" y="22780"/>
                    <a:pt x="8151" y="22398"/>
                    <a:pt x="8046" y="22025"/>
                  </a:cubicBezTo>
                  <a:cubicBezTo>
                    <a:pt x="7836" y="21290"/>
                    <a:pt x="7540" y="20592"/>
                    <a:pt x="7310" y="19904"/>
                  </a:cubicBezTo>
                  <a:cubicBezTo>
                    <a:pt x="7090" y="19216"/>
                    <a:pt x="6947" y="18500"/>
                    <a:pt x="6890" y="17773"/>
                  </a:cubicBezTo>
                  <a:cubicBezTo>
                    <a:pt x="6842" y="17066"/>
                    <a:pt x="6918" y="16359"/>
                    <a:pt x="7129" y="15681"/>
                  </a:cubicBezTo>
                  <a:cubicBezTo>
                    <a:pt x="7339" y="15021"/>
                    <a:pt x="7731" y="14400"/>
                    <a:pt x="8065" y="13703"/>
                  </a:cubicBezTo>
                  <a:cubicBezTo>
                    <a:pt x="8247" y="13349"/>
                    <a:pt x="8390" y="12986"/>
                    <a:pt x="8505" y="12604"/>
                  </a:cubicBezTo>
                  <a:cubicBezTo>
                    <a:pt x="8610" y="12212"/>
                    <a:pt x="8667" y="11811"/>
                    <a:pt x="8686" y="11410"/>
                  </a:cubicBezTo>
                  <a:cubicBezTo>
                    <a:pt x="8715" y="10607"/>
                    <a:pt x="8562" y="9804"/>
                    <a:pt x="8256" y="9059"/>
                  </a:cubicBezTo>
                  <a:cubicBezTo>
                    <a:pt x="8103" y="8686"/>
                    <a:pt x="7912" y="8333"/>
                    <a:pt x="7683" y="8008"/>
                  </a:cubicBezTo>
                  <a:cubicBezTo>
                    <a:pt x="7454" y="7683"/>
                    <a:pt x="7205" y="7387"/>
                    <a:pt x="6928" y="7100"/>
                  </a:cubicBezTo>
                  <a:cubicBezTo>
                    <a:pt x="6383" y="6546"/>
                    <a:pt x="5791" y="6078"/>
                    <a:pt x="5246" y="5591"/>
                  </a:cubicBezTo>
                  <a:cubicBezTo>
                    <a:pt x="4969" y="5352"/>
                    <a:pt x="4702" y="5103"/>
                    <a:pt x="4453" y="4845"/>
                  </a:cubicBezTo>
                  <a:cubicBezTo>
                    <a:pt x="4205" y="4587"/>
                    <a:pt x="3975" y="4310"/>
                    <a:pt x="3756" y="4014"/>
                  </a:cubicBezTo>
                  <a:cubicBezTo>
                    <a:pt x="2886" y="2829"/>
                    <a:pt x="2294" y="1453"/>
                    <a:pt x="2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51"/>
            <p:cNvSpPr/>
            <p:nvPr/>
          </p:nvSpPr>
          <p:spPr>
            <a:xfrm>
              <a:off x="1561339" y="1824953"/>
              <a:ext cx="286529" cy="919729"/>
            </a:xfrm>
            <a:custGeom>
              <a:avLst/>
              <a:gdLst/>
              <a:ahLst/>
              <a:cxnLst/>
              <a:rect l="l" t="t" r="r" b="b"/>
              <a:pathLst>
                <a:path w="4912" h="15767" extrusionOk="0">
                  <a:moveTo>
                    <a:pt x="4911" y="1"/>
                  </a:moveTo>
                  <a:lnTo>
                    <a:pt x="4911" y="1"/>
                  </a:lnTo>
                  <a:cubicBezTo>
                    <a:pt x="0" y="13024"/>
                    <a:pt x="3841" y="15767"/>
                    <a:pt x="3841" y="15767"/>
                  </a:cubicBezTo>
                  <a:cubicBezTo>
                    <a:pt x="3841" y="15767"/>
                    <a:pt x="3516" y="10301"/>
                    <a:pt x="3211" y="8916"/>
                  </a:cubicBezTo>
                  <a:cubicBezTo>
                    <a:pt x="2914" y="7521"/>
                    <a:pt x="3660" y="5676"/>
                    <a:pt x="3813" y="5084"/>
                  </a:cubicBezTo>
                  <a:cubicBezTo>
                    <a:pt x="3956" y="4482"/>
                    <a:pt x="4911" y="1"/>
                    <a:pt x="4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51"/>
            <p:cNvSpPr/>
            <p:nvPr/>
          </p:nvSpPr>
          <p:spPr>
            <a:xfrm>
              <a:off x="2577952" y="2177804"/>
              <a:ext cx="362361" cy="1014461"/>
            </a:xfrm>
            <a:custGeom>
              <a:avLst/>
              <a:gdLst/>
              <a:ahLst/>
              <a:cxnLst/>
              <a:rect l="l" t="t" r="r" b="b"/>
              <a:pathLst>
                <a:path w="6212" h="17391" extrusionOk="0">
                  <a:moveTo>
                    <a:pt x="4033" y="0"/>
                  </a:moveTo>
                  <a:cubicBezTo>
                    <a:pt x="4038" y="23"/>
                    <a:pt x="4044" y="55"/>
                    <a:pt x="4052" y="96"/>
                  </a:cubicBezTo>
                  <a:cubicBezTo>
                    <a:pt x="4215" y="1137"/>
                    <a:pt x="5113" y="7549"/>
                    <a:pt x="2667" y="11686"/>
                  </a:cubicBezTo>
                  <a:cubicBezTo>
                    <a:pt x="1" y="16196"/>
                    <a:pt x="5916" y="17391"/>
                    <a:pt x="5916" y="17391"/>
                  </a:cubicBezTo>
                  <a:cubicBezTo>
                    <a:pt x="5916" y="17391"/>
                    <a:pt x="2925" y="12670"/>
                    <a:pt x="4272" y="9450"/>
                  </a:cubicBezTo>
                  <a:cubicBezTo>
                    <a:pt x="5610" y="6220"/>
                    <a:pt x="6212" y="4415"/>
                    <a:pt x="4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51"/>
            <p:cNvSpPr/>
            <p:nvPr/>
          </p:nvSpPr>
          <p:spPr>
            <a:xfrm>
              <a:off x="2249134" y="1404555"/>
              <a:ext cx="367378" cy="115557"/>
            </a:xfrm>
            <a:custGeom>
              <a:avLst/>
              <a:gdLst/>
              <a:ahLst/>
              <a:cxnLst/>
              <a:rect l="l" t="t" r="r" b="b"/>
              <a:pathLst>
                <a:path w="6298" h="1981" extrusionOk="0">
                  <a:moveTo>
                    <a:pt x="2508" y="1"/>
                  </a:moveTo>
                  <a:cubicBezTo>
                    <a:pt x="1670" y="1"/>
                    <a:pt x="871" y="411"/>
                    <a:pt x="392" y="1121"/>
                  </a:cubicBezTo>
                  <a:cubicBezTo>
                    <a:pt x="296" y="1245"/>
                    <a:pt x="220" y="1388"/>
                    <a:pt x="153" y="1532"/>
                  </a:cubicBezTo>
                  <a:cubicBezTo>
                    <a:pt x="91" y="1649"/>
                    <a:pt x="47" y="1772"/>
                    <a:pt x="18" y="1896"/>
                  </a:cubicBezTo>
                  <a:lnTo>
                    <a:pt x="18" y="1896"/>
                  </a:lnTo>
                  <a:cubicBezTo>
                    <a:pt x="32" y="1848"/>
                    <a:pt x="53" y="1800"/>
                    <a:pt x="77" y="1752"/>
                  </a:cubicBezTo>
                  <a:cubicBezTo>
                    <a:pt x="105" y="1675"/>
                    <a:pt x="144" y="1608"/>
                    <a:pt x="182" y="1541"/>
                  </a:cubicBezTo>
                  <a:cubicBezTo>
                    <a:pt x="249" y="1398"/>
                    <a:pt x="335" y="1274"/>
                    <a:pt x="430" y="1150"/>
                  </a:cubicBezTo>
                  <a:cubicBezTo>
                    <a:pt x="621" y="901"/>
                    <a:pt x="851" y="681"/>
                    <a:pt x="1118" y="509"/>
                  </a:cubicBezTo>
                  <a:cubicBezTo>
                    <a:pt x="1376" y="347"/>
                    <a:pt x="1663" y="232"/>
                    <a:pt x="1969" y="175"/>
                  </a:cubicBezTo>
                  <a:cubicBezTo>
                    <a:pt x="2152" y="141"/>
                    <a:pt x="2339" y="123"/>
                    <a:pt x="2525" y="123"/>
                  </a:cubicBezTo>
                  <a:cubicBezTo>
                    <a:pt x="2649" y="123"/>
                    <a:pt x="2773" y="131"/>
                    <a:pt x="2895" y="146"/>
                  </a:cubicBezTo>
                  <a:cubicBezTo>
                    <a:pt x="3517" y="232"/>
                    <a:pt x="4119" y="423"/>
                    <a:pt x="4673" y="710"/>
                  </a:cubicBezTo>
                  <a:cubicBezTo>
                    <a:pt x="4959" y="844"/>
                    <a:pt x="5227" y="1006"/>
                    <a:pt x="5504" y="1169"/>
                  </a:cubicBezTo>
                  <a:cubicBezTo>
                    <a:pt x="5772" y="1322"/>
                    <a:pt x="6030" y="1503"/>
                    <a:pt x="6297" y="1675"/>
                  </a:cubicBezTo>
                  <a:cubicBezTo>
                    <a:pt x="5800" y="1274"/>
                    <a:pt x="5275" y="930"/>
                    <a:pt x="4711" y="624"/>
                  </a:cubicBezTo>
                  <a:cubicBezTo>
                    <a:pt x="4157" y="318"/>
                    <a:pt x="3536" y="118"/>
                    <a:pt x="2905" y="32"/>
                  </a:cubicBezTo>
                  <a:cubicBezTo>
                    <a:pt x="2772" y="11"/>
                    <a:pt x="2640" y="1"/>
                    <a:pt x="2508" y="1"/>
                  </a:cubicBezTo>
                  <a:close/>
                  <a:moveTo>
                    <a:pt x="18" y="1896"/>
                  </a:moveTo>
                  <a:cubicBezTo>
                    <a:pt x="10" y="1925"/>
                    <a:pt x="4" y="1953"/>
                    <a:pt x="0" y="1981"/>
                  </a:cubicBezTo>
                  <a:cubicBezTo>
                    <a:pt x="6" y="1953"/>
                    <a:pt x="11" y="1925"/>
                    <a:pt x="18" y="18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51"/>
            <p:cNvSpPr/>
            <p:nvPr/>
          </p:nvSpPr>
          <p:spPr>
            <a:xfrm>
              <a:off x="1258654" y="2618093"/>
              <a:ext cx="366270" cy="824997"/>
            </a:xfrm>
            <a:custGeom>
              <a:avLst/>
              <a:gdLst/>
              <a:ahLst/>
              <a:cxnLst/>
              <a:rect l="l" t="t" r="r" b="b"/>
              <a:pathLst>
                <a:path w="6279" h="14143" extrusionOk="0">
                  <a:moveTo>
                    <a:pt x="6278" y="1"/>
                  </a:moveTo>
                  <a:lnTo>
                    <a:pt x="6278" y="1"/>
                  </a:lnTo>
                  <a:cubicBezTo>
                    <a:pt x="5934" y="1262"/>
                    <a:pt x="5409" y="2475"/>
                    <a:pt x="4711" y="3584"/>
                  </a:cubicBezTo>
                  <a:cubicBezTo>
                    <a:pt x="4033" y="4683"/>
                    <a:pt x="3144" y="5648"/>
                    <a:pt x="2313" y="6680"/>
                  </a:cubicBezTo>
                  <a:cubicBezTo>
                    <a:pt x="1883" y="7205"/>
                    <a:pt x="1491" y="7750"/>
                    <a:pt x="1128" y="8323"/>
                  </a:cubicBezTo>
                  <a:cubicBezTo>
                    <a:pt x="765" y="8906"/>
                    <a:pt x="469" y="9537"/>
                    <a:pt x="268" y="10196"/>
                  </a:cubicBezTo>
                  <a:cubicBezTo>
                    <a:pt x="163" y="10521"/>
                    <a:pt x="96" y="10855"/>
                    <a:pt x="48" y="11199"/>
                  </a:cubicBezTo>
                  <a:cubicBezTo>
                    <a:pt x="20" y="11371"/>
                    <a:pt x="20" y="11543"/>
                    <a:pt x="1" y="11715"/>
                  </a:cubicBezTo>
                  <a:lnTo>
                    <a:pt x="1" y="11973"/>
                  </a:lnTo>
                  <a:cubicBezTo>
                    <a:pt x="1" y="12059"/>
                    <a:pt x="1" y="12145"/>
                    <a:pt x="10" y="12231"/>
                  </a:cubicBezTo>
                  <a:cubicBezTo>
                    <a:pt x="39" y="12575"/>
                    <a:pt x="96" y="12910"/>
                    <a:pt x="201" y="13235"/>
                  </a:cubicBezTo>
                  <a:cubicBezTo>
                    <a:pt x="306" y="13559"/>
                    <a:pt x="459" y="13865"/>
                    <a:pt x="650" y="14142"/>
                  </a:cubicBezTo>
                  <a:cubicBezTo>
                    <a:pt x="593" y="13980"/>
                    <a:pt x="536" y="13827"/>
                    <a:pt x="497" y="13665"/>
                  </a:cubicBezTo>
                  <a:cubicBezTo>
                    <a:pt x="478" y="13579"/>
                    <a:pt x="450" y="13502"/>
                    <a:pt x="440" y="13426"/>
                  </a:cubicBezTo>
                  <a:lnTo>
                    <a:pt x="402" y="13187"/>
                  </a:lnTo>
                  <a:cubicBezTo>
                    <a:pt x="354" y="12872"/>
                    <a:pt x="345" y="12547"/>
                    <a:pt x="364" y="12231"/>
                  </a:cubicBezTo>
                  <a:lnTo>
                    <a:pt x="373" y="12107"/>
                  </a:lnTo>
                  <a:lnTo>
                    <a:pt x="383" y="11992"/>
                  </a:lnTo>
                  <a:lnTo>
                    <a:pt x="421" y="11754"/>
                  </a:lnTo>
                  <a:cubicBezTo>
                    <a:pt x="450" y="11591"/>
                    <a:pt x="469" y="11438"/>
                    <a:pt x="517" y="11285"/>
                  </a:cubicBezTo>
                  <a:cubicBezTo>
                    <a:pt x="593" y="10970"/>
                    <a:pt x="689" y="10674"/>
                    <a:pt x="803" y="10378"/>
                  </a:cubicBezTo>
                  <a:cubicBezTo>
                    <a:pt x="1042" y="9785"/>
                    <a:pt x="1338" y="9221"/>
                    <a:pt x="1701" y="8696"/>
                  </a:cubicBezTo>
                  <a:cubicBezTo>
                    <a:pt x="1873" y="8428"/>
                    <a:pt x="2064" y="8161"/>
                    <a:pt x="2265" y="7903"/>
                  </a:cubicBezTo>
                  <a:cubicBezTo>
                    <a:pt x="2456" y="7645"/>
                    <a:pt x="2666" y="7387"/>
                    <a:pt x="2867" y="7138"/>
                  </a:cubicBezTo>
                  <a:cubicBezTo>
                    <a:pt x="3689" y="6116"/>
                    <a:pt x="4568" y="5074"/>
                    <a:pt x="5199" y="3871"/>
                  </a:cubicBezTo>
                  <a:cubicBezTo>
                    <a:pt x="5829" y="2667"/>
                    <a:pt x="6192" y="1348"/>
                    <a:pt x="6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51"/>
            <p:cNvSpPr/>
            <p:nvPr/>
          </p:nvSpPr>
          <p:spPr>
            <a:xfrm>
              <a:off x="1323869" y="3004893"/>
              <a:ext cx="405294" cy="630458"/>
            </a:xfrm>
            <a:custGeom>
              <a:avLst/>
              <a:gdLst/>
              <a:ahLst/>
              <a:cxnLst/>
              <a:rect l="l" t="t" r="r" b="b"/>
              <a:pathLst>
                <a:path w="6948" h="10808" extrusionOk="0">
                  <a:moveTo>
                    <a:pt x="6947" y="1"/>
                  </a:moveTo>
                  <a:cubicBezTo>
                    <a:pt x="6651" y="345"/>
                    <a:pt x="6326" y="651"/>
                    <a:pt x="5963" y="918"/>
                  </a:cubicBezTo>
                  <a:cubicBezTo>
                    <a:pt x="5609" y="1186"/>
                    <a:pt x="5237" y="1444"/>
                    <a:pt x="4864" y="1702"/>
                  </a:cubicBezTo>
                  <a:cubicBezTo>
                    <a:pt x="4128" y="2218"/>
                    <a:pt x="3374" y="2734"/>
                    <a:pt x="2666" y="3317"/>
                  </a:cubicBezTo>
                  <a:cubicBezTo>
                    <a:pt x="1959" y="3909"/>
                    <a:pt x="1271" y="4559"/>
                    <a:pt x="736" y="5361"/>
                  </a:cubicBezTo>
                  <a:cubicBezTo>
                    <a:pt x="469" y="5772"/>
                    <a:pt x="268" y="6221"/>
                    <a:pt x="144" y="6690"/>
                  </a:cubicBezTo>
                  <a:cubicBezTo>
                    <a:pt x="20" y="7177"/>
                    <a:pt x="1" y="7674"/>
                    <a:pt x="106" y="8161"/>
                  </a:cubicBezTo>
                  <a:lnTo>
                    <a:pt x="106" y="8142"/>
                  </a:lnTo>
                  <a:cubicBezTo>
                    <a:pt x="153" y="8620"/>
                    <a:pt x="258" y="9088"/>
                    <a:pt x="402" y="9547"/>
                  </a:cubicBezTo>
                  <a:cubicBezTo>
                    <a:pt x="545" y="9996"/>
                    <a:pt x="765" y="10416"/>
                    <a:pt x="1032" y="10808"/>
                  </a:cubicBezTo>
                  <a:cubicBezTo>
                    <a:pt x="880" y="10378"/>
                    <a:pt x="765" y="9929"/>
                    <a:pt x="698" y="9470"/>
                  </a:cubicBezTo>
                  <a:cubicBezTo>
                    <a:pt x="641" y="9021"/>
                    <a:pt x="612" y="8562"/>
                    <a:pt x="612" y="8113"/>
                  </a:cubicBezTo>
                  <a:lnTo>
                    <a:pt x="612" y="8085"/>
                  </a:lnTo>
                  <a:cubicBezTo>
                    <a:pt x="583" y="7674"/>
                    <a:pt x="631" y="7263"/>
                    <a:pt x="765" y="6871"/>
                  </a:cubicBezTo>
                  <a:cubicBezTo>
                    <a:pt x="899" y="6470"/>
                    <a:pt x="1090" y="6097"/>
                    <a:pt x="1338" y="5763"/>
                  </a:cubicBezTo>
                  <a:cubicBezTo>
                    <a:pt x="1826" y="5065"/>
                    <a:pt x="2456" y="4454"/>
                    <a:pt x="3125" y="3861"/>
                  </a:cubicBezTo>
                  <a:cubicBezTo>
                    <a:pt x="3794" y="3269"/>
                    <a:pt x="4501" y="2705"/>
                    <a:pt x="5179" y="2094"/>
                  </a:cubicBezTo>
                  <a:cubicBezTo>
                    <a:pt x="5523" y="1788"/>
                    <a:pt x="5858" y="1472"/>
                    <a:pt x="6164" y="1128"/>
                  </a:cubicBezTo>
                  <a:cubicBezTo>
                    <a:pt x="6326" y="966"/>
                    <a:pt x="6469" y="784"/>
                    <a:pt x="6603" y="593"/>
                  </a:cubicBezTo>
                  <a:cubicBezTo>
                    <a:pt x="6737" y="412"/>
                    <a:pt x="6852" y="211"/>
                    <a:pt x="6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7" name="Google Shape;5587;p48"/>
          <p:cNvSpPr/>
          <p:nvPr/>
        </p:nvSpPr>
        <p:spPr>
          <a:xfrm>
            <a:off x="2000250" y="0"/>
            <a:ext cx="5143800" cy="514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8" name="Google Shape;5588;p48"/>
          <p:cNvSpPr txBox="1">
            <a:spLocks noGrp="1"/>
          </p:cNvSpPr>
          <p:nvPr>
            <p:ph type="title"/>
          </p:nvPr>
        </p:nvSpPr>
        <p:spPr>
          <a:xfrm>
            <a:off x="2421324" y="1306322"/>
            <a:ext cx="4301351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89" name="Google Shape;5589;p48"/>
          <p:cNvSpPr txBox="1">
            <a:spLocks noGrp="1"/>
          </p:cNvSpPr>
          <p:nvPr>
            <p:ph type="subTitle" idx="1"/>
          </p:nvPr>
        </p:nvSpPr>
        <p:spPr>
          <a:xfrm>
            <a:off x="2735861" y="2693670"/>
            <a:ext cx="3672275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hallani és érteni azt az üzenetet, amit Isten személyesen nekünk szán!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CC41F6C-8285-4A0A-9D45-9C65896AB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54" y="213946"/>
            <a:ext cx="1153692" cy="1134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27000">
              <a:schemeClr val="lt1"/>
            </a:gs>
            <a:gs pos="71000">
              <a:schemeClr val="lt1"/>
            </a:gs>
            <a:gs pos="100000">
              <a:schemeClr val="dk2"/>
            </a:gs>
          </a:gsLst>
          <a:lin ang="16200038" scaled="0"/>
        </a:gradFill>
        <a:effectLst/>
      </p:bgPr>
    </p:bg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50"/>
          <p:cNvSpPr/>
          <p:nvPr/>
        </p:nvSpPr>
        <p:spPr>
          <a:xfrm>
            <a:off x="1760912" y="1672788"/>
            <a:ext cx="1797900" cy="1797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2" name="Google Shape;5602;p50"/>
          <p:cNvSpPr txBox="1">
            <a:spLocks noGrp="1"/>
          </p:cNvSpPr>
          <p:nvPr>
            <p:ph type="title"/>
          </p:nvPr>
        </p:nvSpPr>
        <p:spPr>
          <a:xfrm>
            <a:off x="3891000" y="1800250"/>
            <a:ext cx="4509288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04" name="Google Shape;5604;p50"/>
          <p:cNvSpPr txBox="1">
            <a:spLocks noGrp="1"/>
          </p:cNvSpPr>
          <p:nvPr>
            <p:ph type="subTitle" idx="1"/>
          </p:nvPr>
        </p:nvSpPr>
        <p:spPr>
          <a:xfrm>
            <a:off x="3891000" y="2699150"/>
            <a:ext cx="409476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ének szövegét a videóban találod.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AA8486C-AEC8-473F-A559-0740BA52B272}"/>
              </a:ext>
            </a:extLst>
          </p:cNvPr>
          <p:cNvSpPr/>
          <p:nvPr/>
        </p:nvSpPr>
        <p:spPr>
          <a:xfrm>
            <a:off x="2102591" y="3838789"/>
            <a:ext cx="5468641" cy="644100"/>
          </a:xfrm>
          <a:prstGeom prst="rect">
            <a:avLst/>
          </a:prstGeom>
          <a:solidFill>
            <a:srgbClr val="F3D27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>
            <a:hlinkClick r:id="rId3"/>
            <a:extLst>
              <a:ext uri="{FF2B5EF4-FFF2-40B4-BE49-F238E27FC236}">
                <a16:creationId xmlns:a16="http://schemas.microsoft.com/office/drawing/2014/main" id="{4AB8A99F-2EB2-4718-BE3F-94BF454E86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294" y="3343250"/>
            <a:ext cx="1599421" cy="163517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1669AD5-4A98-4B94-8295-9768A7CF7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591" y="1996394"/>
            <a:ext cx="1160729" cy="1150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" name="Google Shape;5703;p54"/>
          <p:cNvSpPr txBox="1">
            <a:spLocks noGrp="1"/>
          </p:cNvSpPr>
          <p:nvPr>
            <p:ph type="subTitle" idx="6"/>
          </p:nvPr>
        </p:nvSpPr>
        <p:spPr>
          <a:xfrm>
            <a:off x="16362" y="143263"/>
            <a:ext cx="1501011" cy="145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Dolgozzatok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párban!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1A1BA59-38A3-4709-AC49-C434141D5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0000" l="2319" r="96812">
                        <a14:foregroundMark x1="5652" y1="9565" x2="6087" y2="18043"/>
                        <a14:foregroundMark x1="6522" y1="3478" x2="6522" y2="3261"/>
                        <a14:foregroundMark x1="2319" y1="10435" x2="2754" y2="17174"/>
                        <a14:foregroundMark x1="26957" y1="15217" x2="32029" y2="20000"/>
                        <a14:foregroundMark x1="31449" y1="11957" x2="31449" y2="11957"/>
                        <a14:foregroundMark x1="45362" y1="19130" x2="44783" y2="19348"/>
                        <a14:foregroundMark x1="53333" y1="16087" x2="48696" y2="14565"/>
                        <a14:foregroundMark x1="90435" y1="45217" x2="94203" y2="47826"/>
                        <a14:foregroundMark x1="66087" y1="45000" x2="69275" y2="48913"/>
                        <a14:foregroundMark x1="36812" y1="50870" x2="39275" y2="47174"/>
                        <a14:foregroundMark x1="8986" y1="46739" x2="11739" y2="49130"/>
                        <a14:foregroundMark x1="14058" y1="77391" x2="16087" y2="73043"/>
                        <a14:foregroundMark x1="39081" y1="76933" x2="40870" y2="78043"/>
                        <a14:foregroundMark x1="36667" y1="75435" x2="38097" y2="76322"/>
                        <a14:foregroundMark x1="62754" y1="75870" x2="66087" y2="76087"/>
                        <a14:foregroundMark x1="31449" y1="16304" x2="31449" y2="16304"/>
                        <a14:foregroundMark x1="31594" y1="14348" x2="28551" y2="15000"/>
                        <a14:foregroundMark x1="29420" y1="12391" x2="30145" y2="12391"/>
                        <a14:foregroundMark x1="40870" y1="76522" x2="36232" y2="76522"/>
                        <a14:foregroundMark x1="96812" y1="56087" x2="96522" y2="63913"/>
                        <a14:foregroundMark x1="15072" y1="44783" x2="18406" y2="46304"/>
                        <a14:foregroundMark x1="41449" y1="73696" x2="40580" y2="74565"/>
                        <a14:backgroundMark x1="74928" y1="31087" x2="74058" y2="29348"/>
                        <a14:backgroundMark x1="76377" y1="32174" x2="74493" y2="29348"/>
                        <a14:backgroundMark x1="75217" y1="32174" x2="76377" y2="31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4479" y="108757"/>
            <a:ext cx="6571429" cy="4380952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05A1FB25-7671-48AA-BFA4-EA006D62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071" y="1514358"/>
            <a:ext cx="1572027" cy="347100"/>
          </a:xfrm>
        </p:spPr>
        <p:txBody>
          <a:bodyPr/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dáma</a:t>
            </a: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D305736A-BB6B-4AC1-86E7-1F5038A2596A}"/>
              </a:ext>
            </a:extLst>
          </p:cNvPr>
          <p:cNvGrpSpPr/>
          <p:nvPr/>
        </p:nvGrpSpPr>
        <p:grpSpPr>
          <a:xfrm>
            <a:off x="1658434" y="957585"/>
            <a:ext cx="5981044" cy="3052316"/>
            <a:chOff x="1658434" y="957585"/>
            <a:chExt cx="5981044" cy="3052316"/>
          </a:xfrm>
        </p:grpSpPr>
        <p:sp>
          <p:nvSpPr>
            <p:cNvPr id="16" name="Ív 15">
              <a:extLst>
                <a:ext uri="{FF2B5EF4-FFF2-40B4-BE49-F238E27FC236}">
                  <a16:creationId xmlns:a16="http://schemas.microsoft.com/office/drawing/2014/main" id="{EB1EA19F-DD3A-409F-BEA5-2E65B54444BA}"/>
                </a:ext>
              </a:extLst>
            </p:cNvPr>
            <p:cNvSpPr/>
            <p:nvPr/>
          </p:nvSpPr>
          <p:spPr>
            <a:xfrm rot="8383420">
              <a:off x="1718062" y="1180266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Ív 46">
              <a:extLst>
                <a:ext uri="{FF2B5EF4-FFF2-40B4-BE49-F238E27FC236}">
                  <a16:creationId xmlns:a16="http://schemas.microsoft.com/office/drawing/2014/main" id="{73F248F2-C2D1-48E7-B2BA-A402DF37215F}"/>
                </a:ext>
              </a:extLst>
            </p:cNvPr>
            <p:cNvSpPr/>
            <p:nvPr/>
          </p:nvSpPr>
          <p:spPr>
            <a:xfrm rot="8383420">
              <a:off x="2931166" y="1180266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8" name="Ív 47">
              <a:extLst>
                <a:ext uri="{FF2B5EF4-FFF2-40B4-BE49-F238E27FC236}">
                  <a16:creationId xmlns:a16="http://schemas.microsoft.com/office/drawing/2014/main" id="{3D9F43C4-72AB-46BC-B61D-F46089907127}"/>
                </a:ext>
              </a:extLst>
            </p:cNvPr>
            <p:cNvSpPr/>
            <p:nvPr/>
          </p:nvSpPr>
          <p:spPr>
            <a:xfrm rot="8383420">
              <a:off x="4563541" y="957585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Ív 48">
              <a:extLst>
                <a:ext uri="{FF2B5EF4-FFF2-40B4-BE49-F238E27FC236}">
                  <a16:creationId xmlns:a16="http://schemas.microsoft.com/office/drawing/2014/main" id="{3FA327D9-7A37-4AA7-ABCC-6A2876C37C17}"/>
                </a:ext>
              </a:extLst>
            </p:cNvPr>
            <p:cNvSpPr/>
            <p:nvPr/>
          </p:nvSpPr>
          <p:spPr>
            <a:xfrm rot="8383420">
              <a:off x="6325414" y="1061179"/>
              <a:ext cx="341966" cy="29775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Ív 49">
              <a:extLst>
                <a:ext uri="{FF2B5EF4-FFF2-40B4-BE49-F238E27FC236}">
                  <a16:creationId xmlns:a16="http://schemas.microsoft.com/office/drawing/2014/main" id="{60D71EA1-8537-4C68-972B-8C0447A58F41}"/>
                </a:ext>
              </a:extLst>
            </p:cNvPr>
            <p:cNvSpPr/>
            <p:nvPr/>
          </p:nvSpPr>
          <p:spPr>
            <a:xfrm rot="8383420">
              <a:off x="7286176" y="2429561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Ív 50">
              <a:extLst>
                <a:ext uri="{FF2B5EF4-FFF2-40B4-BE49-F238E27FC236}">
                  <a16:creationId xmlns:a16="http://schemas.microsoft.com/office/drawing/2014/main" id="{216F06BC-0035-44D2-92DF-5DD96701A381}"/>
                </a:ext>
              </a:extLst>
            </p:cNvPr>
            <p:cNvSpPr/>
            <p:nvPr/>
          </p:nvSpPr>
          <p:spPr>
            <a:xfrm rot="8383420">
              <a:off x="5474915" y="2376299"/>
              <a:ext cx="345906" cy="29310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Ív 51">
              <a:extLst>
                <a:ext uri="{FF2B5EF4-FFF2-40B4-BE49-F238E27FC236}">
                  <a16:creationId xmlns:a16="http://schemas.microsoft.com/office/drawing/2014/main" id="{FA1487F5-EA25-4353-B05F-4D43C61F0A90}"/>
                </a:ext>
              </a:extLst>
            </p:cNvPr>
            <p:cNvSpPr/>
            <p:nvPr/>
          </p:nvSpPr>
          <p:spPr>
            <a:xfrm rot="8383420">
              <a:off x="3882954" y="2379723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Ív 52">
              <a:extLst>
                <a:ext uri="{FF2B5EF4-FFF2-40B4-BE49-F238E27FC236}">
                  <a16:creationId xmlns:a16="http://schemas.microsoft.com/office/drawing/2014/main" id="{28CD8ECF-1A56-4D8E-AF1B-A4AD2F0D1507}"/>
                </a:ext>
              </a:extLst>
            </p:cNvPr>
            <p:cNvSpPr/>
            <p:nvPr/>
          </p:nvSpPr>
          <p:spPr>
            <a:xfrm rot="8383420">
              <a:off x="1658434" y="2379723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Ív 53">
              <a:extLst>
                <a:ext uri="{FF2B5EF4-FFF2-40B4-BE49-F238E27FC236}">
                  <a16:creationId xmlns:a16="http://schemas.microsoft.com/office/drawing/2014/main" id="{0671A61A-84F9-42E9-8EAA-BEFD922E4CBE}"/>
                </a:ext>
              </a:extLst>
            </p:cNvPr>
            <p:cNvSpPr/>
            <p:nvPr/>
          </p:nvSpPr>
          <p:spPr>
            <a:xfrm rot="8383420">
              <a:off x="2405085" y="3502842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Ív 54">
              <a:extLst>
                <a:ext uri="{FF2B5EF4-FFF2-40B4-BE49-F238E27FC236}">
                  <a16:creationId xmlns:a16="http://schemas.microsoft.com/office/drawing/2014/main" id="{FB3AAC5E-A2B2-4CBE-BE66-5C5392D4E25F}"/>
                </a:ext>
              </a:extLst>
            </p:cNvPr>
            <p:cNvSpPr/>
            <p:nvPr/>
          </p:nvSpPr>
          <p:spPr>
            <a:xfrm rot="8383420">
              <a:off x="4336344" y="3725523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Ív 55">
              <a:extLst>
                <a:ext uri="{FF2B5EF4-FFF2-40B4-BE49-F238E27FC236}">
                  <a16:creationId xmlns:a16="http://schemas.microsoft.com/office/drawing/2014/main" id="{9490FED0-C4AB-43C5-A3F0-78AA9F055091}"/>
                </a:ext>
              </a:extLst>
            </p:cNvPr>
            <p:cNvSpPr/>
            <p:nvPr/>
          </p:nvSpPr>
          <p:spPr>
            <a:xfrm rot="8383420">
              <a:off x="5621180" y="3710942"/>
              <a:ext cx="251855" cy="2202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9" name="Alcím 2">
            <a:extLst>
              <a:ext uri="{FF2B5EF4-FFF2-40B4-BE49-F238E27FC236}">
                <a16:creationId xmlns:a16="http://schemas.microsoft.com/office/drawing/2014/main" id="{63E827DF-E34A-4D64-A45A-BD7FED6A22C7}"/>
              </a:ext>
            </a:extLst>
          </p:cNvPr>
          <p:cNvSpPr txBox="1">
            <a:spLocks/>
          </p:cNvSpPr>
          <p:nvPr/>
        </p:nvSpPr>
        <p:spPr>
          <a:xfrm>
            <a:off x="2355041" y="1503684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néni</a:t>
            </a:r>
          </a:p>
        </p:txBody>
      </p:sp>
      <p:sp>
        <p:nvSpPr>
          <p:cNvPr id="60" name="Alcím 2">
            <a:extLst>
              <a:ext uri="{FF2B5EF4-FFF2-40B4-BE49-F238E27FC236}">
                <a16:creationId xmlns:a16="http://schemas.microsoft.com/office/drawing/2014/main" id="{5AD5D35A-45D1-4018-8194-ED118DD9EDEF}"/>
              </a:ext>
            </a:extLst>
          </p:cNvPr>
          <p:cNvSpPr txBox="1">
            <a:spLocks/>
          </p:cNvSpPr>
          <p:nvPr/>
        </p:nvSpPr>
        <p:spPr>
          <a:xfrm>
            <a:off x="3953676" y="1498470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hölgyemény</a:t>
            </a:r>
          </a:p>
        </p:txBody>
      </p:sp>
      <p:sp>
        <p:nvSpPr>
          <p:cNvPr id="61" name="Alcím 2">
            <a:extLst>
              <a:ext uri="{FF2B5EF4-FFF2-40B4-BE49-F238E27FC236}">
                <a16:creationId xmlns:a16="http://schemas.microsoft.com/office/drawing/2014/main" id="{AB204D66-8AD7-4B1D-8022-CDDC3FA32EF1}"/>
              </a:ext>
            </a:extLst>
          </p:cNvPr>
          <p:cNvSpPr txBox="1">
            <a:spLocks/>
          </p:cNvSpPr>
          <p:nvPr/>
        </p:nvSpPr>
        <p:spPr>
          <a:xfrm>
            <a:off x="5421173" y="1484211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asszony</a:t>
            </a:r>
          </a:p>
        </p:txBody>
      </p:sp>
      <p:sp>
        <p:nvSpPr>
          <p:cNvPr id="62" name="Alcím 2">
            <a:extLst>
              <a:ext uri="{FF2B5EF4-FFF2-40B4-BE49-F238E27FC236}">
                <a16:creationId xmlns:a16="http://schemas.microsoft.com/office/drawing/2014/main" id="{7B76B516-9DB9-4AED-AFA1-BF687A1C1A53}"/>
              </a:ext>
            </a:extLst>
          </p:cNvPr>
          <p:cNvSpPr txBox="1">
            <a:spLocks/>
          </p:cNvSpPr>
          <p:nvPr/>
        </p:nvSpPr>
        <p:spPr>
          <a:xfrm>
            <a:off x="1009709" y="2789708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fruska</a:t>
            </a:r>
          </a:p>
        </p:txBody>
      </p:sp>
      <p:sp>
        <p:nvSpPr>
          <p:cNvPr id="63" name="Alcím 2">
            <a:extLst>
              <a:ext uri="{FF2B5EF4-FFF2-40B4-BE49-F238E27FC236}">
                <a16:creationId xmlns:a16="http://schemas.microsoft.com/office/drawing/2014/main" id="{23DF2EA5-2524-493B-B94D-FF6C1CBD81F3}"/>
              </a:ext>
            </a:extLst>
          </p:cNvPr>
          <p:cNvSpPr txBox="1">
            <a:spLocks/>
          </p:cNvSpPr>
          <p:nvPr/>
        </p:nvSpPr>
        <p:spPr>
          <a:xfrm>
            <a:off x="3173799" y="2712169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kislány</a:t>
            </a:r>
          </a:p>
        </p:txBody>
      </p:sp>
      <p:sp>
        <p:nvSpPr>
          <p:cNvPr id="64" name="Alcím 2">
            <a:extLst>
              <a:ext uri="{FF2B5EF4-FFF2-40B4-BE49-F238E27FC236}">
                <a16:creationId xmlns:a16="http://schemas.microsoft.com/office/drawing/2014/main" id="{7125CE3F-6359-477B-8C6D-748D59A869CC}"/>
              </a:ext>
            </a:extLst>
          </p:cNvPr>
          <p:cNvSpPr txBox="1">
            <a:spLocks/>
          </p:cNvSpPr>
          <p:nvPr/>
        </p:nvSpPr>
        <p:spPr>
          <a:xfrm>
            <a:off x="4893119" y="2799753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leány</a:t>
            </a:r>
          </a:p>
        </p:txBody>
      </p:sp>
      <p:sp>
        <p:nvSpPr>
          <p:cNvPr id="65" name="Alcím 2">
            <a:extLst>
              <a:ext uri="{FF2B5EF4-FFF2-40B4-BE49-F238E27FC236}">
                <a16:creationId xmlns:a16="http://schemas.microsoft.com/office/drawing/2014/main" id="{296DA322-4F41-43C2-A517-3CB0388A94BB}"/>
              </a:ext>
            </a:extLst>
          </p:cNvPr>
          <p:cNvSpPr txBox="1">
            <a:spLocks/>
          </p:cNvSpPr>
          <p:nvPr/>
        </p:nvSpPr>
        <p:spPr>
          <a:xfrm>
            <a:off x="6258833" y="2799753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leányzó</a:t>
            </a:r>
          </a:p>
        </p:txBody>
      </p:sp>
      <p:sp>
        <p:nvSpPr>
          <p:cNvPr id="66" name="Alcím 2">
            <a:extLst>
              <a:ext uri="{FF2B5EF4-FFF2-40B4-BE49-F238E27FC236}">
                <a16:creationId xmlns:a16="http://schemas.microsoft.com/office/drawing/2014/main" id="{48FACE69-42D8-421E-AABC-45AB3CBE70A1}"/>
              </a:ext>
            </a:extLst>
          </p:cNvPr>
          <p:cNvSpPr txBox="1">
            <a:spLocks/>
          </p:cNvSpPr>
          <p:nvPr/>
        </p:nvSpPr>
        <p:spPr>
          <a:xfrm>
            <a:off x="1725556" y="4006877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lány</a:t>
            </a:r>
          </a:p>
        </p:txBody>
      </p:sp>
      <p:sp>
        <p:nvSpPr>
          <p:cNvPr id="67" name="Alcím 2">
            <a:extLst>
              <a:ext uri="{FF2B5EF4-FFF2-40B4-BE49-F238E27FC236}">
                <a16:creationId xmlns:a16="http://schemas.microsoft.com/office/drawing/2014/main" id="{EE163A83-7FB6-4F50-B79A-09F7F1D31D38}"/>
              </a:ext>
            </a:extLst>
          </p:cNvPr>
          <p:cNvSpPr txBox="1">
            <a:spLocks/>
          </p:cNvSpPr>
          <p:nvPr/>
        </p:nvSpPr>
        <p:spPr>
          <a:xfrm>
            <a:off x="3500286" y="4036043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kisasszony</a:t>
            </a:r>
          </a:p>
        </p:txBody>
      </p:sp>
      <p:sp>
        <p:nvSpPr>
          <p:cNvPr id="68" name="Alcím 2">
            <a:extLst>
              <a:ext uri="{FF2B5EF4-FFF2-40B4-BE49-F238E27FC236}">
                <a16:creationId xmlns:a16="http://schemas.microsoft.com/office/drawing/2014/main" id="{BD530C23-7B61-40BA-9008-16FEDAE2917C}"/>
              </a:ext>
            </a:extLst>
          </p:cNvPr>
          <p:cNvSpPr txBox="1">
            <a:spLocks/>
          </p:cNvSpPr>
          <p:nvPr/>
        </p:nvSpPr>
        <p:spPr>
          <a:xfrm>
            <a:off x="4942393" y="4019408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hölgy</a:t>
            </a:r>
          </a:p>
        </p:txBody>
      </p:sp>
      <p:sp>
        <p:nvSpPr>
          <p:cNvPr id="19" name="Beszédbuborék: ellipszis 18">
            <a:extLst>
              <a:ext uri="{FF2B5EF4-FFF2-40B4-BE49-F238E27FC236}">
                <a16:creationId xmlns:a16="http://schemas.microsoft.com/office/drawing/2014/main" id="{B947178E-7857-40F4-B5C5-7B0FD5854782}"/>
              </a:ext>
            </a:extLst>
          </p:cNvPr>
          <p:cNvSpPr/>
          <p:nvPr/>
        </p:nvSpPr>
        <p:spPr>
          <a:xfrm>
            <a:off x="6670329" y="3313005"/>
            <a:ext cx="2321061" cy="1689118"/>
          </a:xfrm>
          <a:prstGeom prst="wedgeEllipseCallout">
            <a:avLst>
              <a:gd name="adj1" fmla="val -50975"/>
              <a:gd name="adj2" fmla="val -3783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/>
              <a:t>Hogyan szolgálhatja Istent egy lány vagy nő? </a:t>
            </a:r>
          </a:p>
        </p:txBody>
      </p:sp>
      <p:sp>
        <p:nvSpPr>
          <p:cNvPr id="72" name="Beszédbuborék: ellipszis 71">
            <a:extLst>
              <a:ext uri="{FF2B5EF4-FFF2-40B4-BE49-F238E27FC236}">
                <a16:creationId xmlns:a16="http://schemas.microsoft.com/office/drawing/2014/main" id="{DCC25248-6315-47D2-9AFF-85D56886D7FE}"/>
              </a:ext>
            </a:extLst>
          </p:cNvPr>
          <p:cNvSpPr/>
          <p:nvPr/>
        </p:nvSpPr>
        <p:spPr>
          <a:xfrm>
            <a:off x="136690" y="3268852"/>
            <a:ext cx="1921490" cy="1689118"/>
          </a:xfrm>
          <a:prstGeom prst="wedgeEllipseCallout">
            <a:avLst>
              <a:gd name="adj1" fmla="val 42822"/>
              <a:gd name="adj2" fmla="val -4410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 jut eszedbe erről a képről?</a:t>
            </a:r>
          </a:p>
        </p:txBody>
      </p:sp>
      <p:sp>
        <p:nvSpPr>
          <p:cNvPr id="73" name="Beszédbuborék: ellipszis 72">
            <a:extLst>
              <a:ext uri="{FF2B5EF4-FFF2-40B4-BE49-F238E27FC236}">
                <a16:creationId xmlns:a16="http://schemas.microsoft.com/office/drawing/2014/main" id="{1CC8952E-0906-4ABF-9829-3387B7F66561}"/>
              </a:ext>
            </a:extLst>
          </p:cNvPr>
          <p:cNvSpPr/>
          <p:nvPr/>
        </p:nvSpPr>
        <p:spPr>
          <a:xfrm>
            <a:off x="7136296" y="103830"/>
            <a:ext cx="1991343" cy="1689118"/>
          </a:xfrm>
          <a:prstGeom prst="wedgeEllipseCallout">
            <a:avLst>
              <a:gd name="adj1" fmla="val -49721"/>
              <a:gd name="adj2" fmla="val 394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/>
              <a:t>Hogyan szolgálhatja Istent egy fiú vagy férfi? </a:t>
            </a:r>
          </a:p>
        </p:txBody>
      </p:sp>
      <p:pic>
        <p:nvPicPr>
          <p:cNvPr id="75" name="Kép 74">
            <a:extLst>
              <a:ext uri="{FF2B5EF4-FFF2-40B4-BE49-F238E27FC236}">
                <a16:creationId xmlns:a16="http://schemas.microsoft.com/office/drawing/2014/main" id="{3A9DCCA6-819D-44B3-AE8D-916063844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52" y="1553239"/>
            <a:ext cx="1084432" cy="1059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" name="Google Shape;5703;p54"/>
          <p:cNvSpPr txBox="1">
            <a:spLocks noGrp="1"/>
          </p:cNvSpPr>
          <p:nvPr>
            <p:ph type="subTitle" idx="6"/>
          </p:nvPr>
        </p:nvSpPr>
        <p:spPr>
          <a:xfrm>
            <a:off x="16362" y="143263"/>
            <a:ext cx="1501011" cy="145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Beszéljétek meg a csoporttal!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1A1BA59-38A3-4709-AC49-C434141D5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0000" l="2319" r="96812">
                        <a14:foregroundMark x1="5652" y1="9565" x2="6087" y2="18043"/>
                        <a14:foregroundMark x1="6522" y1="3478" x2="6522" y2="3261"/>
                        <a14:foregroundMark x1="2319" y1="10435" x2="2754" y2="17174"/>
                        <a14:foregroundMark x1="26957" y1="15217" x2="32029" y2="20000"/>
                        <a14:foregroundMark x1="31449" y1="11957" x2="31449" y2="11957"/>
                        <a14:foregroundMark x1="45362" y1="19130" x2="44783" y2="19348"/>
                        <a14:foregroundMark x1="53333" y1="16087" x2="48696" y2="14565"/>
                        <a14:foregroundMark x1="90435" y1="45217" x2="94203" y2="47826"/>
                        <a14:foregroundMark x1="66087" y1="45000" x2="69275" y2="48913"/>
                        <a14:foregroundMark x1="36812" y1="50870" x2="39275" y2="47174"/>
                        <a14:foregroundMark x1="8986" y1="46739" x2="11739" y2="49130"/>
                        <a14:foregroundMark x1="14058" y1="77391" x2="16087" y2="73043"/>
                        <a14:foregroundMark x1="39081" y1="76933" x2="40870" y2="78043"/>
                        <a14:foregroundMark x1="36667" y1="75435" x2="38097" y2="76322"/>
                        <a14:foregroundMark x1="62754" y1="75870" x2="66087" y2="76087"/>
                        <a14:foregroundMark x1="31449" y1="16304" x2="31449" y2="16304"/>
                        <a14:foregroundMark x1="31594" y1="14348" x2="28551" y2="15000"/>
                        <a14:foregroundMark x1="29420" y1="12391" x2="30145" y2="12391"/>
                        <a14:foregroundMark x1="40870" y1="76522" x2="36232" y2="76522"/>
                        <a14:foregroundMark x1="96812" y1="56087" x2="96522" y2="63913"/>
                        <a14:foregroundMark x1="15072" y1="44783" x2="18406" y2="46304"/>
                        <a14:foregroundMark x1="41449" y1="73696" x2="40580" y2="74565"/>
                        <a14:backgroundMark x1="74928" y1="31087" x2="74058" y2="29348"/>
                        <a14:backgroundMark x1="76377" y1="32174" x2="74493" y2="29348"/>
                        <a14:backgroundMark x1="75217" y1="32174" x2="76377" y2="31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0397" y="141377"/>
            <a:ext cx="6571429" cy="4380952"/>
          </a:xfrm>
          <a:prstGeom prst="rect">
            <a:avLst/>
          </a:prstGeom>
        </p:spPr>
      </p:pic>
      <p:sp>
        <p:nvSpPr>
          <p:cNvPr id="72" name="Beszédbuborék: ellipszis 71">
            <a:extLst>
              <a:ext uri="{FF2B5EF4-FFF2-40B4-BE49-F238E27FC236}">
                <a16:creationId xmlns:a16="http://schemas.microsoft.com/office/drawing/2014/main" id="{DCC25248-6315-47D2-9AFF-85D56886D7FE}"/>
              </a:ext>
            </a:extLst>
          </p:cNvPr>
          <p:cNvSpPr/>
          <p:nvPr/>
        </p:nvSpPr>
        <p:spPr>
          <a:xfrm>
            <a:off x="404913" y="2981935"/>
            <a:ext cx="7586913" cy="1689118"/>
          </a:xfrm>
          <a:prstGeom prst="wedgeEllipseCallout">
            <a:avLst>
              <a:gd name="adj1" fmla="val 42822"/>
              <a:gd name="adj2" fmla="val -4410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Mondj példákat a gyülekezetedből arra, hogy milyen tisztségeket látnak el nálatok a nők, és milyeneket a férfiak!</a:t>
            </a:r>
          </a:p>
        </p:txBody>
      </p:sp>
      <p:pic>
        <p:nvPicPr>
          <p:cNvPr id="36" name="Kép 35">
            <a:extLst>
              <a:ext uri="{FF2B5EF4-FFF2-40B4-BE49-F238E27FC236}">
                <a16:creationId xmlns:a16="http://schemas.microsoft.com/office/drawing/2014/main" id="{34E87F0C-8101-4A69-A868-946C3A05F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95" y="1568337"/>
            <a:ext cx="1080743" cy="107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" name="Google Shape;5703;p54"/>
          <p:cNvSpPr txBox="1">
            <a:spLocks noGrp="1"/>
          </p:cNvSpPr>
          <p:nvPr>
            <p:ph type="subTitle" idx="6"/>
          </p:nvPr>
        </p:nvSpPr>
        <p:spPr>
          <a:xfrm>
            <a:off x="39066" y="1783480"/>
            <a:ext cx="2414634" cy="145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Mind a NŐ szó </a:t>
            </a:r>
            <a:r>
              <a:rPr lang="hu-HU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szinonímái</a:t>
            </a:r>
            <a: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Vannak köztük régiesek, vannak semlegesek, kedvesek, családiasak. A bántók innen kimaradtak, mert Isten szemében az, hogy</a:t>
            </a:r>
            <a:b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valaki férfi vagy nő, nem lehet gúny tárgya. 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1A1BA59-38A3-4709-AC49-C434141D5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0000" l="2319" r="96812">
                        <a14:foregroundMark x1="5652" y1="9565" x2="6087" y2="18043"/>
                        <a14:foregroundMark x1="6522" y1="3478" x2="6522" y2="3261"/>
                        <a14:foregroundMark x1="2319" y1="10435" x2="2754" y2="17174"/>
                        <a14:foregroundMark x1="26957" y1="15217" x2="32029" y2="20000"/>
                        <a14:foregroundMark x1="31449" y1="11957" x2="31449" y2="11957"/>
                        <a14:foregroundMark x1="45362" y1="19130" x2="44783" y2="19348"/>
                        <a14:foregroundMark x1="53333" y1="16087" x2="48696" y2="14565"/>
                        <a14:foregroundMark x1="90435" y1="45217" x2="94203" y2="47826"/>
                        <a14:foregroundMark x1="66087" y1="45000" x2="69275" y2="48913"/>
                        <a14:foregroundMark x1="36812" y1="50870" x2="39275" y2="47174"/>
                        <a14:foregroundMark x1="8986" y1="46739" x2="11739" y2="49130"/>
                        <a14:foregroundMark x1="14058" y1="77391" x2="16087" y2="73043"/>
                        <a14:foregroundMark x1="39081" y1="76933" x2="40870" y2="78043"/>
                        <a14:foregroundMark x1="36667" y1="75435" x2="38097" y2="76322"/>
                        <a14:foregroundMark x1="62754" y1="75870" x2="66087" y2="76087"/>
                        <a14:foregroundMark x1="31449" y1="16304" x2="31449" y2="16304"/>
                        <a14:foregroundMark x1="31594" y1="14348" x2="28551" y2="15000"/>
                        <a14:foregroundMark x1="29420" y1="12391" x2="30145" y2="12391"/>
                        <a14:foregroundMark x1="40870" y1="76522" x2="36232" y2="76522"/>
                        <a14:foregroundMark x1="96812" y1="56087" x2="96522" y2="63913"/>
                        <a14:foregroundMark x1="15072" y1="44783" x2="18406" y2="46304"/>
                        <a14:foregroundMark x1="41449" y1="73696" x2="40580" y2="74565"/>
                        <a14:backgroundMark x1="74928" y1="31087" x2="74058" y2="29348"/>
                        <a14:backgroundMark x1="76377" y1="32174" x2="74493" y2="29348"/>
                        <a14:backgroundMark x1="75217" y1="32174" x2="76377" y2="31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0720" y="108754"/>
            <a:ext cx="6571429" cy="4380952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05A1FB25-7671-48AA-BFA4-EA006D62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8621" y="1539917"/>
            <a:ext cx="1572027" cy="347100"/>
          </a:xfrm>
        </p:spPr>
        <p:txBody>
          <a:bodyPr/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dáma</a:t>
            </a: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D305736A-BB6B-4AC1-86E7-1F5038A2596A}"/>
              </a:ext>
            </a:extLst>
          </p:cNvPr>
          <p:cNvGrpSpPr/>
          <p:nvPr/>
        </p:nvGrpSpPr>
        <p:grpSpPr>
          <a:xfrm>
            <a:off x="2717984" y="967092"/>
            <a:ext cx="5981044" cy="3052316"/>
            <a:chOff x="1658434" y="957585"/>
            <a:chExt cx="5981044" cy="3052316"/>
          </a:xfrm>
        </p:grpSpPr>
        <p:sp>
          <p:nvSpPr>
            <p:cNvPr id="16" name="Ív 15">
              <a:extLst>
                <a:ext uri="{FF2B5EF4-FFF2-40B4-BE49-F238E27FC236}">
                  <a16:creationId xmlns:a16="http://schemas.microsoft.com/office/drawing/2014/main" id="{EB1EA19F-DD3A-409F-BEA5-2E65B54444BA}"/>
                </a:ext>
              </a:extLst>
            </p:cNvPr>
            <p:cNvSpPr/>
            <p:nvPr/>
          </p:nvSpPr>
          <p:spPr>
            <a:xfrm rot="8383420">
              <a:off x="1718062" y="1180266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Ív 46">
              <a:extLst>
                <a:ext uri="{FF2B5EF4-FFF2-40B4-BE49-F238E27FC236}">
                  <a16:creationId xmlns:a16="http://schemas.microsoft.com/office/drawing/2014/main" id="{73F248F2-C2D1-48E7-B2BA-A402DF37215F}"/>
                </a:ext>
              </a:extLst>
            </p:cNvPr>
            <p:cNvSpPr/>
            <p:nvPr/>
          </p:nvSpPr>
          <p:spPr>
            <a:xfrm rot="8383420">
              <a:off x="2931166" y="1180266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8" name="Ív 47">
              <a:extLst>
                <a:ext uri="{FF2B5EF4-FFF2-40B4-BE49-F238E27FC236}">
                  <a16:creationId xmlns:a16="http://schemas.microsoft.com/office/drawing/2014/main" id="{3D9F43C4-72AB-46BC-B61D-F46089907127}"/>
                </a:ext>
              </a:extLst>
            </p:cNvPr>
            <p:cNvSpPr/>
            <p:nvPr/>
          </p:nvSpPr>
          <p:spPr>
            <a:xfrm rot="8383420">
              <a:off x="4563541" y="957585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Ív 48">
              <a:extLst>
                <a:ext uri="{FF2B5EF4-FFF2-40B4-BE49-F238E27FC236}">
                  <a16:creationId xmlns:a16="http://schemas.microsoft.com/office/drawing/2014/main" id="{3FA327D9-7A37-4AA7-ABCC-6A2876C37C17}"/>
                </a:ext>
              </a:extLst>
            </p:cNvPr>
            <p:cNvSpPr/>
            <p:nvPr/>
          </p:nvSpPr>
          <p:spPr>
            <a:xfrm rot="8383420">
              <a:off x="6325414" y="1061179"/>
              <a:ext cx="341966" cy="29775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Ív 49">
              <a:extLst>
                <a:ext uri="{FF2B5EF4-FFF2-40B4-BE49-F238E27FC236}">
                  <a16:creationId xmlns:a16="http://schemas.microsoft.com/office/drawing/2014/main" id="{60D71EA1-8537-4C68-972B-8C0447A58F41}"/>
                </a:ext>
              </a:extLst>
            </p:cNvPr>
            <p:cNvSpPr/>
            <p:nvPr/>
          </p:nvSpPr>
          <p:spPr>
            <a:xfrm rot="8383420">
              <a:off x="7286176" y="2429561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Ív 50">
              <a:extLst>
                <a:ext uri="{FF2B5EF4-FFF2-40B4-BE49-F238E27FC236}">
                  <a16:creationId xmlns:a16="http://schemas.microsoft.com/office/drawing/2014/main" id="{216F06BC-0035-44D2-92DF-5DD96701A381}"/>
                </a:ext>
              </a:extLst>
            </p:cNvPr>
            <p:cNvSpPr/>
            <p:nvPr/>
          </p:nvSpPr>
          <p:spPr>
            <a:xfrm rot="8383420">
              <a:off x="5474915" y="2376299"/>
              <a:ext cx="345906" cy="29310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Ív 51">
              <a:extLst>
                <a:ext uri="{FF2B5EF4-FFF2-40B4-BE49-F238E27FC236}">
                  <a16:creationId xmlns:a16="http://schemas.microsoft.com/office/drawing/2014/main" id="{FA1487F5-EA25-4353-B05F-4D43C61F0A90}"/>
                </a:ext>
              </a:extLst>
            </p:cNvPr>
            <p:cNvSpPr/>
            <p:nvPr/>
          </p:nvSpPr>
          <p:spPr>
            <a:xfrm rot="8383420">
              <a:off x="3882954" y="2379723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Ív 52">
              <a:extLst>
                <a:ext uri="{FF2B5EF4-FFF2-40B4-BE49-F238E27FC236}">
                  <a16:creationId xmlns:a16="http://schemas.microsoft.com/office/drawing/2014/main" id="{28CD8ECF-1A56-4D8E-AF1B-A4AD2F0D1507}"/>
                </a:ext>
              </a:extLst>
            </p:cNvPr>
            <p:cNvSpPr/>
            <p:nvPr/>
          </p:nvSpPr>
          <p:spPr>
            <a:xfrm rot="8383420">
              <a:off x="1658434" y="2379723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Ív 53">
              <a:extLst>
                <a:ext uri="{FF2B5EF4-FFF2-40B4-BE49-F238E27FC236}">
                  <a16:creationId xmlns:a16="http://schemas.microsoft.com/office/drawing/2014/main" id="{0671A61A-84F9-42E9-8EAA-BEFD922E4CBE}"/>
                </a:ext>
              </a:extLst>
            </p:cNvPr>
            <p:cNvSpPr/>
            <p:nvPr/>
          </p:nvSpPr>
          <p:spPr>
            <a:xfrm rot="8383420">
              <a:off x="2405085" y="3502842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Ív 54">
              <a:extLst>
                <a:ext uri="{FF2B5EF4-FFF2-40B4-BE49-F238E27FC236}">
                  <a16:creationId xmlns:a16="http://schemas.microsoft.com/office/drawing/2014/main" id="{FB3AAC5E-A2B2-4CBE-BE66-5C5392D4E25F}"/>
                </a:ext>
              </a:extLst>
            </p:cNvPr>
            <p:cNvSpPr/>
            <p:nvPr/>
          </p:nvSpPr>
          <p:spPr>
            <a:xfrm rot="8383420">
              <a:off x="4336344" y="3725523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Ív 55">
              <a:extLst>
                <a:ext uri="{FF2B5EF4-FFF2-40B4-BE49-F238E27FC236}">
                  <a16:creationId xmlns:a16="http://schemas.microsoft.com/office/drawing/2014/main" id="{9490FED0-C4AB-43C5-A3F0-78AA9F055091}"/>
                </a:ext>
              </a:extLst>
            </p:cNvPr>
            <p:cNvSpPr/>
            <p:nvPr/>
          </p:nvSpPr>
          <p:spPr>
            <a:xfrm rot="8383420">
              <a:off x="5621180" y="3710942"/>
              <a:ext cx="251855" cy="2202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9" name="Alcím 2">
            <a:extLst>
              <a:ext uri="{FF2B5EF4-FFF2-40B4-BE49-F238E27FC236}">
                <a16:creationId xmlns:a16="http://schemas.microsoft.com/office/drawing/2014/main" id="{63E827DF-E34A-4D64-A45A-BD7FED6A22C7}"/>
              </a:ext>
            </a:extLst>
          </p:cNvPr>
          <p:cNvSpPr txBox="1">
            <a:spLocks/>
          </p:cNvSpPr>
          <p:nvPr/>
        </p:nvSpPr>
        <p:spPr>
          <a:xfrm>
            <a:off x="3477529" y="1507655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néni</a:t>
            </a:r>
          </a:p>
        </p:txBody>
      </p:sp>
      <p:sp>
        <p:nvSpPr>
          <p:cNvPr id="60" name="Alcím 2">
            <a:extLst>
              <a:ext uri="{FF2B5EF4-FFF2-40B4-BE49-F238E27FC236}">
                <a16:creationId xmlns:a16="http://schemas.microsoft.com/office/drawing/2014/main" id="{5AD5D35A-45D1-4018-8194-ED118DD9EDEF}"/>
              </a:ext>
            </a:extLst>
          </p:cNvPr>
          <p:cNvSpPr txBox="1">
            <a:spLocks/>
          </p:cNvSpPr>
          <p:nvPr/>
        </p:nvSpPr>
        <p:spPr>
          <a:xfrm>
            <a:off x="5010420" y="1499339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hölgyemény</a:t>
            </a:r>
          </a:p>
        </p:txBody>
      </p:sp>
      <p:sp>
        <p:nvSpPr>
          <p:cNvPr id="61" name="Alcím 2">
            <a:extLst>
              <a:ext uri="{FF2B5EF4-FFF2-40B4-BE49-F238E27FC236}">
                <a16:creationId xmlns:a16="http://schemas.microsoft.com/office/drawing/2014/main" id="{AB204D66-8AD7-4B1D-8022-CDDC3FA32EF1}"/>
              </a:ext>
            </a:extLst>
          </p:cNvPr>
          <p:cNvSpPr txBox="1">
            <a:spLocks/>
          </p:cNvSpPr>
          <p:nvPr/>
        </p:nvSpPr>
        <p:spPr>
          <a:xfrm>
            <a:off x="6465146" y="1508769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asszony</a:t>
            </a:r>
          </a:p>
        </p:txBody>
      </p:sp>
      <p:sp>
        <p:nvSpPr>
          <p:cNvPr id="62" name="Alcím 2">
            <a:extLst>
              <a:ext uri="{FF2B5EF4-FFF2-40B4-BE49-F238E27FC236}">
                <a16:creationId xmlns:a16="http://schemas.microsoft.com/office/drawing/2014/main" id="{7B76B516-9DB9-4AED-AFA1-BF687A1C1A53}"/>
              </a:ext>
            </a:extLst>
          </p:cNvPr>
          <p:cNvSpPr txBox="1">
            <a:spLocks/>
          </p:cNvSpPr>
          <p:nvPr/>
        </p:nvSpPr>
        <p:spPr>
          <a:xfrm>
            <a:off x="2168249" y="2752383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fruska</a:t>
            </a:r>
          </a:p>
        </p:txBody>
      </p:sp>
      <p:sp>
        <p:nvSpPr>
          <p:cNvPr id="63" name="Alcím 2">
            <a:extLst>
              <a:ext uri="{FF2B5EF4-FFF2-40B4-BE49-F238E27FC236}">
                <a16:creationId xmlns:a16="http://schemas.microsoft.com/office/drawing/2014/main" id="{23DF2EA5-2524-493B-B94D-FF6C1CBD81F3}"/>
              </a:ext>
            </a:extLst>
          </p:cNvPr>
          <p:cNvSpPr txBox="1">
            <a:spLocks/>
          </p:cNvSpPr>
          <p:nvPr/>
        </p:nvSpPr>
        <p:spPr>
          <a:xfrm>
            <a:off x="4260768" y="2720721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kislány</a:t>
            </a:r>
          </a:p>
        </p:txBody>
      </p:sp>
      <p:sp>
        <p:nvSpPr>
          <p:cNvPr id="64" name="Alcím 2">
            <a:extLst>
              <a:ext uri="{FF2B5EF4-FFF2-40B4-BE49-F238E27FC236}">
                <a16:creationId xmlns:a16="http://schemas.microsoft.com/office/drawing/2014/main" id="{7125CE3F-6359-477B-8C6D-748D59A869CC}"/>
              </a:ext>
            </a:extLst>
          </p:cNvPr>
          <p:cNvSpPr txBox="1">
            <a:spLocks/>
          </p:cNvSpPr>
          <p:nvPr/>
        </p:nvSpPr>
        <p:spPr>
          <a:xfrm>
            <a:off x="5921404" y="2798026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leány</a:t>
            </a:r>
          </a:p>
        </p:txBody>
      </p:sp>
      <p:sp>
        <p:nvSpPr>
          <p:cNvPr id="65" name="Alcím 2">
            <a:extLst>
              <a:ext uri="{FF2B5EF4-FFF2-40B4-BE49-F238E27FC236}">
                <a16:creationId xmlns:a16="http://schemas.microsoft.com/office/drawing/2014/main" id="{296DA322-4F41-43C2-A517-3CB0388A94BB}"/>
              </a:ext>
            </a:extLst>
          </p:cNvPr>
          <p:cNvSpPr txBox="1">
            <a:spLocks/>
          </p:cNvSpPr>
          <p:nvPr/>
        </p:nvSpPr>
        <p:spPr>
          <a:xfrm>
            <a:off x="7275518" y="2789708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leányzó</a:t>
            </a:r>
          </a:p>
        </p:txBody>
      </p:sp>
      <p:sp>
        <p:nvSpPr>
          <p:cNvPr id="66" name="Alcím 2">
            <a:extLst>
              <a:ext uri="{FF2B5EF4-FFF2-40B4-BE49-F238E27FC236}">
                <a16:creationId xmlns:a16="http://schemas.microsoft.com/office/drawing/2014/main" id="{48FACE69-42D8-421E-AABC-45AB3CBE70A1}"/>
              </a:ext>
            </a:extLst>
          </p:cNvPr>
          <p:cNvSpPr txBox="1">
            <a:spLocks/>
          </p:cNvSpPr>
          <p:nvPr/>
        </p:nvSpPr>
        <p:spPr>
          <a:xfrm>
            <a:off x="2798923" y="4029929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lány</a:t>
            </a:r>
          </a:p>
        </p:txBody>
      </p:sp>
      <p:sp>
        <p:nvSpPr>
          <p:cNvPr id="67" name="Alcím 2">
            <a:extLst>
              <a:ext uri="{FF2B5EF4-FFF2-40B4-BE49-F238E27FC236}">
                <a16:creationId xmlns:a16="http://schemas.microsoft.com/office/drawing/2014/main" id="{EE163A83-7FB6-4F50-B79A-09F7F1D31D38}"/>
              </a:ext>
            </a:extLst>
          </p:cNvPr>
          <p:cNvSpPr txBox="1">
            <a:spLocks/>
          </p:cNvSpPr>
          <p:nvPr/>
        </p:nvSpPr>
        <p:spPr>
          <a:xfrm>
            <a:off x="4572000" y="4006877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kisasszony</a:t>
            </a:r>
          </a:p>
        </p:txBody>
      </p:sp>
      <p:sp>
        <p:nvSpPr>
          <p:cNvPr id="68" name="Alcím 2">
            <a:extLst>
              <a:ext uri="{FF2B5EF4-FFF2-40B4-BE49-F238E27FC236}">
                <a16:creationId xmlns:a16="http://schemas.microsoft.com/office/drawing/2014/main" id="{BD530C23-7B61-40BA-9008-16FEDAE2917C}"/>
              </a:ext>
            </a:extLst>
          </p:cNvPr>
          <p:cNvSpPr txBox="1">
            <a:spLocks/>
          </p:cNvSpPr>
          <p:nvPr/>
        </p:nvSpPr>
        <p:spPr>
          <a:xfrm>
            <a:off x="5983920" y="3951089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hölgy</a:t>
            </a:r>
          </a:p>
        </p:txBody>
      </p:sp>
    </p:spTree>
    <p:extLst>
      <p:ext uri="{BB962C8B-B14F-4D97-AF65-F5344CB8AC3E}">
        <p14:creationId xmlns:p14="http://schemas.microsoft.com/office/powerpoint/2010/main" val="5164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" name="Google Shape;5703;p54"/>
          <p:cNvSpPr txBox="1">
            <a:spLocks noGrp="1"/>
          </p:cNvSpPr>
          <p:nvPr>
            <p:ph type="subTitle" idx="6"/>
          </p:nvPr>
        </p:nvSpPr>
        <p:spPr>
          <a:xfrm>
            <a:off x="39066" y="1783480"/>
            <a:ext cx="2414634" cy="145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hívő ember hite meglátszik az</a:t>
            </a:r>
            <a:b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életén, akár férfiként, akár nőként éli az életét. Isten arra biztat mindenkit,</a:t>
            </a:r>
            <a:b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hogy megélje a hitét, ahogy ezt tették azok a protestáns nők, akikről a következőkben olvashatunk. </a:t>
            </a:r>
            <a:endParaRPr lang="hu-H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1A1BA59-38A3-4709-AC49-C434141D5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0000" l="2319" r="96812">
                        <a14:foregroundMark x1="5652" y1="9565" x2="6087" y2="18043"/>
                        <a14:foregroundMark x1="6522" y1="3478" x2="6522" y2="3261"/>
                        <a14:foregroundMark x1="2319" y1="10435" x2="2754" y2="17174"/>
                        <a14:foregroundMark x1="26957" y1="15217" x2="32029" y2="20000"/>
                        <a14:foregroundMark x1="31449" y1="11957" x2="31449" y2="11957"/>
                        <a14:foregroundMark x1="45362" y1="19130" x2="44783" y2="19348"/>
                        <a14:foregroundMark x1="53333" y1="16087" x2="48696" y2="14565"/>
                        <a14:foregroundMark x1="90435" y1="45217" x2="94203" y2="47826"/>
                        <a14:foregroundMark x1="66087" y1="45000" x2="69275" y2="48913"/>
                        <a14:foregroundMark x1="36812" y1="50870" x2="39275" y2="47174"/>
                        <a14:foregroundMark x1="8986" y1="46739" x2="11739" y2="49130"/>
                        <a14:foregroundMark x1="14058" y1="77391" x2="16087" y2="73043"/>
                        <a14:foregroundMark x1="39081" y1="76933" x2="40870" y2="78043"/>
                        <a14:foregroundMark x1="36667" y1="75435" x2="38097" y2="76322"/>
                        <a14:foregroundMark x1="62754" y1="75870" x2="66087" y2="76087"/>
                        <a14:foregroundMark x1="31449" y1="16304" x2="31449" y2="16304"/>
                        <a14:foregroundMark x1="31594" y1="14348" x2="28551" y2="15000"/>
                        <a14:foregroundMark x1="29420" y1="12391" x2="30145" y2="12391"/>
                        <a14:foregroundMark x1="40870" y1="76522" x2="36232" y2="76522"/>
                        <a14:foregroundMark x1="96812" y1="56087" x2="96522" y2="63913"/>
                        <a14:foregroundMark x1="15072" y1="44783" x2="18406" y2="46304"/>
                        <a14:foregroundMark x1="41449" y1="73696" x2="40580" y2="74565"/>
                        <a14:backgroundMark x1="74928" y1="31087" x2="74058" y2="29348"/>
                        <a14:backgroundMark x1="76377" y1="32174" x2="74493" y2="29348"/>
                        <a14:backgroundMark x1="75217" y1="32174" x2="76377" y2="31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0720" y="108754"/>
            <a:ext cx="6571429" cy="4380952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05A1FB25-7671-48AA-BFA4-EA006D62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8621" y="1539917"/>
            <a:ext cx="1572027" cy="347100"/>
          </a:xfrm>
        </p:spPr>
        <p:txBody>
          <a:bodyPr/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dáma</a:t>
            </a: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D305736A-BB6B-4AC1-86E7-1F5038A2596A}"/>
              </a:ext>
            </a:extLst>
          </p:cNvPr>
          <p:cNvGrpSpPr/>
          <p:nvPr/>
        </p:nvGrpSpPr>
        <p:grpSpPr>
          <a:xfrm>
            <a:off x="2717984" y="967092"/>
            <a:ext cx="5981044" cy="3052316"/>
            <a:chOff x="1658434" y="957585"/>
            <a:chExt cx="5981044" cy="3052316"/>
          </a:xfrm>
        </p:grpSpPr>
        <p:sp>
          <p:nvSpPr>
            <p:cNvPr id="16" name="Ív 15">
              <a:extLst>
                <a:ext uri="{FF2B5EF4-FFF2-40B4-BE49-F238E27FC236}">
                  <a16:creationId xmlns:a16="http://schemas.microsoft.com/office/drawing/2014/main" id="{EB1EA19F-DD3A-409F-BEA5-2E65B54444BA}"/>
                </a:ext>
              </a:extLst>
            </p:cNvPr>
            <p:cNvSpPr/>
            <p:nvPr/>
          </p:nvSpPr>
          <p:spPr>
            <a:xfrm rot="8383420">
              <a:off x="1718062" y="1180266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Ív 46">
              <a:extLst>
                <a:ext uri="{FF2B5EF4-FFF2-40B4-BE49-F238E27FC236}">
                  <a16:creationId xmlns:a16="http://schemas.microsoft.com/office/drawing/2014/main" id="{73F248F2-C2D1-48E7-B2BA-A402DF37215F}"/>
                </a:ext>
              </a:extLst>
            </p:cNvPr>
            <p:cNvSpPr/>
            <p:nvPr/>
          </p:nvSpPr>
          <p:spPr>
            <a:xfrm rot="8383420">
              <a:off x="2931166" y="1180266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8" name="Ív 47">
              <a:extLst>
                <a:ext uri="{FF2B5EF4-FFF2-40B4-BE49-F238E27FC236}">
                  <a16:creationId xmlns:a16="http://schemas.microsoft.com/office/drawing/2014/main" id="{3D9F43C4-72AB-46BC-B61D-F46089907127}"/>
                </a:ext>
              </a:extLst>
            </p:cNvPr>
            <p:cNvSpPr/>
            <p:nvPr/>
          </p:nvSpPr>
          <p:spPr>
            <a:xfrm rot="8383420">
              <a:off x="4563541" y="957585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Ív 48">
              <a:extLst>
                <a:ext uri="{FF2B5EF4-FFF2-40B4-BE49-F238E27FC236}">
                  <a16:creationId xmlns:a16="http://schemas.microsoft.com/office/drawing/2014/main" id="{3FA327D9-7A37-4AA7-ABCC-6A2876C37C17}"/>
                </a:ext>
              </a:extLst>
            </p:cNvPr>
            <p:cNvSpPr/>
            <p:nvPr/>
          </p:nvSpPr>
          <p:spPr>
            <a:xfrm rot="8383420">
              <a:off x="6325414" y="1061179"/>
              <a:ext cx="341966" cy="29775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Ív 49">
              <a:extLst>
                <a:ext uri="{FF2B5EF4-FFF2-40B4-BE49-F238E27FC236}">
                  <a16:creationId xmlns:a16="http://schemas.microsoft.com/office/drawing/2014/main" id="{60D71EA1-8537-4C68-972B-8C0447A58F41}"/>
                </a:ext>
              </a:extLst>
            </p:cNvPr>
            <p:cNvSpPr/>
            <p:nvPr/>
          </p:nvSpPr>
          <p:spPr>
            <a:xfrm rot="8383420">
              <a:off x="7286176" y="2429561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Ív 50">
              <a:extLst>
                <a:ext uri="{FF2B5EF4-FFF2-40B4-BE49-F238E27FC236}">
                  <a16:creationId xmlns:a16="http://schemas.microsoft.com/office/drawing/2014/main" id="{216F06BC-0035-44D2-92DF-5DD96701A381}"/>
                </a:ext>
              </a:extLst>
            </p:cNvPr>
            <p:cNvSpPr/>
            <p:nvPr/>
          </p:nvSpPr>
          <p:spPr>
            <a:xfrm rot="8383420">
              <a:off x="5474915" y="2376299"/>
              <a:ext cx="345906" cy="29310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Ív 51">
              <a:extLst>
                <a:ext uri="{FF2B5EF4-FFF2-40B4-BE49-F238E27FC236}">
                  <a16:creationId xmlns:a16="http://schemas.microsoft.com/office/drawing/2014/main" id="{FA1487F5-EA25-4353-B05F-4D43C61F0A90}"/>
                </a:ext>
              </a:extLst>
            </p:cNvPr>
            <p:cNvSpPr/>
            <p:nvPr/>
          </p:nvSpPr>
          <p:spPr>
            <a:xfrm rot="8383420">
              <a:off x="3882954" y="2379723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Ív 52">
              <a:extLst>
                <a:ext uri="{FF2B5EF4-FFF2-40B4-BE49-F238E27FC236}">
                  <a16:creationId xmlns:a16="http://schemas.microsoft.com/office/drawing/2014/main" id="{28CD8ECF-1A56-4D8E-AF1B-A4AD2F0D1507}"/>
                </a:ext>
              </a:extLst>
            </p:cNvPr>
            <p:cNvSpPr/>
            <p:nvPr/>
          </p:nvSpPr>
          <p:spPr>
            <a:xfrm rot="8383420">
              <a:off x="1658434" y="2379723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Ív 53">
              <a:extLst>
                <a:ext uri="{FF2B5EF4-FFF2-40B4-BE49-F238E27FC236}">
                  <a16:creationId xmlns:a16="http://schemas.microsoft.com/office/drawing/2014/main" id="{0671A61A-84F9-42E9-8EAA-BEFD922E4CBE}"/>
                </a:ext>
              </a:extLst>
            </p:cNvPr>
            <p:cNvSpPr/>
            <p:nvPr/>
          </p:nvSpPr>
          <p:spPr>
            <a:xfrm rot="8383420">
              <a:off x="2405085" y="3502842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Ív 54">
              <a:extLst>
                <a:ext uri="{FF2B5EF4-FFF2-40B4-BE49-F238E27FC236}">
                  <a16:creationId xmlns:a16="http://schemas.microsoft.com/office/drawing/2014/main" id="{FB3AAC5E-A2B2-4CBE-BE66-5C5392D4E25F}"/>
                </a:ext>
              </a:extLst>
            </p:cNvPr>
            <p:cNvSpPr/>
            <p:nvPr/>
          </p:nvSpPr>
          <p:spPr>
            <a:xfrm rot="8383420">
              <a:off x="4336344" y="3725523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Ív 55">
              <a:extLst>
                <a:ext uri="{FF2B5EF4-FFF2-40B4-BE49-F238E27FC236}">
                  <a16:creationId xmlns:a16="http://schemas.microsoft.com/office/drawing/2014/main" id="{9490FED0-C4AB-43C5-A3F0-78AA9F055091}"/>
                </a:ext>
              </a:extLst>
            </p:cNvPr>
            <p:cNvSpPr/>
            <p:nvPr/>
          </p:nvSpPr>
          <p:spPr>
            <a:xfrm rot="8383420">
              <a:off x="5621180" y="3710942"/>
              <a:ext cx="251855" cy="2202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9" name="Alcím 2">
            <a:extLst>
              <a:ext uri="{FF2B5EF4-FFF2-40B4-BE49-F238E27FC236}">
                <a16:creationId xmlns:a16="http://schemas.microsoft.com/office/drawing/2014/main" id="{63E827DF-E34A-4D64-A45A-BD7FED6A22C7}"/>
              </a:ext>
            </a:extLst>
          </p:cNvPr>
          <p:cNvSpPr txBox="1">
            <a:spLocks/>
          </p:cNvSpPr>
          <p:nvPr/>
        </p:nvSpPr>
        <p:spPr>
          <a:xfrm>
            <a:off x="3477529" y="1507655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néni</a:t>
            </a:r>
          </a:p>
        </p:txBody>
      </p:sp>
      <p:sp>
        <p:nvSpPr>
          <p:cNvPr id="60" name="Alcím 2">
            <a:extLst>
              <a:ext uri="{FF2B5EF4-FFF2-40B4-BE49-F238E27FC236}">
                <a16:creationId xmlns:a16="http://schemas.microsoft.com/office/drawing/2014/main" id="{5AD5D35A-45D1-4018-8194-ED118DD9EDEF}"/>
              </a:ext>
            </a:extLst>
          </p:cNvPr>
          <p:cNvSpPr txBox="1">
            <a:spLocks/>
          </p:cNvSpPr>
          <p:nvPr/>
        </p:nvSpPr>
        <p:spPr>
          <a:xfrm>
            <a:off x="5010420" y="1499339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hölgyemény</a:t>
            </a:r>
          </a:p>
        </p:txBody>
      </p:sp>
      <p:sp>
        <p:nvSpPr>
          <p:cNvPr id="61" name="Alcím 2">
            <a:extLst>
              <a:ext uri="{FF2B5EF4-FFF2-40B4-BE49-F238E27FC236}">
                <a16:creationId xmlns:a16="http://schemas.microsoft.com/office/drawing/2014/main" id="{AB204D66-8AD7-4B1D-8022-CDDC3FA32EF1}"/>
              </a:ext>
            </a:extLst>
          </p:cNvPr>
          <p:cNvSpPr txBox="1">
            <a:spLocks/>
          </p:cNvSpPr>
          <p:nvPr/>
        </p:nvSpPr>
        <p:spPr>
          <a:xfrm>
            <a:off x="6465146" y="1508769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asszony</a:t>
            </a:r>
          </a:p>
        </p:txBody>
      </p:sp>
      <p:sp>
        <p:nvSpPr>
          <p:cNvPr id="62" name="Alcím 2">
            <a:extLst>
              <a:ext uri="{FF2B5EF4-FFF2-40B4-BE49-F238E27FC236}">
                <a16:creationId xmlns:a16="http://schemas.microsoft.com/office/drawing/2014/main" id="{7B76B516-9DB9-4AED-AFA1-BF687A1C1A53}"/>
              </a:ext>
            </a:extLst>
          </p:cNvPr>
          <p:cNvSpPr txBox="1">
            <a:spLocks/>
          </p:cNvSpPr>
          <p:nvPr/>
        </p:nvSpPr>
        <p:spPr>
          <a:xfrm>
            <a:off x="2168249" y="2752383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fruska</a:t>
            </a:r>
          </a:p>
        </p:txBody>
      </p:sp>
      <p:sp>
        <p:nvSpPr>
          <p:cNvPr id="63" name="Alcím 2">
            <a:extLst>
              <a:ext uri="{FF2B5EF4-FFF2-40B4-BE49-F238E27FC236}">
                <a16:creationId xmlns:a16="http://schemas.microsoft.com/office/drawing/2014/main" id="{23DF2EA5-2524-493B-B94D-FF6C1CBD81F3}"/>
              </a:ext>
            </a:extLst>
          </p:cNvPr>
          <p:cNvSpPr txBox="1">
            <a:spLocks/>
          </p:cNvSpPr>
          <p:nvPr/>
        </p:nvSpPr>
        <p:spPr>
          <a:xfrm>
            <a:off x="4260768" y="2720721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kislány</a:t>
            </a:r>
          </a:p>
        </p:txBody>
      </p:sp>
      <p:sp>
        <p:nvSpPr>
          <p:cNvPr id="64" name="Alcím 2">
            <a:extLst>
              <a:ext uri="{FF2B5EF4-FFF2-40B4-BE49-F238E27FC236}">
                <a16:creationId xmlns:a16="http://schemas.microsoft.com/office/drawing/2014/main" id="{7125CE3F-6359-477B-8C6D-748D59A869CC}"/>
              </a:ext>
            </a:extLst>
          </p:cNvPr>
          <p:cNvSpPr txBox="1">
            <a:spLocks/>
          </p:cNvSpPr>
          <p:nvPr/>
        </p:nvSpPr>
        <p:spPr>
          <a:xfrm>
            <a:off x="5921404" y="2798026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leány</a:t>
            </a:r>
          </a:p>
        </p:txBody>
      </p:sp>
      <p:sp>
        <p:nvSpPr>
          <p:cNvPr id="65" name="Alcím 2">
            <a:extLst>
              <a:ext uri="{FF2B5EF4-FFF2-40B4-BE49-F238E27FC236}">
                <a16:creationId xmlns:a16="http://schemas.microsoft.com/office/drawing/2014/main" id="{296DA322-4F41-43C2-A517-3CB0388A94BB}"/>
              </a:ext>
            </a:extLst>
          </p:cNvPr>
          <p:cNvSpPr txBox="1">
            <a:spLocks/>
          </p:cNvSpPr>
          <p:nvPr/>
        </p:nvSpPr>
        <p:spPr>
          <a:xfrm>
            <a:off x="7275518" y="2789708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leányzó</a:t>
            </a:r>
          </a:p>
        </p:txBody>
      </p:sp>
      <p:sp>
        <p:nvSpPr>
          <p:cNvPr id="66" name="Alcím 2">
            <a:extLst>
              <a:ext uri="{FF2B5EF4-FFF2-40B4-BE49-F238E27FC236}">
                <a16:creationId xmlns:a16="http://schemas.microsoft.com/office/drawing/2014/main" id="{48FACE69-42D8-421E-AABC-45AB3CBE70A1}"/>
              </a:ext>
            </a:extLst>
          </p:cNvPr>
          <p:cNvSpPr txBox="1">
            <a:spLocks/>
          </p:cNvSpPr>
          <p:nvPr/>
        </p:nvSpPr>
        <p:spPr>
          <a:xfrm>
            <a:off x="2798923" y="4029929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lány</a:t>
            </a:r>
          </a:p>
        </p:txBody>
      </p:sp>
      <p:sp>
        <p:nvSpPr>
          <p:cNvPr id="67" name="Alcím 2">
            <a:extLst>
              <a:ext uri="{FF2B5EF4-FFF2-40B4-BE49-F238E27FC236}">
                <a16:creationId xmlns:a16="http://schemas.microsoft.com/office/drawing/2014/main" id="{EE163A83-7FB6-4F50-B79A-09F7F1D31D38}"/>
              </a:ext>
            </a:extLst>
          </p:cNvPr>
          <p:cNvSpPr txBox="1">
            <a:spLocks/>
          </p:cNvSpPr>
          <p:nvPr/>
        </p:nvSpPr>
        <p:spPr>
          <a:xfrm>
            <a:off x="4572000" y="4006877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kisasszony</a:t>
            </a:r>
          </a:p>
        </p:txBody>
      </p:sp>
      <p:sp>
        <p:nvSpPr>
          <p:cNvPr id="68" name="Alcím 2">
            <a:extLst>
              <a:ext uri="{FF2B5EF4-FFF2-40B4-BE49-F238E27FC236}">
                <a16:creationId xmlns:a16="http://schemas.microsoft.com/office/drawing/2014/main" id="{BD530C23-7B61-40BA-9008-16FEDAE2917C}"/>
              </a:ext>
            </a:extLst>
          </p:cNvPr>
          <p:cNvSpPr txBox="1">
            <a:spLocks/>
          </p:cNvSpPr>
          <p:nvPr/>
        </p:nvSpPr>
        <p:spPr>
          <a:xfrm>
            <a:off x="5983920" y="3951089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hölgy</a:t>
            </a:r>
          </a:p>
        </p:txBody>
      </p:sp>
    </p:spTree>
    <p:extLst>
      <p:ext uri="{BB962C8B-B14F-4D97-AF65-F5344CB8AC3E}">
        <p14:creationId xmlns:p14="http://schemas.microsoft.com/office/powerpoint/2010/main" val="25616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" name="Google Shape;5703;p54"/>
          <p:cNvSpPr txBox="1">
            <a:spLocks noGrp="1"/>
          </p:cNvSpPr>
          <p:nvPr>
            <p:ph type="subTitle" idx="6"/>
          </p:nvPr>
        </p:nvSpPr>
        <p:spPr>
          <a:xfrm>
            <a:off x="39066" y="1783480"/>
            <a:ext cx="2414634" cy="145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Ők példát adtak arra, hogy egy adott kor lehetőségei</a:t>
            </a:r>
            <a:b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között mit tehet egy nő, hogyan találhatja meg azt a küldetését, amivel Isten</a:t>
            </a:r>
            <a:b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dicsőségét szolgálja.</a:t>
            </a: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1A1BA59-38A3-4709-AC49-C434141D5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0000" l="2319" r="96812">
                        <a14:foregroundMark x1="5652" y1="9565" x2="6087" y2="18043"/>
                        <a14:foregroundMark x1="6522" y1="3478" x2="6522" y2="3261"/>
                        <a14:foregroundMark x1="2319" y1="10435" x2="2754" y2="17174"/>
                        <a14:foregroundMark x1="26957" y1="15217" x2="32029" y2="20000"/>
                        <a14:foregroundMark x1="31449" y1="11957" x2="31449" y2="11957"/>
                        <a14:foregroundMark x1="45362" y1="19130" x2="44783" y2="19348"/>
                        <a14:foregroundMark x1="53333" y1="16087" x2="48696" y2="14565"/>
                        <a14:foregroundMark x1="90435" y1="45217" x2="94203" y2="47826"/>
                        <a14:foregroundMark x1="66087" y1="45000" x2="69275" y2="48913"/>
                        <a14:foregroundMark x1="36812" y1="50870" x2="39275" y2="47174"/>
                        <a14:foregroundMark x1="8986" y1="46739" x2="11739" y2="49130"/>
                        <a14:foregroundMark x1="14058" y1="77391" x2="16087" y2="73043"/>
                        <a14:foregroundMark x1="39081" y1="76933" x2="40870" y2="78043"/>
                        <a14:foregroundMark x1="36667" y1="75435" x2="38097" y2="76322"/>
                        <a14:foregroundMark x1="62754" y1="75870" x2="66087" y2="76087"/>
                        <a14:foregroundMark x1="31449" y1="16304" x2="31449" y2="16304"/>
                        <a14:foregroundMark x1="31594" y1="14348" x2="28551" y2="15000"/>
                        <a14:foregroundMark x1="29420" y1="12391" x2="30145" y2="12391"/>
                        <a14:foregroundMark x1="40870" y1="76522" x2="36232" y2="76522"/>
                        <a14:foregroundMark x1="96812" y1="56087" x2="96522" y2="63913"/>
                        <a14:foregroundMark x1="15072" y1="44783" x2="18406" y2="46304"/>
                        <a14:foregroundMark x1="41449" y1="73696" x2="40580" y2="74565"/>
                        <a14:backgroundMark x1="74928" y1="31087" x2="74058" y2="29348"/>
                        <a14:backgroundMark x1="76377" y1="32174" x2="74493" y2="29348"/>
                        <a14:backgroundMark x1="75217" y1="32174" x2="76377" y2="31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0720" y="108754"/>
            <a:ext cx="6571429" cy="4380952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05A1FB25-7671-48AA-BFA4-EA006D62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8621" y="1539917"/>
            <a:ext cx="1572027" cy="347100"/>
          </a:xfrm>
        </p:spPr>
        <p:txBody>
          <a:bodyPr/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dáma</a:t>
            </a: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D305736A-BB6B-4AC1-86E7-1F5038A2596A}"/>
              </a:ext>
            </a:extLst>
          </p:cNvPr>
          <p:cNvGrpSpPr/>
          <p:nvPr/>
        </p:nvGrpSpPr>
        <p:grpSpPr>
          <a:xfrm>
            <a:off x="2717984" y="967092"/>
            <a:ext cx="5981044" cy="3052316"/>
            <a:chOff x="1658434" y="957585"/>
            <a:chExt cx="5981044" cy="3052316"/>
          </a:xfrm>
        </p:grpSpPr>
        <p:sp>
          <p:nvSpPr>
            <p:cNvPr id="16" name="Ív 15">
              <a:extLst>
                <a:ext uri="{FF2B5EF4-FFF2-40B4-BE49-F238E27FC236}">
                  <a16:creationId xmlns:a16="http://schemas.microsoft.com/office/drawing/2014/main" id="{EB1EA19F-DD3A-409F-BEA5-2E65B54444BA}"/>
                </a:ext>
              </a:extLst>
            </p:cNvPr>
            <p:cNvSpPr/>
            <p:nvPr/>
          </p:nvSpPr>
          <p:spPr>
            <a:xfrm rot="8383420">
              <a:off x="1718062" y="1180266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Ív 46">
              <a:extLst>
                <a:ext uri="{FF2B5EF4-FFF2-40B4-BE49-F238E27FC236}">
                  <a16:creationId xmlns:a16="http://schemas.microsoft.com/office/drawing/2014/main" id="{73F248F2-C2D1-48E7-B2BA-A402DF37215F}"/>
                </a:ext>
              </a:extLst>
            </p:cNvPr>
            <p:cNvSpPr/>
            <p:nvPr/>
          </p:nvSpPr>
          <p:spPr>
            <a:xfrm rot="8383420">
              <a:off x="2931166" y="1180266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8" name="Ív 47">
              <a:extLst>
                <a:ext uri="{FF2B5EF4-FFF2-40B4-BE49-F238E27FC236}">
                  <a16:creationId xmlns:a16="http://schemas.microsoft.com/office/drawing/2014/main" id="{3D9F43C4-72AB-46BC-B61D-F46089907127}"/>
                </a:ext>
              </a:extLst>
            </p:cNvPr>
            <p:cNvSpPr/>
            <p:nvPr/>
          </p:nvSpPr>
          <p:spPr>
            <a:xfrm rot="8383420">
              <a:off x="4563541" y="957585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Ív 48">
              <a:extLst>
                <a:ext uri="{FF2B5EF4-FFF2-40B4-BE49-F238E27FC236}">
                  <a16:creationId xmlns:a16="http://schemas.microsoft.com/office/drawing/2014/main" id="{3FA327D9-7A37-4AA7-ABCC-6A2876C37C17}"/>
                </a:ext>
              </a:extLst>
            </p:cNvPr>
            <p:cNvSpPr/>
            <p:nvPr/>
          </p:nvSpPr>
          <p:spPr>
            <a:xfrm rot="8383420">
              <a:off x="6325414" y="1061179"/>
              <a:ext cx="341966" cy="29775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Ív 49">
              <a:extLst>
                <a:ext uri="{FF2B5EF4-FFF2-40B4-BE49-F238E27FC236}">
                  <a16:creationId xmlns:a16="http://schemas.microsoft.com/office/drawing/2014/main" id="{60D71EA1-8537-4C68-972B-8C0447A58F41}"/>
                </a:ext>
              </a:extLst>
            </p:cNvPr>
            <p:cNvSpPr/>
            <p:nvPr/>
          </p:nvSpPr>
          <p:spPr>
            <a:xfrm rot="8383420">
              <a:off x="7286176" y="2429561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Ív 50">
              <a:extLst>
                <a:ext uri="{FF2B5EF4-FFF2-40B4-BE49-F238E27FC236}">
                  <a16:creationId xmlns:a16="http://schemas.microsoft.com/office/drawing/2014/main" id="{216F06BC-0035-44D2-92DF-5DD96701A381}"/>
                </a:ext>
              </a:extLst>
            </p:cNvPr>
            <p:cNvSpPr/>
            <p:nvPr/>
          </p:nvSpPr>
          <p:spPr>
            <a:xfrm rot="8383420">
              <a:off x="5474915" y="2376299"/>
              <a:ext cx="345906" cy="29310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Ív 51">
              <a:extLst>
                <a:ext uri="{FF2B5EF4-FFF2-40B4-BE49-F238E27FC236}">
                  <a16:creationId xmlns:a16="http://schemas.microsoft.com/office/drawing/2014/main" id="{FA1487F5-EA25-4353-B05F-4D43C61F0A90}"/>
                </a:ext>
              </a:extLst>
            </p:cNvPr>
            <p:cNvSpPr/>
            <p:nvPr/>
          </p:nvSpPr>
          <p:spPr>
            <a:xfrm rot="8383420">
              <a:off x="3882954" y="2379723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Ív 52">
              <a:extLst>
                <a:ext uri="{FF2B5EF4-FFF2-40B4-BE49-F238E27FC236}">
                  <a16:creationId xmlns:a16="http://schemas.microsoft.com/office/drawing/2014/main" id="{28CD8ECF-1A56-4D8E-AF1B-A4AD2F0D1507}"/>
                </a:ext>
              </a:extLst>
            </p:cNvPr>
            <p:cNvSpPr/>
            <p:nvPr/>
          </p:nvSpPr>
          <p:spPr>
            <a:xfrm rot="8383420">
              <a:off x="1658434" y="2379723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Ív 53">
              <a:extLst>
                <a:ext uri="{FF2B5EF4-FFF2-40B4-BE49-F238E27FC236}">
                  <a16:creationId xmlns:a16="http://schemas.microsoft.com/office/drawing/2014/main" id="{0671A61A-84F9-42E9-8EAA-BEFD922E4CBE}"/>
                </a:ext>
              </a:extLst>
            </p:cNvPr>
            <p:cNvSpPr/>
            <p:nvPr/>
          </p:nvSpPr>
          <p:spPr>
            <a:xfrm rot="8383420">
              <a:off x="2405085" y="3502842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Ív 54">
              <a:extLst>
                <a:ext uri="{FF2B5EF4-FFF2-40B4-BE49-F238E27FC236}">
                  <a16:creationId xmlns:a16="http://schemas.microsoft.com/office/drawing/2014/main" id="{FB3AAC5E-A2B2-4CBE-BE66-5C5392D4E25F}"/>
                </a:ext>
              </a:extLst>
            </p:cNvPr>
            <p:cNvSpPr/>
            <p:nvPr/>
          </p:nvSpPr>
          <p:spPr>
            <a:xfrm rot="8383420">
              <a:off x="4336344" y="3725523"/>
              <a:ext cx="353302" cy="28437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Ív 55">
              <a:extLst>
                <a:ext uri="{FF2B5EF4-FFF2-40B4-BE49-F238E27FC236}">
                  <a16:creationId xmlns:a16="http://schemas.microsoft.com/office/drawing/2014/main" id="{9490FED0-C4AB-43C5-A3F0-78AA9F055091}"/>
                </a:ext>
              </a:extLst>
            </p:cNvPr>
            <p:cNvSpPr/>
            <p:nvPr/>
          </p:nvSpPr>
          <p:spPr>
            <a:xfrm rot="8383420">
              <a:off x="5621180" y="3710942"/>
              <a:ext cx="251855" cy="2202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9" name="Alcím 2">
            <a:extLst>
              <a:ext uri="{FF2B5EF4-FFF2-40B4-BE49-F238E27FC236}">
                <a16:creationId xmlns:a16="http://schemas.microsoft.com/office/drawing/2014/main" id="{63E827DF-E34A-4D64-A45A-BD7FED6A22C7}"/>
              </a:ext>
            </a:extLst>
          </p:cNvPr>
          <p:cNvSpPr txBox="1">
            <a:spLocks/>
          </p:cNvSpPr>
          <p:nvPr/>
        </p:nvSpPr>
        <p:spPr>
          <a:xfrm>
            <a:off x="3477529" y="1507655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néni</a:t>
            </a:r>
          </a:p>
        </p:txBody>
      </p:sp>
      <p:sp>
        <p:nvSpPr>
          <p:cNvPr id="60" name="Alcím 2">
            <a:extLst>
              <a:ext uri="{FF2B5EF4-FFF2-40B4-BE49-F238E27FC236}">
                <a16:creationId xmlns:a16="http://schemas.microsoft.com/office/drawing/2014/main" id="{5AD5D35A-45D1-4018-8194-ED118DD9EDEF}"/>
              </a:ext>
            </a:extLst>
          </p:cNvPr>
          <p:cNvSpPr txBox="1">
            <a:spLocks/>
          </p:cNvSpPr>
          <p:nvPr/>
        </p:nvSpPr>
        <p:spPr>
          <a:xfrm>
            <a:off x="5010420" y="1499339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hölgyemény</a:t>
            </a:r>
          </a:p>
        </p:txBody>
      </p:sp>
      <p:sp>
        <p:nvSpPr>
          <p:cNvPr id="61" name="Alcím 2">
            <a:extLst>
              <a:ext uri="{FF2B5EF4-FFF2-40B4-BE49-F238E27FC236}">
                <a16:creationId xmlns:a16="http://schemas.microsoft.com/office/drawing/2014/main" id="{AB204D66-8AD7-4B1D-8022-CDDC3FA32EF1}"/>
              </a:ext>
            </a:extLst>
          </p:cNvPr>
          <p:cNvSpPr txBox="1">
            <a:spLocks/>
          </p:cNvSpPr>
          <p:nvPr/>
        </p:nvSpPr>
        <p:spPr>
          <a:xfrm>
            <a:off x="6465146" y="1508769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asszony</a:t>
            </a:r>
          </a:p>
        </p:txBody>
      </p:sp>
      <p:sp>
        <p:nvSpPr>
          <p:cNvPr id="62" name="Alcím 2">
            <a:extLst>
              <a:ext uri="{FF2B5EF4-FFF2-40B4-BE49-F238E27FC236}">
                <a16:creationId xmlns:a16="http://schemas.microsoft.com/office/drawing/2014/main" id="{7B76B516-9DB9-4AED-AFA1-BF687A1C1A53}"/>
              </a:ext>
            </a:extLst>
          </p:cNvPr>
          <p:cNvSpPr txBox="1">
            <a:spLocks/>
          </p:cNvSpPr>
          <p:nvPr/>
        </p:nvSpPr>
        <p:spPr>
          <a:xfrm>
            <a:off x="2168249" y="2752383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fruska</a:t>
            </a:r>
          </a:p>
        </p:txBody>
      </p:sp>
      <p:sp>
        <p:nvSpPr>
          <p:cNvPr id="63" name="Alcím 2">
            <a:extLst>
              <a:ext uri="{FF2B5EF4-FFF2-40B4-BE49-F238E27FC236}">
                <a16:creationId xmlns:a16="http://schemas.microsoft.com/office/drawing/2014/main" id="{23DF2EA5-2524-493B-B94D-FF6C1CBD81F3}"/>
              </a:ext>
            </a:extLst>
          </p:cNvPr>
          <p:cNvSpPr txBox="1">
            <a:spLocks/>
          </p:cNvSpPr>
          <p:nvPr/>
        </p:nvSpPr>
        <p:spPr>
          <a:xfrm>
            <a:off x="4260768" y="2720721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kislány</a:t>
            </a:r>
          </a:p>
        </p:txBody>
      </p:sp>
      <p:sp>
        <p:nvSpPr>
          <p:cNvPr id="64" name="Alcím 2">
            <a:extLst>
              <a:ext uri="{FF2B5EF4-FFF2-40B4-BE49-F238E27FC236}">
                <a16:creationId xmlns:a16="http://schemas.microsoft.com/office/drawing/2014/main" id="{7125CE3F-6359-477B-8C6D-748D59A869CC}"/>
              </a:ext>
            </a:extLst>
          </p:cNvPr>
          <p:cNvSpPr txBox="1">
            <a:spLocks/>
          </p:cNvSpPr>
          <p:nvPr/>
        </p:nvSpPr>
        <p:spPr>
          <a:xfrm>
            <a:off x="5921404" y="2798026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leány</a:t>
            </a:r>
          </a:p>
        </p:txBody>
      </p:sp>
      <p:sp>
        <p:nvSpPr>
          <p:cNvPr id="65" name="Alcím 2">
            <a:extLst>
              <a:ext uri="{FF2B5EF4-FFF2-40B4-BE49-F238E27FC236}">
                <a16:creationId xmlns:a16="http://schemas.microsoft.com/office/drawing/2014/main" id="{296DA322-4F41-43C2-A517-3CB0388A94BB}"/>
              </a:ext>
            </a:extLst>
          </p:cNvPr>
          <p:cNvSpPr txBox="1">
            <a:spLocks/>
          </p:cNvSpPr>
          <p:nvPr/>
        </p:nvSpPr>
        <p:spPr>
          <a:xfrm>
            <a:off x="7275518" y="2789708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leányzó</a:t>
            </a:r>
          </a:p>
        </p:txBody>
      </p:sp>
      <p:sp>
        <p:nvSpPr>
          <p:cNvPr id="66" name="Alcím 2">
            <a:extLst>
              <a:ext uri="{FF2B5EF4-FFF2-40B4-BE49-F238E27FC236}">
                <a16:creationId xmlns:a16="http://schemas.microsoft.com/office/drawing/2014/main" id="{48FACE69-42D8-421E-AABC-45AB3CBE70A1}"/>
              </a:ext>
            </a:extLst>
          </p:cNvPr>
          <p:cNvSpPr txBox="1">
            <a:spLocks/>
          </p:cNvSpPr>
          <p:nvPr/>
        </p:nvSpPr>
        <p:spPr>
          <a:xfrm>
            <a:off x="2798923" y="4029929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lány</a:t>
            </a:r>
          </a:p>
        </p:txBody>
      </p:sp>
      <p:sp>
        <p:nvSpPr>
          <p:cNvPr id="67" name="Alcím 2">
            <a:extLst>
              <a:ext uri="{FF2B5EF4-FFF2-40B4-BE49-F238E27FC236}">
                <a16:creationId xmlns:a16="http://schemas.microsoft.com/office/drawing/2014/main" id="{EE163A83-7FB6-4F50-B79A-09F7F1D31D38}"/>
              </a:ext>
            </a:extLst>
          </p:cNvPr>
          <p:cNvSpPr txBox="1">
            <a:spLocks/>
          </p:cNvSpPr>
          <p:nvPr/>
        </p:nvSpPr>
        <p:spPr>
          <a:xfrm>
            <a:off x="4572000" y="4006877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kisasszony</a:t>
            </a:r>
          </a:p>
        </p:txBody>
      </p:sp>
      <p:sp>
        <p:nvSpPr>
          <p:cNvPr id="68" name="Alcím 2">
            <a:extLst>
              <a:ext uri="{FF2B5EF4-FFF2-40B4-BE49-F238E27FC236}">
                <a16:creationId xmlns:a16="http://schemas.microsoft.com/office/drawing/2014/main" id="{BD530C23-7B61-40BA-9008-16FEDAE2917C}"/>
              </a:ext>
            </a:extLst>
          </p:cNvPr>
          <p:cNvSpPr txBox="1">
            <a:spLocks/>
          </p:cNvSpPr>
          <p:nvPr/>
        </p:nvSpPr>
        <p:spPr>
          <a:xfrm>
            <a:off x="5983920" y="3951089"/>
            <a:ext cx="1572027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300" b="0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Thin"/>
              <a:buNone/>
              <a:defRPr sz="2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hölgy</a:t>
            </a:r>
          </a:p>
        </p:txBody>
      </p:sp>
    </p:spTree>
    <p:extLst>
      <p:ext uri="{BB962C8B-B14F-4D97-AF65-F5344CB8AC3E}">
        <p14:creationId xmlns:p14="http://schemas.microsoft.com/office/powerpoint/2010/main" val="42828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" grpId="0" build="p"/>
    </p:bldLst>
  </p:timing>
</p:sld>
</file>

<file path=ppt/theme/theme1.xml><?xml version="1.0" encoding="utf-8"?>
<a:theme xmlns:a="http://schemas.openxmlformats.org/drawingml/2006/main" name="International Widow's Day by Slidesgo">
  <a:themeElements>
    <a:clrScheme name="Simple Light">
      <a:dk1>
        <a:srgbClr val="FFF6EE"/>
      </a:dk1>
      <a:lt1>
        <a:srgbClr val="734C5E"/>
      </a:lt1>
      <a:dk2>
        <a:srgbClr val="613C4D"/>
      </a:dk2>
      <a:lt2>
        <a:srgbClr val="0D0D0D"/>
      </a:lt2>
      <a:accent1>
        <a:srgbClr val="0D0D0D"/>
      </a:accent1>
      <a:accent2>
        <a:srgbClr val="FAE2CE"/>
      </a:accent2>
      <a:accent3>
        <a:srgbClr val="A68881"/>
      </a:accent3>
      <a:accent4>
        <a:srgbClr val="F0B348"/>
      </a:accent4>
      <a:accent5>
        <a:srgbClr val="B8889E"/>
      </a:accent5>
      <a:accent6>
        <a:srgbClr val="A68881"/>
      </a:accent6>
      <a:hlink>
        <a:srgbClr val="F0B3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658</Words>
  <Application>Microsoft Office PowerPoint</Application>
  <PresentationFormat>Diavetítés a képernyőre (16:9 oldalarány)</PresentationFormat>
  <Paragraphs>95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Raleway</vt:lpstr>
      <vt:lpstr>Raleway Thin</vt:lpstr>
      <vt:lpstr>Arial</vt:lpstr>
      <vt:lpstr>Crete Round</vt:lpstr>
      <vt:lpstr>Montserrat</vt:lpstr>
      <vt:lpstr>International Widow's Day by Slidesgo</vt:lpstr>
      <vt:lpstr>Protestáns nők Isten szolgálatában</vt:lpstr>
      <vt:lpstr>Kedves Hittanos Barátom! Isten hozott!</vt:lpstr>
      <vt:lpstr>Imádkozzunk!</vt:lpstr>
      <vt:lpstr>Énekeljünk!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01</vt:lpstr>
      <vt:lpstr>Beszélgessetek a csoportban a következő kérdésekről!</vt:lpstr>
      <vt:lpstr>PowerPoint-bemutató</vt:lpstr>
      <vt:lpstr>Imádkozzunk!</vt:lpstr>
      <vt:lpstr>Mi Atyánk, aki a mennyekben vagy, szenteltessék meg a te neved, jöjjön el a te országod, legyen meg a te akaratod, amint a mennyben,  úgy a földön is; Mindennapi kenyerünket  add meg nekünk ma, és bocsásd meg vétkeinket, miképpen mi is megbocsátunk az ellenünk vétkezőknek; És ne vígy minket kísértésbe, de szabadíts meg a gonosztól; Mert tied az ország, a hatalom  és a dicsőség mindörökké. Ámen. (Mt 6,9-13)</vt:lpstr>
      <vt:lpstr>Áldás békesség!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Protestáns nők Isten szolgálatában</dc:title>
  <cp:lastModifiedBy>Kincső Sándor</cp:lastModifiedBy>
  <cp:revision>17</cp:revision>
  <dcterms:modified xsi:type="dcterms:W3CDTF">2021-06-28T20:27:28Z</dcterms:modified>
</cp:coreProperties>
</file>