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21"/>
  </p:notesMasterIdLst>
  <p:sldIdLst>
    <p:sldId id="256" r:id="rId2"/>
    <p:sldId id="258" r:id="rId3"/>
    <p:sldId id="259" r:id="rId4"/>
    <p:sldId id="266" r:id="rId5"/>
    <p:sldId id="264" r:id="rId6"/>
    <p:sldId id="265" r:id="rId7"/>
    <p:sldId id="267" r:id="rId8"/>
    <p:sldId id="268" r:id="rId9"/>
    <p:sldId id="274" r:id="rId10"/>
    <p:sldId id="279" r:id="rId11"/>
    <p:sldId id="307" r:id="rId12"/>
    <p:sldId id="308" r:id="rId13"/>
    <p:sldId id="281" r:id="rId14"/>
    <p:sldId id="283" r:id="rId15"/>
    <p:sldId id="261" r:id="rId16"/>
    <p:sldId id="273" r:id="rId17"/>
    <p:sldId id="305" r:id="rId18"/>
    <p:sldId id="260" r:id="rId19"/>
    <p:sldId id="262" r:id="rId20"/>
  </p:sldIdLst>
  <p:sldSz cx="9144000" cy="5143500" type="screen16x9"/>
  <p:notesSz cx="6858000" cy="9144000"/>
  <p:embeddedFontLst>
    <p:embeddedFont>
      <p:font typeface="Merriweather" panose="020B0604020202020204" charset="-18"/>
      <p:regular r:id="rId22"/>
      <p:bold r:id="rId23"/>
      <p:italic r:id="rId24"/>
      <p:boldItalic r:id="rId25"/>
    </p:embeddedFont>
    <p:embeddedFont>
      <p:font typeface="Berkshire Swash" panose="020B0604020202020204" charset="0"/>
      <p:regular r:id="rId26"/>
    </p:embeddedFont>
    <p:embeddedFont>
      <p:font typeface="Livvic" panose="020B0604020202020204" charset="-18"/>
      <p:regular r:id="rId27"/>
      <p:bold r:id="rId28"/>
      <p:italic r:id="rId29"/>
      <p:boldItalic r:id="rId3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97A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DA33802-98FE-473B-B27D-B086BDF5F816}">
  <a:tblStyle styleId="{1DA33802-98FE-473B-B27D-B086BDF5F81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2" d="100"/>
          <a:sy n="102" d="100"/>
        </p:scale>
        <p:origin x="826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5.fntdata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4.fntdata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3.fntdata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2.fntdata"/><Relationship Id="rId28" Type="http://schemas.openxmlformats.org/officeDocument/2006/relationships/font" Target="fonts/font7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1.fntdata"/><Relationship Id="rId27" Type="http://schemas.openxmlformats.org/officeDocument/2006/relationships/font" Target="fonts/font6.fntdata"/><Relationship Id="rId30" Type="http://schemas.openxmlformats.org/officeDocument/2006/relationships/font" Target="fonts/font9.fntdata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b1723facdc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b1723facdc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0" name="Google Shape;14320;gb1a8945be4_0_7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21" name="Google Shape;14321;gb1a8945be4_0_7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0" name="Google Shape;14320;gb1a8945be4_0_7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21" name="Google Shape;14321;gb1a8945be4_0_7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74762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20" name="Google Shape;14320;gb1a8945be4_0_7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21" name="Google Shape;14321;gb1a8945be4_0_7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113130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6" name="Google Shape;17026;gb1a8945be4_0_72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27" name="Google Shape;17027;gb1a8945be4_0_72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8" name="Google Shape;17088;gb1a8945be4_0_188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89" name="Google Shape;17089;gb1a8945be4_0_188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4" name="Google Shape;8674;gb179643f6e_0_56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75" name="Google Shape;8675;gb179643f6e_0_56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6" name="Google Shape;13486;gb1a8945be4_0_3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87" name="Google Shape;13487;gb1a8945be4_0_3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5971945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b24d6af70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b24d6af707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b1723facdc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b1723facdc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7" name="Google Shape;9247;gb1a8945be4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48" name="Google Shape;9248;gb1a8945be4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0" name="Google Shape;9120;gb1a8945be4_0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1" name="Google Shape;9121;gb1a8945be4_0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7" name="Google Shape;9147;gb1a8945be4_0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8" name="Google Shape;9148;gb1a8945be4_0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9" name="Google Shape;9869;gb1a8945be4_0_20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70" name="Google Shape;9870;gb1a8945be4_0_20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0" name="Google Shape;10070;gb1a8945be4_0_20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1" name="Google Shape;10071;gb1a8945be4_0_20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1" name="Google Shape;13691;gb24d6af707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92" name="Google Shape;13692;gb24d6af707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4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8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69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8"/>
          <p:cNvSpPr txBox="1">
            <a:spLocks noGrp="1"/>
          </p:cNvSpPr>
          <p:nvPr>
            <p:ph type="subTitle" idx="1"/>
          </p:nvPr>
        </p:nvSpPr>
        <p:spPr>
          <a:xfrm>
            <a:off x="647838" y="1594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7" name="Google Shape;77;p18"/>
          <p:cNvSpPr txBox="1">
            <a:spLocks noGrp="1"/>
          </p:cNvSpPr>
          <p:nvPr>
            <p:ph type="subTitle" idx="2"/>
          </p:nvPr>
        </p:nvSpPr>
        <p:spPr>
          <a:xfrm>
            <a:off x="7186288" y="3266625"/>
            <a:ext cx="16044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Merriweather"/>
              <a:buNone/>
              <a:defRPr sz="1800"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Merriweather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8" name="Google Shape;78;p18"/>
          <p:cNvSpPr txBox="1">
            <a:spLocks noGrp="1"/>
          </p:cNvSpPr>
          <p:nvPr>
            <p:ph type="subTitle" idx="3"/>
          </p:nvPr>
        </p:nvSpPr>
        <p:spPr>
          <a:xfrm>
            <a:off x="2440463" y="1594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8"/>
          <p:cNvSpPr txBox="1">
            <a:spLocks noGrp="1"/>
          </p:cNvSpPr>
          <p:nvPr>
            <p:ph type="subTitle" idx="4"/>
          </p:nvPr>
        </p:nvSpPr>
        <p:spPr>
          <a:xfrm>
            <a:off x="2948588" y="3266625"/>
            <a:ext cx="4035900" cy="88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5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9"/>
          <p:cNvSpPr txBox="1">
            <a:spLocks noGrp="1"/>
          </p:cNvSpPr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2" name="Google Shape;82;p19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" name="Google Shape;83;p19"/>
          <p:cNvSpPr txBox="1">
            <a:spLocks noGrp="1"/>
          </p:cNvSpPr>
          <p:nvPr>
            <p:ph type="subTitle" idx="1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13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"/>
          <p:cNvSpPr txBox="1">
            <a:spLocks noGrp="1"/>
          </p:cNvSpPr>
          <p:nvPr>
            <p:ph type="title"/>
          </p:nvPr>
        </p:nvSpPr>
        <p:spPr>
          <a:xfrm>
            <a:off x="1094225" y="884575"/>
            <a:ext cx="4070100" cy="94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22"/>
          <p:cNvSpPr txBox="1">
            <a:spLocks noGrp="1"/>
          </p:cNvSpPr>
          <p:nvPr>
            <p:ph type="subTitle" idx="1"/>
          </p:nvPr>
        </p:nvSpPr>
        <p:spPr>
          <a:xfrm>
            <a:off x="1094225" y="1887425"/>
            <a:ext cx="4070100" cy="24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ubik"/>
              <a:buNone/>
              <a:defRPr sz="1400"/>
            </a:lvl1pPr>
            <a:lvl2pPr lvl="1" rtl="0">
              <a:spcBef>
                <a:spcPts val="10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1B1B64"/>
              </a:buClr>
              <a:buSzPts val="1400"/>
              <a:buFont typeface="Rubik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9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23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23"/>
          <p:cNvSpPr txBox="1">
            <a:spLocks noGrp="1"/>
          </p:cNvSpPr>
          <p:nvPr>
            <p:ph type="subTitle" idx="1"/>
          </p:nvPr>
        </p:nvSpPr>
        <p:spPr>
          <a:xfrm>
            <a:off x="69910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23"/>
          <p:cNvSpPr txBox="1">
            <a:spLocks noGrp="1"/>
          </p:cNvSpPr>
          <p:nvPr>
            <p:ph type="subTitle" idx="2"/>
          </p:nvPr>
        </p:nvSpPr>
        <p:spPr>
          <a:xfrm>
            <a:off x="69910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23"/>
          <p:cNvSpPr txBox="1">
            <a:spLocks noGrp="1"/>
          </p:cNvSpPr>
          <p:nvPr>
            <p:ph type="subTitle" idx="3"/>
          </p:nvPr>
        </p:nvSpPr>
        <p:spPr>
          <a:xfrm>
            <a:off x="330525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23"/>
          <p:cNvSpPr txBox="1">
            <a:spLocks noGrp="1"/>
          </p:cNvSpPr>
          <p:nvPr>
            <p:ph type="subTitle" idx="4"/>
          </p:nvPr>
        </p:nvSpPr>
        <p:spPr>
          <a:xfrm>
            <a:off x="330525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3"/>
          <p:cNvSpPr txBox="1">
            <a:spLocks noGrp="1"/>
          </p:cNvSpPr>
          <p:nvPr>
            <p:ph type="subTitle" idx="5"/>
          </p:nvPr>
        </p:nvSpPr>
        <p:spPr>
          <a:xfrm>
            <a:off x="5911400" y="15117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3"/>
          <p:cNvSpPr txBox="1">
            <a:spLocks noGrp="1"/>
          </p:cNvSpPr>
          <p:nvPr>
            <p:ph type="subTitle" idx="6"/>
          </p:nvPr>
        </p:nvSpPr>
        <p:spPr>
          <a:xfrm>
            <a:off x="5911400" y="190167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23"/>
          <p:cNvSpPr txBox="1">
            <a:spLocks noGrp="1"/>
          </p:cNvSpPr>
          <p:nvPr>
            <p:ph type="subTitle" idx="7"/>
          </p:nvPr>
        </p:nvSpPr>
        <p:spPr>
          <a:xfrm>
            <a:off x="699075" y="29514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23"/>
          <p:cNvSpPr txBox="1">
            <a:spLocks noGrp="1"/>
          </p:cNvSpPr>
          <p:nvPr>
            <p:ph type="subTitle" idx="8"/>
          </p:nvPr>
        </p:nvSpPr>
        <p:spPr>
          <a:xfrm>
            <a:off x="699075" y="334142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23"/>
          <p:cNvSpPr txBox="1">
            <a:spLocks noGrp="1"/>
          </p:cNvSpPr>
          <p:nvPr>
            <p:ph type="subTitle" idx="9"/>
          </p:nvPr>
        </p:nvSpPr>
        <p:spPr>
          <a:xfrm>
            <a:off x="3305225" y="29514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23"/>
          <p:cNvSpPr txBox="1">
            <a:spLocks noGrp="1"/>
          </p:cNvSpPr>
          <p:nvPr>
            <p:ph type="subTitle" idx="13"/>
          </p:nvPr>
        </p:nvSpPr>
        <p:spPr>
          <a:xfrm>
            <a:off x="3305225" y="334142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23"/>
          <p:cNvSpPr txBox="1">
            <a:spLocks noGrp="1"/>
          </p:cNvSpPr>
          <p:nvPr>
            <p:ph type="subTitle" idx="14"/>
          </p:nvPr>
        </p:nvSpPr>
        <p:spPr>
          <a:xfrm>
            <a:off x="5911375" y="295146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23"/>
          <p:cNvSpPr txBox="1">
            <a:spLocks noGrp="1"/>
          </p:cNvSpPr>
          <p:nvPr>
            <p:ph type="subTitle" idx="15"/>
          </p:nvPr>
        </p:nvSpPr>
        <p:spPr>
          <a:xfrm>
            <a:off x="5911375" y="3341422"/>
            <a:ext cx="2533500" cy="8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>
            <a:spLocks noGrp="1"/>
          </p:cNvSpPr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sz="2800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41" name="Google Shape;41;p14"/>
          <p:cNvSpPr txBox="1">
            <a:spLocks noGrp="1"/>
          </p:cNvSpPr>
          <p:nvPr>
            <p:ph type="subTitle" idx="1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4"/>
          <p:cNvSpPr txBox="1">
            <a:spLocks noGrp="1"/>
          </p:cNvSpPr>
          <p:nvPr>
            <p:ph type="title" idx="2" hasCustomPrompt="1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>
            <a:spLocks noGrp="1"/>
          </p:cNvSpPr>
          <p:nvPr>
            <p:ph type="subTitle" idx="3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4"/>
          <p:cNvSpPr txBox="1">
            <a:spLocks noGrp="1"/>
          </p:cNvSpPr>
          <p:nvPr>
            <p:ph type="subTitle" idx="4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4"/>
          <p:cNvSpPr txBox="1">
            <a:spLocks noGrp="1"/>
          </p:cNvSpPr>
          <p:nvPr>
            <p:ph type="title" idx="5" hasCustomPrompt="1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6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4"/>
          <p:cNvSpPr txBox="1">
            <a:spLocks noGrp="1"/>
          </p:cNvSpPr>
          <p:nvPr>
            <p:ph type="title" idx="8" hasCustomPrompt="1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9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title" idx="14" hasCustomPrompt="1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15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5"/>
          <p:cNvSpPr txBox="1">
            <a:spLocks noGrp="1"/>
          </p:cNvSpPr>
          <p:nvPr>
            <p:ph type="title"/>
          </p:nvPr>
        </p:nvSpPr>
        <p:spPr>
          <a:xfrm>
            <a:off x="2340425" y="2699163"/>
            <a:ext cx="456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5" name="Google Shape;55;p15"/>
          <p:cNvSpPr txBox="1">
            <a:spLocks noGrp="1"/>
          </p:cNvSpPr>
          <p:nvPr>
            <p:ph type="subTitle" idx="1"/>
          </p:nvPr>
        </p:nvSpPr>
        <p:spPr>
          <a:xfrm>
            <a:off x="2340425" y="1643038"/>
            <a:ext cx="4566000" cy="11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3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jp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5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4" r:id="rId4"/>
    <p:sldLayoutId id="2147483655" r:id="rId5"/>
    <p:sldLayoutId id="2147483658" r:id="rId6"/>
    <p:sldLayoutId id="2147483659" r:id="rId7"/>
    <p:sldLayoutId id="2147483660" r:id="rId8"/>
    <p:sldLayoutId id="2147483661" r:id="rId9"/>
    <p:sldLayoutId id="2147483664" r:id="rId10"/>
    <p:sldLayoutId id="2147483665" r:id="rId11"/>
    <p:sldLayoutId id="2147483668" r:id="rId12"/>
    <p:sldLayoutId id="2147483669" r:id="rId1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hyperlink" Target="https://www.youtube.com/watch?v=es1cldQIUKI" TargetMode="External"/><Relationship Id="rId7" Type="http://schemas.openxmlformats.org/officeDocument/2006/relationships/hyperlink" Target="https://www.youtube.com/watch?v=hIDWzjolurs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youtube.com/watch?v=DbQEN2_zPB0" TargetMode="External"/><Relationship Id="rId5" Type="http://schemas.openxmlformats.org/officeDocument/2006/relationships/hyperlink" Target="https://www.youtube.com/watch?v=nKgzpG9jebY" TargetMode="External"/><Relationship Id="rId4" Type="http://schemas.openxmlformats.org/officeDocument/2006/relationships/hyperlink" Target="https://www.youtube.com/watch?v=6goU1N8YepU" TargetMode="Externa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5" Type="http://schemas.openxmlformats.org/officeDocument/2006/relationships/hyperlink" Target="http://www.freepik.com/" TargetMode="External"/><Relationship Id="rId4" Type="http://schemas.openxmlformats.org/officeDocument/2006/relationships/hyperlink" Target="http://www.flaticon.com/" TargetMode="Externa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TEa05zhDk9g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biblia.hu/a_biblia_a_magyar_kepzomuveszetben/a_passio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png"/><Relationship Id="rId5" Type="http://schemas.openxmlformats.org/officeDocument/2006/relationships/hyperlink" Target="http://www.biblia.hu/muv_jkm/jkm_23.htm" TargetMode="External"/><Relationship Id="rId4" Type="http://schemas.openxmlformats.org/officeDocument/2006/relationships/hyperlink" Target="https://www.kozterkep.hu/11471/mozes#vetito=58952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I0cO_0pCRgM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.png"/><Relationship Id="rId4" Type="http://schemas.openxmlformats.org/officeDocument/2006/relationships/hyperlink" Target="https://books.google.hu/books/about/Uj_versek.html?id=2XM4DwAAQBAJ&amp;printsec=frontcover&amp;source=kp_read_button&amp;redir_esc=y#v=onepage&amp;q&amp;f=false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rpi.reformatus.hu/sites/default/files/interaktiv_tankonyvek/Hittan_7/26.html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" name="Google Shape;124;p28"/>
          <p:cNvGrpSpPr/>
          <p:nvPr/>
        </p:nvGrpSpPr>
        <p:grpSpPr>
          <a:xfrm rot="-1985458">
            <a:off x="-512319" y="-928453"/>
            <a:ext cx="3236603" cy="2992665"/>
            <a:chOff x="2483025" y="1774950"/>
            <a:chExt cx="1815750" cy="1678900"/>
          </a:xfrm>
        </p:grpSpPr>
        <p:sp>
          <p:nvSpPr>
            <p:cNvPr id="125" name="Google Shape;125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28"/>
          <p:cNvGrpSpPr/>
          <p:nvPr/>
        </p:nvGrpSpPr>
        <p:grpSpPr>
          <a:xfrm>
            <a:off x="6981011" y="1736299"/>
            <a:ext cx="3317106" cy="2634668"/>
            <a:chOff x="3275400" y="1702825"/>
            <a:chExt cx="1966625" cy="1562025"/>
          </a:xfrm>
        </p:grpSpPr>
        <p:sp>
          <p:nvSpPr>
            <p:cNvPr id="185" name="Google Shape;185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2226481" y="1157139"/>
            <a:ext cx="4687500" cy="28364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Magyar protestánsok </a:t>
            </a:r>
            <a:r>
              <a:rPr lang="hu-HU" dirty="0" smtClean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hu-HU" dirty="0" smtClean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u-HU" dirty="0" smtClean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</a:t>
            </a:r>
            <a:r>
              <a:rPr lang="hu-HU" dirty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magyar irodalomban</a:t>
            </a:r>
            <a:endParaRPr dirty="0">
              <a:solidFill>
                <a:schemeClr val="lt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16" name="Google Shape;216;p28"/>
          <p:cNvGrpSpPr/>
          <p:nvPr/>
        </p:nvGrpSpPr>
        <p:grpSpPr>
          <a:xfrm>
            <a:off x="3445893" y="4063605"/>
            <a:ext cx="2252199" cy="93989"/>
            <a:chOff x="3445893" y="4053330"/>
            <a:chExt cx="2252199" cy="93989"/>
          </a:xfrm>
        </p:grpSpPr>
        <p:sp>
          <p:nvSpPr>
            <p:cNvPr id="217" name="Google Shape;217;p2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28"/>
          <p:cNvGrpSpPr/>
          <p:nvPr/>
        </p:nvGrpSpPr>
        <p:grpSpPr>
          <a:xfrm>
            <a:off x="3445893" y="996205"/>
            <a:ext cx="2252199" cy="93989"/>
            <a:chOff x="3445893" y="996180"/>
            <a:chExt cx="2252199" cy="93989"/>
          </a:xfrm>
        </p:grpSpPr>
        <p:sp>
          <p:nvSpPr>
            <p:cNvPr id="220" name="Google Shape;220;p28"/>
            <p:cNvSpPr/>
            <p:nvPr/>
          </p:nvSpPr>
          <p:spPr>
            <a:xfrm rot="10800000" flipH="1">
              <a:off x="3445893" y="99618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10800000" flipH="1">
              <a:off x="3445893" y="103160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28"/>
          <p:cNvGrpSpPr/>
          <p:nvPr/>
        </p:nvGrpSpPr>
        <p:grpSpPr>
          <a:xfrm>
            <a:off x="6904811" y="1736299"/>
            <a:ext cx="3317106" cy="2634668"/>
            <a:chOff x="3275400" y="1702825"/>
            <a:chExt cx="1966625" cy="1562025"/>
          </a:xfrm>
        </p:grpSpPr>
        <p:sp>
          <p:nvSpPr>
            <p:cNvPr id="223" name="Google Shape;223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8"/>
          <p:cNvGrpSpPr/>
          <p:nvPr/>
        </p:nvGrpSpPr>
        <p:grpSpPr>
          <a:xfrm rot="-1985458">
            <a:off x="-512319" y="-1004653"/>
            <a:ext cx="3236603" cy="2992665"/>
            <a:chOff x="2483025" y="1774950"/>
            <a:chExt cx="1815750" cy="1678900"/>
          </a:xfrm>
        </p:grpSpPr>
        <p:sp>
          <p:nvSpPr>
            <p:cNvPr id="253" name="Google Shape;253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23" name="Google Shape;14323;p51"/>
          <p:cNvGrpSpPr/>
          <p:nvPr/>
        </p:nvGrpSpPr>
        <p:grpSpPr>
          <a:xfrm>
            <a:off x="8063160" y="3517645"/>
            <a:ext cx="1775747" cy="1925365"/>
            <a:chOff x="3779925" y="1751900"/>
            <a:chExt cx="1395150" cy="1512700"/>
          </a:xfrm>
        </p:grpSpPr>
        <p:sp>
          <p:nvSpPr>
            <p:cNvPr id="14324" name="Google Shape;14324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63" name="Google Shape;14363;p5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24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 hit kifejezésének lehetősége: az írás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373" name="Google Shape;14373;p51"/>
          <p:cNvSpPr txBox="1">
            <a:spLocks noGrp="1"/>
          </p:cNvSpPr>
          <p:nvPr>
            <p:ph type="subTitle" idx="13"/>
          </p:nvPr>
        </p:nvSpPr>
        <p:spPr>
          <a:xfrm>
            <a:off x="1075459" y="1233636"/>
            <a:ext cx="7213050" cy="298018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Már a Biblia is tartalmaz költeményeket, amelyek legtöbbször </a:t>
            </a:r>
            <a:r>
              <a:rPr lang="hu-HU" sz="20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imádságok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hu-HU" sz="20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himnuszok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mint például a </a:t>
            </a:r>
            <a:r>
              <a:rPr lang="hu-HU" sz="20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zsoltárok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endParaRPr lang="hu-HU" sz="20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 reformáció és az irodalom kezdettől fogva szervesen </a:t>
            </a:r>
            <a:r>
              <a:rPr lang="hu-HU" sz="2000" b="0" i="0" dirty="0" err="1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összekapcsolódott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A reformáció tanításait többnyire külföldön tanuló diákok hozták haza, s szinte mindegyiküknek volt </a:t>
            </a:r>
            <a:r>
              <a:rPr lang="hu-HU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irodalmi tevékenysége 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is. </a:t>
            </a:r>
          </a:p>
          <a:p>
            <a:pPr marL="0" lvl="0" indent="0" algn="ctr" rtl="0">
              <a:spcBef>
                <a:spcPts val="0"/>
              </a:spcBef>
              <a:spcAft>
                <a:spcPts val="600"/>
              </a:spcAft>
              <a:buNone/>
            </a:pP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Nem véletlen, hogy más országokhoz hasonlóan nálunk is a </a:t>
            </a:r>
            <a:r>
              <a:rPr lang="hu-HU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Szentírás lefordításának 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nagy munkája meghatározó szerepet játszott a magyar nyelv elterjedésében és színvonalas használatában.</a:t>
            </a:r>
            <a:endParaRPr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376" name="Google Shape;14376;p51"/>
          <p:cNvGrpSpPr/>
          <p:nvPr/>
        </p:nvGrpSpPr>
        <p:grpSpPr>
          <a:xfrm>
            <a:off x="3445893" y="4444605"/>
            <a:ext cx="2252199" cy="93989"/>
            <a:chOff x="3445893" y="4053330"/>
            <a:chExt cx="2252199" cy="93989"/>
          </a:xfrm>
        </p:grpSpPr>
        <p:sp>
          <p:nvSpPr>
            <p:cNvPr id="14377" name="Google Shape;14377;p51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51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9" name="Google Shape;14379;p51"/>
          <p:cNvGrpSpPr/>
          <p:nvPr/>
        </p:nvGrpSpPr>
        <p:grpSpPr>
          <a:xfrm>
            <a:off x="7986960" y="3517645"/>
            <a:ext cx="1775747" cy="1925365"/>
            <a:chOff x="3779925" y="1751900"/>
            <a:chExt cx="1395150" cy="1512700"/>
          </a:xfrm>
        </p:grpSpPr>
        <p:sp>
          <p:nvSpPr>
            <p:cNvPr id="14380" name="Google Shape;14380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9" name="Google Shape;14419;p51"/>
          <p:cNvGrpSpPr/>
          <p:nvPr/>
        </p:nvGrpSpPr>
        <p:grpSpPr>
          <a:xfrm rot="10800000" flipH="1">
            <a:off x="-654895" y="-901021"/>
            <a:ext cx="2759697" cy="2370848"/>
            <a:chOff x="4945925" y="1165200"/>
            <a:chExt cx="4109750" cy="3530675"/>
          </a:xfrm>
        </p:grpSpPr>
        <p:sp>
          <p:nvSpPr>
            <p:cNvPr id="14420" name="Google Shape;14420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8" name="Google Shape;14488;p51"/>
          <p:cNvGrpSpPr/>
          <p:nvPr/>
        </p:nvGrpSpPr>
        <p:grpSpPr>
          <a:xfrm rot="10800000" flipH="1">
            <a:off x="-648180" y="-921493"/>
            <a:ext cx="2759697" cy="2370848"/>
            <a:chOff x="4945925" y="1165200"/>
            <a:chExt cx="4109750" cy="3530675"/>
          </a:xfrm>
        </p:grpSpPr>
        <p:sp>
          <p:nvSpPr>
            <p:cNvPr id="14489" name="Google Shape;14489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73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43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3015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3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23" name="Google Shape;14323;p51"/>
          <p:cNvGrpSpPr/>
          <p:nvPr/>
        </p:nvGrpSpPr>
        <p:grpSpPr>
          <a:xfrm>
            <a:off x="8063160" y="3517645"/>
            <a:ext cx="1775747" cy="1925365"/>
            <a:chOff x="3779925" y="1751900"/>
            <a:chExt cx="1395150" cy="1512700"/>
          </a:xfrm>
        </p:grpSpPr>
        <p:sp>
          <p:nvSpPr>
            <p:cNvPr id="14324" name="Google Shape;14324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63" name="Google Shape;14363;p5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24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 hit kifejezésének lehetősége: az írás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373" name="Google Shape;14373;p51"/>
          <p:cNvSpPr txBox="1">
            <a:spLocks noGrp="1"/>
          </p:cNvSpPr>
          <p:nvPr>
            <p:ph type="subTitle" idx="13"/>
          </p:nvPr>
        </p:nvSpPr>
        <p:spPr>
          <a:xfrm>
            <a:off x="1075459" y="1233636"/>
            <a:ext cx="7213050" cy="298018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 reformáció a 16. században megteremtette azokat a sajátos </a:t>
            </a:r>
            <a:r>
              <a:rPr lang="hu-HU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irodalmi műfajokat 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is, melyeket az írók, költők később is használnak. Ezek egy része az istentisztelethez, liturgiához kötődő egyházi szellemű művek: </a:t>
            </a:r>
            <a:r>
              <a:rPr lang="hu-HU" sz="20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prédikációk, imádságok, lelki énekek, versek, zsoltárok és parafrázisaik (átirataik)</a:t>
            </a:r>
            <a:r>
              <a:rPr lang="hu-HU" sz="2000" b="0" i="0" dirty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de ide kapcsolhatóak a </a:t>
            </a:r>
            <a:r>
              <a:rPr lang="hu-HU" sz="20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hitviták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melyek sokszor drámában tükröződnek, </a:t>
            </a:r>
            <a:r>
              <a:rPr lang="hu-HU" sz="20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verses bibliai históriák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a magyar nép szenvedéseit bemutató </a:t>
            </a:r>
            <a:r>
              <a:rPr lang="hu-HU" sz="2000" b="1" i="0" dirty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jeremiádok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376" name="Google Shape;14376;p51"/>
          <p:cNvGrpSpPr/>
          <p:nvPr/>
        </p:nvGrpSpPr>
        <p:grpSpPr>
          <a:xfrm>
            <a:off x="3445893" y="4444605"/>
            <a:ext cx="2252199" cy="93989"/>
            <a:chOff x="3445893" y="4053330"/>
            <a:chExt cx="2252199" cy="93989"/>
          </a:xfrm>
        </p:grpSpPr>
        <p:sp>
          <p:nvSpPr>
            <p:cNvPr id="14377" name="Google Shape;14377;p51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51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9" name="Google Shape;14379;p51"/>
          <p:cNvGrpSpPr/>
          <p:nvPr/>
        </p:nvGrpSpPr>
        <p:grpSpPr>
          <a:xfrm>
            <a:off x="7986960" y="3517645"/>
            <a:ext cx="1775747" cy="1925365"/>
            <a:chOff x="3779925" y="1751900"/>
            <a:chExt cx="1395150" cy="1512700"/>
          </a:xfrm>
        </p:grpSpPr>
        <p:sp>
          <p:nvSpPr>
            <p:cNvPr id="14380" name="Google Shape;14380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9" name="Google Shape;14419;p51"/>
          <p:cNvGrpSpPr/>
          <p:nvPr/>
        </p:nvGrpSpPr>
        <p:grpSpPr>
          <a:xfrm rot="10800000" flipH="1">
            <a:off x="-654895" y="-901021"/>
            <a:ext cx="2759697" cy="2370848"/>
            <a:chOff x="4945925" y="1165200"/>
            <a:chExt cx="4109750" cy="3530675"/>
          </a:xfrm>
        </p:grpSpPr>
        <p:sp>
          <p:nvSpPr>
            <p:cNvPr id="14420" name="Google Shape;14420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8" name="Google Shape;14488;p51"/>
          <p:cNvGrpSpPr/>
          <p:nvPr/>
        </p:nvGrpSpPr>
        <p:grpSpPr>
          <a:xfrm rot="10800000" flipH="1">
            <a:off x="-648180" y="-921493"/>
            <a:ext cx="2759697" cy="2370848"/>
            <a:chOff x="4945925" y="1165200"/>
            <a:chExt cx="4109750" cy="3530675"/>
          </a:xfrm>
        </p:grpSpPr>
        <p:sp>
          <p:nvSpPr>
            <p:cNvPr id="14489" name="Google Shape;14489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5604171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73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23" name="Google Shape;14323;p51"/>
          <p:cNvGrpSpPr/>
          <p:nvPr/>
        </p:nvGrpSpPr>
        <p:grpSpPr>
          <a:xfrm>
            <a:off x="8063160" y="3517645"/>
            <a:ext cx="1775747" cy="1925365"/>
            <a:chOff x="3779925" y="1751900"/>
            <a:chExt cx="1395150" cy="1512700"/>
          </a:xfrm>
        </p:grpSpPr>
        <p:sp>
          <p:nvSpPr>
            <p:cNvPr id="14324" name="Google Shape;14324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63" name="Google Shape;14363;p5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24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 hit kifejezésének lehetősége: az írás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373" name="Google Shape;14373;p51"/>
          <p:cNvSpPr txBox="1">
            <a:spLocks noGrp="1"/>
          </p:cNvSpPr>
          <p:nvPr>
            <p:ph type="subTitle" idx="13"/>
          </p:nvPr>
        </p:nvSpPr>
        <p:spPr>
          <a:xfrm>
            <a:off x="1075459" y="1233636"/>
            <a:ext cx="7213050" cy="298018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Az irodalmi megnyilatkozás elsősorban az </a:t>
            </a:r>
            <a:r>
              <a:rPr lang="hu-HU" sz="2000" b="1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Istennel való kapcsolatot fejezi ki, egyéni vagy közösségi módon</a:t>
            </a:r>
            <a:r>
              <a:rPr lang="hu-HU" sz="2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. A protestáns írók, költők a Szentírás ismeretét, lelkületét beépítik költészetükbe, írásaikba, ezzel fogalmazva meg hitvallásukat, könyörgéseiket, figyelmeztetésüket, kétségeiket. A leírt szavak kifejezik, segítik számukra és olvasóik számára is az Isten-kapcsolat megélését, elmélyülését.</a:t>
            </a:r>
            <a:endParaRPr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376" name="Google Shape;14376;p51"/>
          <p:cNvGrpSpPr/>
          <p:nvPr/>
        </p:nvGrpSpPr>
        <p:grpSpPr>
          <a:xfrm>
            <a:off x="3445893" y="4444605"/>
            <a:ext cx="2252199" cy="93989"/>
            <a:chOff x="3445893" y="4053330"/>
            <a:chExt cx="2252199" cy="93989"/>
          </a:xfrm>
        </p:grpSpPr>
        <p:sp>
          <p:nvSpPr>
            <p:cNvPr id="14377" name="Google Shape;14377;p51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51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9" name="Google Shape;14379;p51"/>
          <p:cNvGrpSpPr/>
          <p:nvPr/>
        </p:nvGrpSpPr>
        <p:grpSpPr>
          <a:xfrm>
            <a:off x="7986960" y="3517645"/>
            <a:ext cx="1775747" cy="1925365"/>
            <a:chOff x="3779925" y="1751900"/>
            <a:chExt cx="1395150" cy="1512700"/>
          </a:xfrm>
        </p:grpSpPr>
        <p:sp>
          <p:nvSpPr>
            <p:cNvPr id="14380" name="Google Shape;14380;p51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51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51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51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51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51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51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51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51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51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51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51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51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51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51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51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51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51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51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51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51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51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51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51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51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51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51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51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51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51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51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51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51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51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51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51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51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51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51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9" name="Google Shape;14419;p51"/>
          <p:cNvGrpSpPr/>
          <p:nvPr/>
        </p:nvGrpSpPr>
        <p:grpSpPr>
          <a:xfrm rot="10800000" flipH="1">
            <a:off x="-654895" y="-901021"/>
            <a:ext cx="2759697" cy="2370848"/>
            <a:chOff x="4945925" y="1165200"/>
            <a:chExt cx="4109750" cy="3530675"/>
          </a:xfrm>
        </p:grpSpPr>
        <p:sp>
          <p:nvSpPr>
            <p:cNvPr id="14420" name="Google Shape;14420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8" name="Google Shape;14488;p51"/>
          <p:cNvGrpSpPr/>
          <p:nvPr/>
        </p:nvGrpSpPr>
        <p:grpSpPr>
          <a:xfrm rot="10800000" flipH="1">
            <a:off x="-648180" y="-921493"/>
            <a:ext cx="2759697" cy="2370848"/>
            <a:chOff x="4945925" y="1165200"/>
            <a:chExt cx="4109750" cy="3530675"/>
          </a:xfrm>
        </p:grpSpPr>
        <p:sp>
          <p:nvSpPr>
            <p:cNvPr id="14489" name="Google Shape;14489;p51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51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51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51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51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51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51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51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51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51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51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51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51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51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51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51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51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51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51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51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51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51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51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51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51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51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51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51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51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51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51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51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51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51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51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51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51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51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51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51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51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51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51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51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51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51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51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51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51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51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51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51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51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51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51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51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51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51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51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51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51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51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51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51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51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51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51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51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7385804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3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7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9" name="Google Shape;17029;p53"/>
          <p:cNvSpPr txBox="1">
            <a:spLocks noGrp="1"/>
          </p:cNvSpPr>
          <p:nvPr>
            <p:ph type="title"/>
          </p:nvPr>
        </p:nvSpPr>
        <p:spPr>
          <a:xfrm>
            <a:off x="713250" y="9307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>
                <a:solidFill>
                  <a:schemeClr val="dk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Válassz egy művet és hallgasd meg a megzenésített verzióját!</a:t>
            </a:r>
            <a:br>
              <a:rPr lang="hu-HU" dirty="0">
                <a:solidFill>
                  <a:schemeClr val="dk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u-HU" sz="1800" dirty="0">
                <a:solidFill>
                  <a:schemeClr val="dk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Kattints a címére, hogy elindítsd a videót!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030" name="Google Shape;17030;p53"/>
          <p:cNvSpPr/>
          <p:nvPr/>
        </p:nvSpPr>
        <p:spPr>
          <a:xfrm>
            <a:off x="1682425" y="1966202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1" name="Google Shape;17031;p53"/>
          <p:cNvSpPr txBox="1">
            <a:spLocks noGrp="1"/>
          </p:cNvSpPr>
          <p:nvPr>
            <p:ph type="title" idx="4294967295"/>
          </p:nvPr>
        </p:nvSpPr>
        <p:spPr>
          <a:xfrm>
            <a:off x="644398" y="1478582"/>
            <a:ext cx="4208795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/>
            <a:r>
              <a:rPr lang="hu-H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Balassi Bálint: HYMNUS SECUNDUS</a:t>
            </a:r>
            <a:endParaRPr lang="hu-HU" sz="1800" b="0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034" name="Google Shape;17034;p53"/>
          <p:cNvSpPr txBox="1">
            <a:spLocks noGrp="1"/>
          </p:cNvSpPr>
          <p:nvPr>
            <p:ph type="title" idx="4294967295"/>
          </p:nvPr>
        </p:nvSpPr>
        <p:spPr>
          <a:xfrm>
            <a:off x="965572" y="2459330"/>
            <a:ext cx="3890039" cy="47547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1800" b="0" dirty="0">
                <a:solidFill>
                  <a:schemeClr val="dk2"/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Ady Endre: Az Úr érkezése</a:t>
            </a:r>
            <a:endParaRPr sz="1800" b="0" dirty="0">
              <a:solidFill>
                <a:schemeClr val="dk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035" name="Google Shape;17035;p53"/>
          <p:cNvSpPr/>
          <p:nvPr/>
        </p:nvSpPr>
        <p:spPr>
          <a:xfrm>
            <a:off x="3427503" y="2944132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8" name="Google Shape;17038;p53"/>
          <p:cNvSpPr/>
          <p:nvPr/>
        </p:nvSpPr>
        <p:spPr>
          <a:xfrm>
            <a:off x="4423048" y="390664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39" name="Google Shape;17039;p53"/>
          <p:cNvSpPr txBox="1">
            <a:spLocks noGrp="1"/>
          </p:cNvSpPr>
          <p:nvPr>
            <p:ph type="title" idx="4294967295"/>
          </p:nvPr>
        </p:nvSpPr>
        <p:spPr>
          <a:xfrm>
            <a:off x="3250715" y="3403915"/>
            <a:ext cx="2576385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/>
            <a:r>
              <a:rPr lang="hu-H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  <a:hlinkClick r:id="rId5"/>
              </a:rPr>
              <a:t>Arany János: Epilógus</a:t>
            </a:r>
            <a:endParaRPr lang="hu-HU" sz="1800" b="0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042" name="Google Shape;17042;p53"/>
          <p:cNvSpPr/>
          <p:nvPr/>
        </p:nvSpPr>
        <p:spPr>
          <a:xfrm flipH="1">
            <a:off x="573162" y="1462784"/>
            <a:ext cx="4280031" cy="502025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3" name="Google Shape;17043;p53"/>
          <p:cNvSpPr/>
          <p:nvPr/>
        </p:nvSpPr>
        <p:spPr>
          <a:xfrm flipH="1">
            <a:off x="1193409" y="2438931"/>
            <a:ext cx="3314105" cy="491821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4" name="Google Shape;17044;p53"/>
          <p:cNvSpPr/>
          <p:nvPr/>
        </p:nvSpPr>
        <p:spPr>
          <a:xfrm flipH="1">
            <a:off x="3187533" y="3396172"/>
            <a:ext cx="2639567" cy="491825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6" name="Google Shape;17046;p53"/>
          <p:cNvSpPr/>
          <p:nvPr/>
        </p:nvSpPr>
        <p:spPr>
          <a:xfrm rot="6887274" flipH="1">
            <a:off x="5844474" y="1047720"/>
            <a:ext cx="28948" cy="2183541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7" name="Google Shape;17047;p53"/>
          <p:cNvSpPr/>
          <p:nvPr/>
        </p:nvSpPr>
        <p:spPr>
          <a:xfrm rot="537707">
            <a:off x="-991763" y="285533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48" name="Google Shape;17048;p53"/>
          <p:cNvSpPr/>
          <p:nvPr/>
        </p:nvSpPr>
        <p:spPr>
          <a:xfrm rot="537707">
            <a:off x="-991763" y="2780293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49" name="Google Shape;17049;p53"/>
          <p:cNvGrpSpPr/>
          <p:nvPr/>
        </p:nvGrpSpPr>
        <p:grpSpPr>
          <a:xfrm flipH="1">
            <a:off x="7774823" y="622507"/>
            <a:ext cx="3549107" cy="2749426"/>
            <a:chOff x="2036250" y="1507425"/>
            <a:chExt cx="2858725" cy="2214600"/>
          </a:xfrm>
        </p:grpSpPr>
        <p:sp>
          <p:nvSpPr>
            <p:cNvPr id="17050" name="Google Shape;17050;p53"/>
            <p:cNvSpPr/>
            <p:nvPr/>
          </p:nvSpPr>
          <p:spPr>
            <a:xfrm>
              <a:off x="2036250" y="1507425"/>
              <a:ext cx="2858725" cy="2214600"/>
            </a:xfrm>
            <a:custGeom>
              <a:avLst/>
              <a:gdLst/>
              <a:ahLst/>
              <a:cxnLst/>
              <a:rect l="l" t="t" r="r" b="b"/>
              <a:pathLst>
                <a:path w="114349" h="88584" extrusionOk="0">
                  <a:moveTo>
                    <a:pt x="113265" y="12218"/>
                  </a:moveTo>
                  <a:cubicBezTo>
                    <a:pt x="113289" y="12313"/>
                    <a:pt x="113324" y="12384"/>
                    <a:pt x="113348" y="12468"/>
                  </a:cubicBezTo>
                  <a:cubicBezTo>
                    <a:pt x="113443" y="12670"/>
                    <a:pt x="113515" y="12908"/>
                    <a:pt x="113682" y="13051"/>
                  </a:cubicBezTo>
                  <a:cubicBezTo>
                    <a:pt x="113646" y="13170"/>
                    <a:pt x="113634" y="13277"/>
                    <a:pt x="113598" y="13396"/>
                  </a:cubicBezTo>
                  <a:cubicBezTo>
                    <a:pt x="113527" y="13456"/>
                    <a:pt x="113455" y="13527"/>
                    <a:pt x="113384" y="13587"/>
                  </a:cubicBezTo>
                  <a:cubicBezTo>
                    <a:pt x="113229" y="13706"/>
                    <a:pt x="113086" y="13825"/>
                    <a:pt x="112931" y="13956"/>
                  </a:cubicBezTo>
                  <a:cubicBezTo>
                    <a:pt x="113039" y="13384"/>
                    <a:pt x="113158" y="12801"/>
                    <a:pt x="113265" y="12218"/>
                  </a:cubicBezTo>
                  <a:close/>
                  <a:moveTo>
                    <a:pt x="113420" y="14218"/>
                  </a:moveTo>
                  <a:lnTo>
                    <a:pt x="113420" y="14218"/>
                  </a:lnTo>
                  <a:cubicBezTo>
                    <a:pt x="113229" y="15111"/>
                    <a:pt x="113039" y="15944"/>
                    <a:pt x="112860" y="16742"/>
                  </a:cubicBezTo>
                  <a:cubicBezTo>
                    <a:pt x="112646" y="16825"/>
                    <a:pt x="112491" y="16956"/>
                    <a:pt x="112312" y="17099"/>
                  </a:cubicBezTo>
                  <a:cubicBezTo>
                    <a:pt x="112491" y="16266"/>
                    <a:pt x="112646" y="15432"/>
                    <a:pt x="112812" y="14587"/>
                  </a:cubicBezTo>
                  <a:cubicBezTo>
                    <a:pt x="113027" y="14468"/>
                    <a:pt x="113229" y="14349"/>
                    <a:pt x="113420" y="14218"/>
                  </a:cubicBezTo>
                  <a:close/>
                  <a:moveTo>
                    <a:pt x="112777" y="17218"/>
                  </a:moveTo>
                  <a:cubicBezTo>
                    <a:pt x="112443" y="18587"/>
                    <a:pt x="112181" y="19826"/>
                    <a:pt x="111908" y="21004"/>
                  </a:cubicBezTo>
                  <a:cubicBezTo>
                    <a:pt x="111705" y="21123"/>
                    <a:pt x="111527" y="21326"/>
                    <a:pt x="111360" y="21504"/>
                  </a:cubicBezTo>
                  <a:cubicBezTo>
                    <a:pt x="111657" y="20207"/>
                    <a:pt x="111943" y="18933"/>
                    <a:pt x="112205" y="17635"/>
                  </a:cubicBezTo>
                  <a:cubicBezTo>
                    <a:pt x="112300" y="17564"/>
                    <a:pt x="112384" y="17504"/>
                    <a:pt x="112491" y="17433"/>
                  </a:cubicBezTo>
                  <a:cubicBezTo>
                    <a:pt x="112574" y="17361"/>
                    <a:pt x="112681" y="17302"/>
                    <a:pt x="112777" y="17218"/>
                  </a:cubicBezTo>
                  <a:close/>
                  <a:moveTo>
                    <a:pt x="111729" y="21814"/>
                  </a:moveTo>
                  <a:lnTo>
                    <a:pt x="111729" y="21814"/>
                  </a:lnTo>
                  <a:cubicBezTo>
                    <a:pt x="111503" y="22838"/>
                    <a:pt x="111288" y="23814"/>
                    <a:pt x="111062" y="24838"/>
                  </a:cubicBezTo>
                  <a:cubicBezTo>
                    <a:pt x="110824" y="25041"/>
                    <a:pt x="110610" y="25291"/>
                    <a:pt x="110419" y="25517"/>
                  </a:cubicBezTo>
                  <a:lnTo>
                    <a:pt x="111181" y="22290"/>
                  </a:lnTo>
                  <a:cubicBezTo>
                    <a:pt x="111300" y="22195"/>
                    <a:pt x="111431" y="22088"/>
                    <a:pt x="111550" y="21981"/>
                  </a:cubicBezTo>
                  <a:cubicBezTo>
                    <a:pt x="111610" y="21933"/>
                    <a:pt x="111669" y="21874"/>
                    <a:pt x="111729" y="21814"/>
                  </a:cubicBezTo>
                  <a:close/>
                  <a:moveTo>
                    <a:pt x="110812" y="25886"/>
                  </a:moveTo>
                  <a:lnTo>
                    <a:pt x="110812" y="25886"/>
                  </a:lnTo>
                  <a:cubicBezTo>
                    <a:pt x="110776" y="26148"/>
                    <a:pt x="110717" y="26422"/>
                    <a:pt x="110657" y="26707"/>
                  </a:cubicBezTo>
                  <a:cubicBezTo>
                    <a:pt x="110431" y="27755"/>
                    <a:pt x="110193" y="28815"/>
                    <a:pt x="109979" y="29863"/>
                  </a:cubicBezTo>
                  <a:cubicBezTo>
                    <a:pt x="109776" y="30160"/>
                    <a:pt x="109586" y="30458"/>
                    <a:pt x="109383" y="30732"/>
                  </a:cubicBezTo>
                  <a:cubicBezTo>
                    <a:pt x="109285" y="30871"/>
                    <a:pt x="109407" y="30999"/>
                    <a:pt x="109535" y="30999"/>
                  </a:cubicBezTo>
                  <a:cubicBezTo>
                    <a:pt x="109593" y="30999"/>
                    <a:pt x="109652" y="30973"/>
                    <a:pt x="109693" y="30910"/>
                  </a:cubicBezTo>
                  <a:cubicBezTo>
                    <a:pt x="109705" y="30887"/>
                    <a:pt x="109729" y="30851"/>
                    <a:pt x="109752" y="30827"/>
                  </a:cubicBezTo>
                  <a:lnTo>
                    <a:pt x="109752" y="30827"/>
                  </a:lnTo>
                  <a:cubicBezTo>
                    <a:pt x="109502" y="31982"/>
                    <a:pt x="109241" y="33125"/>
                    <a:pt x="109002" y="34280"/>
                  </a:cubicBezTo>
                  <a:cubicBezTo>
                    <a:pt x="108705" y="34494"/>
                    <a:pt x="108526" y="34899"/>
                    <a:pt x="108288" y="35185"/>
                  </a:cubicBezTo>
                  <a:cubicBezTo>
                    <a:pt x="108193" y="35304"/>
                    <a:pt x="108086" y="35423"/>
                    <a:pt x="107967" y="35530"/>
                  </a:cubicBezTo>
                  <a:cubicBezTo>
                    <a:pt x="108681" y="32530"/>
                    <a:pt x="109419" y="29529"/>
                    <a:pt x="110157" y="26541"/>
                  </a:cubicBezTo>
                  <a:cubicBezTo>
                    <a:pt x="110336" y="26362"/>
                    <a:pt x="110514" y="26196"/>
                    <a:pt x="110669" y="26017"/>
                  </a:cubicBezTo>
                  <a:lnTo>
                    <a:pt x="110812" y="25886"/>
                  </a:lnTo>
                  <a:close/>
                  <a:moveTo>
                    <a:pt x="108776" y="35459"/>
                  </a:moveTo>
                  <a:cubicBezTo>
                    <a:pt x="108407" y="37018"/>
                    <a:pt x="108074" y="38590"/>
                    <a:pt x="107728" y="40173"/>
                  </a:cubicBezTo>
                  <a:cubicBezTo>
                    <a:pt x="107717" y="40257"/>
                    <a:pt x="107681" y="40352"/>
                    <a:pt x="107669" y="40435"/>
                  </a:cubicBezTo>
                  <a:cubicBezTo>
                    <a:pt x="107641" y="40389"/>
                    <a:pt x="107592" y="40372"/>
                    <a:pt x="107544" y="40372"/>
                  </a:cubicBezTo>
                  <a:cubicBezTo>
                    <a:pt x="107530" y="40372"/>
                    <a:pt x="107516" y="40373"/>
                    <a:pt x="107502" y="40376"/>
                  </a:cubicBezTo>
                  <a:cubicBezTo>
                    <a:pt x="107205" y="40435"/>
                    <a:pt x="107014" y="40912"/>
                    <a:pt x="106847" y="41138"/>
                  </a:cubicBezTo>
                  <a:lnTo>
                    <a:pt x="106621" y="41412"/>
                  </a:lnTo>
                  <a:cubicBezTo>
                    <a:pt x="106835" y="40483"/>
                    <a:pt x="107050" y="39542"/>
                    <a:pt x="107264" y="38626"/>
                  </a:cubicBezTo>
                  <a:lnTo>
                    <a:pt x="107800" y="36352"/>
                  </a:lnTo>
                  <a:cubicBezTo>
                    <a:pt x="108169" y="36173"/>
                    <a:pt x="108467" y="35816"/>
                    <a:pt x="108717" y="35518"/>
                  </a:cubicBezTo>
                  <a:lnTo>
                    <a:pt x="108776" y="35459"/>
                  </a:lnTo>
                  <a:close/>
                  <a:moveTo>
                    <a:pt x="107502" y="41138"/>
                  </a:moveTo>
                  <a:lnTo>
                    <a:pt x="107502" y="41138"/>
                  </a:lnTo>
                  <a:cubicBezTo>
                    <a:pt x="107276" y="42138"/>
                    <a:pt x="107038" y="43114"/>
                    <a:pt x="106824" y="44102"/>
                  </a:cubicBezTo>
                  <a:cubicBezTo>
                    <a:pt x="106657" y="44293"/>
                    <a:pt x="106502" y="44507"/>
                    <a:pt x="106359" y="44710"/>
                  </a:cubicBezTo>
                  <a:cubicBezTo>
                    <a:pt x="106121" y="45019"/>
                    <a:pt x="105883" y="45353"/>
                    <a:pt x="105633" y="45662"/>
                  </a:cubicBezTo>
                  <a:cubicBezTo>
                    <a:pt x="105895" y="44483"/>
                    <a:pt x="106157" y="43317"/>
                    <a:pt x="106443" y="42138"/>
                  </a:cubicBezTo>
                  <a:cubicBezTo>
                    <a:pt x="106728" y="41947"/>
                    <a:pt x="107002" y="41733"/>
                    <a:pt x="107216" y="41483"/>
                  </a:cubicBezTo>
                  <a:cubicBezTo>
                    <a:pt x="107312" y="41388"/>
                    <a:pt x="107419" y="41269"/>
                    <a:pt x="107502" y="41138"/>
                  </a:cubicBezTo>
                  <a:close/>
                  <a:moveTo>
                    <a:pt x="106550" y="45341"/>
                  </a:moveTo>
                  <a:lnTo>
                    <a:pt x="106550" y="45341"/>
                  </a:lnTo>
                  <a:cubicBezTo>
                    <a:pt x="106264" y="46531"/>
                    <a:pt x="105990" y="47722"/>
                    <a:pt x="105716" y="48924"/>
                  </a:cubicBezTo>
                  <a:cubicBezTo>
                    <a:pt x="105704" y="48924"/>
                    <a:pt x="105681" y="48924"/>
                    <a:pt x="105669" y="48936"/>
                  </a:cubicBezTo>
                  <a:cubicBezTo>
                    <a:pt x="105347" y="49115"/>
                    <a:pt x="105157" y="49365"/>
                    <a:pt x="104930" y="49663"/>
                  </a:cubicBezTo>
                  <a:cubicBezTo>
                    <a:pt x="104823" y="49806"/>
                    <a:pt x="104704" y="49948"/>
                    <a:pt x="104597" y="50079"/>
                  </a:cubicBezTo>
                  <a:cubicBezTo>
                    <a:pt x="104883" y="48913"/>
                    <a:pt x="105157" y="47722"/>
                    <a:pt x="105431" y="46543"/>
                  </a:cubicBezTo>
                  <a:cubicBezTo>
                    <a:pt x="105490" y="46543"/>
                    <a:pt x="105550" y="46531"/>
                    <a:pt x="105597" y="46484"/>
                  </a:cubicBezTo>
                  <a:cubicBezTo>
                    <a:pt x="105907" y="46091"/>
                    <a:pt x="106240" y="45722"/>
                    <a:pt x="106550" y="45341"/>
                  </a:cubicBezTo>
                  <a:close/>
                  <a:moveTo>
                    <a:pt x="105585" y="49591"/>
                  </a:moveTo>
                  <a:lnTo>
                    <a:pt x="105585" y="49591"/>
                  </a:lnTo>
                  <a:cubicBezTo>
                    <a:pt x="105240" y="50913"/>
                    <a:pt x="104930" y="52270"/>
                    <a:pt x="104621" y="53627"/>
                  </a:cubicBezTo>
                  <a:lnTo>
                    <a:pt x="104347" y="54747"/>
                  </a:lnTo>
                  <a:cubicBezTo>
                    <a:pt x="104335" y="54711"/>
                    <a:pt x="104299" y="54699"/>
                    <a:pt x="104276" y="54687"/>
                  </a:cubicBezTo>
                  <a:cubicBezTo>
                    <a:pt x="104247" y="54681"/>
                    <a:pt x="104220" y="54679"/>
                    <a:pt x="104194" y="54679"/>
                  </a:cubicBezTo>
                  <a:cubicBezTo>
                    <a:pt x="103944" y="54679"/>
                    <a:pt x="103782" y="54918"/>
                    <a:pt x="103621" y="55080"/>
                  </a:cubicBezTo>
                  <a:lnTo>
                    <a:pt x="103406" y="55294"/>
                  </a:lnTo>
                  <a:cubicBezTo>
                    <a:pt x="103573" y="54532"/>
                    <a:pt x="103740" y="53794"/>
                    <a:pt x="103918" y="53056"/>
                  </a:cubicBezTo>
                  <a:cubicBezTo>
                    <a:pt x="104073" y="52342"/>
                    <a:pt x="104240" y="51627"/>
                    <a:pt x="104418" y="50913"/>
                  </a:cubicBezTo>
                  <a:cubicBezTo>
                    <a:pt x="104454" y="50913"/>
                    <a:pt x="104502" y="50889"/>
                    <a:pt x="104526" y="50853"/>
                  </a:cubicBezTo>
                  <a:cubicBezTo>
                    <a:pt x="104776" y="50544"/>
                    <a:pt x="105050" y="50246"/>
                    <a:pt x="105300" y="49937"/>
                  </a:cubicBezTo>
                  <a:cubicBezTo>
                    <a:pt x="105407" y="49817"/>
                    <a:pt x="105490" y="49698"/>
                    <a:pt x="105585" y="49591"/>
                  </a:cubicBezTo>
                  <a:close/>
                  <a:moveTo>
                    <a:pt x="104228" y="55163"/>
                  </a:moveTo>
                  <a:lnTo>
                    <a:pt x="104228" y="55163"/>
                  </a:lnTo>
                  <a:cubicBezTo>
                    <a:pt x="103907" y="56533"/>
                    <a:pt x="103549" y="57902"/>
                    <a:pt x="103168" y="59259"/>
                  </a:cubicBezTo>
                  <a:cubicBezTo>
                    <a:pt x="102978" y="59414"/>
                    <a:pt x="102871" y="59652"/>
                    <a:pt x="102740" y="59843"/>
                  </a:cubicBezTo>
                  <a:cubicBezTo>
                    <a:pt x="102609" y="60033"/>
                    <a:pt x="102442" y="60212"/>
                    <a:pt x="102275" y="60402"/>
                  </a:cubicBezTo>
                  <a:cubicBezTo>
                    <a:pt x="102621" y="58950"/>
                    <a:pt x="102918" y="57497"/>
                    <a:pt x="103228" y="56068"/>
                  </a:cubicBezTo>
                  <a:cubicBezTo>
                    <a:pt x="103466" y="55854"/>
                    <a:pt x="103704" y="55640"/>
                    <a:pt x="103930" y="55425"/>
                  </a:cubicBezTo>
                  <a:cubicBezTo>
                    <a:pt x="104037" y="55342"/>
                    <a:pt x="104145" y="55247"/>
                    <a:pt x="104228" y="55163"/>
                  </a:cubicBezTo>
                  <a:close/>
                  <a:moveTo>
                    <a:pt x="102930" y="60164"/>
                  </a:moveTo>
                  <a:lnTo>
                    <a:pt x="102930" y="60164"/>
                  </a:lnTo>
                  <a:cubicBezTo>
                    <a:pt x="102728" y="60974"/>
                    <a:pt x="102502" y="61795"/>
                    <a:pt x="102311" y="62617"/>
                  </a:cubicBezTo>
                  <a:cubicBezTo>
                    <a:pt x="102204" y="62688"/>
                    <a:pt x="102121" y="62795"/>
                    <a:pt x="102013" y="62902"/>
                  </a:cubicBezTo>
                  <a:lnTo>
                    <a:pt x="101490" y="63414"/>
                  </a:lnTo>
                  <a:cubicBezTo>
                    <a:pt x="101740" y="62569"/>
                    <a:pt x="101966" y="61724"/>
                    <a:pt x="102180" y="60843"/>
                  </a:cubicBezTo>
                  <a:cubicBezTo>
                    <a:pt x="102193" y="60847"/>
                    <a:pt x="102209" y="60850"/>
                    <a:pt x="102228" y="60850"/>
                  </a:cubicBezTo>
                  <a:cubicBezTo>
                    <a:pt x="102259" y="60850"/>
                    <a:pt x="102297" y="60841"/>
                    <a:pt x="102335" y="60819"/>
                  </a:cubicBezTo>
                  <a:cubicBezTo>
                    <a:pt x="102561" y="60616"/>
                    <a:pt x="102752" y="60402"/>
                    <a:pt x="102930" y="60164"/>
                  </a:cubicBezTo>
                  <a:close/>
                  <a:moveTo>
                    <a:pt x="47530" y="871"/>
                  </a:moveTo>
                  <a:cubicBezTo>
                    <a:pt x="51424" y="1740"/>
                    <a:pt x="55412" y="2085"/>
                    <a:pt x="59341" y="2836"/>
                  </a:cubicBezTo>
                  <a:cubicBezTo>
                    <a:pt x="65461" y="3978"/>
                    <a:pt x="71557" y="5133"/>
                    <a:pt x="77689" y="6205"/>
                  </a:cubicBezTo>
                  <a:cubicBezTo>
                    <a:pt x="89333" y="8253"/>
                    <a:pt x="112479" y="11968"/>
                    <a:pt x="112491" y="11968"/>
                  </a:cubicBezTo>
                  <a:cubicBezTo>
                    <a:pt x="109395" y="20659"/>
                    <a:pt x="108026" y="30077"/>
                    <a:pt x="105978" y="39054"/>
                  </a:cubicBezTo>
                  <a:cubicBezTo>
                    <a:pt x="104930" y="43745"/>
                    <a:pt x="103871" y="48413"/>
                    <a:pt x="102775" y="53104"/>
                  </a:cubicBezTo>
                  <a:cubicBezTo>
                    <a:pt x="101811" y="57199"/>
                    <a:pt x="100358" y="61390"/>
                    <a:pt x="99763" y="65557"/>
                  </a:cubicBezTo>
                  <a:cubicBezTo>
                    <a:pt x="95048" y="64284"/>
                    <a:pt x="90179" y="63474"/>
                    <a:pt x="85416" y="62438"/>
                  </a:cubicBezTo>
                  <a:cubicBezTo>
                    <a:pt x="80011" y="61247"/>
                    <a:pt x="74617" y="60045"/>
                    <a:pt x="69224" y="58819"/>
                  </a:cubicBezTo>
                  <a:cubicBezTo>
                    <a:pt x="57555" y="56187"/>
                    <a:pt x="45887" y="52996"/>
                    <a:pt x="34076" y="51139"/>
                  </a:cubicBezTo>
                  <a:cubicBezTo>
                    <a:pt x="35815" y="47460"/>
                    <a:pt x="36458" y="42876"/>
                    <a:pt x="37482" y="38947"/>
                  </a:cubicBezTo>
                  <a:cubicBezTo>
                    <a:pt x="38577" y="34685"/>
                    <a:pt x="39684" y="30422"/>
                    <a:pt x="40780" y="26148"/>
                  </a:cubicBezTo>
                  <a:cubicBezTo>
                    <a:pt x="42970" y="17694"/>
                    <a:pt x="45304" y="9301"/>
                    <a:pt x="47530" y="871"/>
                  </a:cubicBezTo>
                  <a:close/>
                  <a:moveTo>
                    <a:pt x="102097" y="63379"/>
                  </a:moveTo>
                  <a:cubicBezTo>
                    <a:pt x="101954" y="64069"/>
                    <a:pt x="101787" y="64772"/>
                    <a:pt x="101621" y="65474"/>
                  </a:cubicBezTo>
                  <a:cubicBezTo>
                    <a:pt x="101609" y="65474"/>
                    <a:pt x="101585" y="65486"/>
                    <a:pt x="101561" y="65498"/>
                  </a:cubicBezTo>
                  <a:cubicBezTo>
                    <a:pt x="101263" y="65796"/>
                    <a:pt x="101085" y="66177"/>
                    <a:pt x="100859" y="66546"/>
                  </a:cubicBezTo>
                  <a:cubicBezTo>
                    <a:pt x="100847" y="66570"/>
                    <a:pt x="100847" y="66593"/>
                    <a:pt x="100835" y="66617"/>
                  </a:cubicBezTo>
                  <a:cubicBezTo>
                    <a:pt x="100799" y="66605"/>
                    <a:pt x="100763" y="66570"/>
                    <a:pt x="100728" y="66558"/>
                  </a:cubicBezTo>
                  <a:cubicBezTo>
                    <a:pt x="100620" y="66498"/>
                    <a:pt x="100525" y="66439"/>
                    <a:pt x="100418" y="66391"/>
                  </a:cubicBezTo>
                  <a:cubicBezTo>
                    <a:pt x="100787" y="65498"/>
                    <a:pt x="101097" y="64581"/>
                    <a:pt x="101394" y="63629"/>
                  </a:cubicBezTo>
                  <a:cubicBezTo>
                    <a:pt x="101427" y="63718"/>
                    <a:pt x="101514" y="63790"/>
                    <a:pt x="101608" y="63790"/>
                  </a:cubicBezTo>
                  <a:cubicBezTo>
                    <a:pt x="101652" y="63790"/>
                    <a:pt x="101698" y="63774"/>
                    <a:pt x="101740" y="63736"/>
                  </a:cubicBezTo>
                  <a:lnTo>
                    <a:pt x="102097" y="63379"/>
                  </a:lnTo>
                  <a:close/>
                  <a:moveTo>
                    <a:pt x="101478" y="66189"/>
                  </a:moveTo>
                  <a:lnTo>
                    <a:pt x="101478" y="66189"/>
                  </a:lnTo>
                  <a:cubicBezTo>
                    <a:pt x="101418" y="66439"/>
                    <a:pt x="101359" y="66677"/>
                    <a:pt x="101311" y="66927"/>
                  </a:cubicBezTo>
                  <a:cubicBezTo>
                    <a:pt x="101251" y="66867"/>
                    <a:pt x="101180" y="66808"/>
                    <a:pt x="101097" y="66760"/>
                  </a:cubicBezTo>
                  <a:cubicBezTo>
                    <a:pt x="101132" y="66748"/>
                    <a:pt x="101144" y="66736"/>
                    <a:pt x="101168" y="66700"/>
                  </a:cubicBezTo>
                  <a:cubicBezTo>
                    <a:pt x="101263" y="66522"/>
                    <a:pt x="101370" y="66367"/>
                    <a:pt x="101478" y="66189"/>
                  </a:cubicBezTo>
                  <a:close/>
                  <a:moveTo>
                    <a:pt x="100037" y="66677"/>
                  </a:moveTo>
                  <a:cubicBezTo>
                    <a:pt x="100227" y="66820"/>
                    <a:pt x="100406" y="66998"/>
                    <a:pt x="100597" y="67165"/>
                  </a:cubicBezTo>
                  <a:cubicBezTo>
                    <a:pt x="100537" y="67165"/>
                    <a:pt x="100466" y="67153"/>
                    <a:pt x="100406" y="67153"/>
                  </a:cubicBezTo>
                  <a:cubicBezTo>
                    <a:pt x="100201" y="67143"/>
                    <a:pt x="99996" y="67115"/>
                    <a:pt x="99791" y="67115"/>
                  </a:cubicBezTo>
                  <a:cubicBezTo>
                    <a:pt x="99758" y="67115"/>
                    <a:pt x="99725" y="67116"/>
                    <a:pt x="99692" y="67117"/>
                  </a:cubicBezTo>
                  <a:cubicBezTo>
                    <a:pt x="99692" y="67058"/>
                    <a:pt x="99680" y="67022"/>
                    <a:pt x="99680" y="66962"/>
                  </a:cubicBezTo>
                  <a:cubicBezTo>
                    <a:pt x="99751" y="66879"/>
                    <a:pt x="99989" y="66700"/>
                    <a:pt x="100037" y="66677"/>
                  </a:cubicBezTo>
                  <a:close/>
                  <a:moveTo>
                    <a:pt x="98989" y="68713"/>
                  </a:moveTo>
                  <a:cubicBezTo>
                    <a:pt x="98989" y="68927"/>
                    <a:pt x="98989" y="69129"/>
                    <a:pt x="99001" y="69332"/>
                  </a:cubicBezTo>
                  <a:cubicBezTo>
                    <a:pt x="98870" y="69415"/>
                    <a:pt x="98751" y="69510"/>
                    <a:pt x="98620" y="69582"/>
                  </a:cubicBezTo>
                  <a:cubicBezTo>
                    <a:pt x="98763" y="69296"/>
                    <a:pt x="98882" y="69010"/>
                    <a:pt x="98989" y="68713"/>
                  </a:cubicBezTo>
                  <a:close/>
                  <a:moveTo>
                    <a:pt x="98918" y="67641"/>
                  </a:moveTo>
                  <a:lnTo>
                    <a:pt x="98918" y="67641"/>
                  </a:lnTo>
                  <a:cubicBezTo>
                    <a:pt x="98561" y="68403"/>
                    <a:pt x="98358" y="69225"/>
                    <a:pt x="97977" y="69987"/>
                  </a:cubicBezTo>
                  <a:cubicBezTo>
                    <a:pt x="97370" y="70403"/>
                    <a:pt x="96763" y="70796"/>
                    <a:pt x="96144" y="71201"/>
                  </a:cubicBezTo>
                  <a:cubicBezTo>
                    <a:pt x="96287" y="70975"/>
                    <a:pt x="96417" y="70737"/>
                    <a:pt x="96537" y="70522"/>
                  </a:cubicBezTo>
                  <a:cubicBezTo>
                    <a:pt x="96668" y="70463"/>
                    <a:pt x="96798" y="70403"/>
                    <a:pt x="96929" y="70320"/>
                  </a:cubicBezTo>
                  <a:cubicBezTo>
                    <a:pt x="97168" y="70201"/>
                    <a:pt x="97453" y="70070"/>
                    <a:pt x="97465" y="69784"/>
                  </a:cubicBezTo>
                  <a:cubicBezTo>
                    <a:pt x="97489" y="69677"/>
                    <a:pt x="97394" y="69594"/>
                    <a:pt x="97310" y="69546"/>
                  </a:cubicBezTo>
                  <a:cubicBezTo>
                    <a:pt x="97275" y="69534"/>
                    <a:pt x="97238" y="69529"/>
                    <a:pt x="97200" y="69529"/>
                  </a:cubicBezTo>
                  <a:cubicBezTo>
                    <a:pt x="97125" y="69529"/>
                    <a:pt x="97049" y="69550"/>
                    <a:pt x="96977" y="69582"/>
                  </a:cubicBezTo>
                  <a:cubicBezTo>
                    <a:pt x="97084" y="69332"/>
                    <a:pt x="97156" y="69070"/>
                    <a:pt x="97227" y="68808"/>
                  </a:cubicBezTo>
                  <a:cubicBezTo>
                    <a:pt x="97811" y="68451"/>
                    <a:pt x="98394" y="68058"/>
                    <a:pt x="98918" y="67641"/>
                  </a:cubicBezTo>
                  <a:close/>
                  <a:moveTo>
                    <a:pt x="96501" y="69260"/>
                  </a:moveTo>
                  <a:lnTo>
                    <a:pt x="96501" y="69260"/>
                  </a:lnTo>
                  <a:cubicBezTo>
                    <a:pt x="96358" y="69582"/>
                    <a:pt x="96215" y="69903"/>
                    <a:pt x="96084" y="70213"/>
                  </a:cubicBezTo>
                  <a:cubicBezTo>
                    <a:pt x="96025" y="70260"/>
                    <a:pt x="95965" y="70320"/>
                    <a:pt x="95894" y="70368"/>
                  </a:cubicBezTo>
                  <a:cubicBezTo>
                    <a:pt x="95810" y="70463"/>
                    <a:pt x="95834" y="70594"/>
                    <a:pt x="95929" y="70653"/>
                  </a:cubicBezTo>
                  <a:cubicBezTo>
                    <a:pt x="95822" y="70903"/>
                    <a:pt x="95703" y="71153"/>
                    <a:pt x="95584" y="71392"/>
                  </a:cubicBezTo>
                  <a:cubicBezTo>
                    <a:pt x="95536" y="71475"/>
                    <a:pt x="95548" y="71534"/>
                    <a:pt x="95584" y="71582"/>
                  </a:cubicBezTo>
                  <a:lnTo>
                    <a:pt x="93441" y="73058"/>
                  </a:lnTo>
                  <a:cubicBezTo>
                    <a:pt x="93846" y="72261"/>
                    <a:pt x="94334" y="71427"/>
                    <a:pt x="94536" y="70558"/>
                  </a:cubicBezTo>
                  <a:cubicBezTo>
                    <a:pt x="95048" y="70237"/>
                    <a:pt x="95548" y="69903"/>
                    <a:pt x="96036" y="69558"/>
                  </a:cubicBezTo>
                  <a:cubicBezTo>
                    <a:pt x="96191" y="69463"/>
                    <a:pt x="96358" y="69356"/>
                    <a:pt x="96501" y="69260"/>
                  </a:cubicBezTo>
                  <a:close/>
                  <a:moveTo>
                    <a:pt x="91607" y="72487"/>
                  </a:moveTo>
                  <a:cubicBezTo>
                    <a:pt x="91369" y="72939"/>
                    <a:pt x="91179" y="73416"/>
                    <a:pt x="91000" y="73928"/>
                  </a:cubicBezTo>
                  <a:cubicBezTo>
                    <a:pt x="90983" y="73787"/>
                    <a:pt x="90835" y="73639"/>
                    <a:pt x="90677" y="73639"/>
                  </a:cubicBezTo>
                  <a:cubicBezTo>
                    <a:pt x="90622" y="73639"/>
                    <a:pt x="90565" y="73658"/>
                    <a:pt x="90512" y="73701"/>
                  </a:cubicBezTo>
                  <a:cubicBezTo>
                    <a:pt x="90119" y="73999"/>
                    <a:pt x="89714" y="74261"/>
                    <a:pt x="89321" y="74547"/>
                  </a:cubicBezTo>
                  <a:cubicBezTo>
                    <a:pt x="89405" y="74297"/>
                    <a:pt x="89476" y="74047"/>
                    <a:pt x="89536" y="73797"/>
                  </a:cubicBezTo>
                  <a:cubicBezTo>
                    <a:pt x="90226" y="73356"/>
                    <a:pt x="90929" y="72916"/>
                    <a:pt x="91607" y="72487"/>
                  </a:cubicBezTo>
                  <a:close/>
                  <a:moveTo>
                    <a:pt x="94108" y="70832"/>
                  </a:moveTo>
                  <a:cubicBezTo>
                    <a:pt x="93655" y="71570"/>
                    <a:pt x="93346" y="72451"/>
                    <a:pt x="93000" y="73225"/>
                  </a:cubicBezTo>
                  <a:cubicBezTo>
                    <a:pt x="92988" y="73273"/>
                    <a:pt x="92988" y="73320"/>
                    <a:pt x="93000" y="73356"/>
                  </a:cubicBezTo>
                  <a:cubicBezTo>
                    <a:pt x="92369" y="73820"/>
                    <a:pt x="91715" y="74285"/>
                    <a:pt x="91060" y="74749"/>
                  </a:cubicBezTo>
                  <a:cubicBezTo>
                    <a:pt x="91393" y="73880"/>
                    <a:pt x="91786" y="73047"/>
                    <a:pt x="92084" y="72165"/>
                  </a:cubicBezTo>
                  <a:cubicBezTo>
                    <a:pt x="92762" y="71737"/>
                    <a:pt x="93441" y="71272"/>
                    <a:pt x="94108" y="70832"/>
                  </a:cubicBezTo>
                  <a:close/>
                  <a:moveTo>
                    <a:pt x="90941" y="74059"/>
                  </a:moveTo>
                  <a:cubicBezTo>
                    <a:pt x="90833" y="74392"/>
                    <a:pt x="90714" y="74713"/>
                    <a:pt x="90631" y="75059"/>
                  </a:cubicBezTo>
                  <a:cubicBezTo>
                    <a:pt x="89810" y="75654"/>
                    <a:pt x="88976" y="76237"/>
                    <a:pt x="88155" y="76833"/>
                  </a:cubicBezTo>
                  <a:cubicBezTo>
                    <a:pt x="88405" y="76428"/>
                    <a:pt x="88643" y="76011"/>
                    <a:pt x="88857" y="75583"/>
                  </a:cubicBezTo>
                  <a:cubicBezTo>
                    <a:pt x="89536" y="75106"/>
                    <a:pt x="90214" y="74606"/>
                    <a:pt x="90881" y="74118"/>
                  </a:cubicBezTo>
                  <a:cubicBezTo>
                    <a:pt x="90905" y="74106"/>
                    <a:pt x="90929" y="74070"/>
                    <a:pt x="90941" y="74059"/>
                  </a:cubicBezTo>
                  <a:close/>
                  <a:moveTo>
                    <a:pt x="88917" y="74166"/>
                  </a:moveTo>
                  <a:lnTo>
                    <a:pt x="88917" y="74166"/>
                  </a:lnTo>
                  <a:cubicBezTo>
                    <a:pt x="88714" y="74487"/>
                    <a:pt x="88524" y="74844"/>
                    <a:pt x="88357" y="75202"/>
                  </a:cubicBezTo>
                  <a:cubicBezTo>
                    <a:pt x="87702" y="75654"/>
                    <a:pt x="87047" y="76095"/>
                    <a:pt x="86381" y="76547"/>
                  </a:cubicBezTo>
                  <a:cubicBezTo>
                    <a:pt x="86428" y="76428"/>
                    <a:pt x="86488" y="76309"/>
                    <a:pt x="86511" y="76178"/>
                  </a:cubicBezTo>
                  <a:cubicBezTo>
                    <a:pt x="86545" y="76093"/>
                    <a:pt x="86465" y="76015"/>
                    <a:pt x="86386" y="76015"/>
                  </a:cubicBezTo>
                  <a:cubicBezTo>
                    <a:pt x="86353" y="76015"/>
                    <a:pt x="86321" y="76028"/>
                    <a:pt x="86297" y="76059"/>
                  </a:cubicBezTo>
                  <a:cubicBezTo>
                    <a:pt x="86011" y="76368"/>
                    <a:pt x="85785" y="76726"/>
                    <a:pt x="85559" y="77095"/>
                  </a:cubicBezTo>
                  <a:cubicBezTo>
                    <a:pt x="84952" y="77499"/>
                    <a:pt x="84356" y="77880"/>
                    <a:pt x="83749" y="78285"/>
                  </a:cubicBezTo>
                  <a:cubicBezTo>
                    <a:pt x="83892" y="77928"/>
                    <a:pt x="84047" y="77559"/>
                    <a:pt x="84154" y="77190"/>
                  </a:cubicBezTo>
                  <a:cubicBezTo>
                    <a:pt x="85464" y="76356"/>
                    <a:pt x="86773" y="75523"/>
                    <a:pt x="88059" y="74701"/>
                  </a:cubicBezTo>
                  <a:lnTo>
                    <a:pt x="88917" y="74166"/>
                  </a:lnTo>
                  <a:close/>
                  <a:moveTo>
                    <a:pt x="87928" y="76237"/>
                  </a:moveTo>
                  <a:cubicBezTo>
                    <a:pt x="87750" y="76618"/>
                    <a:pt x="87595" y="76987"/>
                    <a:pt x="87428" y="77345"/>
                  </a:cubicBezTo>
                  <a:lnTo>
                    <a:pt x="85190" y="78952"/>
                  </a:lnTo>
                  <a:cubicBezTo>
                    <a:pt x="85345" y="78642"/>
                    <a:pt x="85488" y="78333"/>
                    <a:pt x="85654" y="78023"/>
                  </a:cubicBezTo>
                  <a:cubicBezTo>
                    <a:pt x="85726" y="77869"/>
                    <a:pt x="85821" y="77726"/>
                    <a:pt x="85904" y="77571"/>
                  </a:cubicBezTo>
                  <a:cubicBezTo>
                    <a:pt x="86595" y="77142"/>
                    <a:pt x="87262" y="76690"/>
                    <a:pt x="87928" y="76237"/>
                  </a:cubicBezTo>
                  <a:close/>
                  <a:moveTo>
                    <a:pt x="85107" y="78083"/>
                  </a:moveTo>
                  <a:lnTo>
                    <a:pt x="85107" y="78083"/>
                  </a:lnTo>
                  <a:cubicBezTo>
                    <a:pt x="84916" y="78511"/>
                    <a:pt x="84726" y="78952"/>
                    <a:pt x="84571" y="79404"/>
                  </a:cubicBezTo>
                  <a:cubicBezTo>
                    <a:pt x="83916" y="79869"/>
                    <a:pt x="83261" y="80309"/>
                    <a:pt x="82606" y="80762"/>
                  </a:cubicBezTo>
                  <a:cubicBezTo>
                    <a:pt x="82868" y="80190"/>
                    <a:pt x="83154" y="79631"/>
                    <a:pt x="83428" y="79047"/>
                  </a:cubicBezTo>
                  <a:cubicBezTo>
                    <a:pt x="83987" y="78738"/>
                    <a:pt x="84547" y="78404"/>
                    <a:pt x="85107" y="78083"/>
                  </a:cubicBezTo>
                  <a:close/>
                  <a:moveTo>
                    <a:pt x="33541" y="51687"/>
                  </a:moveTo>
                  <a:cubicBezTo>
                    <a:pt x="45185" y="55294"/>
                    <a:pt x="57472" y="57461"/>
                    <a:pt x="69343" y="60176"/>
                  </a:cubicBezTo>
                  <a:cubicBezTo>
                    <a:pt x="74760" y="61414"/>
                    <a:pt x="80177" y="62629"/>
                    <a:pt x="85595" y="63819"/>
                  </a:cubicBezTo>
                  <a:cubicBezTo>
                    <a:pt x="89929" y="64772"/>
                    <a:pt x="94298" y="65950"/>
                    <a:pt x="98692" y="66593"/>
                  </a:cubicBezTo>
                  <a:cubicBezTo>
                    <a:pt x="94715" y="69094"/>
                    <a:pt x="90822" y="71725"/>
                    <a:pt x="86857" y="74237"/>
                  </a:cubicBezTo>
                  <a:cubicBezTo>
                    <a:pt x="81654" y="77571"/>
                    <a:pt x="76224" y="80738"/>
                    <a:pt x="71200" y="84393"/>
                  </a:cubicBezTo>
                  <a:cubicBezTo>
                    <a:pt x="59794" y="80059"/>
                    <a:pt x="47554" y="77630"/>
                    <a:pt x="35719" y="74701"/>
                  </a:cubicBezTo>
                  <a:cubicBezTo>
                    <a:pt x="29885" y="73261"/>
                    <a:pt x="24051" y="71844"/>
                    <a:pt x="18193" y="70487"/>
                  </a:cubicBezTo>
                  <a:cubicBezTo>
                    <a:pt x="12764" y="69225"/>
                    <a:pt x="7192" y="67582"/>
                    <a:pt x="1644" y="66951"/>
                  </a:cubicBezTo>
                  <a:cubicBezTo>
                    <a:pt x="7133" y="64653"/>
                    <a:pt x="12467" y="61724"/>
                    <a:pt x="17824" y="59152"/>
                  </a:cubicBezTo>
                  <a:cubicBezTo>
                    <a:pt x="20598" y="57807"/>
                    <a:pt x="23373" y="56473"/>
                    <a:pt x="26159" y="55128"/>
                  </a:cubicBezTo>
                  <a:cubicBezTo>
                    <a:pt x="28599" y="53937"/>
                    <a:pt x="31136" y="52973"/>
                    <a:pt x="33541" y="51687"/>
                  </a:cubicBezTo>
                  <a:close/>
                  <a:moveTo>
                    <a:pt x="83428" y="77678"/>
                  </a:moveTo>
                  <a:lnTo>
                    <a:pt x="83428" y="77678"/>
                  </a:lnTo>
                  <a:cubicBezTo>
                    <a:pt x="83213" y="78059"/>
                    <a:pt x="83035" y="78464"/>
                    <a:pt x="82868" y="78881"/>
                  </a:cubicBezTo>
                  <a:cubicBezTo>
                    <a:pt x="82451" y="79154"/>
                    <a:pt x="82035" y="79428"/>
                    <a:pt x="81618" y="79714"/>
                  </a:cubicBezTo>
                  <a:cubicBezTo>
                    <a:pt x="81517" y="79795"/>
                    <a:pt x="81570" y="79944"/>
                    <a:pt x="81676" y="79944"/>
                  </a:cubicBezTo>
                  <a:cubicBezTo>
                    <a:pt x="81695" y="79944"/>
                    <a:pt x="81715" y="79939"/>
                    <a:pt x="81737" y="79928"/>
                  </a:cubicBezTo>
                  <a:cubicBezTo>
                    <a:pt x="82047" y="79774"/>
                    <a:pt x="82368" y="79607"/>
                    <a:pt x="82666" y="79452"/>
                  </a:cubicBezTo>
                  <a:lnTo>
                    <a:pt x="82666" y="79452"/>
                  </a:lnTo>
                  <a:cubicBezTo>
                    <a:pt x="82463" y="80000"/>
                    <a:pt x="82285" y="80547"/>
                    <a:pt x="82130" y="81083"/>
                  </a:cubicBezTo>
                  <a:cubicBezTo>
                    <a:pt x="80606" y="82071"/>
                    <a:pt x="79094" y="83024"/>
                    <a:pt x="77546" y="83917"/>
                  </a:cubicBezTo>
                  <a:cubicBezTo>
                    <a:pt x="76856" y="84298"/>
                    <a:pt x="76165" y="84703"/>
                    <a:pt x="75474" y="85119"/>
                  </a:cubicBezTo>
                  <a:cubicBezTo>
                    <a:pt x="76022" y="84060"/>
                    <a:pt x="76653" y="83036"/>
                    <a:pt x="77094" y="81929"/>
                  </a:cubicBezTo>
                  <a:cubicBezTo>
                    <a:pt x="77127" y="81861"/>
                    <a:pt x="77054" y="81794"/>
                    <a:pt x="76983" y="81794"/>
                  </a:cubicBezTo>
                  <a:cubicBezTo>
                    <a:pt x="76953" y="81794"/>
                    <a:pt x="76924" y="81805"/>
                    <a:pt x="76903" y="81833"/>
                  </a:cubicBezTo>
                  <a:cubicBezTo>
                    <a:pt x="76010" y="82822"/>
                    <a:pt x="75462" y="84179"/>
                    <a:pt x="74951" y="85429"/>
                  </a:cubicBezTo>
                  <a:cubicBezTo>
                    <a:pt x="74284" y="85846"/>
                    <a:pt x="73629" y="86274"/>
                    <a:pt x="73034" y="86774"/>
                  </a:cubicBezTo>
                  <a:cubicBezTo>
                    <a:pt x="73688" y="85679"/>
                    <a:pt x="74343" y="84572"/>
                    <a:pt x="74927" y="83453"/>
                  </a:cubicBezTo>
                  <a:cubicBezTo>
                    <a:pt x="74963" y="83381"/>
                    <a:pt x="74903" y="83309"/>
                    <a:pt x="74836" y="83309"/>
                  </a:cubicBezTo>
                  <a:cubicBezTo>
                    <a:pt x="74815" y="83309"/>
                    <a:pt x="74792" y="83316"/>
                    <a:pt x="74772" y="83333"/>
                  </a:cubicBezTo>
                  <a:cubicBezTo>
                    <a:pt x="73700" y="84429"/>
                    <a:pt x="72831" y="85941"/>
                    <a:pt x="72319" y="87394"/>
                  </a:cubicBezTo>
                  <a:cubicBezTo>
                    <a:pt x="72176" y="87524"/>
                    <a:pt x="72022" y="87667"/>
                    <a:pt x="71891" y="87810"/>
                  </a:cubicBezTo>
                  <a:cubicBezTo>
                    <a:pt x="71950" y="87429"/>
                    <a:pt x="71879" y="86977"/>
                    <a:pt x="71855" y="86620"/>
                  </a:cubicBezTo>
                  <a:cubicBezTo>
                    <a:pt x="71831" y="86012"/>
                    <a:pt x="71581" y="84655"/>
                    <a:pt x="71557" y="84607"/>
                  </a:cubicBezTo>
                  <a:cubicBezTo>
                    <a:pt x="74046" y="83345"/>
                    <a:pt x="76475" y="81964"/>
                    <a:pt x="78868" y="80500"/>
                  </a:cubicBezTo>
                  <a:lnTo>
                    <a:pt x="78868" y="80500"/>
                  </a:lnTo>
                  <a:cubicBezTo>
                    <a:pt x="78034" y="81428"/>
                    <a:pt x="77510" y="82762"/>
                    <a:pt x="77070" y="83869"/>
                  </a:cubicBezTo>
                  <a:cubicBezTo>
                    <a:pt x="77029" y="83958"/>
                    <a:pt x="77121" y="84031"/>
                    <a:pt x="77206" y="84031"/>
                  </a:cubicBezTo>
                  <a:cubicBezTo>
                    <a:pt x="77246" y="84031"/>
                    <a:pt x="77285" y="84015"/>
                    <a:pt x="77308" y="83976"/>
                  </a:cubicBezTo>
                  <a:cubicBezTo>
                    <a:pt x="77618" y="83333"/>
                    <a:pt x="77951" y="82726"/>
                    <a:pt x="78320" y="82131"/>
                  </a:cubicBezTo>
                  <a:cubicBezTo>
                    <a:pt x="78689" y="81536"/>
                    <a:pt x="79153" y="80964"/>
                    <a:pt x="79415" y="80321"/>
                  </a:cubicBezTo>
                  <a:cubicBezTo>
                    <a:pt x="79451" y="80262"/>
                    <a:pt x="79439" y="80226"/>
                    <a:pt x="79403" y="80178"/>
                  </a:cubicBezTo>
                  <a:cubicBezTo>
                    <a:pt x="80749" y="79357"/>
                    <a:pt x="82082" y="78511"/>
                    <a:pt x="83428" y="77678"/>
                  </a:cubicBezTo>
                  <a:close/>
                  <a:moveTo>
                    <a:pt x="834" y="67260"/>
                  </a:moveTo>
                  <a:cubicBezTo>
                    <a:pt x="6347" y="69106"/>
                    <a:pt x="12288" y="69999"/>
                    <a:pt x="17943" y="71308"/>
                  </a:cubicBezTo>
                  <a:cubicBezTo>
                    <a:pt x="23932" y="72701"/>
                    <a:pt x="29921" y="74154"/>
                    <a:pt x="35898" y="75618"/>
                  </a:cubicBezTo>
                  <a:cubicBezTo>
                    <a:pt x="47661" y="78523"/>
                    <a:pt x="59508" y="81250"/>
                    <a:pt x="71010" y="85048"/>
                  </a:cubicBezTo>
                  <a:cubicBezTo>
                    <a:pt x="70950" y="85596"/>
                    <a:pt x="71057" y="86155"/>
                    <a:pt x="71069" y="86715"/>
                  </a:cubicBezTo>
                  <a:cubicBezTo>
                    <a:pt x="71069" y="87072"/>
                    <a:pt x="70998" y="87465"/>
                    <a:pt x="71045" y="87822"/>
                  </a:cubicBezTo>
                  <a:cubicBezTo>
                    <a:pt x="59687" y="83405"/>
                    <a:pt x="47495" y="80881"/>
                    <a:pt x="35708" y="77857"/>
                  </a:cubicBezTo>
                  <a:cubicBezTo>
                    <a:pt x="29885" y="76368"/>
                    <a:pt x="24051" y="74892"/>
                    <a:pt x="18217" y="73475"/>
                  </a:cubicBezTo>
                  <a:cubicBezTo>
                    <a:pt x="12609" y="72130"/>
                    <a:pt x="6847" y="70368"/>
                    <a:pt x="1096" y="69725"/>
                  </a:cubicBezTo>
                  <a:cubicBezTo>
                    <a:pt x="1108" y="69689"/>
                    <a:pt x="1048" y="68653"/>
                    <a:pt x="989" y="68213"/>
                  </a:cubicBezTo>
                  <a:cubicBezTo>
                    <a:pt x="941" y="67891"/>
                    <a:pt x="917" y="67570"/>
                    <a:pt x="810" y="67272"/>
                  </a:cubicBezTo>
                  <a:cubicBezTo>
                    <a:pt x="822" y="67272"/>
                    <a:pt x="834" y="67260"/>
                    <a:pt x="834" y="67260"/>
                  </a:cubicBezTo>
                  <a:close/>
                  <a:moveTo>
                    <a:pt x="47046" y="1"/>
                  </a:moveTo>
                  <a:cubicBezTo>
                    <a:pt x="46960" y="1"/>
                    <a:pt x="46895" y="69"/>
                    <a:pt x="46840" y="169"/>
                  </a:cubicBezTo>
                  <a:cubicBezTo>
                    <a:pt x="43030" y="7777"/>
                    <a:pt x="41673" y="17063"/>
                    <a:pt x="39577" y="25255"/>
                  </a:cubicBezTo>
                  <a:cubicBezTo>
                    <a:pt x="38446" y="29684"/>
                    <a:pt x="32695" y="48651"/>
                    <a:pt x="32588" y="50782"/>
                  </a:cubicBezTo>
                  <a:cubicBezTo>
                    <a:pt x="32505" y="50841"/>
                    <a:pt x="20765" y="56783"/>
                    <a:pt x="17836" y="58164"/>
                  </a:cubicBezTo>
                  <a:cubicBezTo>
                    <a:pt x="12014" y="60938"/>
                    <a:pt x="5906" y="63402"/>
                    <a:pt x="298" y="66546"/>
                  </a:cubicBezTo>
                  <a:cubicBezTo>
                    <a:pt x="1" y="66700"/>
                    <a:pt x="167" y="67915"/>
                    <a:pt x="167" y="68272"/>
                  </a:cubicBezTo>
                  <a:cubicBezTo>
                    <a:pt x="167" y="68736"/>
                    <a:pt x="167" y="69177"/>
                    <a:pt x="251" y="69641"/>
                  </a:cubicBezTo>
                  <a:cubicBezTo>
                    <a:pt x="275" y="69748"/>
                    <a:pt x="429" y="69963"/>
                    <a:pt x="513" y="69999"/>
                  </a:cubicBezTo>
                  <a:cubicBezTo>
                    <a:pt x="6109" y="71975"/>
                    <a:pt x="12181" y="72927"/>
                    <a:pt x="17931" y="74309"/>
                  </a:cubicBezTo>
                  <a:cubicBezTo>
                    <a:pt x="23920" y="75761"/>
                    <a:pt x="29909" y="77261"/>
                    <a:pt x="35874" y="78797"/>
                  </a:cubicBezTo>
                  <a:cubicBezTo>
                    <a:pt x="47626" y="81809"/>
                    <a:pt x="59496" y="84631"/>
                    <a:pt x="70998" y="88537"/>
                  </a:cubicBezTo>
                  <a:cubicBezTo>
                    <a:pt x="71066" y="88561"/>
                    <a:pt x="71142" y="88583"/>
                    <a:pt x="71234" y="88583"/>
                  </a:cubicBezTo>
                  <a:cubicBezTo>
                    <a:pt x="71368" y="88583"/>
                    <a:pt x="71534" y="88537"/>
                    <a:pt x="71760" y="88382"/>
                  </a:cubicBezTo>
                  <a:cubicBezTo>
                    <a:pt x="76129" y="85238"/>
                    <a:pt x="80880" y="82702"/>
                    <a:pt x="85309" y="79643"/>
                  </a:cubicBezTo>
                  <a:cubicBezTo>
                    <a:pt x="89929" y="76452"/>
                    <a:pt x="99585" y="69963"/>
                    <a:pt x="99632" y="69927"/>
                  </a:cubicBezTo>
                  <a:cubicBezTo>
                    <a:pt x="99858" y="69760"/>
                    <a:pt x="99739" y="68224"/>
                    <a:pt x="99716" y="67689"/>
                  </a:cubicBezTo>
                  <a:lnTo>
                    <a:pt x="99716" y="67689"/>
                  </a:lnTo>
                  <a:cubicBezTo>
                    <a:pt x="99782" y="67692"/>
                    <a:pt x="99848" y="67694"/>
                    <a:pt x="99914" y="67694"/>
                  </a:cubicBezTo>
                  <a:cubicBezTo>
                    <a:pt x="100072" y="67694"/>
                    <a:pt x="100227" y="67685"/>
                    <a:pt x="100370" y="67677"/>
                  </a:cubicBezTo>
                  <a:cubicBezTo>
                    <a:pt x="100525" y="67677"/>
                    <a:pt x="100692" y="67653"/>
                    <a:pt x="100847" y="67629"/>
                  </a:cubicBezTo>
                  <a:cubicBezTo>
                    <a:pt x="101406" y="67570"/>
                    <a:pt x="101490" y="67367"/>
                    <a:pt x="101490" y="67367"/>
                  </a:cubicBezTo>
                  <a:cubicBezTo>
                    <a:pt x="102430" y="65784"/>
                    <a:pt x="104157" y="58259"/>
                    <a:pt x="105335" y="53818"/>
                  </a:cubicBezTo>
                  <a:cubicBezTo>
                    <a:pt x="106550" y="49234"/>
                    <a:pt x="107633" y="44626"/>
                    <a:pt x="108693" y="39995"/>
                  </a:cubicBezTo>
                  <a:cubicBezTo>
                    <a:pt x="109752" y="35363"/>
                    <a:pt x="110765" y="30732"/>
                    <a:pt x="111729" y="26088"/>
                  </a:cubicBezTo>
                  <a:cubicBezTo>
                    <a:pt x="112574" y="22028"/>
                    <a:pt x="113920" y="17730"/>
                    <a:pt x="114229" y="13575"/>
                  </a:cubicBezTo>
                  <a:cubicBezTo>
                    <a:pt x="114301" y="13515"/>
                    <a:pt x="114348" y="13432"/>
                    <a:pt x="114348" y="13325"/>
                  </a:cubicBezTo>
                  <a:cubicBezTo>
                    <a:pt x="114348" y="13265"/>
                    <a:pt x="114313" y="13218"/>
                    <a:pt x="114265" y="13194"/>
                  </a:cubicBezTo>
                  <a:cubicBezTo>
                    <a:pt x="114265" y="13146"/>
                    <a:pt x="114277" y="13111"/>
                    <a:pt x="114277" y="13075"/>
                  </a:cubicBezTo>
                  <a:cubicBezTo>
                    <a:pt x="114289" y="12908"/>
                    <a:pt x="113872" y="12396"/>
                    <a:pt x="113789" y="12241"/>
                  </a:cubicBezTo>
                  <a:cubicBezTo>
                    <a:pt x="113670" y="12015"/>
                    <a:pt x="113110" y="10813"/>
                    <a:pt x="112824" y="10765"/>
                  </a:cubicBezTo>
                  <a:cubicBezTo>
                    <a:pt x="101061" y="8931"/>
                    <a:pt x="89178" y="7122"/>
                    <a:pt x="77439" y="5098"/>
                  </a:cubicBezTo>
                  <a:cubicBezTo>
                    <a:pt x="67438" y="3371"/>
                    <a:pt x="57186" y="990"/>
                    <a:pt x="47066" y="2"/>
                  </a:cubicBezTo>
                  <a:cubicBezTo>
                    <a:pt x="47059" y="1"/>
                    <a:pt x="47052" y="1"/>
                    <a:pt x="470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53"/>
            <p:cNvSpPr/>
            <p:nvPr/>
          </p:nvSpPr>
          <p:spPr>
            <a:xfrm>
              <a:off x="4027100" y="3488400"/>
              <a:ext cx="43500" cy="66025"/>
            </a:xfrm>
            <a:custGeom>
              <a:avLst/>
              <a:gdLst/>
              <a:ahLst/>
              <a:cxnLst/>
              <a:rect l="l" t="t" r="r" b="b"/>
              <a:pathLst>
                <a:path w="1740" h="2641" extrusionOk="0">
                  <a:moveTo>
                    <a:pt x="1608" y="1"/>
                  </a:moveTo>
                  <a:cubicBezTo>
                    <a:pt x="1584" y="1"/>
                    <a:pt x="1560" y="11"/>
                    <a:pt x="1543" y="34"/>
                  </a:cubicBezTo>
                  <a:cubicBezTo>
                    <a:pt x="901" y="701"/>
                    <a:pt x="496" y="1701"/>
                    <a:pt x="43" y="2499"/>
                  </a:cubicBezTo>
                  <a:cubicBezTo>
                    <a:pt x="1" y="2576"/>
                    <a:pt x="68" y="2640"/>
                    <a:pt x="131" y="2640"/>
                  </a:cubicBezTo>
                  <a:cubicBezTo>
                    <a:pt x="156" y="2640"/>
                    <a:pt x="181" y="2630"/>
                    <a:pt x="198" y="2606"/>
                  </a:cubicBezTo>
                  <a:cubicBezTo>
                    <a:pt x="710" y="1832"/>
                    <a:pt x="1413" y="1023"/>
                    <a:pt x="1722" y="154"/>
                  </a:cubicBezTo>
                  <a:cubicBezTo>
                    <a:pt x="1739" y="68"/>
                    <a:pt x="1670" y="1"/>
                    <a:pt x="16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53"/>
            <p:cNvSpPr/>
            <p:nvPr/>
          </p:nvSpPr>
          <p:spPr>
            <a:xfrm>
              <a:off x="2978925" y="1631275"/>
              <a:ext cx="1793700" cy="1340375"/>
            </a:xfrm>
            <a:custGeom>
              <a:avLst/>
              <a:gdLst/>
              <a:ahLst/>
              <a:cxnLst/>
              <a:rect l="l" t="t" r="r" b="b"/>
              <a:pathLst>
                <a:path w="71748" h="53615" extrusionOk="0">
                  <a:moveTo>
                    <a:pt x="11645" y="691"/>
                  </a:moveTo>
                  <a:cubicBezTo>
                    <a:pt x="16884" y="1537"/>
                    <a:pt x="21623" y="2263"/>
                    <a:pt x="26433" y="3096"/>
                  </a:cubicBezTo>
                  <a:cubicBezTo>
                    <a:pt x="31243" y="3930"/>
                    <a:pt x="36053" y="4763"/>
                    <a:pt x="40875" y="5597"/>
                  </a:cubicBezTo>
                  <a:cubicBezTo>
                    <a:pt x="45804" y="6442"/>
                    <a:pt x="50733" y="7299"/>
                    <a:pt x="55651" y="8157"/>
                  </a:cubicBezTo>
                  <a:cubicBezTo>
                    <a:pt x="60675" y="9026"/>
                    <a:pt x="65545" y="10419"/>
                    <a:pt x="70629" y="10693"/>
                  </a:cubicBezTo>
                  <a:cubicBezTo>
                    <a:pt x="68533" y="17979"/>
                    <a:pt x="66866" y="25254"/>
                    <a:pt x="64878" y="32457"/>
                  </a:cubicBezTo>
                  <a:cubicBezTo>
                    <a:pt x="63068" y="39137"/>
                    <a:pt x="61139" y="45899"/>
                    <a:pt x="59615" y="52674"/>
                  </a:cubicBezTo>
                  <a:cubicBezTo>
                    <a:pt x="54650" y="51626"/>
                    <a:pt x="49721" y="50578"/>
                    <a:pt x="44828" y="49519"/>
                  </a:cubicBezTo>
                  <a:cubicBezTo>
                    <a:pt x="39791" y="48435"/>
                    <a:pt x="34743" y="47328"/>
                    <a:pt x="29719" y="46233"/>
                  </a:cubicBezTo>
                  <a:cubicBezTo>
                    <a:pt x="24837" y="45173"/>
                    <a:pt x="19932" y="44101"/>
                    <a:pt x="15062" y="43042"/>
                  </a:cubicBezTo>
                  <a:cubicBezTo>
                    <a:pt x="10443" y="42042"/>
                    <a:pt x="5740" y="40696"/>
                    <a:pt x="965" y="39803"/>
                  </a:cubicBezTo>
                  <a:cubicBezTo>
                    <a:pt x="3120" y="33326"/>
                    <a:pt x="4323" y="26849"/>
                    <a:pt x="6109" y="20253"/>
                  </a:cubicBezTo>
                  <a:cubicBezTo>
                    <a:pt x="7918" y="13633"/>
                    <a:pt x="10276" y="7395"/>
                    <a:pt x="11645" y="691"/>
                  </a:cubicBezTo>
                  <a:close/>
                  <a:moveTo>
                    <a:pt x="11466" y="1"/>
                  </a:moveTo>
                  <a:cubicBezTo>
                    <a:pt x="11371" y="1"/>
                    <a:pt x="10800" y="1787"/>
                    <a:pt x="10478" y="2608"/>
                  </a:cubicBezTo>
                  <a:cubicBezTo>
                    <a:pt x="8252" y="8335"/>
                    <a:pt x="6787" y="14538"/>
                    <a:pt x="5120" y="20396"/>
                  </a:cubicBezTo>
                  <a:cubicBezTo>
                    <a:pt x="3275" y="26885"/>
                    <a:pt x="1037" y="33576"/>
                    <a:pt x="60" y="40280"/>
                  </a:cubicBezTo>
                  <a:cubicBezTo>
                    <a:pt x="1" y="40696"/>
                    <a:pt x="1382" y="40780"/>
                    <a:pt x="2049" y="40923"/>
                  </a:cubicBezTo>
                  <a:cubicBezTo>
                    <a:pt x="6430" y="41815"/>
                    <a:pt x="10955" y="42970"/>
                    <a:pt x="15253" y="43923"/>
                  </a:cubicBezTo>
                  <a:lnTo>
                    <a:pt x="30338" y="47269"/>
                  </a:lnTo>
                  <a:cubicBezTo>
                    <a:pt x="35219" y="48352"/>
                    <a:pt x="40101" y="49435"/>
                    <a:pt x="44983" y="50519"/>
                  </a:cubicBezTo>
                  <a:cubicBezTo>
                    <a:pt x="49781" y="51579"/>
                    <a:pt x="54770" y="53150"/>
                    <a:pt x="59651" y="53615"/>
                  </a:cubicBezTo>
                  <a:cubicBezTo>
                    <a:pt x="59655" y="53615"/>
                    <a:pt x="59659" y="53615"/>
                    <a:pt x="59663" y="53615"/>
                  </a:cubicBezTo>
                  <a:cubicBezTo>
                    <a:pt x="59864" y="53615"/>
                    <a:pt x="60426" y="53324"/>
                    <a:pt x="60496" y="53103"/>
                  </a:cubicBezTo>
                  <a:cubicBezTo>
                    <a:pt x="61651" y="49709"/>
                    <a:pt x="62330" y="46090"/>
                    <a:pt x="63235" y="42625"/>
                  </a:cubicBezTo>
                  <a:cubicBezTo>
                    <a:pt x="64152" y="39053"/>
                    <a:pt x="65080" y="35469"/>
                    <a:pt x="66033" y="31874"/>
                  </a:cubicBezTo>
                  <a:cubicBezTo>
                    <a:pt x="67664" y="25623"/>
                    <a:pt x="69867" y="19337"/>
                    <a:pt x="71093" y="12955"/>
                  </a:cubicBezTo>
                  <a:cubicBezTo>
                    <a:pt x="71224" y="12229"/>
                    <a:pt x="71748" y="10050"/>
                    <a:pt x="71379" y="9943"/>
                  </a:cubicBezTo>
                  <a:cubicBezTo>
                    <a:pt x="66819" y="8573"/>
                    <a:pt x="61758" y="8192"/>
                    <a:pt x="57056" y="7395"/>
                  </a:cubicBezTo>
                  <a:cubicBezTo>
                    <a:pt x="51983" y="6549"/>
                    <a:pt x="46911" y="5692"/>
                    <a:pt x="41827" y="4823"/>
                  </a:cubicBezTo>
                  <a:cubicBezTo>
                    <a:pt x="36910" y="3989"/>
                    <a:pt x="31981" y="3156"/>
                    <a:pt x="27040" y="2323"/>
                  </a:cubicBezTo>
                  <a:cubicBezTo>
                    <a:pt x="22444" y="1549"/>
                    <a:pt x="17622" y="334"/>
                    <a:pt x="12919" y="60"/>
                  </a:cubicBezTo>
                  <a:cubicBezTo>
                    <a:pt x="12526" y="48"/>
                    <a:pt x="11514" y="1"/>
                    <a:pt x="11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53"/>
            <p:cNvSpPr/>
            <p:nvPr/>
          </p:nvSpPr>
          <p:spPr>
            <a:xfrm>
              <a:off x="2202950" y="3248425"/>
              <a:ext cx="128900" cy="38225"/>
            </a:xfrm>
            <a:custGeom>
              <a:avLst/>
              <a:gdLst/>
              <a:ahLst/>
              <a:cxnLst/>
              <a:rect l="l" t="t" r="r" b="b"/>
              <a:pathLst>
                <a:path w="5156" h="1529" extrusionOk="0">
                  <a:moveTo>
                    <a:pt x="598" y="1"/>
                  </a:moveTo>
                  <a:cubicBezTo>
                    <a:pt x="451" y="1"/>
                    <a:pt x="303" y="8"/>
                    <a:pt x="155" y="25"/>
                  </a:cubicBezTo>
                  <a:cubicBezTo>
                    <a:pt x="24" y="49"/>
                    <a:pt x="0" y="239"/>
                    <a:pt x="107" y="311"/>
                  </a:cubicBezTo>
                  <a:cubicBezTo>
                    <a:pt x="869" y="740"/>
                    <a:pt x="1727" y="882"/>
                    <a:pt x="2584" y="1085"/>
                  </a:cubicBezTo>
                  <a:cubicBezTo>
                    <a:pt x="3174" y="1240"/>
                    <a:pt x="3828" y="1529"/>
                    <a:pt x="4455" y="1529"/>
                  </a:cubicBezTo>
                  <a:cubicBezTo>
                    <a:pt x="4599" y="1529"/>
                    <a:pt x="4742" y="1513"/>
                    <a:pt x="4882" y="1478"/>
                  </a:cubicBezTo>
                  <a:cubicBezTo>
                    <a:pt x="5048" y="1430"/>
                    <a:pt x="5156" y="1204"/>
                    <a:pt x="5001" y="1073"/>
                  </a:cubicBezTo>
                  <a:cubicBezTo>
                    <a:pt x="4405" y="489"/>
                    <a:pt x="3417" y="442"/>
                    <a:pt x="2620" y="299"/>
                  </a:cubicBezTo>
                  <a:cubicBezTo>
                    <a:pt x="1954" y="162"/>
                    <a:pt x="1280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53"/>
            <p:cNvSpPr/>
            <p:nvPr/>
          </p:nvSpPr>
          <p:spPr>
            <a:xfrm>
              <a:off x="2378250" y="3290600"/>
              <a:ext cx="127425" cy="37250"/>
            </a:xfrm>
            <a:custGeom>
              <a:avLst/>
              <a:gdLst/>
              <a:ahLst/>
              <a:cxnLst/>
              <a:rect l="l" t="t" r="r" b="b"/>
              <a:pathLst>
                <a:path w="5097" h="1490" extrusionOk="0">
                  <a:moveTo>
                    <a:pt x="1047" y="0"/>
                  </a:moveTo>
                  <a:cubicBezTo>
                    <a:pt x="745" y="0"/>
                    <a:pt x="446" y="32"/>
                    <a:pt x="156" y="112"/>
                  </a:cubicBezTo>
                  <a:cubicBezTo>
                    <a:pt x="1" y="160"/>
                    <a:pt x="1" y="350"/>
                    <a:pt x="132" y="410"/>
                  </a:cubicBezTo>
                  <a:cubicBezTo>
                    <a:pt x="953" y="755"/>
                    <a:pt x="1882" y="779"/>
                    <a:pt x="2739" y="1005"/>
                  </a:cubicBezTo>
                  <a:cubicBezTo>
                    <a:pt x="3305" y="1151"/>
                    <a:pt x="3894" y="1489"/>
                    <a:pt x="4475" y="1489"/>
                  </a:cubicBezTo>
                  <a:cubicBezTo>
                    <a:pt x="4603" y="1489"/>
                    <a:pt x="4731" y="1473"/>
                    <a:pt x="4859" y="1434"/>
                  </a:cubicBezTo>
                  <a:cubicBezTo>
                    <a:pt x="4990" y="1398"/>
                    <a:pt x="5097" y="1231"/>
                    <a:pt x="5002" y="1100"/>
                  </a:cubicBezTo>
                  <a:cubicBezTo>
                    <a:pt x="4537" y="422"/>
                    <a:pt x="3573" y="386"/>
                    <a:pt x="2811" y="231"/>
                  </a:cubicBezTo>
                  <a:cubicBezTo>
                    <a:pt x="2243" y="121"/>
                    <a:pt x="1640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53"/>
            <p:cNvSpPr/>
            <p:nvPr/>
          </p:nvSpPr>
          <p:spPr>
            <a:xfrm>
              <a:off x="2857775" y="3210950"/>
              <a:ext cx="511700" cy="207175"/>
            </a:xfrm>
            <a:custGeom>
              <a:avLst/>
              <a:gdLst/>
              <a:ahLst/>
              <a:cxnLst/>
              <a:rect l="l" t="t" r="r" b="b"/>
              <a:pathLst>
                <a:path w="20468" h="8287" extrusionOk="0">
                  <a:moveTo>
                    <a:pt x="7978" y="250"/>
                  </a:moveTo>
                  <a:cubicBezTo>
                    <a:pt x="10109" y="810"/>
                    <a:pt x="11705" y="1203"/>
                    <a:pt x="13515" y="1691"/>
                  </a:cubicBezTo>
                  <a:cubicBezTo>
                    <a:pt x="15479" y="2227"/>
                    <a:pt x="17444" y="2798"/>
                    <a:pt x="19432" y="3310"/>
                  </a:cubicBezTo>
                  <a:cubicBezTo>
                    <a:pt x="18372" y="4108"/>
                    <a:pt x="17253" y="4906"/>
                    <a:pt x="16134" y="5632"/>
                  </a:cubicBezTo>
                  <a:cubicBezTo>
                    <a:pt x="16110" y="5620"/>
                    <a:pt x="16098" y="5608"/>
                    <a:pt x="16051" y="5596"/>
                  </a:cubicBezTo>
                  <a:cubicBezTo>
                    <a:pt x="12181" y="4584"/>
                    <a:pt x="8240" y="3417"/>
                    <a:pt x="4311" y="2679"/>
                  </a:cubicBezTo>
                  <a:cubicBezTo>
                    <a:pt x="5537" y="1881"/>
                    <a:pt x="6787" y="1096"/>
                    <a:pt x="7978" y="250"/>
                  </a:cubicBezTo>
                  <a:close/>
                  <a:moveTo>
                    <a:pt x="3728" y="3060"/>
                  </a:moveTo>
                  <a:cubicBezTo>
                    <a:pt x="5299" y="3632"/>
                    <a:pt x="7061" y="4024"/>
                    <a:pt x="8716" y="4477"/>
                  </a:cubicBezTo>
                  <a:cubicBezTo>
                    <a:pt x="8383" y="4620"/>
                    <a:pt x="8073" y="4894"/>
                    <a:pt x="7800" y="5096"/>
                  </a:cubicBezTo>
                  <a:cubicBezTo>
                    <a:pt x="7371" y="5429"/>
                    <a:pt x="6811" y="5787"/>
                    <a:pt x="6490" y="6251"/>
                  </a:cubicBezTo>
                  <a:cubicBezTo>
                    <a:pt x="6347" y="6203"/>
                    <a:pt x="6192" y="6168"/>
                    <a:pt x="6049" y="6132"/>
                  </a:cubicBezTo>
                  <a:cubicBezTo>
                    <a:pt x="4906" y="5846"/>
                    <a:pt x="3775" y="5548"/>
                    <a:pt x="2620" y="5263"/>
                  </a:cubicBezTo>
                  <a:cubicBezTo>
                    <a:pt x="1763" y="5036"/>
                    <a:pt x="751" y="5025"/>
                    <a:pt x="1823" y="4346"/>
                  </a:cubicBezTo>
                  <a:cubicBezTo>
                    <a:pt x="2180" y="4120"/>
                    <a:pt x="2716" y="3727"/>
                    <a:pt x="3061" y="3489"/>
                  </a:cubicBezTo>
                  <a:cubicBezTo>
                    <a:pt x="3311" y="3310"/>
                    <a:pt x="3454" y="3239"/>
                    <a:pt x="3728" y="3060"/>
                  </a:cubicBezTo>
                  <a:close/>
                  <a:moveTo>
                    <a:pt x="9050" y="4560"/>
                  </a:moveTo>
                  <a:cubicBezTo>
                    <a:pt x="11169" y="5132"/>
                    <a:pt x="13312" y="5620"/>
                    <a:pt x="15408" y="6084"/>
                  </a:cubicBezTo>
                  <a:cubicBezTo>
                    <a:pt x="15027" y="6334"/>
                    <a:pt x="14622" y="6572"/>
                    <a:pt x="14229" y="6799"/>
                  </a:cubicBezTo>
                  <a:cubicBezTo>
                    <a:pt x="13459" y="7233"/>
                    <a:pt x="12634" y="7397"/>
                    <a:pt x="11784" y="7397"/>
                  </a:cubicBezTo>
                  <a:cubicBezTo>
                    <a:pt x="10191" y="7397"/>
                    <a:pt x="8511" y="6820"/>
                    <a:pt x="6942" y="6370"/>
                  </a:cubicBezTo>
                  <a:cubicBezTo>
                    <a:pt x="7299" y="6108"/>
                    <a:pt x="7609" y="5775"/>
                    <a:pt x="7942" y="5501"/>
                  </a:cubicBezTo>
                  <a:cubicBezTo>
                    <a:pt x="8276" y="5215"/>
                    <a:pt x="8800" y="4953"/>
                    <a:pt x="9050" y="4560"/>
                  </a:cubicBezTo>
                  <a:close/>
                  <a:moveTo>
                    <a:pt x="7895" y="0"/>
                  </a:moveTo>
                  <a:cubicBezTo>
                    <a:pt x="7800" y="0"/>
                    <a:pt x="7359" y="262"/>
                    <a:pt x="6990" y="476"/>
                  </a:cubicBezTo>
                  <a:cubicBezTo>
                    <a:pt x="4573" y="1798"/>
                    <a:pt x="2406" y="3179"/>
                    <a:pt x="180" y="4786"/>
                  </a:cubicBezTo>
                  <a:cubicBezTo>
                    <a:pt x="1" y="4917"/>
                    <a:pt x="96" y="5239"/>
                    <a:pt x="287" y="5275"/>
                  </a:cubicBezTo>
                  <a:cubicBezTo>
                    <a:pt x="2561" y="5858"/>
                    <a:pt x="4859" y="6441"/>
                    <a:pt x="7133" y="7025"/>
                  </a:cubicBezTo>
                  <a:cubicBezTo>
                    <a:pt x="8740" y="7442"/>
                    <a:pt x="10681" y="8275"/>
                    <a:pt x="12324" y="8287"/>
                  </a:cubicBezTo>
                  <a:cubicBezTo>
                    <a:pt x="12331" y="8287"/>
                    <a:pt x="12338" y="8287"/>
                    <a:pt x="12345" y="8287"/>
                  </a:cubicBezTo>
                  <a:cubicBezTo>
                    <a:pt x="13691" y="8287"/>
                    <a:pt x="14639" y="7140"/>
                    <a:pt x="15693" y="6430"/>
                  </a:cubicBezTo>
                  <a:cubicBezTo>
                    <a:pt x="15824" y="6334"/>
                    <a:pt x="15943" y="6251"/>
                    <a:pt x="16074" y="6168"/>
                  </a:cubicBezTo>
                  <a:cubicBezTo>
                    <a:pt x="17420" y="5275"/>
                    <a:pt x="18789" y="4429"/>
                    <a:pt x="20063" y="3477"/>
                  </a:cubicBezTo>
                  <a:cubicBezTo>
                    <a:pt x="20063" y="3477"/>
                    <a:pt x="20063" y="3465"/>
                    <a:pt x="20087" y="3465"/>
                  </a:cubicBezTo>
                  <a:cubicBezTo>
                    <a:pt x="20384" y="3346"/>
                    <a:pt x="20468" y="2917"/>
                    <a:pt x="20111" y="2798"/>
                  </a:cubicBezTo>
                  <a:cubicBezTo>
                    <a:pt x="16241" y="1560"/>
                    <a:pt x="11991" y="203"/>
                    <a:pt x="7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53"/>
            <p:cNvSpPr/>
            <p:nvPr/>
          </p:nvSpPr>
          <p:spPr>
            <a:xfrm>
              <a:off x="2522325" y="2880850"/>
              <a:ext cx="1733575" cy="526125"/>
            </a:xfrm>
            <a:custGeom>
              <a:avLst/>
              <a:gdLst/>
              <a:ahLst/>
              <a:cxnLst/>
              <a:rect l="l" t="t" r="r" b="b"/>
              <a:pathLst>
                <a:path w="69343" h="21045" extrusionOk="0">
                  <a:moveTo>
                    <a:pt x="12633" y="417"/>
                  </a:moveTo>
                  <a:cubicBezTo>
                    <a:pt x="13455" y="595"/>
                    <a:pt x="14252" y="786"/>
                    <a:pt x="15062" y="965"/>
                  </a:cubicBezTo>
                  <a:cubicBezTo>
                    <a:pt x="14383" y="1334"/>
                    <a:pt x="13717" y="1738"/>
                    <a:pt x="13062" y="2155"/>
                  </a:cubicBezTo>
                  <a:cubicBezTo>
                    <a:pt x="12085" y="1953"/>
                    <a:pt x="11085" y="1798"/>
                    <a:pt x="10121" y="1727"/>
                  </a:cubicBezTo>
                  <a:cubicBezTo>
                    <a:pt x="10907" y="1334"/>
                    <a:pt x="12609" y="476"/>
                    <a:pt x="12633" y="417"/>
                  </a:cubicBezTo>
                  <a:close/>
                  <a:moveTo>
                    <a:pt x="15622" y="1072"/>
                  </a:moveTo>
                  <a:cubicBezTo>
                    <a:pt x="16693" y="1334"/>
                    <a:pt x="17765" y="1572"/>
                    <a:pt x="18860" y="1810"/>
                  </a:cubicBezTo>
                  <a:cubicBezTo>
                    <a:pt x="18158" y="2203"/>
                    <a:pt x="17467" y="2620"/>
                    <a:pt x="16788" y="3036"/>
                  </a:cubicBezTo>
                  <a:cubicBezTo>
                    <a:pt x="15836" y="2798"/>
                    <a:pt x="14871" y="2524"/>
                    <a:pt x="13883" y="2310"/>
                  </a:cubicBezTo>
                  <a:cubicBezTo>
                    <a:pt x="14479" y="1917"/>
                    <a:pt x="15062" y="1512"/>
                    <a:pt x="15622" y="1072"/>
                  </a:cubicBezTo>
                  <a:close/>
                  <a:moveTo>
                    <a:pt x="9716" y="1917"/>
                  </a:moveTo>
                  <a:cubicBezTo>
                    <a:pt x="10657" y="2108"/>
                    <a:pt x="11573" y="2310"/>
                    <a:pt x="12514" y="2500"/>
                  </a:cubicBezTo>
                  <a:cubicBezTo>
                    <a:pt x="11800" y="2965"/>
                    <a:pt x="11085" y="3417"/>
                    <a:pt x="10359" y="3882"/>
                  </a:cubicBezTo>
                  <a:cubicBezTo>
                    <a:pt x="9228" y="3620"/>
                    <a:pt x="8097" y="3405"/>
                    <a:pt x="6966" y="3298"/>
                  </a:cubicBezTo>
                  <a:cubicBezTo>
                    <a:pt x="7871" y="2834"/>
                    <a:pt x="8799" y="2381"/>
                    <a:pt x="9716" y="1917"/>
                  </a:cubicBezTo>
                  <a:close/>
                  <a:moveTo>
                    <a:pt x="19360" y="1941"/>
                  </a:moveTo>
                  <a:cubicBezTo>
                    <a:pt x="20384" y="2167"/>
                    <a:pt x="21396" y="2405"/>
                    <a:pt x="22396" y="2631"/>
                  </a:cubicBezTo>
                  <a:cubicBezTo>
                    <a:pt x="21682" y="3024"/>
                    <a:pt x="20967" y="3453"/>
                    <a:pt x="20265" y="3893"/>
                  </a:cubicBezTo>
                  <a:cubicBezTo>
                    <a:pt x="19551" y="3727"/>
                    <a:pt x="18836" y="3560"/>
                    <a:pt x="18122" y="3393"/>
                  </a:cubicBezTo>
                  <a:cubicBezTo>
                    <a:pt x="17931" y="3346"/>
                    <a:pt x="17741" y="3298"/>
                    <a:pt x="17550" y="3239"/>
                  </a:cubicBezTo>
                  <a:cubicBezTo>
                    <a:pt x="18170" y="2822"/>
                    <a:pt x="18801" y="2405"/>
                    <a:pt x="19360" y="1941"/>
                  </a:cubicBezTo>
                  <a:close/>
                  <a:moveTo>
                    <a:pt x="22920" y="2750"/>
                  </a:moveTo>
                  <a:cubicBezTo>
                    <a:pt x="24039" y="3001"/>
                    <a:pt x="25135" y="3262"/>
                    <a:pt x="26242" y="3524"/>
                  </a:cubicBezTo>
                  <a:cubicBezTo>
                    <a:pt x="25504" y="3929"/>
                    <a:pt x="24789" y="4358"/>
                    <a:pt x="24075" y="4810"/>
                  </a:cubicBezTo>
                  <a:cubicBezTo>
                    <a:pt x="23063" y="4572"/>
                    <a:pt x="22075" y="4322"/>
                    <a:pt x="21063" y="4072"/>
                  </a:cubicBezTo>
                  <a:cubicBezTo>
                    <a:pt x="21694" y="3655"/>
                    <a:pt x="22325" y="3227"/>
                    <a:pt x="22920" y="2750"/>
                  </a:cubicBezTo>
                  <a:close/>
                  <a:moveTo>
                    <a:pt x="13324" y="2691"/>
                  </a:moveTo>
                  <a:cubicBezTo>
                    <a:pt x="14300" y="2917"/>
                    <a:pt x="15288" y="3131"/>
                    <a:pt x="16265" y="3382"/>
                  </a:cubicBezTo>
                  <a:cubicBezTo>
                    <a:pt x="15503" y="3858"/>
                    <a:pt x="14764" y="4346"/>
                    <a:pt x="14002" y="4822"/>
                  </a:cubicBezTo>
                  <a:cubicBezTo>
                    <a:pt x="13038" y="4572"/>
                    <a:pt x="12050" y="4310"/>
                    <a:pt x="11073" y="4060"/>
                  </a:cubicBezTo>
                  <a:cubicBezTo>
                    <a:pt x="11812" y="3620"/>
                    <a:pt x="12574" y="3155"/>
                    <a:pt x="13324" y="2691"/>
                  </a:cubicBezTo>
                  <a:close/>
                  <a:moveTo>
                    <a:pt x="6513" y="3560"/>
                  </a:moveTo>
                  <a:cubicBezTo>
                    <a:pt x="7609" y="3774"/>
                    <a:pt x="8692" y="4013"/>
                    <a:pt x="9776" y="4251"/>
                  </a:cubicBezTo>
                  <a:cubicBezTo>
                    <a:pt x="9073" y="4667"/>
                    <a:pt x="8383" y="5072"/>
                    <a:pt x="7668" y="5477"/>
                  </a:cubicBezTo>
                  <a:cubicBezTo>
                    <a:pt x="6513" y="5191"/>
                    <a:pt x="5370" y="4953"/>
                    <a:pt x="4227" y="4834"/>
                  </a:cubicBezTo>
                  <a:cubicBezTo>
                    <a:pt x="4763" y="4525"/>
                    <a:pt x="5299" y="4191"/>
                    <a:pt x="5823" y="3917"/>
                  </a:cubicBezTo>
                  <a:cubicBezTo>
                    <a:pt x="6061" y="3798"/>
                    <a:pt x="6275" y="3679"/>
                    <a:pt x="6513" y="3560"/>
                  </a:cubicBezTo>
                  <a:close/>
                  <a:moveTo>
                    <a:pt x="17050" y="3584"/>
                  </a:moveTo>
                  <a:cubicBezTo>
                    <a:pt x="17943" y="3810"/>
                    <a:pt x="18848" y="4013"/>
                    <a:pt x="19741" y="4251"/>
                  </a:cubicBezTo>
                  <a:cubicBezTo>
                    <a:pt x="19003" y="4715"/>
                    <a:pt x="18241" y="5203"/>
                    <a:pt x="17491" y="5679"/>
                  </a:cubicBezTo>
                  <a:cubicBezTo>
                    <a:pt x="16562" y="5465"/>
                    <a:pt x="15657" y="5239"/>
                    <a:pt x="14729" y="5013"/>
                  </a:cubicBezTo>
                  <a:lnTo>
                    <a:pt x="14705" y="5013"/>
                  </a:lnTo>
                  <a:cubicBezTo>
                    <a:pt x="15491" y="4536"/>
                    <a:pt x="16276" y="4072"/>
                    <a:pt x="17050" y="3584"/>
                  </a:cubicBezTo>
                  <a:close/>
                  <a:moveTo>
                    <a:pt x="26778" y="3643"/>
                  </a:moveTo>
                  <a:cubicBezTo>
                    <a:pt x="27849" y="3893"/>
                    <a:pt x="28921" y="4155"/>
                    <a:pt x="29992" y="4394"/>
                  </a:cubicBezTo>
                  <a:cubicBezTo>
                    <a:pt x="29242" y="4786"/>
                    <a:pt x="28516" y="5239"/>
                    <a:pt x="27790" y="5703"/>
                  </a:cubicBezTo>
                  <a:cubicBezTo>
                    <a:pt x="26813" y="5465"/>
                    <a:pt x="25849" y="5215"/>
                    <a:pt x="24873" y="4989"/>
                  </a:cubicBezTo>
                  <a:cubicBezTo>
                    <a:pt x="25528" y="4572"/>
                    <a:pt x="26159" y="4120"/>
                    <a:pt x="26778" y="3643"/>
                  </a:cubicBezTo>
                  <a:close/>
                  <a:moveTo>
                    <a:pt x="10502" y="4417"/>
                  </a:moveTo>
                  <a:cubicBezTo>
                    <a:pt x="11502" y="4644"/>
                    <a:pt x="12502" y="4882"/>
                    <a:pt x="13514" y="5132"/>
                  </a:cubicBezTo>
                  <a:cubicBezTo>
                    <a:pt x="13502" y="5144"/>
                    <a:pt x="13478" y="5144"/>
                    <a:pt x="13478" y="5167"/>
                  </a:cubicBezTo>
                  <a:cubicBezTo>
                    <a:pt x="12764" y="5596"/>
                    <a:pt x="12038" y="6001"/>
                    <a:pt x="11323" y="6418"/>
                  </a:cubicBezTo>
                  <a:cubicBezTo>
                    <a:pt x="10383" y="6191"/>
                    <a:pt x="9430" y="5918"/>
                    <a:pt x="8466" y="5668"/>
                  </a:cubicBezTo>
                  <a:cubicBezTo>
                    <a:pt x="9156" y="5251"/>
                    <a:pt x="9835" y="4822"/>
                    <a:pt x="10502" y="4417"/>
                  </a:cubicBezTo>
                  <a:close/>
                  <a:moveTo>
                    <a:pt x="20527" y="4417"/>
                  </a:moveTo>
                  <a:cubicBezTo>
                    <a:pt x="21503" y="4667"/>
                    <a:pt x="22503" y="4917"/>
                    <a:pt x="23480" y="5179"/>
                  </a:cubicBezTo>
                  <a:cubicBezTo>
                    <a:pt x="22753" y="5656"/>
                    <a:pt x="22015" y="6144"/>
                    <a:pt x="21265" y="6608"/>
                  </a:cubicBezTo>
                  <a:lnTo>
                    <a:pt x="18181" y="5846"/>
                  </a:lnTo>
                  <a:cubicBezTo>
                    <a:pt x="18955" y="5370"/>
                    <a:pt x="19741" y="4906"/>
                    <a:pt x="20527" y="4417"/>
                  </a:cubicBezTo>
                  <a:close/>
                  <a:moveTo>
                    <a:pt x="30492" y="4513"/>
                  </a:moveTo>
                  <a:cubicBezTo>
                    <a:pt x="31600" y="4775"/>
                    <a:pt x="32683" y="5025"/>
                    <a:pt x="33755" y="5287"/>
                  </a:cubicBezTo>
                  <a:cubicBezTo>
                    <a:pt x="32981" y="5679"/>
                    <a:pt x="32231" y="6144"/>
                    <a:pt x="31493" y="6608"/>
                  </a:cubicBezTo>
                  <a:cubicBezTo>
                    <a:pt x="30504" y="6370"/>
                    <a:pt x="29540" y="6132"/>
                    <a:pt x="28564" y="5894"/>
                  </a:cubicBezTo>
                  <a:cubicBezTo>
                    <a:pt x="29230" y="5465"/>
                    <a:pt x="29885" y="5013"/>
                    <a:pt x="30492" y="4513"/>
                  </a:cubicBezTo>
                  <a:close/>
                  <a:moveTo>
                    <a:pt x="14217" y="5298"/>
                  </a:moveTo>
                  <a:cubicBezTo>
                    <a:pt x="15133" y="5513"/>
                    <a:pt x="16038" y="5763"/>
                    <a:pt x="16967" y="6001"/>
                  </a:cubicBezTo>
                  <a:cubicBezTo>
                    <a:pt x="16253" y="6430"/>
                    <a:pt x="15526" y="6846"/>
                    <a:pt x="14788" y="7263"/>
                  </a:cubicBezTo>
                  <a:cubicBezTo>
                    <a:pt x="13895" y="7037"/>
                    <a:pt x="12990" y="6811"/>
                    <a:pt x="12097" y="6608"/>
                  </a:cubicBezTo>
                  <a:cubicBezTo>
                    <a:pt x="12800" y="6179"/>
                    <a:pt x="13514" y="5727"/>
                    <a:pt x="14217" y="5298"/>
                  </a:cubicBezTo>
                  <a:close/>
                  <a:moveTo>
                    <a:pt x="3799" y="5108"/>
                  </a:moveTo>
                  <a:cubicBezTo>
                    <a:pt x="4894" y="5322"/>
                    <a:pt x="5978" y="5560"/>
                    <a:pt x="7085" y="5810"/>
                  </a:cubicBezTo>
                  <a:cubicBezTo>
                    <a:pt x="6299" y="6275"/>
                    <a:pt x="5525" y="6751"/>
                    <a:pt x="4775" y="7275"/>
                  </a:cubicBezTo>
                  <a:cubicBezTo>
                    <a:pt x="3465" y="6977"/>
                    <a:pt x="2275" y="6858"/>
                    <a:pt x="917" y="6632"/>
                  </a:cubicBezTo>
                  <a:cubicBezTo>
                    <a:pt x="1870" y="6037"/>
                    <a:pt x="2822" y="5679"/>
                    <a:pt x="3799" y="5108"/>
                  </a:cubicBezTo>
                  <a:close/>
                  <a:moveTo>
                    <a:pt x="34172" y="5382"/>
                  </a:moveTo>
                  <a:cubicBezTo>
                    <a:pt x="35207" y="5644"/>
                    <a:pt x="36255" y="5870"/>
                    <a:pt x="37291" y="6132"/>
                  </a:cubicBezTo>
                  <a:cubicBezTo>
                    <a:pt x="36517" y="6549"/>
                    <a:pt x="35767" y="7001"/>
                    <a:pt x="35005" y="7501"/>
                  </a:cubicBezTo>
                  <a:cubicBezTo>
                    <a:pt x="34100" y="7275"/>
                    <a:pt x="33183" y="7049"/>
                    <a:pt x="32278" y="6811"/>
                  </a:cubicBezTo>
                  <a:cubicBezTo>
                    <a:pt x="32909" y="6394"/>
                    <a:pt x="33529" y="5965"/>
                    <a:pt x="34112" y="5501"/>
                  </a:cubicBezTo>
                  <a:cubicBezTo>
                    <a:pt x="34160" y="5465"/>
                    <a:pt x="34172" y="5417"/>
                    <a:pt x="34172" y="5382"/>
                  </a:cubicBezTo>
                  <a:close/>
                  <a:moveTo>
                    <a:pt x="24289" y="5370"/>
                  </a:moveTo>
                  <a:cubicBezTo>
                    <a:pt x="25242" y="5608"/>
                    <a:pt x="26206" y="5858"/>
                    <a:pt x="27159" y="6096"/>
                  </a:cubicBezTo>
                  <a:cubicBezTo>
                    <a:pt x="26421" y="6572"/>
                    <a:pt x="25682" y="7072"/>
                    <a:pt x="24944" y="7513"/>
                  </a:cubicBezTo>
                  <a:cubicBezTo>
                    <a:pt x="23956" y="7263"/>
                    <a:pt x="22968" y="7025"/>
                    <a:pt x="21980" y="6775"/>
                  </a:cubicBezTo>
                  <a:cubicBezTo>
                    <a:pt x="22742" y="6310"/>
                    <a:pt x="23527" y="5846"/>
                    <a:pt x="24289" y="5370"/>
                  </a:cubicBezTo>
                  <a:close/>
                  <a:moveTo>
                    <a:pt x="7883" y="6001"/>
                  </a:moveTo>
                  <a:cubicBezTo>
                    <a:pt x="8859" y="6215"/>
                    <a:pt x="9823" y="6453"/>
                    <a:pt x="10788" y="6691"/>
                  </a:cubicBezTo>
                  <a:cubicBezTo>
                    <a:pt x="9990" y="7156"/>
                    <a:pt x="9192" y="7644"/>
                    <a:pt x="8442" y="8180"/>
                  </a:cubicBezTo>
                  <a:cubicBezTo>
                    <a:pt x="7382" y="7930"/>
                    <a:pt x="6299" y="7644"/>
                    <a:pt x="5192" y="7382"/>
                  </a:cubicBezTo>
                  <a:cubicBezTo>
                    <a:pt x="6120" y="6989"/>
                    <a:pt x="7013" y="6513"/>
                    <a:pt x="7883" y="6001"/>
                  </a:cubicBezTo>
                  <a:close/>
                  <a:moveTo>
                    <a:pt x="17646" y="6179"/>
                  </a:moveTo>
                  <a:cubicBezTo>
                    <a:pt x="18658" y="6441"/>
                    <a:pt x="19658" y="6691"/>
                    <a:pt x="20658" y="6965"/>
                  </a:cubicBezTo>
                  <a:cubicBezTo>
                    <a:pt x="19955" y="7382"/>
                    <a:pt x="19253" y="7787"/>
                    <a:pt x="18539" y="8180"/>
                  </a:cubicBezTo>
                  <a:cubicBezTo>
                    <a:pt x="17550" y="7930"/>
                    <a:pt x="16550" y="7692"/>
                    <a:pt x="15562" y="7453"/>
                  </a:cubicBezTo>
                  <a:cubicBezTo>
                    <a:pt x="16276" y="7037"/>
                    <a:pt x="16967" y="6608"/>
                    <a:pt x="17646" y="6179"/>
                  </a:cubicBezTo>
                  <a:close/>
                  <a:moveTo>
                    <a:pt x="37803" y="6251"/>
                  </a:moveTo>
                  <a:cubicBezTo>
                    <a:pt x="38827" y="6489"/>
                    <a:pt x="39851" y="6739"/>
                    <a:pt x="40887" y="6977"/>
                  </a:cubicBezTo>
                  <a:cubicBezTo>
                    <a:pt x="40089" y="7406"/>
                    <a:pt x="39339" y="7882"/>
                    <a:pt x="38577" y="8382"/>
                  </a:cubicBezTo>
                  <a:cubicBezTo>
                    <a:pt x="37648" y="8144"/>
                    <a:pt x="36719" y="7918"/>
                    <a:pt x="35779" y="7680"/>
                  </a:cubicBezTo>
                  <a:cubicBezTo>
                    <a:pt x="36481" y="7227"/>
                    <a:pt x="37160" y="6775"/>
                    <a:pt x="37803" y="6251"/>
                  </a:cubicBezTo>
                  <a:close/>
                  <a:moveTo>
                    <a:pt x="27933" y="6310"/>
                  </a:moveTo>
                  <a:cubicBezTo>
                    <a:pt x="28647" y="6489"/>
                    <a:pt x="29349" y="6668"/>
                    <a:pt x="30064" y="6846"/>
                  </a:cubicBezTo>
                  <a:cubicBezTo>
                    <a:pt x="30326" y="6906"/>
                    <a:pt x="30576" y="6977"/>
                    <a:pt x="30850" y="7037"/>
                  </a:cubicBezTo>
                  <a:cubicBezTo>
                    <a:pt x="30111" y="7513"/>
                    <a:pt x="29373" y="7989"/>
                    <a:pt x="28635" y="8454"/>
                  </a:cubicBezTo>
                  <a:lnTo>
                    <a:pt x="25647" y="7692"/>
                  </a:lnTo>
                  <a:cubicBezTo>
                    <a:pt x="26397" y="7227"/>
                    <a:pt x="27171" y="6763"/>
                    <a:pt x="27933" y="6310"/>
                  </a:cubicBezTo>
                  <a:close/>
                  <a:moveTo>
                    <a:pt x="11573" y="6894"/>
                  </a:moveTo>
                  <a:cubicBezTo>
                    <a:pt x="12455" y="7108"/>
                    <a:pt x="13347" y="7334"/>
                    <a:pt x="14229" y="7573"/>
                  </a:cubicBezTo>
                  <a:cubicBezTo>
                    <a:pt x="13455" y="8037"/>
                    <a:pt x="12681" y="8501"/>
                    <a:pt x="11954" y="9013"/>
                  </a:cubicBezTo>
                  <a:cubicBezTo>
                    <a:pt x="10978" y="8811"/>
                    <a:pt x="10002" y="8573"/>
                    <a:pt x="9014" y="8334"/>
                  </a:cubicBezTo>
                  <a:cubicBezTo>
                    <a:pt x="8954" y="8323"/>
                    <a:pt x="8918" y="8299"/>
                    <a:pt x="8859" y="8287"/>
                  </a:cubicBezTo>
                  <a:cubicBezTo>
                    <a:pt x="9776" y="7882"/>
                    <a:pt x="10680" y="7406"/>
                    <a:pt x="11573" y="6894"/>
                  </a:cubicBezTo>
                  <a:close/>
                  <a:moveTo>
                    <a:pt x="21360" y="7156"/>
                  </a:moveTo>
                  <a:cubicBezTo>
                    <a:pt x="22337" y="7406"/>
                    <a:pt x="23301" y="7656"/>
                    <a:pt x="24277" y="7918"/>
                  </a:cubicBezTo>
                  <a:cubicBezTo>
                    <a:pt x="23599" y="8323"/>
                    <a:pt x="22908" y="8704"/>
                    <a:pt x="22218" y="9108"/>
                  </a:cubicBezTo>
                  <a:cubicBezTo>
                    <a:pt x="21253" y="8870"/>
                    <a:pt x="20301" y="8632"/>
                    <a:pt x="19336" y="8394"/>
                  </a:cubicBezTo>
                  <a:cubicBezTo>
                    <a:pt x="20015" y="7977"/>
                    <a:pt x="20682" y="7561"/>
                    <a:pt x="21360" y="7156"/>
                  </a:cubicBezTo>
                  <a:close/>
                  <a:moveTo>
                    <a:pt x="41422" y="7108"/>
                  </a:moveTo>
                  <a:cubicBezTo>
                    <a:pt x="42411" y="7346"/>
                    <a:pt x="43399" y="7573"/>
                    <a:pt x="44363" y="7811"/>
                  </a:cubicBezTo>
                  <a:cubicBezTo>
                    <a:pt x="43566" y="8239"/>
                    <a:pt x="42792" y="8739"/>
                    <a:pt x="42030" y="9239"/>
                  </a:cubicBezTo>
                  <a:cubicBezTo>
                    <a:pt x="41137" y="9013"/>
                    <a:pt x="40256" y="8799"/>
                    <a:pt x="39363" y="8573"/>
                  </a:cubicBezTo>
                  <a:cubicBezTo>
                    <a:pt x="40077" y="8108"/>
                    <a:pt x="40768" y="7632"/>
                    <a:pt x="41422" y="7108"/>
                  </a:cubicBezTo>
                  <a:close/>
                  <a:moveTo>
                    <a:pt x="31624" y="7227"/>
                  </a:moveTo>
                  <a:cubicBezTo>
                    <a:pt x="32528" y="7453"/>
                    <a:pt x="33445" y="7680"/>
                    <a:pt x="34338" y="7918"/>
                  </a:cubicBezTo>
                  <a:cubicBezTo>
                    <a:pt x="33600" y="8394"/>
                    <a:pt x="32862" y="8870"/>
                    <a:pt x="32112" y="9335"/>
                  </a:cubicBezTo>
                  <a:cubicBezTo>
                    <a:pt x="31195" y="9085"/>
                    <a:pt x="30266" y="8846"/>
                    <a:pt x="29338" y="8620"/>
                  </a:cubicBezTo>
                  <a:cubicBezTo>
                    <a:pt x="30088" y="8156"/>
                    <a:pt x="30862" y="7703"/>
                    <a:pt x="31624" y="7227"/>
                  </a:cubicBezTo>
                  <a:close/>
                  <a:moveTo>
                    <a:pt x="15002" y="7799"/>
                  </a:moveTo>
                  <a:cubicBezTo>
                    <a:pt x="15967" y="8049"/>
                    <a:pt x="16955" y="8323"/>
                    <a:pt x="17919" y="8573"/>
                  </a:cubicBezTo>
                  <a:cubicBezTo>
                    <a:pt x="17193" y="9001"/>
                    <a:pt x="16455" y="9454"/>
                    <a:pt x="15776" y="9954"/>
                  </a:cubicBezTo>
                  <a:cubicBezTo>
                    <a:pt x="14645" y="9668"/>
                    <a:pt x="13514" y="9406"/>
                    <a:pt x="12371" y="9132"/>
                  </a:cubicBezTo>
                  <a:cubicBezTo>
                    <a:pt x="13264" y="8751"/>
                    <a:pt x="14133" y="8287"/>
                    <a:pt x="15002" y="7799"/>
                  </a:cubicBezTo>
                  <a:close/>
                  <a:moveTo>
                    <a:pt x="24992" y="8096"/>
                  </a:moveTo>
                  <a:cubicBezTo>
                    <a:pt x="25528" y="8227"/>
                    <a:pt x="26063" y="8382"/>
                    <a:pt x="26575" y="8513"/>
                  </a:cubicBezTo>
                  <a:cubicBezTo>
                    <a:pt x="27040" y="8632"/>
                    <a:pt x="27504" y="8751"/>
                    <a:pt x="27945" y="8870"/>
                  </a:cubicBezTo>
                  <a:cubicBezTo>
                    <a:pt x="27278" y="9275"/>
                    <a:pt x="26599" y="9656"/>
                    <a:pt x="25920" y="10037"/>
                  </a:cubicBezTo>
                  <a:cubicBezTo>
                    <a:pt x="24956" y="9799"/>
                    <a:pt x="23992" y="9549"/>
                    <a:pt x="23003" y="9311"/>
                  </a:cubicBezTo>
                  <a:cubicBezTo>
                    <a:pt x="23682" y="8918"/>
                    <a:pt x="24337" y="8489"/>
                    <a:pt x="24992" y="8096"/>
                  </a:cubicBezTo>
                  <a:close/>
                  <a:moveTo>
                    <a:pt x="44887" y="7942"/>
                  </a:moveTo>
                  <a:cubicBezTo>
                    <a:pt x="45959" y="8192"/>
                    <a:pt x="47030" y="8454"/>
                    <a:pt x="48102" y="8715"/>
                  </a:cubicBezTo>
                  <a:cubicBezTo>
                    <a:pt x="47280" y="9168"/>
                    <a:pt x="46494" y="9656"/>
                    <a:pt x="45709" y="10180"/>
                  </a:cubicBezTo>
                  <a:cubicBezTo>
                    <a:pt x="44732" y="9942"/>
                    <a:pt x="43780" y="9680"/>
                    <a:pt x="42815" y="9442"/>
                  </a:cubicBezTo>
                  <a:cubicBezTo>
                    <a:pt x="43530" y="8966"/>
                    <a:pt x="44232" y="8477"/>
                    <a:pt x="44887" y="7942"/>
                  </a:cubicBezTo>
                  <a:close/>
                  <a:moveTo>
                    <a:pt x="35112" y="8108"/>
                  </a:moveTo>
                  <a:cubicBezTo>
                    <a:pt x="36041" y="8346"/>
                    <a:pt x="36969" y="8573"/>
                    <a:pt x="37898" y="8811"/>
                  </a:cubicBezTo>
                  <a:cubicBezTo>
                    <a:pt x="37172" y="9287"/>
                    <a:pt x="36446" y="9775"/>
                    <a:pt x="35707" y="10251"/>
                  </a:cubicBezTo>
                  <a:cubicBezTo>
                    <a:pt x="34731" y="10001"/>
                    <a:pt x="33767" y="9763"/>
                    <a:pt x="32802" y="9513"/>
                  </a:cubicBezTo>
                  <a:cubicBezTo>
                    <a:pt x="33564" y="9049"/>
                    <a:pt x="34350" y="8585"/>
                    <a:pt x="35112" y="8108"/>
                  </a:cubicBezTo>
                  <a:close/>
                  <a:moveTo>
                    <a:pt x="18693" y="8763"/>
                  </a:moveTo>
                  <a:cubicBezTo>
                    <a:pt x="19646" y="9013"/>
                    <a:pt x="20586" y="9275"/>
                    <a:pt x="21539" y="9513"/>
                  </a:cubicBezTo>
                  <a:cubicBezTo>
                    <a:pt x="20837" y="9930"/>
                    <a:pt x="20134" y="10359"/>
                    <a:pt x="19479" y="10835"/>
                  </a:cubicBezTo>
                  <a:cubicBezTo>
                    <a:pt x="18360" y="10561"/>
                    <a:pt x="17265" y="10299"/>
                    <a:pt x="16157" y="10025"/>
                  </a:cubicBezTo>
                  <a:cubicBezTo>
                    <a:pt x="17027" y="9668"/>
                    <a:pt x="17860" y="9239"/>
                    <a:pt x="18693" y="8763"/>
                  </a:cubicBezTo>
                  <a:close/>
                  <a:moveTo>
                    <a:pt x="28647" y="9037"/>
                  </a:moveTo>
                  <a:lnTo>
                    <a:pt x="31421" y="9739"/>
                  </a:lnTo>
                  <a:cubicBezTo>
                    <a:pt x="30743" y="10132"/>
                    <a:pt x="30076" y="10525"/>
                    <a:pt x="29397" y="10918"/>
                  </a:cubicBezTo>
                  <a:cubicBezTo>
                    <a:pt x="28504" y="10692"/>
                    <a:pt x="27587" y="10454"/>
                    <a:pt x="26694" y="10239"/>
                  </a:cubicBezTo>
                  <a:cubicBezTo>
                    <a:pt x="27349" y="9835"/>
                    <a:pt x="28004" y="9430"/>
                    <a:pt x="28647" y="9037"/>
                  </a:cubicBezTo>
                  <a:close/>
                  <a:moveTo>
                    <a:pt x="48650" y="8846"/>
                  </a:moveTo>
                  <a:lnTo>
                    <a:pt x="51817" y="9608"/>
                  </a:lnTo>
                  <a:cubicBezTo>
                    <a:pt x="51007" y="10073"/>
                    <a:pt x="50197" y="10573"/>
                    <a:pt x="49412" y="11097"/>
                  </a:cubicBezTo>
                  <a:cubicBezTo>
                    <a:pt x="48840" y="10954"/>
                    <a:pt x="48280" y="10823"/>
                    <a:pt x="47697" y="10668"/>
                  </a:cubicBezTo>
                  <a:cubicBezTo>
                    <a:pt x="47292" y="10561"/>
                    <a:pt x="46899" y="10466"/>
                    <a:pt x="46494" y="10370"/>
                  </a:cubicBezTo>
                  <a:cubicBezTo>
                    <a:pt x="47233" y="9894"/>
                    <a:pt x="47971" y="9382"/>
                    <a:pt x="48650" y="8846"/>
                  </a:cubicBezTo>
                  <a:close/>
                  <a:moveTo>
                    <a:pt x="38696" y="9001"/>
                  </a:moveTo>
                  <a:lnTo>
                    <a:pt x="41375" y="9668"/>
                  </a:lnTo>
                  <a:cubicBezTo>
                    <a:pt x="40660" y="10168"/>
                    <a:pt x="39934" y="10668"/>
                    <a:pt x="39184" y="11144"/>
                  </a:cubicBezTo>
                  <a:cubicBezTo>
                    <a:pt x="38243" y="10906"/>
                    <a:pt x="37327" y="10668"/>
                    <a:pt x="36386" y="10430"/>
                  </a:cubicBezTo>
                  <a:cubicBezTo>
                    <a:pt x="37148" y="9954"/>
                    <a:pt x="37922" y="9489"/>
                    <a:pt x="38696" y="9001"/>
                  </a:cubicBezTo>
                  <a:close/>
                  <a:moveTo>
                    <a:pt x="22289" y="9716"/>
                  </a:moveTo>
                  <a:lnTo>
                    <a:pt x="23313" y="9978"/>
                  </a:lnTo>
                  <a:cubicBezTo>
                    <a:pt x="23944" y="10144"/>
                    <a:pt x="24551" y="10311"/>
                    <a:pt x="25182" y="10466"/>
                  </a:cubicBezTo>
                  <a:cubicBezTo>
                    <a:pt x="24492" y="10859"/>
                    <a:pt x="23825" y="11275"/>
                    <a:pt x="23182" y="11740"/>
                  </a:cubicBezTo>
                  <a:cubicBezTo>
                    <a:pt x="22087" y="11466"/>
                    <a:pt x="20967" y="11204"/>
                    <a:pt x="19872" y="10942"/>
                  </a:cubicBezTo>
                  <a:cubicBezTo>
                    <a:pt x="20706" y="10597"/>
                    <a:pt x="21503" y="10180"/>
                    <a:pt x="22289" y="9716"/>
                  </a:cubicBezTo>
                  <a:close/>
                  <a:moveTo>
                    <a:pt x="32112" y="9930"/>
                  </a:moveTo>
                  <a:cubicBezTo>
                    <a:pt x="33088" y="10180"/>
                    <a:pt x="34052" y="10418"/>
                    <a:pt x="35017" y="10668"/>
                  </a:cubicBezTo>
                  <a:cubicBezTo>
                    <a:pt x="34362" y="11073"/>
                    <a:pt x="33695" y="11454"/>
                    <a:pt x="33029" y="11847"/>
                  </a:cubicBezTo>
                  <a:cubicBezTo>
                    <a:pt x="32076" y="11609"/>
                    <a:pt x="31135" y="11359"/>
                    <a:pt x="30183" y="11121"/>
                  </a:cubicBezTo>
                  <a:cubicBezTo>
                    <a:pt x="30838" y="10728"/>
                    <a:pt x="31481" y="10323"/>
                    <a:pt x="32112" y="9930"/>
                  </a:cubicBezTo>
                  <a:close/>
                  <a:moveTo>
                    <a:pt x="42149" y="9882"/>
                  </a:moveTo>
                  <a:cubicBezTo>
                    <a:pt x="43113" y="10120"/>
                    <a:pt x="44066" y="10359"/>
                    <a:pt x="45030" y="10609"/>
                  </a:cubicBezTo>
                  <a:cubicBezTo>
                    <a:pt x="44292" y="11085"/>
                    <a:pt x="43530" y="11597"/>
                    <a:pt x="42756" y="12061"/>
                  </a:cubicBezTo>
                  <a:cubicBezTo>
                    <a:pt x="41792" y="11811"/>
                    <a:pt x="40827" y="11561"/>
                    <a:pt x="39851" y="11323"/>
                  </a:cubicBezTo>
                  <a:cubicBezTo>
                    <a:pt x="40613" y="10835"/>
                    <a:pt x="41387" y="10359"/>
                    <a:pt x="42149" y="9882"/>
                  </a:cubicBezTo>
                  <a:close/>
                  <a:moveTo>
                    <a:pt x="52388" y="9763"/>
                  </a:moveTo>
                  <a:cubicBezTo>
                    <a:pt x="53591" y="10049"/>
                    <a:pt x="54781" y="10323"/>
                    <a:pt x="55984" y="10620"/>
                  </a:cubicBezTo>
                  <a:cubicBezTo>
                    <a:pt x="55138" y="11085"/>
                    <a:pt x="54305" y="11609"/>
                    <a:pt x="53483" y="12144"/>
                  </a:cubicBezTo>
                  <a:cubicBezTo>
                    <a:pt x="52388" y="11859"/>
                    <a:pt x="51305" y="11597"/>
                    <a:pt x="50197" y="11311"/>
                  </a:cubicBezTo>
                  <a:cubicBezTo>
                    <a:pt x="50959" y="10823"/>
                    <a:pt x="51698" y="10311"/>
                    <a:pt x="52388" y="9763"/>
                  </a:cubicBezTo>
                  <a:close/>
                  <a:moveTo>
                    <a:pt x="25944" y="10680"/>
                  </a:moveTo>
                  <a:cubicBezTo>
                    <a:pt x="26837" y="10906"/>
                    <a:pt x="27730" y="11144"/>
                    <a:pt x="28623" y="11382"/>
                  </a:cubicBezTo>
                  <a:cubicBezTo>
                    <a:pt x="27983" y="11750"/>
                    <a:pt x="27342" y="12153"/>
                    <a:pt x="26725" y="12616"/>
                  </a:cubicBezTo>
                  <a:lnTo>
                    <a:pt x="26725" y="12616"/>
                  </a:lnTo>
                  <a:cubicBezTo>
                    <a:pt x="26725" y="12616"/>
                    <a:pt x="26726" y="12615"/>
                    <a:pt x="26726" y="12615"/>
                  </a:cubicBezTo>
                  <a:cubicBezTo>
                    <a:pt x="26729" y="12615"/>
                    <a:pt x="26726" y="12621"/>
                    <a:pt x="26718" y="12621"/>
                  </a:cubicBezTo>
                  <a:cubicBezTo>
                    <a:pt x="26720" y="12619"/>
                    <a:pt x="26723" y="12617"/>
                    <a:pt x="26725" y="12616"/>
                  </a:cubicBezTo>
                  <a:lnTo>
                    <a:pt x="26725" y="12616"/>
                  </a:lnTo>
                  <a:cubicBezTo>
                    <a:pt x="26723" y="12616"/>
                    <a:pt x="26721" y="12618"/>
                    <a:pt x="26718" y="12621"/>
                  </a:cubicBezTo>
                  <a:cubicBezTo>
                    <a:pt x="25682" y="12359"/>
                    <a:pt x="24647" y="12109"/>
                    <a:pt x="23623" y="11859"/>
                  </a:cubicBezTo>
                  <a:cubicBezTo>
                    <a:pt x="24408" y="11513"/>
                    <a:pt x="25182" y="11121"/>
                    <a:pt x="25944" y="10680"/>
                  </a:cubicBezTo>
                  <a:close/>
                  <a:moveTo>
                    <a:pt x="35719" y="10847"/>
                  </a:moveTo>
                  <a:cubicBezTo>
                    <a:pt x="36660" y="11085"/>
                    <a:pt x="37577" y="11323"/>
                    <a:pt x="38517" y="11561"/>
                  </a:cubicBezTo>
                  <a:cubicBezTo>
                    <a:pt x="37862" y="11966"/>
                    <a:pt x="37208" y="12359"/>
                    <a:pt x="36541" y="12752"/>
                  </a:cubicBezTo>
                  <a:cubicBezTo>
                    <a:pt x="35624" y="12514"/>
                    <a:pt x="34719" y="12275"/>
                    <a:pt x="33802" y="12037"/>
                  </a:cubicBezTo>
                  <a:cubicBezTo>
                    <a:pt x="34457" y="11656"/>
                    <a:pt x="35088" y="11252"/>
                    <a:pt x="35719" y="10847"/>
                  </a:cubicBezTo>
                  <a:close/>
                  <a:moveTo>
                    <a:pt x="45828" y="10787"/>
                  </a:moveTo>
                  <a:cubicBezTo>
                    <a:pt x="46804" y="11037"/>
                    <a:pt x="47768" y="11287"/>
                    <a:pt x="48757" y="11525"/>
                  </a:cubicBezTo>
                  <a:cubicBezTo>
                    <a:pt x="48007" y="12025"/>
                    <a:pt x="47280" y="12525"/>
                    <a:pt x="46542" y="12990"/>
                  </a:cubicBezTo>
                  <a:cubicBezTo>
                    <a:pt x="46518" y="13002"/>
                    <a:pt x="46494" y="13026"/>
                    <a:pt x="46483" y="13037"/>
                  </a:cubicBezTo>
                  <a:cubicBezTo>
                    <a:pt x="45780" y="12859"/>
                    <a:pt x="45066" y="12656"/>
                    <a:pt x="44363" y="12478"/>
                  </a:cubicBezTo>
                  <a:cubicBezTo>
                    <a:pt x="44066" y="12406"/>
                    <a:pt x="43756" y="12323"/>
                    <a:pt x="43458" y="12240"/>
                  </a:cubicBezTo>
                  <a:lnTo>
                    <a:pt x="43589" y="12156"/>
                  </a:lnTo>
                  <a:cubicBezTo>
                    <a:pt x="44316" y="11692"/>
                    <a:pt x="45078" y="11252"/>
                    <a:pt x="45828" y="10787"/>
                  </a:cubicBezTo>
                  <a:close/>
                  <a:moveTo>
                    <a:pt x="56496" y="10740"/>
                  </a:moveTo>
                  <a:cubicBezTo>
                    <a:pt x="57674" y="11025"/>
                    <a:pt x="58865" y="11323"/>
                    <a:pt x="60032" y="11609"/>
                  </a:cubicBezTo>
                  <a:cubicBezTo>
                    <a:pt x="59175" y="12085"/>
                    <a:pt x="58341" y="12621"/>
                    <a:pt x="57520" y="13168"/>
                  </a:cubicBezTo>
                  <a:cubicBezTo>
                    <a:pt x="56436" y="12883"/>
                    <a:pt x="55365" y="12621"/>
                    <a:pt x="54281" y="12335"/>
                  </a:cubicBezTo>
                  <a:cubicBezTo>
                    <a:pt x="55031" y="11847"/>
                    <a:pt x="55793" y="11323"/>
                    <a:pt x="56496" y="10740"/>
                  </a:cubicBezTo>
                  <a:close/>
                  <a:moveTo>
                    <a:pt x="29409" y="11561"/>
                  </a:moveTo>
                  <a:cubicBezTo>
                    <a:pt x="30362" y="11811"/>
                    <a:pt x="31314" y="12049"/>
                    <a:pt x="32267" y="12311"/>
                  </a:cubicBezTo>
                  <a:cubicBezTo>
                    <a:pt x="31624" y="12692"/>
                    <a:pt x="30981" y="13097"/>
                    <a:pt x="30385" y="13526"/>
                  </a:cubicBezTo>
                  <a:cubicBezTo>
                    <a:pt x="29290" y="13240"/>
                    <a:pt x="28183" y="12978"/>
                    <a:pt x="27087" y="12704"/>
                  </a:cubicBezTo>
                  <a:cubicBezTo>
                    <a:pt x="27873" y="12383"/>
                    <a:pt x="28647" y="11990"/>
                    <a:pt x="29409" y="11561"/>
                  </a:cubicBezTo>
                  <a:close/>
                  <a:moveTo>
                    <a:pt x="39220" y="11740"/>
                  </a:moveTo>
                  <a:cubicBezTo>
                    <a:pt x="40172" y="11990"/>
                    <a:pt x="41125" y="12228"/>
                    <a:pt x="42077" y="12490"/>
                  </a:cubicBezTo>
                  <a:cubicBezTo>
                    <a:pt x="41399" y="12883"/>
                    <a:pt x="40720" y="13276"/>
                    <a:pt x="40029" y="13680"/>
                  </a:cubicBezTo>
                  <a:cubicBezTo>
                    <a:pt x="39125" y="13442"/>
                    <a:pt x="38220" y="13204"/>
                    <a:pt x="37327" y="12966"/>
                  </a:cubicBezTo>
                  <a:cubicBezTo>
                    <a:pt x="37946" y="12561"/>
                    <a:pt x="38589" y="12144"/>
                    <a:pt x="39220" y="11740"/>
                  </a:cubicBezTo>
                  <a:close/>
                  <a:moveTo>
                    <a:pt x="49531" y="11728"/>
                  </a:moveTo>
                  <a:lnTo>
                    <a:pt x="52829" y="12573"/>
                  </a:lnTo>
                  <a:cubicBezTo>
                    <a:pt x="52055" y="13085"/>
                    <a:pt x="51305" y="13597"/>
                    <a:pt x="50543" y="14073"/>
                  </a:cubicBezTo>
                  <a:cubicBezTo>
                    <a:pt x="49412" y="13776"/>
                    <a:pt x="48280" y="13502"/>
                    <a:pt x="47161" y="13204"/>
                  </a:cubicBezTo>
                  <a:cubicBezTo>
                    <a:pt x="47256" y="13145"/>
                    <a:pt x="47340" y="13097"/>
                    <a:pt x="47423" y="13037"/>
                  </a:cubicBezTo>
                  <a:cubicBezTo>
                    <a:pt x="48114" y="12609"/>
                    <a:pt x="48828" y="12168"/>
                    <a:pt x="49531" y="11728"/>
                  </a:cubicBezTo>
                  <a:close/>
                  <a:moveTo>
                    <a:pt x="60615" y="11740"/>
                  </a:moveTo>
                  <a:cubicBezTo>
                    <a:pt x="61139" y="11894"/>
                    <a:pt x="61675" y="12025"/>
                    <a:pt x="62223" y="12144"/>
                  </a:cubicBezTo>
                  <a:cubicBezTo>
                    <a:pt x="62794" y="12275"/>
                    <a:pt x="63342" y="12418"/>
                    <a:pt x="63901" y="12561"/>
                  </a:cubicBezTo>
                  <a:cubicBezTo>
                    <a:pt x="63044" y="13037"/>
                    <a:pt x="62211" y="13573"/>
                    <a:pt x="61389" y="14121"/>
                  </a:cubicBezTo>
                  <a:cubicBezTo>
                    <a:pt x="61020" y="14049"/>
                    <a:pt x="60663" y="13966"/>
                    <a:pt x="60330" y="13883"/>
                  </a:cubicBezTo>
                  <a:cubicBezTo>
                    <a:pt x="59663" y="13704"/>
                    <a:pt x="58996" y="13538"/>
                    <a:pt x="58341" y="13359"/>
                  </a:cubicBezTo>
                  <a:cubicBezTo>
                    <a:pt x="59127" y="12859"/>
                    <a:pt x="59901" y="12323"/>
                    <a:pt x="60615" y="11740"/>
                  </a:cubicBezTo>
                  <a:close/>
                  <a:moveTo>
                    <a:pt x="33040" y="12514"/>
                  </a:moveTo>
                  <a:cubicBezTo>
                    <a:pt x="33957" y="12752"/>
                    <a:pt x="34874" y="12990"/>
                    <a:pt x="35791" y="13228"/>
                  </a:cubicBezTo>
                  <a:cubicBezTo>
                    <a:pt x="35172" y="13609"/>
                    <a:pt x="34553" y="14002"/>
                    <a:pt x="33981" y="14430"/>
                  </a:cubicBezTo>
                  <a:cubicBezTo>
                    <a:pt x="32933" y="14145"/>
                    <a:pt x="31897" y="13895"/>
                    <a:pt x="30850" y="13645"/>
                  </a:cubicBezTo>
                  <a:cubicBezTo>
                    <a:pt x="31600" y="13311"/>
                    <a:pt x="32326" y="12930"/>
                    <a:pt x="33040" y="12514"/>
                  </a:cubicBezTo>
                  <a:close/>
                  <a:moveTo>
                    <a:pt x="42768" y="12656"/>
                  </a:moveTo>
                  <a:cubicBezTo>
                    <a:pt x="43768" y="12918"/>
                    <a:pt x="44768" y="13180"/>
                    <a:pt x="45768" y="13454"/>
                  </a:cubicBezTo>
                  <a:cubicBezTo>
                    <a:pt x="45090" y="13847"/>
                    <a:pt x="44411" y="14252"/>
                    <a:pt x="43720" y="14657"/>
                  </a:cubicBezTo>
                  <a:cubicBezTo>
                    <a:pt x="42756" y="14407"/>
                    <a:pt x="41768" y="14133"/>
                    <a:pt x="40803" y="13883"/>
                  </a:cubicBezTo>
                  <a:cubicBezTo>
                    <a:pt x="41482" y="13478"/>
                    <a:pt x="42137" y="13061"/>
                    <a:pt x="42768" y="12656"/>
                  </a:cubicBezTo>
                  <a:close/>
                  <a:moveTo>
                    <a:pt x="53591" y="12787"/>
                  </a:moveTo>
                  <a:cubicBezTo>
                    <a:pt x="54674" y="13061"/>
                    <a:pt x="55781" y="13335"/>
                    <a:pt x="56865" y="13621"/>
                  </a:cubicBezTo>
                  <a:cubicBezTo>
                    <a:pt x="56103" y="14133"/>
                    <a:pt x="55353" y="14657"/>
                    <a:pt x="54591" y="15133"/>
                  </a:cubicBezTo>
                  <a:cubicBezTo>
                    <a:pt x="54591" y="15133"/>
                    <a:pt x="54579" y="15133"/>
                    <a:pt x="54579" y="15145"/>
                  </a:cubicBezTo>
                  <a:cubicBezTo>
                    <a:pt x="53460" y="14847"/>
                    <a:pt x="52329" y="14550"/>
                    <a:pt x="51209" y="14276"/>
                  </a:cubicBezTo>
                  <a:cubicBezTo>
                    <a:pt x="51245" y="14252"/>
                    <a:pt x="51257" y="14240"/>
                    <a:pt x="51281" y="14228"/>
                  </a:cubicBezTo>
                  <a:cubicBezTo>
                    <a:pt x="52043" y="13740"/>
                    <a:pt x="52817" y="13252"/>
                    <a:pt x="53591" y="12787"/>
                  </a:cubicBezTo>
                  <a:close/>
                  <a:moveTo>
                    <a:pt x="64461" y="12692"/>
                  </a:moveTo>
                  <a:lnTo>
                    <a:pt x="66997" y="13323"/>
                  </a:lnTo>
                  <a:cubicBezTo>
                    <a:pt x="67211" y="13383"/>
                    <a:pt x="67711" y="13466"/>
                    <a:pt x="68128" y="13538"/>
                  </a:cubicBezTo>
                  <a:cubicBezTo>
                    <a:pt x="67116" y="14073"/>
                    <a:pt x="66140" y="14645"/>
                    <a:pt x="65152" y="15240"/>
                  </a:cubicBezTo>
                  <a:cubicBezTo>
                    <a:pt x="64342" y="14764"/>
                    <a:pt x="63270" y="14490"/>
                    <a:pt x="62211" y="14288"/>
                  </a:cubicBezTo>
                  <a:cubicBezTo>
                    <a:pt x="62985" y="13776"/>
                    <a:pt x="63747" y="13264"/>
                    <a:pt x="64461" y="12692"/>
                  </a:cubicBezTo>
                  <a:close/>
                  <a:moveTo>
                    <a:pt x="36553" y="13407"/>
                  </a:moveTo>
                  <a:lnTo>
                    <a:pt x="39279" y="14121"/>
                  </a:lnTo>
                  <a:cubicBezTo>
                    <a:pt x="38660" y="14490"/>
                    <a:pt x="38053" y="14883"/>
                    <a:pt x="37493" y="15300"/>
                  </a:cubicBezTo>
                  <a:cubicBezTo>
                    <a:pt x="36458" y="15038"/>
                    <a:pt x="35434" y="14788"/>
                    <a:pt x="34410" y="14526"/>
                  </a:cubicBezTo>
                  <a:cubicBezTo>
                    <a:pt x="35136" y="14192"/>
                    <a:pt x="35850" y="13823"/>
                    <a:pt x="36553" y="13407"/>
                  </a:cubicBezTo>
                  <a:close/>
                  <a:moveTo>
                    <a:pt x="46483" y="13633"/>
                  </a:moveTo>
                  <a:cubicBezTo>
                    <a:pt x="47590" y="13930"/>
                    <a:pt x="48709" y="14204"/>
                    <a:pt x="49828" y="14502"/>
                  </a:cubicBezTo>
                  <a:cubicBezTo>
                    <a:pt x="49138" y="14919"/>
                    <a:pt x="48459" y="15323"/>
                    <a:pt x="47757" y="15728"/>
                  </a:cubicBezTo>
                  <a:cubicBezTo>
                    <a:pt x="46673" y="15431"/>
                    <a:pt x="45590" y="15145"/>
                    <a:pt x="44494" y="14847"/>
                  </a:cubicBezTo>
                  <a:cubicBezTo>
                    <a:pt x="45185" y="14466"/>
                    <a:pt x="45840" y="14049"/>
                    <a:pt x="46483" y="13633"/>
                  </a:cubicBezTo>
                  <a:close/>
                  <a:moveTo>
                    <a:pt x="57639" y="13823"/>
                  </a:moveTo>
                  <a:cubicBezTo>
                    <a:pt x="57877" y="13883"/>
                    <a:pt x="58103" y="13942"/>
                    <a:pt x="58341" y="14002"/>
                  </a:cubicBezTo>
                  <a:cubicBezTo>
                    <a:pt x="59115" y="14216"/>
                    <a:pt x="59901" y="14407"/>
                    <a:pt x="60675" y="14609"/>
                  </a:cubicBezTo>
                  <a:cubicBezTo>
                    <a:pt x="59972" y="15085"/>
                    <a:pt x="59282" y="15550"/>
                    <a:pt x="58567" y="16002"/>
                  </a:cubicBezTo>
                  <a:cubicBezTo>
                    <a:pt x="58508" y="16026"/>
                    <a:pt x="58448" y="16074"/>
                    <a:pt x="58389" y="16097"/>
                  </a:cubicBezTo>
                  <a:cubicBezTo>
                    <a:pt x="57936" y="16014"/>
                    <a:pt x="57520" y="15919"/>
                    <a:pt x="57139" y="15824"/>
                  </a:cubicBezTo>
                  <a:cubicBezTo>
                    <a:pt x="56508" y="15657"/>
                    <a:pt x="55889" y="15490"/>
                    <a:pt x="55246" y="15323"/>
                  </a:cubicBezTo>
                  <a:cubicBezTo>
                    <a:pt x="55317" y="15288"/>
                    <a:pt x="55377" y="15240"/>
                    <a:pt x="55448" y="15192"/>
                  </a:cubicBezTo>
                  <a:cubicBezTo>
                    <a:pt x="56162" y="14728"/>
                    <a:pt x="56912" y="14288"/>
                    <a:pt x="57639" y="13823"/>
                  </a:cubicBezTo>
                  <a:close/>
                  <a:moveTo>
                    <a:pt x="40029" y="14335"/>
                  </a:moveTo>
                  <a:cubicBezTo>
                    <a:pt x="41018" y="14585"/>
                    <a:pt x="41994" y="14847"/>
                    <a:pt x="42994" y="15109"/>
                  </a:cubicBezTo>
                  <a:cubicBezTo>
                    <a:pt x="42399" y="15466"/>
                    <a:pt x="41815" y="15847"/>
                    <a:pt x="41268" y="16252"/>
                  </a:cubicBezTo>
                  <a:cubicBezTo>
                    <a:pt x="40744" y="16121"/>
                    <a:pt x="40196" y="15978"/>
                    <a:pt x="39660" y="15847"/>
                  </a:cubicBezTo>
                  <a:lnTo>
                    <a:pt x="37874" y="15407"/>
                  </a:lnTo>
                  <a:cubicBezTo>
                    <a:pt x="38601" y="15085"/>
                    <a:pt x="39339" y="14728"/>
                    <a:pt x="40029" y="14335"/>
                  </a:cubicBezTo>
                  <a:close/>
                  <a:moveTo>
                    <a:pt x="50531" y="14692"/>
                  </a:moveTo>
                  <a:cubicBezTo>
                    <a:pt x="51638" y="14990"/>
                    <a:pt x="52757" y="15264"/>
                    <a:pt x="53876" y="15562"/>
                  </a:cubicBezTo>
                  <a:cubicBezTo>
                    <a:pt x="53174" y="15978"/>
                    <a:pt x="52471" y="16395"/>
                    <a:pt x="51781" y="16836"/>
                  </a:cubicBezTo>
                  <a:cubicBezTo>
                    <a:pt x="50697" y="16538"/>
                    <a:pt x="49614" y="16240"/>
                    <a:pt x="48530" y="15954"/>
                  </a:cubicBezTo>
                  <a:cubicBezTo>
                    <a:pt x="49221" y="15538"/>
                    <a:pt x="49876" y="15121"/>
                    <a:pt x="50531" y="14692"/>
                  </a:cubicBezTo>
                  <a:close/>
                  <a:moveTo>
                    <a:pt x="61437" y="14776"/>
                  </a:moveTo>
                  <a:cubicBezTo>
                    <a:pt x="62032" y="14931"/>
                    <a:pt x="62627" y="15085"/>
                    <a:pt x="63223" y="15240"/>
                  </a:cubicBezTo>
                  <a:cubicBezTo>
                    <a:pt x="63568" y="15323"/>
                    <a:pt x="64235" y="15407"/>
                    <a:pt x="64711" y="15502"/>
                  </a:cubicBezTo>
                  <a:cubicBezTo>
                    <a:pt x="63985" y="15978"/>
                    <a:pt x="63247" y="16455"/>
                    <a:pt x="62532" y="16931"/>
                  </a:cubicBezTo>
                  <a:cubicBezTo>
                    <a:pt x="62389" y="17038"/>
                    <a:pt x="62223" y="17133"/>
                    <a:pt x="62080" y="17228"/>
                  </a:cubicBezTo>
                  <a:cubicBezTo>
                    <a:pt x="61258" y="16740"/>
                    <a:pt x="60175" y="16455"/>
                    <a:pt x="59115" y="16240"/>
                  </a:cubicBezTo>
                  <a:cubicBezTo>
                    <a:pt x="59234" y="16157"/>
                    <a:pt x="59341" y="16085"/>
                    <a:pt x="59460" y="16014"/>
                  </a:cubicBezTo>
                  <a:cubicBezTo>
                    <a:pt x="60115" y="15597"/>
                    <a:pt x="60770" y="15192"/>
                    <a:pt x="61437" y="14776"/>
                  </a:cubicBezTo>
                  <a:close/>
                  <a:moveTo>
                    <a:pt x="43768" y="15300"/>
                  </a:moveTo>
                  <a:cubicBezTo>
                    <a:pt x="44875" y="15585"/>
                    <a:pt x="45971" y="15883"/>
                    <a:pt x="47078" y="16157"/>
                  </a:cubicBezTo>
                  <a:cubicBezTo>
                    <a:pt x="46494" y="16514"/>
                    <a:pt x="45923" y="16871"/>
                    <a:pt x="45375" y="17276"/>
                  </a:cubicBezTo>
                  <a:cubicBezTo>
                    <a:pt x="44125" y="16967"/>
                    <a:pt x="42887" y="16657"/>
                    <a:pt x="41661" y="16335"/>
                  </a:cubicBezTo>
                  <a:cubicBezTo>
                    <a:pt x="42363" y="16038"/>
                    <a:pt x="43065" y="15681"/>
                    <a:pt x="43768" y="15300"/>
                  </a:cubicBezTo>
                  <a:close/>
                  <a:moveTo>
                    <a:pt x="54579" y="15740"/>
                  </a:moveTo>
                  <a:cubicBezTo>
                    <a:pt x="54817" y="15800"/>
                    <a:pt x="55067" y="15883"/>
                    <a:pt x="55305" y="15931"/>
                  </a:cubicBezTo>
                  <a:cubicBezTo>
                    <a:pt x="56079" y="16145"/>
                    <a:pt x="56841" y="16347"/>
                    <a:pt x="57615" y="16550"/>
                  </a:cubicBezTo>
                  <a:cubicBezTo>
                    <a:pt x="56901" y="16978"/>
                    <a:pt x="56186" y="17395"/>
                    <a:pt x="55472" y="17824"/>
                  </a:cubicBezTo>
                  <a:cubicBezTo>
                    <a:pt x="54495" y="17562"/>
                    <a:pt x="53531" y="17288"/>
                    <a:pt x="52555" y="17026"/>
                  </a:cubicBezTo>
                  <a:cubicBezTo>
                    <a:pt x="53245" y="16621"/>
                    <a:pt x="53924" y="16193"/>
                    <a:pt x="54579" y="15740"/>
                  </a:cubicBezTo>
                  <a:close/>
                  <a:moveTo>
                    <a:pt x="47816" y="16371"/>
                  </a:moveTo>
                  <a:cubicBezTo>
                    <a:pt x="48911" y="16657"/>
                    <a:pt x="50019" y="16955"/>
                    <a:pt x="51102" y="17228"/>
                  </a:cubicBezTo>
                  <a:cubicBezTo>
                    <a:pt x="50543" y="17574"/>
                    <a:pt x="49995" y="17943"/>
                    <a:pt x="49459" y="18324"/>
                  </a:cubicBezTo>
                  <a:cubicBezTo>
                    <a:pt x="48269" y="18026"/>
                    <a:pt x="47042" y="17705"/>
                    <a:pt x="45828" y="17395"/>
                  </a:cubicBezTo>
                  <a:cubicBezTo>
                    <a:pt x="46506" y="17097"/>
                    <a:pt x="47161" y="16740"/>
                    <a:pt x="47816" y="16371"/>
                  </a:cubicBezTo>
                  <a:close/>
                  <a:moveTo>
                    <a:pt x="58341" y="16740"/>
                  </a:moveTo>
                  <a:lnTo>
                    <a:pt x="60032" y="17193"/>
                  </a:lnTo>
                  <a:cubicBezTo>
                    <a:pt x="60413" y="17288"/>
                    <a:pt x="61163" y="17371"/>
                    <a:pt x="61675" y="17502"/>
                  </a:cubicBezTo>
                  <a:cubicBezTo>
                    <a:pt x="60913" y="17979"/>
                    <a:pt x="60139" y="18443"/>
                    <a:pt x="59413" y="18931"/>
                  </a:cubicBezTo>
                  <a:cubicBezTo>
                    <a:pt x="58353" y="18633"/>
                    <a:pt x="57293" y="18348"/>
                    <a:pt x="56246" y="18050"/>
                  </a:cubicBezTo>
                  <a:cubicBezTo>
                    <a:pt x="56960" y="17633"/>
                    <a:pt x="57639" y="17193"/>
                    <a:pt x="58341" y="16740"/>
                  </a:cubicBezTo>
                  <a:close/>
                  <a:moveTo>
                    <a:pt x="51900" y="17443"/>
                  </a:moveTo>
                  <a:cubicBezTo>
                    <a:pt x="51936" y="17455"/>
                    <a:pt x="51971" y="17455"/>
                    <a:pt x="52019" y="17467"/>
                  </a:cubicBezTo>
                  <a:cubicBezTo>
                    <a:pt x="52971" y="17729"/>
                    <a:pt x="53936" y="17967"/>
                    <a:pt x="54900" y="18205"/>
                  </a:cubicBezTo>
                  <a:cubicBezTo>
                    <a:pt x="54353" y="18538"/>
                    <a:pt x="53805" y="18895"/>
                    <a:pt x="53281" y="19288"/>
                  </a:cubicBezTo>
                  <a:cubicBezTo>
                    <a:pt x="52995" y="19229"/>
                    <a:pt x="52745" y="19169"/>
                    <a:pt x="52507" y="19110"/>
                  </a:cubicBezTo>
                  <a:cubicBezTo>
                    <a:pt x="51662" y="18883"/>
                    <a:pt x="50805" y="18681"/>
                    <a:pt x="49959" y="18455"/>
                  </a:cubicBezTo>
                  <a:cubicBezTo>
                    <a:pt x="50614" y="18157"/>
                    <a:pt x="51269" y="17812"/>
                    <a:pt x="51900" y="17443"/>
                  </a:cubicBezTo>
                  <a:close/>
                  <a:moveTo>
                    <a:pt x="55662" y="18395"/>
                  </a:moveTo>
                  <a:cubicBezTo>
                    <a:pt x="56781" y="18657"/>
                    <a:pt x="57877" y="18943"/>
                    <a:pt x="58960" y="19241"/>
                  </a:cubicBezTo>
                  <a:cubicBezTo>
                    <a:pt x="58413" y="19634"/>
                    <a:pt x="57770" y="19967"/>
                    <a:pt x="57293" y="20443"/>
                  </a:cubicBezTo>
                  <a:cubicBezTo>
                    <a:pt x="56400" y="20003"/>
                    <a:pt x="55019" y="19669"/>
                    <a:pt x="53662" y="19372"/>
                  </a:cubicBezTo>
                  <a:cubicBezTo>
                    <a:pt x="54353" y="19098"/>
                    <a:pt x="55007" y="18752"/>
                    <a:pt x="55662" y="18395"/>
                  </a:cubicBezTo>
                  <a:close/>
                  <a:moveTo>
                    <a:pt x="12311" y="0"/>
                  </a:moveTo>
                  <a:cubicBezTo>
                    <a:pt x="12251" y="0"/>
                    <a:pt x="12209" y="4"/>
                    <a:pt x="12193" y="12"/>
                  </a:cubicBezTo>
                  <a:cubicBezTo>
                    <a:pt x="12169" y="24"/>
                    <a:pt x="12145" y="24"/>
                    <a:pt x="12133" y="48"/>
                  </a:cubicBezTo>
                  <a:cubicBezTo>
                    <a:pt x="12133" y="48"/>
                    <a:pt x="12109" y="48"/>
                    <a:pt x="12109" y="60"/>
                  </a:cubicBezTo>
                  <a:cubicBezTo>
                    <a:pt x="9895" y="1096"/>
                    <a:pt x="7704" y="2227"/>
                    <a:pt x="5561" y="3405"/>
                  </a:cubicBezTo>
                  <a:cubicBezTo>
                    <a:pt x="3906" y="4310"/>
                    <a:pt x="1965" y="5167"/>
                    <a:pt x="524" y="6430"/>
                  </a:cubicBezTo>
                  <a:cubicBezTo>
                    <a:pt x="441" y="6501"/>
                    <a:pt x="1" y="6834"/>
                    <a:pt x="60" y="6846"/>
                  </a:cubicBezTo>
                  <a:cubicBezTo>
                    <a:pt x="132" y="6870"/>
                    <a:pt x="441" y="6977"/>
                    <a:pt x="524" y="6989"/>
                  </a:cubicBezTo>
                  <a:cubicBezTo>
                    <a:pt x="17288" y="10751"/>
                    <a:pt x="33874" y="15133"/>
                    <a:pt x="50531" y="19419"/>
                  </a:cubicBezTo>
                  <a:cubicBezTo>
                    <a:pt x="52114" y="19824"/>
                    <a:pt x="53698" y="20241"/>
                    <a:pt x="55293" y="20657"/>
                  </a:cubicBezTo>
                  <a:cubicBezTo>
                    <a:pt x="55710" y="20765"/>
                    <a:pt x="57162" y="21027"/>
                    <a:pt x="57174" y="21027"/>
                  </a:cubicBezTo>
                  <a:cubicBezTo>
                    <a:pt x="57193" y="21038"/>
                    <a:pt x="57217" y="21044"/>
                    <a:pt x="57246" y="21044"/>
                  </a:cubicBezTo>
                  <a:cubicBezTo>
                    <a:pt x="57558" y="21044"/>
                    <a:pt x="58398" y="20379"/>
                    <a:pt x="58758" y="20193"/>
                  </a:cubicBezTo>
                  <a:cubicBezTo>
                    <a:pt x="60199" y="19443"/>
                    <a:pt x="61544" y="18312"/>
                    <a:pt x="62830" y="17467"/>
                  </a:cubicBezTo>
                  <a:cubicBezTo>
                    <a:pt x="64890" y="16109"/>
                    <a:pt x="66961" y="14859"/>
                    <a:pt x="69164" y="13776"/>
                  </a:cubicBezTo>
                  <a:cubicBezTo>
                    <a:pt x="69295" y="13692"/>
                    <a:pt x="69343" y="13549"/>
                    <a:pt x="69307" y="13418"/>
                  </a:cubicBezTo>
                  <a:cubicBezTo>
                    <a:pt x="69307" y="13383"/>
                    <a:pt x="69271" y="13311"/>
                    <a:pt x="69235" y="13287"/>
                  </a:cubicBezTo>
                  <a:cubicBezTo>
                    <a:pt x="69188" y="13228"/>
                    <a:pt x="69128" y="13204"/>
                    <a:pt x="69069" y="13168"/>
                  </a:cubicBezTo>
                  <a:cubicBezTo>
                    <a:pt x="67926" y="12502"/>
                    <a:pt x="65675" y="12192"/>
                    <a:pt x="64235" y="11835"/>
                  </a:cubicBezTo>
                  <a:cubicBezTo>
                    <a:pt x="59937" y="10775"/>
                    <a:pt x="55627" y="9751"/>
                    <a:pt x="51328" y="8715"/>
                  </a:cubicBezTo>
                  <a:cubicBezTo>
                    <a:pt x="41196" y="6299"/>
                    <a:pt x="31040" y="3882"/>
                    <a:pt x="20860" y="1619"/>
                  </a:cubicBezTo>
                  <a:cubicBezTo>
                    <a:pt x="18515" y="1096"/>
                    <a:pt x="16014" y="357"/>
                    <a:pt x="13574" y="107"/>
                  </a:cubicBezTo>
                  <a:cubicBezTo>
                    <a:pt x="13260" y="78"/>
                    <a:pt x="12591" y="0"/>
                    <a:pt x="12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53"/>
            <p:cNvSpPr/>
            <p:nvPr/>
          </p:nvSpPr>
          <p:spPr>
            <a:xfrm>
              <a:off x="4257600" y="2549375"/>
              <a:ext cx="96825" cy="112800"/>
            </a:xfrm>
            <a:custGeom>
              <a:avLst/>
              <a:gdLst/>
              <a:ahLst/>
              <a:cxnLst/>
              <a:rect l="l" t="t" r="r" b="b"/>
              <a:pathLst>
                <a:path w="3873" h="4512" extrusionOk="0">
                  <a:moveTo>
                    <a:pt x="789" y="900"/>
                  </a:moveTo>
                  <a:cubicBezTo>
                    <a:pt x="1122" y="1067"/>
                    <a:pt x="1479" y="1198"/>
                    <a:pt x="1813" y="1341"/>
                  </a:cubicBezTo>
                  <a:cubicBezTo>
                    <a:pt x="1777" y="1365"/>
                    <a:pt x="1729" y="1377"/>
                    <a:pt x="1694" y="1412"/>
                  </a:cubicBezTo>
                  <a:cubicBezTo>
                    <a:pt x="1527" y="1412"/>
                    <a:pt x="1420" y="1484"/>
                    <a:pt x="1337" y="1615"/>
                  </a:cubicBezTo>
                  <a:cubicBezTo>
                    <a:pt x="1134" y="1758"/>
                    <a:pt x="920" y="1889"/>
                    <a:pt x="729" y="2032"/>
                  </a:cubicBezTo>
                  <a:cubicBezTo>
                    <a:pt x="765" y="1662"/>
                    <a:pt x="777" y="1281"/>
                    <a:pt x="789" y="900"/>
                  </a:cubicBezTo>
                  <a:close/>
                  <a:moveTo>
                    <a:pt x="1872" y="2139"/>
                  </a:moveTo>
                  <a:cubicBezTo>
                    <a:pt x="2087" y="2317"/>
                    <a:pt x="2313" y="2591"/>
                    <a:pt x="2432" y="2686"/>
                  </a:cubicBezTo>
                  <a:cubicBezTo>
                    <a:pt x="2551" y="2794"/>
                    <a:pt x="2670" y="2913"/>
                    <a:pt x="2789" y="3020"/>
                  </a:cubicBezTo>
                  <a:cubicBezTo>
                    <a:pt x="2861" y="3079"/>
                    <a:pt x="2932" y="3151"/>
                    <a:pt x="3003" y="3210"/>
                  </a:cubicBezTo>
                  <a:cubicBezTo>
                    <a:pt x="3122" y="3210"/>
                    <a:pt x="3146" y="3210"/>
                    <a:pt x="3039" y="3246"/>
                  </a:cubicBezTo>
                  <a:cubicBezTo>
                    <a:pt x="2861" y="3377"/>
                    <a:pt x="2563" y="3425"/>
                    <a:pt x="2349" y="3567"/>
                  </a:cubicBezTo>
                  <a:cubicBezTo>
                    <a:pt x="2313" y="3591"/>
                    <a:pt x="2265" y="3639"/>
                    <a:pt x="2218" y="3687"/>
                  </a:cubicBezTo>
                  <a:cubicBezTo>
                    <a:pt x="2075" y="3186"/>
                    <a:pt x="1872" y="2734"/>
                    <a:pt x="1622" y="2270"/>
                  </a:cubicBezTo>
                  <a:cubicBezTo>
                    <a:pt x="1718" y="2234"/>
                    <a:pt x="1789" y="2186"/>
                    <a:pt x="1872" y="2139"/>
                  </a:cubicBezTo>
                  <a:close/>
                  <a:moveTo>
                    <a:pt x="458" y="1"/>
                  </a:moveTo>
                  <a:cubicBezTo>
                    <a:pt x="282" y="1"/>
                    <a:pt x="113" y="133"/>
                    <a:pt x="122" y="341"/>
                  </a:cubicBezTo>
                  <a:cubicBezTo>
                    <a:pt x="146" y="984"/>
                    <a:pt x="134" y="1639"/>
                    <a:pt x="86" y="2270"/>
                  </a:cubicBezTo>
                  <a:cubicBezTo>
                    <a:pt x="86" y="2377"/>
                    <a:pt x="122" y="2448"/>
                    <a:pt x="170" y="2496"/>
                  </a:cubicBezTo>
                  <a:cubicBezTo>
                    <a:pt x="146" y="2508"/>
                    <a:pt x="122" y="2532"/>
                    <a:pt x="110" y="2555"/>
                  </a:cubicBezTo>
                  <a:cubicBezTo>
                    <a:pt x="1" y="2665"/>
                    <a:pt x="93" y="2845"/>
                    <a:pt x="229" y="2845"/>
                  </a:cubicBezTo>
                  <a:cubicBezTo>
                    <a:pt x="241" y="2845"/>
                    <a:pt x="253" y="2844"/>
                    <a:pt x="265" y="2841"/>
                  </a:cubicBezTo>
                  <a:cubicBezTo>
                    <a:pt x="622" y="2734"/>
                    <a:pt x="967" y="2579"/>
                    <a:pt x="1313" y="2401"/>
                  </a:cubicBezTo>
                  <a:cubicBezTo>
                    <a:pt x="1515" y="3032"/>
                    <a:pt x="1670" y="3675"/>
                    <a:pt x="1801" y="4318"/>
                  </a:cubicBezTo>
                  <a:cubicBezTo>
                    <a:pt x="1832" y="4449"/>
                    <a:pt x="1936" y="4512"/>
                    <a:pt x="2047" y="4512"/>
                  </a:cubicBezTo>
                  <a:cubicBezTo>
                    <a:pt x="2146" y="4512"/>
                    <a:pt x="2251" y="4461"/>
                    <a:pt x="2313" y="4365"/>
                  </a:cubicBezTo>
                  <a:cubicBezTo>
                    <a:pt x="2503" y="4091"/>
                    <a:pt x="2765" y="3877"/>
                    <a:pt x="3099" y="3746"/>
                  </a:cubicBezTo>
                  <a:cubicBezTo>
                    <a:pt x="3242" y="3687"/>
                    <a:pt x="3456" y="3651"/>
                    <a:pt x="3551" y="3544"/>
                  </a:cubicBezTo>
                  <a:cubicBezTo>
                    <a:pt x="3873" y="3198"/>
                    <a:pt x="3396" y="2865"/>
                    <a:pt x="3158" y="2651"/>
                  </a:cubicBezTo>
                  <a:cubicBezTo>
                    <a:pt x="2920" y="2424"/>
                    <a:pt x="2682" y="2198"/>
                    <a:pt x="2444" y="1960"/>
                  </a:cubicBezTo>
                  <a:cubicBezTo>
                    <a:pt x="2408" y="1936"/>
                    <a:pt x="2384" y="1889"/>
                    <a:pt x="2337" y="1853"/>
                  </a:cubicBezTo>
                  <a:cubicBezTo>
                    <a:pt x="2515" y="1758"/>
                    <a:pt x="2706" y="1639"/>
                    <a:pt x="2884" y="1532"/>
                  </a:cubicBezTo>
                  <a:cubicBezTo>
                    <a:pt x="3146" y="1377"/>
                    <a:pt x="3111" y="948"/>
                    <a:pt x="2801" y="877"/>
                  </a:cubicBezTo>
                  <a:cubicBezTo>
                    <a:pt x="2039" y="698"/>
                    <a:pt x="1313" y="424"/>
                    <a:pt x="622" y="43"/>
                  </a:cubicBezTo>
                  <a:cubicBezTo>
                    <a:pt x="570" y="14"/>
                    <a:pt x="514" y="1"/>
                    <a:pt x="4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8" name="Google Shape;17058;p53"/>
          <p:cNvGrpSpPr/>
          <p:nvPr/>
        </p:nvGrpSpPr>
        <p:grpSpPr>
          <a:xfrm flipH="1">
            <a:off x="7851023" y="546307"/>
            <a:ext cx="3549107" cy="2749426"/>
            <a:chOff x="2036250" y="1507425"/>
            <a:chExt cx="2858725" cy="2214600"/>
          </a:xfrm>
        </p:grpSpPr>
        <p:sp>
          <p:nvSpPr>
            <p:cNvPr id="17059" name="Google Shape;17059;p53"/>
            <p:cNvSpPr/>
            <p:nvPr/>
          </p:nvSpPr>
          <p:spPr>
            <a:xfrm>
              <a:off x="2036250" y="1507425"/>
              <a:ext cx="2858725" cy="2214600"/>
            </a:xfrm>
            <a:custGeom>
              <a:avLst/>
              <a:gdLst/>
              <a:ahLst/>
              <a:cxnLst/>
              <a:rect l="l" t="t" r="r" b="b"/>
              <a:pathLst>
                <a:path w="114349" h="88584" extrusionOk="0">
                  <a:moveTo>
                    <a:pt x="113265" y="12218"/>
                  </a:moveTo>
                  <a:cubicBezTo>
                    <a:pt x="113289" y="12313"/>
                    <a:pt x="113324" y="12384"/>
                    <a:pt x="113348" y="12468"/>
                  </a:cubicBezTo>
                  <a:cubicBezTo>
                    <a:pt x="113443" y="12670"/>
                    <a:pt x="113515" y="12908"/>
                    <a:pt x="113682" y="13051"/>
                  </a:cubicBezTo>
                  <a:cubicBezTo>
                    <a:pt x="113646" y="13170"/>
                    <a:pt x="113634" y="13277"/>
                    <a:pt x="113598" y="13396"/>
                  </a:cubicBezTo>
                  <a:cubicBezTo>
                    <a:pt x="113527" y="13456"/>
                    <a:pt x="113455" y="13527"/>
                    <a:pt x="113384" y="13587"/>
                  </a:cubicBezTo>
                  <a:cubicBezTo>
                    <a:pt x="113229" y="13706"/>
                    <a:pt x="113086" y="13825"/>
                    <a:pt x="112931" y="13956"/>
                  </a:cubicBezTo>
                  <a:cubicBezTo>
                    <a:pt x="113039" y="13384"/>
                    <a:pt x="113158" y="12801"/>
                    <a:pt x="113265" y="12218"/>
                  </a:cubicBezTo>
                  <a:close/>
                  <a:moveTo>
                    <a:pt x="113420" y="14218"/>
                  </a:moveTo>
                  <a:lnTo>
                    <a:pt x="113420" y="14218"/>
                  </a:lnTo>
                  <a:cubicBezTo>
                    <a:pt x="113229" y="15111"/>
                    <a:pt x="113039" y="15944"/>
                    <a:pt x="112860" y="16742"/>
                  </a:cubicBezTo>
                  <a:cubicBezTo>
                    <a:pt x="112646" y="16825"/>
                    <a:pt x="112491" y="16956"/>
                    <a:pt x="112312" y="17099"/>
                  </a:cubicBezTo>
                  <a:cubicBezTo>
                    <a:pt x="112491" y="16266"/>
                    <a:pt x="112646" y="15432"/>
                    <a:pt x="112812" y="14587"/>
                  </a:cubicBezTo>
                  <a:cubicBezTo>
                    <a:pt x="113027" y="14468"/>
                    <a:pt x="113229" y="14349"/>
                    <a:pt x="113420" y="14218"/>
                  </a:cubicBezTo>
                  <a:close/>
                  <a:moveTo>
                    <a:pt x="112777" y="17218"/>
                  </a:moveTo>
                  <a:cubicBezTo>
                    <a:pt x="112443" y="18587"/>
                    <a:pt x="112181" y="19826"/>
                    <a:pt x="111908" y="21004"/>
                  </a:cubicBezTo>
                  <a:cubicBezTo>
                    <a:pt x="111705" y="21123"/>
                    <a:pt x="111527" y="21326"/>
                    <a:pt x="111360" y="21504"/>
                  </a:cubicBezTo>
                  <a:cubicBezTo>
                    <a:pt x="111657" y="20207"/>
                    <a:pt x="111943" y="18933"/>
                    <a:pt x="112205" y="17635"/>
                  </a:cubicBezTo>
                  <a:cubicBezTo>
                    <a:pt x="112300" y="17564"/>
                    <a:pt x="112384" y="17504"/>
                    <a:pt x="112491" y="17433"/>
                  </a:cubicBezTo>
                  <a:cubicBezTo>
                    <a:pt x="112574" y="17361"/>
                    <a:pt x="112681" y="17302"/>
                    <a:pt x="112777" y="17218"/>
                  </a:cubicBezTo>
                  <a:close/>
                  <a:moveTo>
                    <a:pt x="111729" y="21814"/>
                  </a:moveTo>
                  <a:lnTo>
                    <a:pt x="111729" y="21814"/>
                  </a:lnTo>
                  <a:cubicBezTo>
                    <a:pt x="111503" y="22838"/>
                    <a:pt x="111288" y="23814"/>
                    <a:pt x="111062" y="24838"/>
                  </a:cubicBezTo>
                  <a:cubicBezTo>
                    <a:pt x="110824" y="25041"/>
                    <a:pt x="110610" y="25291"/>
                    <a:pt x="110419" y="25517"/>
                  </a:cubicBezTo>
                  <a:lnTo>
                    <a:pt x="111181" y="22290"/>
                  </a:lnTo>
                  <a:cubicBezTo>
                    <a:pt x="111300" y="22195"/>
                    <a:pt x="111431" y="22088"/>
                    <a:pt x="111550" y="21981"/>
                  </a:cubicBezTo>
                  <a:cubicBezTo>
                    <a:pt x="111610" y="21933"/>
                    <a:pt x="111669" y="21874"/>
                    <a:pt x="111729" y="21814"/>
                  </a:cubicBezTo>
                  <a:close/>
                  <a:moveTo>
                    <a:pt x="110812" y="25886"/>
                  </a:moveTo>
                  <a:lnTo>
                    <a:pt x="110812" y="25886"/>
                  </a:lnTo>
                  <a:cubicBezTo>
                    <a:pt x="110776" y="26148"/>
                    <a:pt x="110717" y="26422"/>
                    <a:pt x="110657" y="26707"/>
                  </a:cubicBezTo>
                  <a:cubicBezTo>
                    <a:pt x="110431" y="27755"/>
                    <a:pt x="110193" y="28815"/>
                    <a:pt x="109979" y="29863"/>
                  </a:cubicBezTo>
                  <a:cubicBezTo>
                    <a:pt x="109776" y="30160"/>
                    <a:pt x="109586" y="30458"/>
                    <a:pt x="109383" y="30732"/>
                  </a:cubicBezTo>
                  <a:cubicBezTo>
                    <a:pt x="109285" y="30871"/>
                    <a:pt x="109407" y="30999"/>
                    <a:pt x="109535" y="30999"/>
                  </a:cubicBezTo>
                  <a:cubicBezTo>
                    <a:pt x="109593" y="30999"/>
                    <a:pt x="109652" y="30973"/>
                    <a:pt x="109693" y="30910"/>
                  </a:cubicBezTo>
                  <a:cubicBezTo>
                    <a:pt x="109705" y="30887"/>
                    <a:pt x="109729" y="30851"/>
                    <a:pt x="109752" y="30827"/>
                  </a:cubicBezTo>
                  <a:lnTo>
                    <a:pt x="109752" y="30827"/>
                  </a:lnTo>
                  <a:cubicBezTo>
                    <a:pt x="109502" y="31982"/>
                    <a:pt x="109241" y="33125"/>
                    <a:pt x="109002" y="34280"/>
                  </a:cubicBezTo>
                  <a:cubicBezTo>
                    <a:pt x="108705" y="34494"/>
                    <a:pt x="108526" y="34899"/>
                    <a:pt x="108288" y="35185"/>
                  </a:cubicBezTo>
                  <a:cubicBezTo>
                    <a:pt x="108193" y="35304"/>
                    <a:pt x="108086" y="35423"/>
                    <a:pt x="107967" y="35530"/>
                  </a:cubicBezTo>
                  <a:cubicBezTo>
                    <a:pt x="108681" y="32530"/>
                    <a:pt x="109419" y="29529"/>
                    <a:pt x="110157" y="26541"/>
                  </a:cubicBezTo>
                  <a:cubicBezTo>
                    <a:pt x="110336" y="26362"/>
                    <a:pt x="110514" y="26196"/>
                    <a:pt x="110669" y="26017"/>
                  </a:cubicBezTo>
                  <a:lnTo>
                    <a:pt x="110812" y="25886"/>
                  </a:lnTo>
                  <a:close/>
                  <a:moveTo>
                    <a:pt x="108776" y="35459"/>
                  </a:moveTo>
                  <a:cubicBezTo>
                    <a:pt x="108407" y="37018"/>
                    <a:pt x="108074" y="38590"/>
                    <a:pt x="107728" y="40173"/>
                  </a:cubicBezTo>
                  <a:cubicBezTo>
                    <a:pt x="107717" y="40257"/>
                    <a:pt x="107681" y="40352"/>
                    <a:pt x="107669" y="40435"/>
                  </a:cubicBezTo>
                  <a:cubicBezTo>
                    <a:pt x="107641" y="40389"/>
                    <a:pt x="107592" y="40372"/>
                    <a:pt x="107544" y="40372"/>
                  </a:cubicBezTo>
                  <a:cubicBezTo>
                    <a:pt x="107530" y="40372"/>
                    <a:pt x="107516" y="40373"/>
                    <a:pt x="107502" y="40376"/>
                  </a:cubicBezTo>
                  <a:cubicBezTo>
                    <a:pt x="107205" y="40435"/>
                    <a:pt x="107014" y="40912"/>
                    <a:pt x="106847" y="41138"/>
                  </a:cubicBezTo>
                  <a:lnTo>
                    <a:pt x="106621" y="41412"/>
                  </a:lnTo>
                  <a:cubicBezTo>
                    <a:pt x="106835" y="40483"/>
                    <a:pt x="107050" y="39542"/>
                    <a:pt x="107264" y="38626"/>
                  </a:cubicBezTo>
                  <a:lnTo>
                    <a:pt x="107800" y="36352"/>
                  </a:lnTo>
                  <a:cubicBezTo>
                    <a:pt x="108169" y="36173"/>
                    <a:pt x="108467" y="35816"/>
                    <a:pt x="108717" y="35518"/>
                  </a:cubicBezTo>
                  <a:lnTo>
                    <a:pt x="108776" y="35459"/>
                  </a:lnTo>
                  <a:close/>
                  <a:moveTo>
                    <a:pt x="107502" y="41138"/>
                  </a:moveTo>
                  <a:lnTo>
                    <a:pt x="107502" y="41138"/>
                  </a:lnTo>
                  <a:cubicBezTo>
                    <a:pt x="107276" y="42138"/>
                    <a:pt x="107038" y="43114"/>
                    <a:pt x="106824" y="44102"/>
                  </a:cubicBezTo>
                  <a:cubicBezTo>
                    <a:pt x="106657" y="44293"/>
                    <a:pt x="106502" y="44507"/>
                    <a:pt x="106359" y="44710"/>
                  </a:cubicBezTo>
                  <a:cubicBezTo>
                    <a:pt x="106121" y="45019"/>
                    <a:pt x="105883" y="45353"/>
                    <a:pt x="105633" y="45662"/>
                  </a:cubicBezTo>
                  <a:cubicBezTo>
                    <a:pt x="105895" y="44483"/>
                    <a:pt x="106157" y="43317"/>
                    <a:pt x="106443" y="42138"/>
                  </a:cubicBezTo>
                  <a:cubicBezTo>
                    <a:pt x="106728" y="41947"/>
                    <a:pt x="107002" y="41733"/>
                    <a:pt x="107216" y="41483"/>
                  </a:cubicBezTo>
                  <a:cubicBezTo>
                    <a:pt x="107312" y="41388"/>
                    <a:pt x="107419" y="41269"/>
                    <a:pt x="107502" y="41138"/>
                  </a:cubicBezTo>
                  <a:close/>
                  <a:moveTo>
                    <a:pt x="106550" y="45341"/>
                  </a:moveTo>
                  <a:lnTo>
                    <a:pt x="106550" y="45341"/>
                  </a:lnTo>
                  <a:cubicBezTo>
                    <a:pt x="106264" y="46531"/>
                    <a:pt x="105990" y="47722"/>
                    <a:pt x="105716" y="48924"/>
                  </a:cubicBezTo>
                  <a:cubicBezTo>
                    <a:pt x="105704" y="48924"/>
                    <a:pt x="105681" y="48924"/>
                    <a:pt x="105669" y="48936"/>
                  </a:cubicBezTo>
                  <a:cubicBezTo>
                    <a:pt x="105347" y="49115"/>
                    <a:pt x="105157" y="49365"/>
                    <a:pt x="104930" y="49663"/>
                  </a:cubicBezTo>
                  <a:cubicBezTo>
                    <a:pt x="104823" y="49806"/>
                    <a:pt x="104704" y="49948"/>
                    <a:pt x="104597" y="50079"/>
                  </a:cubicBezTo>
                  <a:cubicBezTo>
                    <a:pt x="104883" y="48913"/>
                    <a:pt x="105157" y="47722"/>
                    <a:pt x="105431" y="46543"/>
                  </a:cubicBezTo>
                  <a:cubicBezTo>
                    <a:pt x="105490" y="46543"/>
                    <a:pt x="105550" y="46531"/>
                    <a:pt x="105597" y="46484"/>
                  </a:cubicBezTo>
                  <a:cubicBezTo>
                    <a:pt x="105907" y="46091"/>
                    <a:pt x="106240" y="45722"/>
                    <a:pt x="106550" y="45341"/>
                  </a:cubicBezTo>
                  <a:close/>
                  <a:moveTo>
                    <a:pt x="105585" y="49591"/>
                  </a:moveTo>
                  <a:lnTo>
                    <a:pt x="105585" y="49591"/>
                  </a:lnTo>
                  <a:cubicBezTo>
                    <a:pt x="105240" y="50913"/>
                    <a:pt x="104930" y="52270"/>
                    <a:pt x="104621" y="53627"/>
                  </a:cubicBezTo>
                  <a:lnTo>
                    <a:pt x="104347" y="54747"/>
                  </a:lnTo>
                  <a:cubicBezTo>
                    <a:pt x="104335" y="54711"/>
                    <a:pt x="104299" y="54699"/>
                    <a:pt x="104276" y="54687"/>
                  </a:cubicBezTo>
                  <a:cubicBezTo>
                    <a:pt x="104247" y="54681"/>
                    <a:pt x="104220" y="54679"/>
                    <a:pt x="104194" y="54679"/>
                  </a:cubicBezTo>
                  <a:cubicBezTo>
                    <a:pt x="103944" y="54679"/>
                    <a:pt x="103782" y="54918"/>
                    <a:pt x="103621" y="55080"/>
                  </a:cubicBezTo>
                  <a:lnTo>
                    <a:pt x="103406" y="55294"/>
                  </a:lnTo>
                  <a:cubicBezTo>
                    <a:pt x="103573" y="54532"/>
                    <a:pt x="103740" y="53794"/>
                    <a:pt x="103918" y="53056"/>
                  </a:cubicBezTo>
                  <a:cubicBezTo>
                    <a:pt x="104073" y="52342"/>
                    <a:pt x="104240" y="51627"/>
                    <a:pt x="104418" y="50913"/>
                  </a:cubicBezTo>
                  <a:cubicBezTo>
                    <a:pt x="104454" y="50913"/>
                    <a:pt x="104502" y="50889"/>
                    <a:pt x="104526" y="50853"/>
                  </a:cubicBezTo>
                  <a:cubicBezTo>
                    <a:pt x="104776" y="50544"/>
                    <a:pt x="105050" y="50246"/>
                    <a:pt x="105300" y="49937"/>
                  </a:cubicBezTo>
                  <a:cubicBezTo>
                    <a:pt x="105407" y="49817"/>
                    <a:pt x="105490" y="49698"/>
                    <a:pt x="105585" y="49591"/>
                  </a:cubicBezTo>
                  <a:close/>
                  <a:moveTo>
                    <a:pt x="104228" y="55163"/>
                  </a:moveTo>
                  <a:lnTo>
                    <a:pt x="104228" y="55163"/>
                  </a:lnTo>
                  <a:cubicBezTo>
                    <a:pt x="103907" y="56533"/>
                    <a:pt x="103549" y="57902"/>
                    <a:pt x="103168" y="59259"/>
                  </a:cubicBezTo>
                  <a:cubicBezTo>
                    <a:pt x="102978" y="59414"/>
                    <a:pt x="102871" y="59652"/>
                    <a:pt x="102740" y="59843"/>
                  </a:cubicBezTo>
                  <a:cubicBezTo>
                    <a:pt x="102609" y="60033"/>
                    <a:pt x="102442" y="60212"/>
                    <a:pt x="102275" y="60402"/>
                  </a:cubicBezTo>
                  <a:cubicBezTo>
                    <a:pt x="102621" y="58950"/>
                    <a:pt x="102918" y="57497"/>
                    <a:pt x="103228" y="56068"/>
                  </a:cubicBezTo>
                  <a:cubicBezTo>
                    <a:pt x="103466" y="55854"/>
                    <a:pt x="103704" y="55640"/>
                    <a:pt x="103930" y="55425"/>
                  </a:cubicBezTo>
                  <a:cubicBezTo>
                    <a:pt x="104037" y="55342"/>
                    <a:pt x="104145" y="55247"/>
                    <a:pt x="104228" y="55163"/>
                  </a:cubicBezTo>
                  <a:close/>
                  <a:moveTo>
                    <a:pt x="102930" y="60164"/>
                  </a:moveTo>
                  <a:lnTo>
                    <a:pt x="102930" y="60164"/>
                  </a:lnTo>
                  <a:cubicBezTo>
                    <a:pt x="102728" y="60974"/>
                    <a:pt x="102502" y="61795"/>
                    <a:pt x="102311" y="62617"/>
                  </a:cubicBezTo>
                  <a:cubicBezTo>
                    <a:pt x="102204" y="62688"/>
                    <a:pt x="102121" y="62795"/>
                    <a:pt x="102013" y="62902"/>
                  </a:cubicBezTo>
                  <a:lnTo>
                    <a:pt x="101490" y="63414"/>
                  </a:lnTo>
                  <a:cubicBezTo>
                    <a:pt x="101740" y="62569"/>
                    <a:pt x="101966" y="61724"/>
                    <a:pt x="102180" y="60843"/>
                  </a:cubicBezTo>
                  <a:cubicBezTo>
                    <a:pt x="102193" y="60847"/>
                    <a:pt x="102209" y="60850"/>
                    <a:pt x="102228" y="60850"/>
                  </a:cubicBezTo>
                  <a:cubicBezTo>
                    <a:pt x="102259" y="60850"/>
                    <a:pt x="102297" y="60841"/>
                    <a:pt x="102335" y="60819"/>
                  </a:cubicBezTo>
                  <a:cubicBezTo>
                    <a:pt x="102561" y="60616"/>
                    <a:pt x="102752" y="60402"/>
                    <a:pt x="102930" y="60164"/>
                  </a:cubicBezTo>
                  <a:close/>
                  <a:moveTo>
                    <a:pt x="47530" y="871"/>
                  </a:moveTo>
                  <a:cubicBezTo>
                    <a:pt x="51424" y="1740"/>
                    <a:pt x="55412" y="2085"/>
                    <a:pt x="59341" y="2836"/>
                  </a:cubicBezTo>
                  <a:cubicBezTo>
                    <a:pt x="65461" y="3978"/>
                    <a:pt x="71557" y="5133"/>
                    <a:pt x="77689" y="6205"/>
                  </a:cubicBezTo>
                  <a:cubicBezTo>
                    <a:pt x="89333" y="8253"/>
                    <a:pt x="112479" y="11968"/>
                    <a:pt x="112491" y="11968"/>
                  </a:cubicBezTo>
                  <a:cubicBezTo>
                    <a:pt x="109395" y="20659"/>
                    <a:pt x="108026" y="30077"/>
                    <a:pt x="105978" y="39054"/>
                  </a:cubicBezTo>
                  <a:cubicBezTo>
                    <a:pt x="104930" y="43745"/>
                    <a:pt x="103871" y="48413"/>
                    <a:pt x="102775" y="53104"/>
                  </a:cubicBezTo>
                  <a:cubicBezTo>
                    <a:pt x="101811" y="57199"/>
                    <a:pt x="100358" y="61390"/>
                    <a:pt x="99763" y="65557"/>
                  </a:cubicBezTo>
                  <a:cubicBezTo>
                    <a:pt x="95048" y="64284"/>
                    <a:pt x="90179" y="63474"/>
                    <a:pt x="85416" y="62438"/>
                  </a:cubicBezTo>
                  <a:cubicBezTo>
                    <a:pt x="80011" y="61247"/>
                    <a:pt x="74617" y="60045"/>
                    <a:pt x="69224" y="58819"/>
                  </a:cubicBezTo>
                  <a:cubicBezTo>
                    <a:pt x="57555" y="56187"/>
                    <a:pt x="45887" y="52996"/>
                    <a:pt x="34076" y="51139"/>
                  </a:cubicBezTo>
                  <a:cubicBezTo>
                    <a:pt x="35815" y="47460"/>
                    <a:pt x="36458" y="42876"/>
                    <a:pt x="37482" y="38947"/>
                  </a:cubicBezTo>
                  <a:cubicBezTo>
                    <a:pt x="38577" y="34685"/>
                    <a:pt x="39684" y="30422"/>
                    <a:pt x="40780" y="26148"/>
                  </a:cubicBezTo>
                  <a:cubicBezTo>
                    <a:pt x="42970" y="17694"/>
                    <a:pt x="45304" y="9301"/>
                    <a:pt x="47530" y="871"/>
                  </a:cubicBezTo>
                  <a:close/>
                  <a:moveTo>
                    <a:pt x="102097" y="63379"/>
                  </a:moveTo>
                  <a:cubicBezTo>
                    <a:pt x="101954" y="64069"/>
                    <a:pt x="101787" y="64772"/>
                    <a:pt x="101621" y="65474"/>
                  </a:cubicBezTo>
                  <a:cubicBezTo>
                    <a:pt x="101609" y="65474"/>
                    <a:pt x="101585" y="65486"/>
                    <a:pt x="101561" y="65498"/>
                  </a:cubicBezTo>
                  <a:cubicBezTo>
                    <a:pt x="101263" y="65796"/>
                    <a:pt x="101085" y="66177"/>
                    <a:pt x="100859" y="66546"/>
                  </a:cubicBezTo>
                  <a:cubicBezTo>
                    <a:pt x="100847" y="66570"/>
                    <a:pt x="100847" y="66593"/>
                    <a:pt x="100835" y="66617"/>
                  </a:cubicBezTo>
                  <a:cubicBezTo>
                    <a:pt x="100799" y="66605"/>
                    <a:pt x="100763" y="66570"/>
                    <a:pt x="100728" y="66558"/>
                  </a:cubicBezTo>
                  <a:cubicBezTo>
                    <a:pt x="100620" y="66498"/>
                    <a:pt x="100525" y="66439"/>
                    <a:pt x="100418" y="66391"/>
                  </a:cubicBezTo>
                  <a:cubicBezTo>
                    <a:pt x="100787" y="65498"/>
                    <a:pt x="101097" y="64581"/>
                    <a:pt x="101394" y="63629"/>
                  </a:cubicBezTo>
                  <a:cubicBezTo>
                    <a:pt x="101427" y="63718"/>
                    <a:pt x="101514" y="63790"/>
                    <a:pt x="101608" y="63790"/>
                  </a:cubicBezTo>
                  <a:cubicBezTo>
                    <a:pt x="101652" y="63790"/>
                    <a:pt x="101698" y="63774"/>
                    <a:pt x="101740" y="63736"/>
                  </a:cubicBezTo>
                  <a:lnTo>
                    <a:pt x="102097" y="63379"/>
                  </a:lnTo>
                  <a:close/>
                  <a:moveTo>
                    <a:pt x="101478" y="66189"/>
                  </a:moveTo>
                  <a:lnTo>
                    <a:pt x="101478" y="66189"/>
                  </a:lnTo>
                  <a:cubicBezTo>
                    <a:pt x="101418" y="66439"/>
                    <a:pt x="101359" y="66677"/>
                    <a:pt x="101311" y="66927"/>
                  </a:cubicBezTo>
                  <a:cubicBezTo>
                    <a:pt x="101251" y="66867"/>
                    <a:pt x="101180" y="66808"/>
                    <a:pt x="101097" y="66760"/>
                  </a:cubicBezTo>
                  <a:cubicBezTo>
                    <a:pt x="101132" y="66748"/>
                    <a:pt x="101144" y="66736"/>
                    <a:pt x="101168" y="66700"/>
                  </a:cubicBezTo>
                  <a:cubicBezTo>
                    <a:pt x="101263" y="66522"/>
                    <a:pt x="101370" y="66367"/>
                    <a:pt x="101478" y="66189"/>
                  </a:cubicBezTo>
                  <a:close/>
                  <a:moveTo>
                    <a:pt x="100037" y="66677"/>
                  </a:moveTo>
                  <a:cubicBezTo>
                    <a:pt x="100227" y="66820"/>
                    <a:pt x="100406" y="66998"/>
                    <a:pt x="100597" y="67165"/>
                  </a:cubicBezTo>
                  <a:cubicBezTo>
                    <a:pt x="100537" y="67165"/>
                    <a:pt x="100466" y="67153"/>
                    <a:pt x="100406" y="67153"/>
                  </a:cubicBezTo>
                  <a:cubicBezTo>
                    <a:pt x="100201" y="67143"/>
                    <a:pt x="99996" y="67115"/>
                    <a:pt x="99791" y="67115"/>
                  </a:cubicBezTo>
                  <a:cubicBezTo>
                    <a:pt x="99758" y="67115"/>
                    <a:pt x="99725" y="67116"/>
                    <a:pt x="99692" y="67117"/>
                  </a:cubicBezTo>
                  <a:cubicBezTo>
                    <a:pt x="99692" y="67058"/>
                    <a:pt x="99680" y="67022"/>
                    <a:pt x="99680" y="66962"/>
                  </a:cubicBezTo>
                  <a:cubicBezTo>
                    <a:pt x="99751" y="66879"/>
                    <a:pt x="99989" y="66700"/>
                    <a:pt x="100037" y="66677"/>
                  </a:cubicBezTo>
                  <a:close/>
                  <a:moveTo>
                    <a:pt x="98989" y="68713"/>
                  </a:moveTo>
                  <a:cubicBezTo>
                    <a:pt x="98989" y="68927"/>
                    <a:pt x="98989" y="69129"/>
                    <a:pt x="99001" y="69332"/>
                  </a:cubicBezTo>
                  <a:cubicBezTo>
                    <a:pt x="98870" y="69415"/>
                    <a:pt x="98751" y="69510"/>
                    <a:pt x="98620" y="69582"/>
                  </a:cubicBezTo>
                  <a:cubicBezTo>
                    <a:pt x="98763" y="69296"/>
                    <a:pt x="98882" y="69010"/>
                    <a:pt x="98989" y="68713"/>
                  </a:cubicBezTo>
                  <a:close/>
                  <a:moveTo>
                    <a:pt x="98918" y="67641"/>
                  </a:moveTo>
                  <a:lnTo>
                    <a:pt x="98918" y="67641"/>
                  </a:lnTo>
                  <a:cubicBezTo>
                    <a:pt x="98561" y="68403"/>
                    <a:pt x="98358" y="69225"/>
                    <a:pt x="97977" y="69987"/>
                  </a:cubicBezTo>
                  <a:cubicBezTo>
                    <a:pt x="97370" y="70403"/>
                    <a:pt x="96763" y="70796"/>
                    <a:pt x="96144" y="71201"/>
                  </a:cubicBezTo>
                  <a:cubicBezTo>
                    <a:pt x="96287" y="70975"/>
                    <a:pt x="96417" y="70737"/>
                    <a:pt x="96537" y="70522"/>
                  </a:cubicBezTo>
                  <a:cubicBezTo>
                    <a:pt x="96668" y="70463"/>
                    <a:pt x="96798" y="70403"/>
                    <a:pt x="96929" y="70320"/>
                  </a:cubicBezTo>
                  <a:cubicBezTo>
                    <a:pt x="97168" y="70201"/>
                    <a:pt x="97453" y="70070"/>
                    <a:pt x="97465" y="69784"/>
                  </a:cubicBezTo>
                  <a:cubicBezTo>
                    <a:pt x="97489" y="69677"/>
                    <a:pt x="97394" y="69594"/>
                    <a:pt x="97310" y="69546"/>
                  </a:cubicBezTo>
                  <a:cubicBezTo>
                    <a:pt x="97275" y="69534"/>
                    <a:pt x="97238" y="69529"/>
                    <a:pt x="97200" y="69529"/>
                  </a:cubicBezTo>
                  <a:cubicBezTo>
                    <a:pt x="97125" y="69529"/>
                    <a:pt x="97049" y="69550"/>
                    <a:pt x="96977" y="69582"/>
                  </a:cubicBezTo>
                  <a:cubicBezTo>
                    <a:pt x="97084" y="69332"/>
                    <a:pt x="97156" y="69070"/>
                    <a:pt x="97227" y="68808"/>
                  </a:cubicBezTo>
                  <a:cubicBezTo>
                    <a:pt x="97811" y="68451"/>
                    <a:pt x="98394" y="68058"/>
                    <a:pt x="98918" y="67641"/>
                  </a:cubicBezTo>
                  <a:close/>
                  <a:moveTo>
                    <a:pt x="96501" y="69260"/>
                  </a:moveTo>
                  <a:lnTo>
                    <a:pt x="96501" y="69260"/>
                  </a:lnTo>
                  <a:cubicBezTo>
                    <a:pt x="96358" y="69582"/>
                    <a:pt x="96215" y="69903"/>
                    <a:pt x="96084" y="70213"/>
                  </a:cubicBezTo>
                  <a:cubicBezTo>
                    <a:pt x="96025" y="70260"/>
                    <a:pt x="95965" y="70320"/>
                    <a:pt x="95894" y="70368"/>
                  </a:cubicBezTo>
                  <a:cubicBezTo>
                    <a:pt x="95810" y="70463"/>
                    <a:pt x="95834" y="70594"/>
                    <a:pt x="95929" y="70653"/>
                  </a:cubicBezTo>
                  <a:cubicBezTo>
                    <a:pt x="95822" y="70903"/>
                    <a:pt x="95703" y="71153"/>
                    <a:pt x="95584" y="71392"/>
                  </a:cubicBezTo>
                  <a:cubicBezTo>
                    <a:pt x="95536" y="71475"/>
                    <a:pt x="95548" y="71534"/>
                    <a:pt x="95584" y="71582"/>
                  </a:cubicBezTo>
                  <a:lnTo>
                    <a:pt x="93441" y="73058"/>
                  </a:lnTo>
                  <a:cubicBezTo>
                    <a:pt x="93846" y="72261"/>
                    <a:pt x="94334" y="71427"/>
                    <a:pt x="94536" y="70558"/>
                  </a:cubicBezTo>
                  <a:cubicBezTo>
                    <a:pt x="95048" y="70237"/>
                    <a:pt x="95548" y="69903"/>
                    <a:pt x="96036" y="69558"/>
                  </a:cubicBezTo>
                  <a:cubicBezTo>
                    <a:pt x="96191" y="69463"/>
                    <a:pt x="96358" y="69356"/>
                    <a:pt x="96501" y="69260"/>
                  </a:cubicBezTo>
                  <a:close/>
                  <a:moveTo>
                    <a:pt x="91607" y="72487"/>
                  </a:moveTo>
                  <a:cubicBezTo>
                    <a:pt x="91369" y="72939"/>
                    <a:pt x="91179" y="73416"/>
                    <a:pt x="91000" y="73928"/>
                  </a:cubicBezTo>
                  <a:cubicBezTo>
                    <a:pt x="90983" y="73787"/>
                    <a:pt x="90835" y="73639"/>
                    <a:pt x="90677" y="73639"/>
                  </a:cubicBezTo>
                  <a:cubicBezTo>
                    <a:pt x="90622" y="73639"/>
                    <a:pt x="90565" y="73658"/>
                    <a:pt x="90512" y="73701"/>
                  </a:cubicBezTo>
                  <a:cubicBezTo>
                    <a:pt x="90119" y="73999"/>
                    <a:pt x="89714" y="74261"/>
                    <a:pt x="89321" y="74547"/>
                  </a:cubicBezTo>
                  <a:cubicBezTo>
                    <a:pt x="89405" y="74297"/>
                    <a:pt x="89476" y="74047"/>
                    <a:pt x="89536" y="73797"/>
                  </a:cubicBezTo>
                  <a:cubicBezTo>
                    <a:pt x="90226" y="73356"/>
                    <a:pt x="90929" y="72916"/>
                    <a:pt x="91607" y="72487"/>
                  </a:cubicBezTo>
                  <a:close/>
                  <a:moveTo>
                    <a:pt x="94108" y="70832"/>
                  </a:moveTo>
                  <a:cubicBezTo>
                    <a:pt x="93655" y="71570"/>
                    <a:pt x="93346" y="72451"/>
                    <a:pt x="93000" y="73225"/>
                  </a:cubicBezTo>
                  <a:cubicBezTo>
                    <a:pt x="92988" y="73273"/>
                    <a:pt x="92988" y="73320"/>
                    <a:pt x="93000" y="73356"/>
                  </a:cubicBezTo>
                  <a:cubicBezTo>
                    <a:pt x="92369" y="73820"/>
                    <a:pt x="91715" y="74285"/>
                    <a:pt x="91060" y="74749"/>
                  </a:cubicBezTo>
                  <a:cubicBezTo>
                    <a:pt x="91393" y="73880"/>
                    <a:pt x="91786" y="73047"/>
                    <a:pt x="92084" y="72165"/>
                  </a:cubicBezTo>
                  <a:cubicBezTo>
                    <a:pt x="92762" y="71737"/>
                    <a:pt x="93441" y="71272"/>
                    <a:pt x="94108" y="70832"/>
                  </a:cubicBezTo>
                  <a:close/>
                  <a:moveTo>
                    <a:pt x="90941" y="74059"/>
                  </a:moveTo>
                  <a:cubicBezTo>
                    <a:pt x="90833" y="74392"/>
                    <a:pt x="90714" y="74713"/>
                    <a:pt x="90631" y="75059"/>
                  </a:cubicBezTo>
                  <a:cubicBezTo>
                    <a:pt x="89810" y="75654"/>
                    <a:pt x="88976" y="76237"/>
                    <a:pt x="88155" y="76833"/>
                  </a:cubicBezTo>
                  <a:cubicBezTo>
                    <a:pt x="88405" y="76428"/>
                    <a:pt x="88643" y="76011"/>
                    <a:pt x="88857" y="75583"/>
                  </a:cubicBezTo>
                  <a:cubicBezTo>
                    <a:pt x="89536" y="75106"/>
                    <a:pt x="90214" y="74606"/>
                    <a:pt x="90881" y="74118"/>
                  </a:cubicBezTo>
                  <a:cubicBezTo>
                    <a:pt x="90905" y="74106"/>
                    <a:pt x="90929" y="74070"/>
                    <a:pt x="90941" y="74059"/>
                  </a:cubicBezTo>
                  <a:close/>
                  <a:moveTo>
                    <a:pt x="88917" y="74166"/>
                  </a:moveTo>
                  <a:lnTo>
                    <a:pt x="88917" y="74166"/>
                  </a:lnTo>
                  <a:cubicBezTo>
                    <a:pt x="88714" y="74487"/>
                    <a:pt x="88524" y="74844"/>
                    <a:pt x="88357" y="75202"/>
                  </a:cubicBezTo>
                  <a:cubicBezTo>
                    <a:pt x="87702" y="75654"/>
                    <a:pt x="87047" y="76095"/>
                    <a:pt x="86381" y="76547"/>
                  </a:cubicBezTo>
                  <a:cubicBezTo>
                    <a:pt x="86428" y="76428"/>
                    <a:pt x="86488" y="76309"/>
                    <a:pt x="86511" y="76178"/>
                  </a:cubicBezTo>
                  <a:cubicBezTo>
                    <a:pt x="86545" y="76093"/>
                    <a:pt x="86465" y="76015"/>
                    <a:pt x="86386" y="76015"/>
                  </a:cubicBezTo>
                  <a:cubicBezTo>
                    <a:pt x="86353" y="76015"/>
                    <a:pt x="86321" y="76028"/>
                    <a:pt x="86297" y="76059"/>
                  </a:cubicBezTo>
                  <a:cubicBezTo>
                    <a:pt x="86011" y="76368"/>
                    <a:pt x="85785" y="76726"/>
                    <a:pt x="85559" y="77095"/>
                  </a:cubicBezTo>
                  <a:cubicBezTo>
                    <a:pt x="84952" y="77499"/>
                    <a:pt x="84356" y="77880"/>
                    <a:pt x="83749" y="78285"/>
                  </a:cubicBezTo>
                  <a:cubicBezTo>
                    <a:pt x="83892" y="77928"/>
                    <a:pt x="84047" y="77559"/>
                    <a:pt x="84154" y="77190"/>
                  </a:cubicBezTo>
                  <a:cubicBezTo>
                    <a:pt x="85464" y="76356"/>
                    <a:pt x="86773" y="75523"/>
                    <a:pt x="88059" y="74701"/>
                  </a:cubicBezTo>
                  <a:lnTo>
                    <a:pt x="88917" y="74166"/>
                  </a:lnTo>
                  <a:close/>
                  <a:moveTo>
                    <a:pt x="87928" y="76237"/>
                  </a:moveTo>
                  <a:cubicBezTo>
                    <a:pt x="87750" y="76618"/>
                    <a:pt x="87595" y="76987"/>
                    <a:pt x="87428" y="77345"/>
                  </a:cubicBezTo>
                  <a:lnTo>
                    <a:pt x="85190" y="78952"/>
                  </a:lnTo>
                  <a:cubicBezTo>
                    <a:pt x="85345" y="78642"/>
                    <a:pt x="85488" y="78333"/>
                    <a:pt x="85654" y="78023"/>
                  </a:cubicBezTo>
                  <a:cubicBezTo>
                    <a:pt x="85726" y="77869"/>
                    <a:pt x="85821" y="77726"/>
                    <a:pt x="85904" y="77571"/>
                  </a:cubicBezTo>
                  <a:cubicBezTo>
                    <a:pt x="86595" y="77142"/>
                    <a:pt x="87262" y="76690"/>
                    <a:pt x="87928" y="76237"/>
                  </a:cubicBezTo>
                  <a:close/>
                  <a:moveTo>
                    <a:pt x="85107" y="78083"/>
                  </a:moveTo>
                  <a:lnTo>
                    <a:pt x="85107" y="78083"/>
                  </a:lnTo>
                  <a:cubicBezTo>
                    <a:pt x="84916" y="78511"/>
                    <a:pt x="84726" y="78952"/>
                    <a:pt x="84571" y="79404"/>
                  </a:cubicBezTo>
                  <a:cubicBezTo>
                    <a:pt x="83916" y="79869"/>
                    <a:pt x="83261" y="80309"/>
                    <a:pt x="82606" y="80762"/>
                  </a:cubicBezTo>
                  <a:cubicBezTo>
                    <a:pt x="82868" y="80190"/>
                    <a:pt x="83154" y="79631"/>
                    <a:pt x="83428" y="79047"/>
                  </a:cubicBezTo>
                  <a:cubicBezTo>
                    <a:pt x="83987" y="78738"/>
                    <a:pt x="84547" y="78404"/>
                    <a:pt x="85107" y="78083"/>
                  </a:cubicBezTo>
                  <a:close/>
                  <a:moveTo>
                    <a:pt x="33541" y="51687"/>
                  </a:moveTo>
                  <a:cubicBezTo>
                    <a:pt x="45185" y="55294"/>
                    <a:pt x="57472" y="57461"/>
                    <a:pt x="69343" y="60176"/>
                  </a:cubicBezTo>
                  <a:cubicBezTo>
                    <a:pt x="74760" y="61414"/>
                    <a:pt x="80177" y="62629"/>
                    <a:pt x="85595" y="63819"/>
                  </a:cubicBezTo>
                  <a:cubicBezTo>
                    <a:pt x="89929" y="64772"/>
                    <a:pt x="94298" y="65950"/>
                    <a:pt x="98692" y="66593"/>
                  </a:cubicBezTo>
                  <a:cubicBezTo>
                    <a:pt x="94715" y="69094"/>
                    <a:pt x="90822" y="71725"/>
                    <a:pt x="86857" y="74237"/>
                  </a:cubicBezTo>
                  <a:cubicBezTo>
                    <a:pt x="81654" y="77571"/>
                    <a:pt x="76224" y="80738"/>
                    <a:pt x="71200" y="84393"/>
                  </a:cubicBezTo>
                  <a:cubicBezTo>
                    <a:pt x="59794" y="80059"/>
                    <a:pt x="47554" y="77630"/>
                    <a:pt x="35719" y="74701"/>
                  </a:cubicBezTo>
                  <a:cubicBezTo>
                    <a:pt x="29885" y="73261"/>
                    <a:pt x="24051" y="71844"/>
                    <a:pt x="18193" y="70487"/>
                  </a:cubicBezTo>
                  <a:cubicBezTo>
                    <a:pt x="12764" y="69225"/>
                    <a:pt x="7192" y="67582"/>
                    <a:pt x="1644" y="66951"/>
                  </a:cubicBezTo>
                  <a:cubicBezTo>
                    <a:pt x="7133" y="64653"/>
                    <a:pt x="12467" y="61724"/>
                    <a:pt x="17824" y="59152"/>
                  </a:cubicBezTo>
                  <a:cubicBezTo>
                    <a:pt x="20598" y="57807"/>
                    <a:pt x="23373" y="56473"/>
                    <a:pt x="26159" y="55128"/>
                  </a:cubicBezTo>
                  <a:cubicBezTo>
                    <a:pt x="28599" y="53937"/>
                    <a:pt x="31136" y="52973"/>
                    <a:pt x="33541" y="51687"/>
                  </a:cubicBezTo>
                  <a:close/>
                  <a:moveTo>
                    <a:pt x="83428" y="77678"/>
                  </a:moveTo>
                  <a:lnTo>
                    <a:pt x="83428" y="77678"/>
                  </a:lnTo>
                  <a:cubicBezTo>
                    <a:pt x="83213" y="78059"/>
                    <a:pt x="83035" y="78464"/>
                    <a:pt x="82868" y="78881"/>
                  </a:cubicBezTo>
                  <a:cubicBezTo>
                    <a:pt x="82451" y="79154"/>
                    <a:pt x="82035" y="79428"/>
                    <a:pt x="81618" y="79714"/>
                  </a:cubicBezTo>
                  <a:cubicBezTo>
                    <a:pt x="81517" y="79795"/>
                    <a:pt x="81570" y="79944"/>
                    <a:pt x="81676" y="79944"/>
                  </a:cubicBezTo>
                  <a:cubicBezTo>
                    <a:pt x="81695" y="79944"/>
                    <a:pt x="81715" y="79939"/>
                    <a:pt x="81737" y="79928"/>
                  </a:cubicBezTo>
                  <a:cubicBezTo>
                    <a:pt x="82047" y="79774"/>
                    <a:pt x="82368" y="79607"/>
                    <a:pt x="82666" y="79452"/>
                  </a:cubicBezTo>
                  <a:lnTo>
                    <a:pt x="82666" y="79452"/>
                  </a:lnTo>
                  <a:cubicBezTo>
                    <a:pt x="82463" y="80000"/>
                    <a:pt x="82285" y="80547"/>
                    <a:pt x="82130" y="81083"/>
                  </a:cubicBezTo>
                  <a:cubicBezTo>
                    <a:pt x="80606" y="82071"/>
                    <a:pt x="79094" y="83024"/>
                    <a:pt x="77546" y="83917"/>
                  </a:cubicBezTo>
                  <a:cubicBezTo>
                    <a:pt x="76856" y="84298"/>
                    <a:pt x="76165" y="84703"/>
                    <a:pt x="75474" y="85119"/>
                  </a:cubicBezTo>
                  <a:cubicBezTo>
                    <a:pt x="76022" y="84060"/>
                    <a:pt x="76653" y="83036"/>
                    <a:pt x="77094" y="81929"/>
                  </a:cubicBezTo>
                  <a:cubicBezTo>
                    <a:pt x="77127" y="81861"/>
                    <a:pt x="77054" y="81794"/>
                    <a:pt x="76983" y="81794"/>
                  </a:cubicBezTo>
                  <a:cubicBezTo>
                    <a:pt x="76953" y="81794"/>
                    <a:pt x="76924" y="81805"/>
                    <a:pt x="76903" y="81833"/>
                  </a:cubicBezTo>
                  <a:cubicBezTo>
                    <a:pt x="76010" y="82822"/>
                    <a:pt x="75462" y="84179"/>
                    <a:pt x="74951" y="85429"/>
                  </a:cubicBezTo>
                  <a:cubicBezTo>
                    <a:pt x="74284" y="85846"/>
                    <a:pt x="73629" y="86274"/>
                    <a:pt x="73034" y="86774"/>
                  </a:cubicBezTo>
                  <a:cubicBezTo>
                    <a:pt x="73688" y="85679"/>
                    <a:pt x="74343" y="84572"/>
                    <a:pt x="74927" y="83453"/>
                  </a:cubicBezTo>
                  <a:cubicBezTo>
                    <a:pt x="74963" y="83381"/>
                    <a:pt x="74903" y="83309"/>
                    <a:pt x="74836" y="83309"/>
                  </a:cubicBezTo>
                  <a:cubicBezTo>
                    <a:pt x="74815" y="83309"/>
                    <a:pt x="74792" y="83316"/>
                    <a:pt x="74772" y="83333"/>
                  </a:cubicBezTo>
                  <a:cubicBezTo>
                    <a:pt x="73700" y="84429"/>
                    <a:pt x="72831" y="85941"/>
                    <a:pt x="72319" y="87394"/>
                  </a:cubicBezTo>
                  <a:cubicBezTo>
                    <a:pt x="72176" y="87524"/>
                    <a:pt x="72022" y="87667"/>
                    <a:pt x="71891" y="87810"/>
                  </a:cubicBezTo>
                  <a:cubicBezTo>
                    <a:pt x="71950" y="87429"/>
                    <a:pt x="71879" y="86977"/>
                    <a:pt x="71855" y="86620"/>
                  </a:cubicBezTo>
                  <a:cubicBezTo>
                    <a:pt x="71831" y="86012"/>
                    <a:pt x="71581" y="84655"/>
                    <a:pt x="71557" y="84607"/>
                  </a:cubicBezTo>
                  <a:cubicBezTo>
                    <a:pt x="74046" y="83345"/>
                    <a:pt x="76475" y="81964"/>
                    <a:pt x="78868" y="80500"/>
                  </a:cubicBezTo>
                  <a:lnTo>
                    <a:pt x="78868" y="80500"/>
                  </a:lnTo>
                  <a:cubicBezTo>
                    <a:pt x="78034" y="81428"/>
                    <a:pt x="77510" y="82762"/>
                    <a:pt x="77070" y="83869"/>
                  </a:cubicBezTo>
                  <a:cubicBezTo>
                    <a:pt x="77029" y="83958"/>
                    <a:pt x="77121" y="84031"/>
                    <a:pt x="77206" y="84031"/>
                  </a:cubicBezTo>
                  <a:cubicBezTo>
                    <a:pt x="77246" y="84031"/>
                    <a:pt x="77285" y="84015"/>
                    <a:pt x="77308" y="83976"/>
                  </a:cubicBezTo>
                  <a:cubicBezTo>
                    <a:pt x="77618" y="83333"/>
                    <a:pt x="77951" y="82726"/>
                    <a:pt x="78320" y="82131"/>
                  </a:cubicBezTo>
                  <a:cubicBezTo>
                    <a:pt x="78689" y="81536"/>
                    <a:pt x="79153" y="80964"/>
                    <a:pt x="79415" y="80321"/>
                  </a:cubicBezTo>
                  <a:cubicBezTo>
                    <a:pt x="79451" y="80262"/>
                    <a:pt x="79439" y="80226"/>
                    <a:pt x="79403" y="80178"/>
                  </a:cubicBezTo>
                  <a:cubicBezTo>
                    <a:pt x="80749" y="79357"/>
                    <a:pt x="82082" y="78511"/>
                    <a:pt x="83428" y="77678"/>
                  </a:cubicBezTo>
                  <a:close/>
                  <a:moveTo>
                    <a:pt x="834" y="67260"/>
                  </a:moveTo>
                  <a:cubicBezTo>
                    <a:pt x="6347" y="69106"/>
                    <a:pt x="12288" y="69999"/>
                    <a:pt x="17943" y="71308"/>
                  </a:cubicBezTo>
                  <a:cubicBezTo>
                    <a:pt x="23932" y="72701"/>
                    <a:pt x="29921" y="74154"/>
                    <a:pt x="35898" y="75618"/>
                  </a:cubicBezTo>
                  <a:cubicBezTo>
                    <a:pt x="47661" y="78523"/>
                    <a:pt x="59508" y="81250"/>
                    <a:pt x="71010" y="85048"/>
                  </a:cubicBezTo>
                  <a:cubicBezTo>
                    <a:pt x="70950" y="85596"/>
                    <a:pt x="71057" y="86155"/>
                    <a:pt x="71069" y="86715"/>
                  </a:cubicBezTo>
                  <a:cubicBezTo>
                    <a:pt x="71069" y="87072"/>
                    <a:pt x="70998" y="87465"/>
                    <a:pt x="71045" y="87822"/>
                  </a:cubicBezTo>
                  <a:cubicBezTo>
                    <a:pt x="59687" y="83405"/>
                    <a:pt x="47495" y="80881"/>
                    <a:pt x="35708" y="77857"/>
                  </a:cubicBezTo>
                  <a:cubicBezTo>
                    <a:pt x="29885" y="76368"/>
                    <a:pt x="24051" y="74892"/>
                    <a:pt x="18217" y="73475"/>
                  </a:cubicBezTo>
                  <a:cubicBezTo>
                    <a:pt x="12609" y="72130"/>
                    <a:pt x="6847" y="70368"/>
                    <a:pt x="1096" y="69725"/>
                  </a:cubicBezTo>
                  <a:cubicBezTo>
                    <a:pt x="1108" y="69689"/>
                    <a:pt x="1048" y="68653"/>
                    <a:pt x="989" y="68213"/>
                  </a:cubicBezTo>
                  <a:cubicBezTo>
                    <a:pt x="941" y="67891"/>
                    <a:pt x="917" y="67570"/>
                    <a:pt x="810" y="67272"/>
                  </a:cubicBezTo>
                  <a:cubicBezTo>
                    <a:pt x="822" y="67272"/>
                    <a:pt x="834" y="67260"/>
                    <a:pt x="834" y="67260"/>
                  </a:cubicBezTo>
                  <a:close/>
                  <a:moveTo>
                    <a:pt x="47046" y="1"/>
                  </a:moveTo>
                  <a:cubicBezTo>
                    <a:pt x="46960" y="1"/>
                    <a:pt x="46895" y="69"/>
                    <a:pt x="46840" y="169"/>
                  </a:cubicBezTo>
                  <a:cubicBezTo>
                    <a:pt x="43030" y="7777"/>
                    <a:pt x="41673" y="17063"/>
                    <a:pt x="39577" y="25255"/>
                  </a:cubicBezTo>
                  <a:cubicBezTo>
                    <a:pt x="38446" y="29684"/>
                    <a:pt x="32695" y="48651"/>
                    <a:pt x="32588" y="50782"/>
                  </a:cubicBezTo>
                  <a:cubicBezTo>
                    <a:pt x="32505" y="50841"/>
                    <a:pt x="20765" y="56783"/>
                    <a:pt x="17836" y="58164"/>
                  </a:cubicBezTo>
                  <a:cubicBezTo>
                    <a:pt x="12014" y="60938"/>
                    <a:pt x="5906" y="63402"/>
                    <a:pt x="298" y="66546"/>
                  </a:cubicBezTo>
                  <a:cubicBezTo>
                    <a:pt x="1" y="66700"/>
                    <a:pt x="167" y="67915"/>
                    <a:pt x="167" y="68272"/>
                  </a:cubicBezTo>
                  <a:cubicBezTo>
                    <a:pt x="167" y="68736"/>
                    <a:pt x="167" y="69177"/>
                    <a:pt x="251" y="69641"/>
                  </a:cubicBezTo>
                  <a:cubicBezTo>
                    <a:pt x="275" y="69748"/>
                    <a:pt x="429" y="69963"/>
                    <a:pt x="513" y="69999"/>
                  </a:cubicBezTo>
                  <a:cubicBezTo>
                    <a:pt x="6109" y="71975"/>
                    <a:pt x="12181" y="72927"/>
                    <a:pt x="17931" y="74309"/>
                  </a:cubicBezTo>
                  <a:cubicBezTo>
                    <a:pt x="23920" y="75761"/>
                    <a:pt x="29909" y="77261"/>
                    <a:pt x="35874" y="78797"/>
                  </a:cubicBezTo>
                  <a:cubicBezTo>
                    <a:pt x="47626" y="81809"/>
                    <a:pt x="59496" y="84631"/>
                    <a:pt x="70998" y="88537"/>
                  </a:cubicBezTo>
                  <a:cubicBezTo>
                    <a:pt x="71066" y="88561"/>
                    <a:pt x="71142" y="88583"/>
                    <a:pt x="71234" y="88583"/>
                  </a:cubicBezTo>
                  <a:cubicBezTo>
                    <a:pt x="71368" y="88583"/>
                    <a:pt x="71534" y="88537"/>
                    <a:pt x="71760" y="88382"/>
                  </a:cubicBezTo>
                  <a:cubicBezTo>
                    <a:pt x="76129" y="85238"/>
                    <a:pt x="80880" y="82702"/>
                    <a:pt x="85309" y="79643"/>
                  </a:cubicBezTo>
                  <a:cubicBezTo>
                    <a:pt x="89929" y="76452"/>
                    <a:pt x="99585" y="69963"/>
                    <a:pt x="99632" y="69927"/>
                  </a:cubicBezTo>
                  <a:cubicBezTo>
                    <a:pt x="99858" y="69760"/>
                    <a:pt x="99739" y="68224"/>
                    <a:pt x="99716" y="67689"/>
                  </a:cubicBezTo>
                  <a:lnTo>
                    <a:pt x="99716" y="67689"/>
                  </a:lnTo>
                  <a:cubicBezTo>
                    <a:pt x="99782" y="67692"/>
                    <a:pt x="99848" y="67694"/>
                    <a:pt x="99914" y="67694"/>
                  </a:cubicBezTo>
                  <a:cubicBezTo>
                    <a:pt x="100072" y="67694"/>
                    <a:pt x="100227" y="67685"/>
                    <a:pt x="100370" y="67677"/>
                  </a:cubicBezTo>
                  <a:cubicBezTo>
                    <a:pt x="100525" y="67677"/>
                    <a:pt x="100692" y="67653"/>
                    <a:pt x="100847" y="67629"/>
                  </a:cubicBezTo>
                  <a:cubicBezTo>
                    <a:pt x="101406" y="67570"/>
                    <a:pt x="101490" y="67367"/>
                    <a:pt x="101490" y="67367"/>
                  </a:cubicBezTo>
                  <a:cubicBezTo>
                    <a:pt x="102430" y="65784"/>
                    <a:pt x="104157" y="58259"/>
                    <a:pt x="105335" y="53818"/>
                  </a:cubicBezTo>
                  <a:cubicBezTo>
                    <a:pt x="106550" y="49234"/>
                    <a:pt x="107633" y="44626"/>
                    <a:pt x="108693" y="39995"/>
                  </a:cubicBezTo>
                  <a:cubicBezTo>
                    <a:pt x="109752" y="35363"/>
                    <a:pt x="110765" y="30732"/>
                    <a:pt x="111729" y="26088"/>
                  </a:cubicBezTo>
                  <a:cubicBezTo>
                    <a:pt x="112574" y="22028"/>
                    <a:pt x="113920" y="17730"/>
                    <a:pt x="114229" y="13575"/>
                  </a:cubicBezTo>
                  <a:cubicBezTo>
                    <a:pt x="114301" y="13515"/>
                    <a:pt x="114348" y="13432"/>
                    <a:pt x="114348" y="13325"/>
                  </a:cubicBezTo>
                  <a:cubicBezTo>
                    <a:pt x="114348" y="13265"/>
                    <a:pt x="114313" y="13218"/>
                    <a:pt x="114265" y="13194"/>
                  </a:cubicBezTo>
                  <a:cubicBezTo>
                    <a:pt x="114265" y="13146"/>
                    <a:pt x="114277" y="13111"/>
                    <a:pt x="114277" y="13075"/>
                  </a:cubicBezTo>
                  <a:cubicBezTo>
                    <a:pt x="114289" y="12908"/>
                    <a:pt x="113872" y="12396"/>
                    <a:pt x="113789" y="12241"/>
                  </a:cubicBezTo>
                  <a:cubicBezTo>
                    <a:pt x="113670" y="12015"/>
                    <a:pt x="113110" y="10813"/>
                    <a:pt x="112824" y="10765"/>
                  </a:cubicBezTo>
                  <a:cubicBezTo>
                    <a:pt x="101061" y="8931"/>
                    <a:pt x="89178" y="7122"/>
                    <a:pt x="77439" y="5098"/>
                  </a:cubicBezTo>
                  <a:cubicBezTo>
                    <a:pt x="67438" y="3371"/>
                    <a:pt x="57186" y="990"/>
                    <a:pt x="47066" y="2"/>
                  </a:cubicBezTo>
                  <a:cubicBezTo>
                    <a:pt x="47059" y="1"/>
                    <a:pt x="47052" y="1"/>
                    <a:pt x="470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53"/>
            <p:cNvSpPr/>
            <p:nvPr/>
          </p:nvSpPr>
          <p:spPr>
            <a:xfrm>
              <a:off x="4027100" y="3488400"/>
              <a:ext cx="43500" cy="66025"/>
            </a:xfrm>
            <a:custGeom>
              <a:avLst/>
              <a:gdLst/>
              <a:ahLst/>
              <a:cxnLst/>
              <a:rect l="l" t="t" r="r" b="b"/>
              <a:pathLst>
                <a:path w="1740" h="2641" extrusionOk="0">
                  <a:moveTo>
                    <a:pt x="1608" y="1"/>
                  </a:moveTo>
                  <a:cubicBezTo>
                    <a:pt x="1584" y="1"/>
                    <a:pt x="1560" y="11"/>
                    <a:pt x="1543" y="34"/>
                  </a:cubicBezTo>
                  <a:cubicBezTo>
                    <a:pt x="901" y="701"/>
                    <a:pt x="496" y="1701"/>
                    <a:pt x="43" y="2499"/>
                  </a:cubicBezTo>
                  <a:cubicBezTo>
                    <a:pt x="1" y="2576"/>
                    <a:pt x="68" y="2640"/>
                    <a:pt x="131" y="2640"/>
                  </a:cubicBezTo>
                  <a:cubicBezTo>
                    <a:pt x="156" y="2640"/>
                    <a:pt x="181" y="2630"/>
                    <a:pt x="198" y="2606"/>
                  </a:cubicBezTo>
                  <a:cubicBezTo>
                    <a:pt x="710" y="1832"/>
                    <a:pt x="1413" y="1023"/>
                    <a:pt x="1722" y="154"/>
                  </a:cubicBezTo>
                  <a:cubicBezTo>
                    <a:pt x="1739" y="68"/>
                    <a:pt x="1670" y="1"/>
                    <a:pt x="1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53"/>
            <p:cNvSpPr/>
            <p:nvPr/>
          </p:nvSpPr>
          <p:spPr>
            <a:xfrm>
              <a:off x="2978925" y="1631275"/>
              <a:ext cx="1793700" cy="1340375"/>
            </a:xfrm>
            <a:custGeom>
              <a:avLst/>
              <a:gdLst/>
              <a:ahLst/>
              <a:cxnLst/>
              <a:rect l="l" t="t" r="r" b="b"/>
              <a:pathLst>
                <a:path w="71748" h="53615" extrusionOk="0">
                  <a:moveTo>
                    <a:pt x="11645" y="691"/>
                  </a:moveTo>
                  <a:cubicBezTo>
                    <a:pt x="16884" y="1537"/>
                    <a:pt x="21623" y="2263"/>
                    <a:pt x="26433" y="3096"/>
                  </a:cubicBezTo>
                  <a:cubicBezTo>
                    <a:pt x="31243" y="3930"/>
                    <a:pt x="36053" y="4763"/>
                    <a:pt x="40875" y="5597"/>
                  </a:cubicBezTo>
                  <a:cubicBezTo>
                    <a:pt x="45804" y="6442"/>
                    <a:pt x="50733" y="7299"/>
                    <a:pt x="55651" y="8157"/>
                  </a:cubicBezTo>
                  <a:cubicBezTo>
                    <a:pt x="60675" y="9026"/>
                    <a:pt x="65545" y="10419"/>
                    <a:pt x="70629" y="10693"/>
                  </a:cubicBezTo>
                  <a:cubicBezTo>
                    <a:pt x="68533" y="17979"/>
                    <a:pt x="66866" y="25254"/>
                    <a:pt x="64878" y="32457"/>
                  </a:cubicBezTo>
                  <a:cubicBezTo>
                    <a:pt x="63068" y="39137"/>
                    <a:pt x="61139" y="45899"/>
                    <a:pt x="59615" y="52674"/>
                  </a:cubicBezTo>
                  <a:cubicBezTo>
                    <a:pt x="54650" y="51626"/>
                    <a:pt x="49721" y="50578"/>
                    <a:pt x="44828" y="49519"/>
                  </a:cubicBezTo>
                  <a:cubicBezTo>
                    <a:pt x="39791" y="48435"/>
                    <a:pt x="34743" y="47328"/>
                    <a:pt x="29719" y="46233"/>
                  </a:cubicBezTo>
                  <a:cubicBezTo>
                    <a:pt x="24837" y="45173"/>
                    <a:pt x="19932" y="44101"/>
                    <a:pt x="15062" y="43042"/>
                  </a:cubicBezTo>
                  <a:cubicBezTo>
                    <a:pt x="10443" y="42042"/>
                    <a:pt x="5740" y="40696"/>
                    <a:pt x="965" y="39803"/>
                  </a:cubicBezTo>
                  <a:cubicBezTo>
                    <a:pt x="3120" y="33326"/>
                    <a:pt x="4323" y="26849"/>
                    <a:pt x="6109" y="20253"/>
                  </a:cubicBezTo>
                  <a:cubicBezTo>
                    <a:pt x="7918" y="13633"/>
                    <a:pt x="10276" y="7395"/>
                    <a:pt x="11645" y="691"/>
                  </a:cubicBezTo>
                  <a:close/>
                  <a:moveTo>
                    <a:pt x="11466" y="1"/>
                  </a:moveTo>
                  <a:cubicBezTo>
                    <a:pt x="11371" y="1"/>
                    <a:pt x="10800" y="1787"/>
                    <a:pt x="10478" y="2608"/>
                  </a:cubicBezTo>
                  <a:cubicBezTo>
                    <a:pt x="8252" y="8335"/>
                    <a:pt x="6787" y="14538"/>
                    <a:pt x="5120" y="20396"/>
                  </a:cubicBezTo>
                  <a:cubicBezTo>
                    <a:pt x="3275" y="26885"/>
                    <a:pt x="1037" y="33576"/>
                    <a:pt x="60" y="40280"/>
                  </a:cubicBezTo>
                  <a:cubicBezTo>
                    <a:pt x="1" y="40696"/>
                    <a:pt x="1382" y="40780"/>
                    <a:pt x="2049" y="40923"/>
                  </a:cubicBezTo>
                  <a:cubicBezTo>
                    <a:pt x="6430" y="41815"/>
                    <a:pt x="10955" y="42970"/>
                    <a:pt x="15253" y="43923"/>
                  </a:cubicBezTo>
                  <a:lnTo>
                    <a:pt x="30338" y="47269"/>
                  </a:lnTo>
                  <a:cubicBezTo>
                    <a:pt x="35219" y="48352"/>
                    <a:pt x="40101" y="49435"/>
                    <a:pt x="44983" y="50519"/>
                  </a:cubicBezTo>
                  <a:cubicBezTo>
                    <a:pt x="49781" y="51579"/>
                    <a:pt x="54770" y="53150"/>
                    <a:pt x="59651" y="53615"/>
                  </a:cubicBezTo>
                  <a:cubicBezTo>
                    <a:pt x="59655" y="53615"/>
                    <a:pt x="59659" y="53615"/>
                    <a:pt x="59663" y="53615"/>
                  </a:cubicBezTo>
                  <a:cubicBezTo>
                    <a:pt x="59864" y="53615"/>
                    <a:pt x="60426" y="53324"/>
                    <a:pt x="60496" y="53103"/>
                  </a:cubicBezTo>
                  <a:cubicBezTo>
                    <a:pt x="61651" y="49709"/>
                    <a:pt x="62330" y="46090"/>
                    <a:pt x="63235" y="42625"/>
                  </a:cubicBezTo>
                  <a:cubicBezTo>
                    <a:pt x="64152" y="39053"/>
                    <a:pt x="65080" y="35469"/>
                    <a:pt x="66033" y="31874"/>
                  </a:cubicBezTo>
                  <a:cubicBezTo>
                    <a:pt x="67664" y="25623"/>
                    <a:pt x="69867" y="19337"/>
                    <a:pt x="71093" y="12955"/>
                  </a:cubicBezTo>
                  <a:cubicBezTo>
                    <a:pt x="71224" y="12229"/>
                    <a:pt x="71748" y="10050"/>
                    <a:pt x="71379" y="9943"/>
                  </a:cubicBezTo>
                  <a:cubicBezTo>
                    <a:pt x="66819" y="8573"/>
                    <a:pt x="61758" y="8192"/>
                    <a:pt x="57056" y="7395"/>
                  </a:cubicBezTo>
                  <a:cubicBezTo>
                    <a:pt x="51983" y="6549"/>
                    <a:pt x="46911" y="5692"/>
                    <a:pt x="41827" y="4823"/>
                  </a:cubicBezTo>
                  <a:cubicBezTo>
                    <a:pt x="36910" y="3989"/>
                    <a:pt x="31981" y="3156"/>
                    <a:pt x="27040" y="2323"/>
                  </a:cubicBezTo>
                  <a:cubicBezTo>
                    <a:pt x="22444" y="1549"/>
                    <a:pt x="17622" y="334"/>
                    <a:pt x="12919" y="60"/>
                  </a:cubicBezTo>
                  <a:cubicBezTo>
                    <a:pt x="12526" y="48"/>
                    <a:pt x="11514" y="1"/>
                    <a:pt x="11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53"/>
            <p:cNvSpPr/>
            <p:nvPr/>
          </p:nvSpPr>
          <p:spPr>
            <a:xfrm>
              <a:off x="2202950" y="3248425"/>
              <a:ext cx="128900" cy="38225"/>
            </a:xfrm>
            <a:custGeom>
              <a:avLst/>
              <a:gdLst/>
              <a:ahLst/>
              <a:cxnLst/>
              <a:rect l="l" t="t" r="r" b="b"/>
              <a:pathLst>
                <a:path w="5156" h="1529" extrusionOk="0">
                  <a:moveTo>
                    <a:pt x="598" y="1"/>
                  </a:moveTo>
                  <a:cubicBezTo>
                    <a:pt x="451" y="1"/>
                    <a:pt x="303" y="8"/>
                    <a:pt x="155" y="25"/>
                  </a:cubicBezTo>
                  <a:cubicBezTo>
                    <a:pt x="24" y="49"/>
                    <a:pt x="0" y="239"/>
                    <a:pt x="107" y="311"/>
                  </a:cubicBezTo>
                  <a:cubicBezTo>
                    <a:pt x="869" y="740"/>
                    <a:pt x="1727" y="882"/>
                    <a:pt x="2584" y="1085"/>
                  </a:cubicBezTo>
                  <a:cubicBezTo>
                    <a:pt x="3174" y="1240"/>
                    <a:pt x="3828" y="1529"/>
                    <a:pt x="4455" y="1529"/>
                  </a:cubicBezTo>
                  <a:cubicBezTo>
                    <a:pt x="4599" y="1529"/>
                    <a:pt x="4742" y="1513"/>
                    <a:pt x="4882" y="1478"/>
                  </a:cubicBezTo>
                  <a:cubicBezTo>
                    <a:pt x="5048" y="1430"/>
                    <a:pt x="5156" y="1204"/>
                    <a:pt x="5001" y="1073"/>
                  </a:cubicBezTo>
                  <a:cubicBezTo>
                    <a:pt x="4405" y="489"/>
                    <a:pt x="3417" y="442"/>
                    <a:pt x="2620" y="299"/>
                  </a:cubicBezTo>
                  <a:cubicBezTo>
                    <a:pt x="1954" y="162"/>
                    <a:pt x="1280" y="1"/>
                    <a:pt x="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53"/>
            <p:cNvSpPr/>
            <p:nvPr/>
          </p:nvSpPr>
          <p:spPr>
            <a:xfrm>
              <a:off x="2378250" y="3290600"/>
              <a:ext cx="127425" cy="37250"/>
            </a:xfrm>
            <a:custGeom>
              <a:avLst/>
              <a:gdLst/>
              <a:ahLst/>
              <a:cxnLst/>
              <a:rect l="l" t="t" r="r" b="b"/>
              <a:pathLst>
                <a:path w="5097" h="1490" extrusionOk="0">
                  <a:moveTo>
                    <a:pt x="1047" y="0"/>
                  </a:moveTo>
                  <a:cubicBezTo>
                    <a:pt x="745" y="0"/>
                    <a:pt x="446" y="32"/>
                    <a:pt x="156" y="112"/>
                  </a:cubicBezTo>
                  <a:cubicBezTo>
                    <a:pt x="1" y="160"/>
                    <a:pt x="1" y="350"/>
                    <a:pt x="132" y="410"/>
                  </a:cubicBezTo>
                  <a:cubicBezTo>
                    <a:pt x="953" y="755"/>
                    <a:pt x="1882" y="779"/>
                    <a:pt x="2739" y="1005"/>
                  </a:cubicBezTo>
                  <a:cubicBezTo>
                    <a:pt x="3305" y="1151"/>
                    <a:pt x="3894" y="1489"/>
                    <a:pt x="4475" y="1489"/>
                  </a:cubicBezTo>
                  <a:cubicBezTo>
                    <a:pt x="4603" y="1489"/>
                    <a:pt x="4731" y="1473"/>
                    <a:pt x="4859" y="1434"/>
                  </a:cubicBezTo>
                  <a:cubicBezTo>
                    <a:pt x="4990" y="1398"/>
                    <a:pt x="5097" y="1231"/>
                    <a:pt x="5002" y="1100"/>
                  </a:cubicBezTo>
                  <a:cubicBezTo>
                    <a:pt x="4537" y="422"/>
                    <a:pt x="3573" y="386"/>
                    <a:pt x="2811" y="231"/>
                  </a:cubicBezTo>
                  <a:cubicBezTo>
                    <a:pt x="2243" y="121"/>
                    <a:pt x="1640" y="0"/>
                    <a:pt x="10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53"/>
            <p:cNvSpPr/>
            <p:nvPr/>
          </p:nvSpPr>
          <p:spPr>
            <a:xfrm>
              <a:off x="2857775" y="3210950"/>
              <a:ext cx="511700" cy="207175"/>
            </a:xfrm>
            <a:custGeom>
              <a:avLst/>
              <a:gdLst/>
              <a:ahLst/>
              <a:cxnLst/>
              <a:rect l="l" t="t" r="r" b="b"/>
              <a:pathLst>
                <a:path w="20468" h="8287" extrusionOk="0">
                  <a:moveTo>
                    <a:pt x="7978" y="250"/>
                  </a:moveTo>
                  <a:cubicBezTo>
                    <a:pt x="10109" y="810"/>
                    <a:pt x="11705" y="1203"/>
                    <a:pt x="13515" y="1691"/>
                  </a:cubicBezTo>
                  <a:cubicBezTo>
                    <a:pt x="15479" y="2227"/>
                    <a:pt x="17444" y="2798"/>
                    <a:pt x="19432" y="3310"/>
                  </a:cubicBezTo>
                  <a:cubicBezTo>
                    <a:pt x="18372" y="4108"/>
                    <a:pt x="17253" y="4906"/>
                    <a:pt x="16134" y="5632"/>
                  </a:cubicBezTo>
                  <a:cubicBezTo>
                    <a:pt x="16110" y="5620"/>
                    <a:pt x="16098" y="5608"/>
                    <a:pt x="16051" y="5596"/>
                  </a:cubicBezTo>
                  <a:cubicBezTo>
                    <a:pt x="12181" y="4584"/>
                    <a:pt x="8240" y="3417"/>
                    <a:pt x="4311" y="2679"/>
                  </a:cubicBezTo>
                  <a:cubicBezTo>
                    <a:pt x="5537" y="1881"/>
                    <a:pt x="6787" y="1096"/>
                    <a:pt x="7978" y="250"/>
                  </a:cubicBezTo>
                  <a:close/>
                  <a:moveTo>
                    <a:pt x="3728" y="3060"/>
                  </a:moveTo>
                  <a:cubicBezTo>
                    <a:pt x="5299" y="3632"/>
                    <a:pt x="7061" y="4024"/>
                    <a:pt x="8716" y="4477"/>
                  </a:cubicBezTo>
                  <a:cubicBezTo>
                    <a:pt x="8383" y="4620"/>
                    <a:pt x="8073" y="4894"/>
                    <a:pt x="7800" y="5096"/>
                  </a:cubicBezTo>
                  <a:cubicBezTo>
                    <a:pt x="7371" y="5429"/>
                    <a:pt x="6811" y="5787"/>
                    <a:pt x="6490" y="6251"/>
                  </a:cubicBezTo>
                  <a:cubicBezTo>
                    <a:pt x="6347" y="6203"/>
                    <a:pt x="6192" y="6168"/>
                    <a:pt x="6049" y="6132"/>
                  </a:cubicBezTo>
                  <a:cubicBezTo>
                    <a:pt x="4906" y="5846"/>
                    <a:pt x="3775" y="5548"/>
                    <a:pt x="2620" y="5263"/>
                  </a:cubicBezTo>
                  <a:cubicBezTo>
                    <a:pt x="1763" y="5036"/>
                    <a:pt x="751" y="5025"/>
                    <a:pt x="1823" y="4346"/>
                  </a:cubicBezTo>
                  <a:cubicBezTo>
                    <a:pt x="2180" y="4120"/>
                    <a:pt x="2716" y="3727"/>
                    <a:pt x="3061" y="3489"/>
                  </a:cubicBezTo>
                  <a:cubicBezTo>
                    <a:pt x="3311" y="3310"/>
                    <a:pt x="3454" y="3239"/>
                    <a:pt x="3728" y="3060"/>
                  </a:cubicBezTo>
                  <a:close/>
                  <a:moveTo>
                    <a:pt x="9050" y="4560"/>
                  </a:moveTo>
                  <a:cubicBezTo>
                    <a:pt x="11169" y="5132"/>
                    <a:pt x="13312" y="5620"/>
                    <a:pt x="15408" y="6084"/>
                  </a:cubicBezTo>
                  <a:cubicBezTo>
                    <a:pt x="15027" y="6334"/>
                    <a:pt x="14622" y="6572"/>
                    <a:pt x="14229" y="6799"/>
                  </a:cubicBezTo>
                  <a:cubicBezTo>
                    <a:pt x="13459" y="7233"/>
                    <a:pt x="12634" y="7397"/>
                    <a:pt x="11784" y="7397"/>
                  </a:cubicBezTo>
                  <a:cubicBezTo>
                    <a:pt x="10191" y="7397"/>
                    <a:pt x="8511" y="6820"/>
                    <a:pt x="6942" y="6370"/>
                  </a:cubicBezTo>
                  <a:cubicBezTo>
                    <a:pt x="7299" y="6108"/>
                    <a:pt x="7609" y="5775"/>
                    <a:pt x="7942" y="5501"/>
                  </a:cubicBezTo>
                  <a:cubicBezTo>
                    <a:pt x="8276" y="5215"/>
                    <a:pt x="8800" y="4953"/>
                    <a:pt x="9050" y="4560"/>
                  </a:cubicBezTo>
                  <a:close/>
                  <a:moveTo>
                    <a:pt x="7895" y="0"/>
                  </a:moveTo>
                  <a:cubicBezTo>
                    <a:pt x="7800" y="0"/>
                    <a:pt x="7359" y="262"/>
                    <a:pt x="6990" y="476"/>
                  </a:cubicBezTo>
                  <a:cubicBezTo>
                    <a:pt x="4573" y="1798"/>
                    <a:pt x="2406" y="3179"/>
                    <a:pt x="180" y="4786"/>
                  </a:cubicBezTo>
                  <a:cubicBezTo>
                    <a:pt x="1" y="4917"/>
                    <a:pt x="96" y="5239"/>
                    <a:pt x="287" y="5275"/>
                  </a:cubicBezTo>
                  <a:cubicBezTo>
                    <a:pt x="2561" y="5858"/>
                    <a:pt x="4859" y="6441"/>
                    <a:pt x="7133" y="7025"/>
                  </a:cubicBezTo>
                  <a:cubicBezTo>
                    <a:pt x="8740" y="7442"/>
                    <a:pt x="10681" y="8275"/>
                    <a:pt x="12324" y="8287"/>
                  </a:cubicBezTo>
                  <a:cubicBezTo>
                    <a:pt x="12331" y="8287"/>
                    <a:pt x="12338" y="8287"/>
                    <a:pt x="12345" y="8287"/>
                  </a:cubicBezTo>
                  <a:cubicBezTo>
                    <a:pt x="13691" y="8287"/>
                    <a:pt x="14639" y="7140"/>
                    <a:pt x="15693" y="6430"/>
                  </a:cubicBezTo>
                  <a:cubicBezTo>
                    <a:pt x="15824" y="6334"/>
                    <a:pt x="15943" y="6251"/>
                    <a:pt x="16074" y="6168"/>
                  </a:cubicBezTo>
                  <a:cubicBezTo>
                    <a:pt x="17420" y="5275"/>
                    <a:pt x="18789" y="4429"/>
                    <a:pt x="20063" y="3477"/>
                  </a:cubicBezTo>
                  <a:cubicBezTo>
                    <a:pt x="20063" y="3477"/>
                    <a:pt x="20063" y="3465"/>
                    <a:pt x="20087" y="3465"/>
                  </a:cubicBezTo>
                  <a:cubicBezTo>
                    <a:pt x="20384" y="3346"/>
                    <a:pt x="20468" y="2917"/>
                    <a:pt x="20111" y="2798"/>
                  </a:cubicBezTo>
                  <a:cubicBezTo>
                    <a:pt x="16241" y="1560"/>
                    <a:pt x="11991" y="203"/>
                    <a:pt x="78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53"/>
            <p:cNvSpPr/>
            <p:nvPr/>
          </p:nvSpPr>
          <p:spPr>
            <a:xfrm>
              <a:off x="2522325" y="2880850"/>
              <a:ext cx="1733575" cy="526125"/>
            </a:xfrm>
            <a:custGeom>
              <a:avLst/>
              <a:gdLst/>
              <a:ahLst/>
              <a:cxnLst/>
              <a:rect l="l" t="t" r="r" b="b"/>
              <a:pathLst>
                <a:path w="69343" h="21045" extrusionOk="0">
                  <a:moveTo>
                    <a:pt x="12633" y="417"/>
                  </a:moveTo>
                  <a:cubicBezTo>
                    <a:pt x="13455" y="595"/>
                    <a:pt x="14252" y="786"/>
                    <a:pt x="15062" y="965"/>
                  </a:cubicBezTo>
                  <a:cubicBezTo>
                    <a:pt x="14383" y="1334"/>
                    <a:pt x="13717" y="1738"/>
                    <a:pt x="13062" y="2155"/>
                  </a:cubicBezTo>
                  <a:cubicBezTo>
                    <a:pt x="12085" y="1953"/>
                    <a:pt x="11085" y="1798"/>
                    <a:pt x="10121" y="1727"/>
                  </a:cubicBezTo>
                  <a:cubicBezTo>
                    <a:pt x="10907" y="1334"/>
                    <a:pt x="12609" y="476"/>
                    <a:pt x="12633" y="417"/>
                  </a:cubicBezTo>
                  <a:close/>
                  <a:moveTo>
                    <a:pt x="15622" y="1072"/>
                  </a:moveTo>
                  <a:cubicBezTo>
                    <a:pt x="16693" y="1334"/>
                    <a:pt x="17765" y="1572"/>
                    <a:pt x="18860" y="1810"/>
                  </a:cubicBezTo>
                  <a:cubicBezTo>
                    <a:pt x="18158" y="2203"/>
                    <a:pt x="17467" y="2620"/>
                    <a:pt x="16788" y="3036"/>
                  </a:cubicBezTo>
                  <a:cubicBezTo>
                    <a:pt x="15836" y="2798"/>
                    <a:pt x="14871" y="2524"/>
                    <a:pt x="13883" y="2310"/>
                  </a:cubicBezTo>
                  <a:cubicBezTo>
                    <a:pt x="14479" y="1917"/>
                    <a:pt x="15062" y="1512"/>
                    <a:pt x="15622" y="1072"/>
                  </a:cubicBezTo>
                  <a:close/>
                  <a:moveTo>
                    <a:pt x="9716" y="1917"/>
                  </a:moveTo>
                  <a:cubicBezTo>
                    <a:pt x="10657" y="2108"/>
                    <a:pt x="11573" y="2310"/>
                    <a:pt x="12514" y="2500"/>
                  </a:cubicBezTo>
                  <a:cubicBezTo>
                    <a:pt x="11800" y="2965"/>
                    <a:pt x="11085" y="3417"/>
                    <a:pt x="10359" y="3882"/>
                  </a:cubicBezTo>
                  <a:cubicBezTo>
                    <a:pt x="9228" y="3620"/>
                    <a:pt x="8097" y="3405"/>
                    <a:pt x="6966" y="3298"/>
                  </a:cubicBezTo>
                  <a:cubicBezTo>
                    <a:pt x="7871" y="2834"/>
                    <a:pt x="8799" y="2381"/>
                    <a:pt x="9716" y="1917"/>
                  </a:cubicBezTo>
                  <a:close/>
                  <a:moveTo>
                    <a:pt x="19360" y="1941"/>
                  </a:moveTo>
                  <a:cubicBezTo>
                    <a:pt x="20384" y="2167"/>
                    <a:pt x="21396" y="2405"/>
                    <a:pt x="22396" y="2631"/>
                  </a:cubicBezTo>
                  <a:cubicBezTo>
                    <a:pt x="21682" y="3024"/>
                    <a:pt x="20967" y="3453"/>
                    <a:pt x="20265" y="3893"/>
                  </a:cubicBezTo>
                  <a:cubicBezTo>
                    <a:pt x="19551" y="3727"/>
                    <a:pt x="18836" y="3560"/>
                    <a:pt x="18122" y="3393"/>
                  </a:cubicBezTo>
                  <a:cubicBezTo>
                    <a:pt x="17931" y="3346"/>
                    <a:pt x="17741" y="3298"/>
                    <a:pt x="17550" y="3239"/>
                  </a:cubicBezTo>
                  <a:cubicBezTo>
                    <a:pt x="18170" y="2822"/>
                    <a:pt x="18801" y="2405"/>
                    <a:pt x="19360" y="1941"/>
                  </a:cubicBezTo>
                  <a:close/>
                  <a:moveTo>
                    <a:pt x="22920" y="2750"/>
                  </a:moveTo>
                  <a:cubicBezTo>
                    <a:pt x="24039" y="3001"/>
                    <a:pt x="25135" y="3262"/>
                    <a:pt x="26242" y="3524"/>
                  </a:cubicBezTo>
                  <a:cubicBezTo>
                    <a:pt x="25504" y="3929"/>
                    <a:pt x="24789" y="4358"/>
                    <a:pt x="24075" y="4810"/>
                  </a:cubicBezTo>
                  <a:cubicBezTo>
                    <a:pt x="23063" y="4572"/>
                    <a:pt x="22075" y="4322"/>
                    <a:pt x="21063" y="4072"/>
                  </a:cubicBezTo>
                  <a:cubicBezTo>
                    <a:pt x="21694" y="3655"/>
                    <a:pt x="22325" y="3227"/>
                    <a:pt x="22920" y="2750"/>
                  </a:cubicBezTo>
                  <a:close/>
                  <a:moveTo>
                    <a:pt x="13324" y="2691"/>
                  </a:moveTo>
                  <a:cubicBezTo>
                    <a:pt x="14300" y="2917"/>
                    <a:pt x="15288" y="3131"/>
                    <a:pt x="16265" y="3382"/>
                  </a:cubicBezTo>
                  <a:cubicBezTo>
                    <a:pt x="15503" y="3858"/>
                    <a:pt x="14764" y="4346"/>
                    <a:pt x="14002" y="4822"/>
                  </a:cubicBezTo>
                  <a:cubicBezTo>
                    <a:pt x="13038" y="4572"/>
                    <a:pt x="12050" y="4310"/>
                    <a:pt x="11073" y="4060"/>
                  </a:cubicBezTo>
                  <a:cubicBezTo>
                    <a:pt x="11812" y="3620"/>
                    <a:pt x="12574" y="3155"/>
                    <a:pt x="13324" y="2691"/>
                  </a:cubicBezTo>
                  <a:close/>
                  <a:moveTo>
                    <a:pt x="6513" y="3560"/>
                  </a:moveTo>
                  <a:cubicBezTo>
                    <a:pt x="7609" y="3774"/>
                    <a:pt x="8692" y="4013"/>
                    <a:pt x="9776" y="4251"/>
                  </a:cubicBezTo>
                  <a:cubicBezTo>
                    <a:pt x="9073" y="4667"/>
                    <a:pt x="8383" y="5072"/>
                    <a:pt x="7668" y="5477"/>
                  </a:cubicBezTo>
                  <a:cubicBezTo>
                    <a:pt x="6513" y="5191"/>
                    <a:pt x="5370" y="4953"/>
                    <a:pt x="4227" y="4834"/>
                  </a:cubicBezTo>
                  <a:cubicBezTo>
                    <a:pt x="4763" y="4525"/>
                    <a:pt x="5299" y="4191"/>
                    <a:pt x="5823" y="3917"/>
                  </a:cubicBezTo>
                  <a:cubicBezTo>
                    <a:pt x="6061" y="3798"/>
                    <a:pt x="6275" y="3679"/>
                    <a:pt x="6513" y="3560"/>
                  </a:cubicBezTo>
                  <a:close/>
                  <a:moveTo>
                    <a:pt x="17050" y="3584"/>
                  </a:moveTo>
                  <a:cubicBezTo>
                    <a:pt x="17943" y="3810"/>
                    <a:pt x="18848" y="4013"/>
                    <a:pt x="19741" y="4251"/>
                  </a:cubicBezTo>
                  <a:cubicBezTo>
                    <a:pt x="19003" y="4715"/>
                    <a:pt x="18241" y="5203"/>
                    <a:pt x="17491" y="5679"/>
                  </a:cubicBezTo>
                  <a:cubicBezTo>
                    <a:pt x="16562" y="5465"/>
                    <a:pt x="15657" y="5239"/>
                    <a:pt x="14729" y="5013"/>
                  </a:cubicBezTo>
                  <a:lnTo>
                    <a:pt x="14705" y="5013"/>
                  </a:lnTo>
                  <a:cubicBezTo>
                    <a:pt x="15491" y="4536"/>
                    <a:pt x="16276" y="4072"/>
                    <a:pt x="17050" y="3584"/>
                  </a:cubicBezTo>
                  <a:close/>
                  <a:moveTo>
                    <a:pt x="26778" y="3643"/>
                  </a:moveTo>
                  <a:cubicBezTo>
                    <a:pt x="27849" y="3893"/>
                    <a:pt x="28921" y="4155"/>
                    <a:pt x="29992" y="4394"/>
                  </a:cubicBezTo>
                  <a:cubicBezTo>
                    <a:pt x="29242" y="4786"/>
                    <a:pt x="28516" y="5239"/>
                    <a:pt x="27790" y="5703"/>
                  </a:cubicBezTo>
                  <a:cubicBezTo>
                    <a:pt x="26813" y="5465"/>
                    <a:pt x="25849" y="5215"/>
                    <a:pt x="24873" y="4989"/>
                  </a:cubicBezTo>
                  <a:cubicBezTo>
                    <a:pt x="25528" y="4572"/>
                    <a:pt x="26159" y="4120"/>
                    <a:pt x="26778" y="3643"/>
                  </a:cubicBezTo>
                  <a:close/>
                  <a:moveTo>
                    <a:pt x="10502" y="4417"/>
                  </a:moveTo>
                  <a:cubicBezTo>
                    <a:pt x="11502" y="4644"/>
                    <a:pt x="12502" y="4882"/>
                    <a:pt x="13514" y="5132"/>
                  </a:cubicBezTo>
                  <a:cubicBezTo>
                    <a:pt x="13502" y="5144"/>
                    <a:pt x="13478" y="5144"/>
                    <a:pt x="13478" y="5167"/>
                  </a:cubicBezTo>
                  <a:cubicBezTo>
                    <a:pt x="12764" y="5596"/>
                    <a:pt x="12038" y="6001"/>
                    <a:pt x="11323" y="6418"/>
                  </a:cubicBezTo>
                  <a:cubicBezTo>
                    <a:pt x="10383" y="6191"/>
                    <a:pt x="9430" y="5918"/>
                    <a:pt x="8466" y="5668"/>
                  </a:cubicBezTo>
                  <a:cubicBezTo>
                    <a:pt x="9156" y="5251"/>
                    <a:pt x="9835" y="4822"/>
                    <a:pt x="10502" y="4417"/>
                  </a:cubicBezTo>
                  <a:close/>
                  <a:moveTo>
                    <a:pt x="20527" y="4417"/>
                  </a:moveTo>
                  <a:cubicBezTo>
                    <a:pt x="21503" y="4667"/>
                    <a:pt x="22503" y="4917"/>
                    <a:pt x="23480" y="5179"/>
                  </a:cubicBezTo>
                  <a:cubicBezTo>
                    <a:pt x="22753" y="5656"/>
                    <a:pt x="22015" y="6144"/>
                    <a:pt x="21265" y="6608"/>
                  </a:cubicBezTo>
                  <a:lnTo>
                    <a:pt x="18181" y="5846"/>
                  </a:lnTo>
                  <a:cubicBezTo>
                    <a:pt x="18955" y="5370"/>
                    <a:pt x="19741" y="4906"/>
                    <a:pt x="20527" y="4417"/>
                  </a:cubicBezTo>
                  <a:close/>
                  <a:moveTo>
                    <a:pt x="30492" y="4513"/>
                  </a:moveTo>
                  <a:cubicBezTo>
                    <a:pt x="31600" y="4775"/>
                    <a:pt x="32683" y="5025"/>
                    <a:pt x="33755" y="5287"/>
                  </a:cubicBezTo>
                  <a:cubicBezTo>
                    <a:pt x="32981" y="5679"/>
                    <a:pt x="32231" y="6144"/>
                    <a:pt x="31493" y="6608"/>
                  </a:cubicBezTo>
                  <a:cubicBezTo>
                    <a:pt x="30504" y="6370"/>
                    <a:pt x="29540" y="6132"/>
                    <a:pt x="28564" y="5894"/>
                  </a:cubicBezTo>
                  <a:cubicBezTo>
                    <a:pt x="29230" y="5465"/>
                    <a:pt x="29885" y="5013"/>
                    <a:pt x="30492" y="4513"/>
                  </a:cubicBezTo>
                  <a:close/>
                  <a:moveTo>
                    <a:pt x="14217" y="5298"/>
                  </a:moveTo>
                  <a:cubicBezTo>
                    <a:pt x="15133" y="5513"/>
                    <a:pt x="16038" y="5763"/>
                    <a:pt x="16967" y="6001"/>
                  </a:cubicBezTo>
                  <a:cubicBezTo>
                    <a:pt x="16253" y="6430"/>
                    <a:pt x="15526" y="6846"/>
                    <a:pt x="14788" y="7263"/>
                  </a:cubicBezTo>
                  <a:cubicBezTo>
                    <a:pt x="13895" y="7037"/>
                    <a:pt x="12990" y="6811"/>
                    <a:pt x="12097" y="6608"/>
                  </a:cubicBezTo>
                  <a:cubicBezTo>
                    <a:pt x="12800" y="6179"/>
                    <a:pt x="13514" y="5727"/>
                    <a:pt x="14217" y="5298"/>
                  </a:cubicBezTo>
                  <a:close/>
                  <a:moveTo>
                    <a:pt x="3799" y="5108"/>
                  </a:moveTo>
                  <a:cubicBezTo>
                    <a:pt x="4894" y="5322"/>
                    <a:pt x="5978" y="5560"/>
                    <a:pt x="7085" y="5810"/>
                  </a:cubicBezTo>
                  <a:cubicBezTo>
                    <a:pt x="6299" y="6275"/>
                    <a:pt x="5525" y="6751"/>
                    <a:pt x="4775" y="7275"/>
                  </a:cubicBezTo>
                  <a:cubicBezTo>
                    <a:pt x="3465" y="6977"/>
                    <a:pt x="2275" y="6858"/>
                    <a:pt x="917" y="6632"/>
                  </a:cubicBezTo>
                  <a:cubicBezTo>
                    <a:pt x="1870" y="6037"/>
                    <a:pt x="2822" y="5679"/>
                    <a:pt x="3799" y="5108"/>
                  </a:cubicBezTo>
                  <a:close/>
                  <a:moveTo>
                    <a:pt x="34172" y="5382"/>
                  </a:moveTo>
                  <a:cubicBezTo>
                    <a:pt x="35207" y="5644"/>
                    <a:pt x="36255" y="5870"/>
                    <a:pt x="37291" y="6132"/>
                  </a:cubicBezTo>
                  <a:cubicBezTo>
                    <a:pt x="36517" y="6549"/>
                    <a:pt x="35767" y="7001"/>
                    <a:pt x="35005" y="7501"/>
                  </a:cubicBezTo>
                  <a:cubicBezTo>
                    <a:pt x="34100" y="7275"/>
                    <a:pt x="33183" y="7049"/>
                    <a:pt x="32278" y="6811"/>
                  </a:cubicBezTo>
                  <a:cubicBezTo>
                    <a:pt x="32909" y="6394"/>
                    <a:pt x="33529" y="5965"/>
                    <a:pt x="34112" y="5501"/>
                  </a:cubicBezTo>
                  <a:cubicBezTo>
                    <a:pt x="34160" y="5465"/>
                    <a:pt x="34172" y="5417"/>
                    <a:pt x="34172" y="5382"/>
                  </a:cubicBezTo>
                  <a:close/>
                  <a:moveTo>
                    <a:pt x="24289" y="5370"/>
                  </a:moveTo>
                  <a:cubicBezTo>
                    <a:pt x="25242" y="5608"/>
                    <a:pt x="26206" y="5858"/>
                    <a:pt x="27159" y="6096"/>
                  </a:cubicBezTo>
                  <a:cubicBezTo>
                    <a:pt x="26421" y="6572"/>
                    <a:pt x="25682" y="7072"/>
                    <a:pt x="24944" y="7513"/>
                  </a:cubicBezTo>
                  <a:cubicBezTo>
                    <a:pt x="23956" y="7263"/>
                    <a:pt x="22968" y="7025"/>
                    <a:pt x="21980" y="6775"/>
                  </a:cubicBezTo>
                  <a:cubicBezTo>
                    <a:pt x="22742" y="6310"/>
                    <a:pt x="23527" y="5846"/>
                    <a:pt x="24289" y="5370"/>
                  </a:cubicBezTo>
                  <a:close/>
                  <a:moveTo>
                    <a:pt x="7883" y="6001"/>
                  </a:moveTo>
                  <a:cubicBezTo>
                    <a:pt x="8859" y="6215"/>
                    <a:pt x="9823" y="6453"/>
                    <a:pt x="10788" y="6691"/>
                  </a:cubicBezTo>
                  <a:cubicBezTo>
                    <a:pt x="9990" y="7156"/>
                    <a:pt x="9192" y="7644"/>
                    <a:pt x="8442" y="8180"/>
                  </a:cubicBezTo>
                  <a:cubicBezTo>
                    <a:pt x="7382" y="7930"/>
                    <a:pt x="6299" y="7644"/>
                    <a:pt x="5192" y="7382"/>
                  </a:cubicBezTo>
                  <a:cubicBezTo>
                    <a:pt x="6120" y="6989"/>
                    <a:pt x="7013" y="6513"/>
                    <a:pt x="7883" y="6001"/>
                  </a:cubicBezTo>
                  <a:close/>
                  <a:moveTo>
                    <a:pt x="17646" y="6179"/>
                  </a:moveTo>
                  <a:cubicBezTo>
                    <a:pt x="18658" y="6441"/>
                    <a:pt x="19658" y="6691"/>
                    <a:pt x="20658" y="6965"/>
                  </a:cubicBezTo>
                  <a:cubicBezTo>
                    <a:pt x="19955" y="7382"/>
                    <a:pt x="19253" y="7787"/>
                    <a:pt x="18539" y="8180"/>
                  </a:cubicBezTo>
                  <a:cubicBezTo>
                    <a:pt x="17550" y="7930"/>
                    <a:pt x="16550" y="7692"/>
                    <a:pt x="15562" y="7453"/>
                  </a:cubicBezTo>
                  <a:cubicBezTo>
                    <a:pt x="16276" y="7037"/>
                    <a:pt x="16967" y="6608"/>
                    <a:pt x="17646" y="6179"/>
                  </a:cubicBezTo>
                  <a:close/>
                  <a:moveTo>
                    <a:pt x="37803" y="6251"/>
                  </a:moveTo>
                  <a:cubicBezTo>
                    <a:pt x="38827" y="6489"/>
                    <a:pt x="39851" y="6739"/>
                    <a:pt x="40887" y="6977"/>
                  </a:cubicBezTo>
                  <a:cubicBezTo>
                    <a:pt x="40089" y="7406"/>
                    <a:pt x="39339" y="7882"/>
                    <a:pt x="38577" y="8382"/>
                  </a:cubicBezTo>
                  <a:cubicBezTo>
                    <a:pt x="37648" y="8144"/>
                    <a:pt x="36719" y="7918"/>
                    <a:pt x="35779" y="7680"/>
                  </a:cubicBezTo>
                  <a:cubicBezTo>
                    <a:pt x="36481" y="7227"/>
                    <a:pt x="37160" y="6775"/>
                    <a:pt x="37803" y="6251"/>
                  </a:cubicBezTo>
                  <a:close/>
                  <a:moveTo>
                    <a:pt x="27933" y="6310"/>
                  </a:moveTo>
                  <a:cubicBezTo>
                    <a:pt x="28647" y="6489"/>
                    <a:pt x="29349" y="6668"/>
                    <a:pt x="30064" y="6846"/>
                  </a:cubicBezTo>
                  <a:cubicBezTo>
                    <a:pt x="30326" y="6906"/>
                    <a:pt x="30576" y="6977"/>
                    <a:pt x="30850" y="7037"/>
                  </a:cubicBezTo>
                  <a:cubicBezTo>
                    <a:pt x="30111" y="7513"/>
                    <a:pt x="29373" y="7989"/>
                    <a:pt x="28635" y="8454"/>
                  </a:cubicBezTo>
                  <a:lnTo>
                    <a:pt x="25647" y="7692"/>
                  </a:lnTo>
                  <a:cubicBezTo>
                    <a:pt x="26397" y="7227"/>
                    <a:pt x="27171" y="6763"/>
                    <a:pt x="27933" y="6310"/>
                  </a:cubicBezTo>
                  <a:close/>
                  <a:moveTo>
                    <a:pt x="11573" y="6894"/>
                  </a:moveTo>
                  <a:cubicBezTo>
                    <a:pt x="12455" y="7108"/>
                    <a:pt x="13347" y="7334"/>
                    <a:pt x="14229" y="7573"/>
                  </a:cubicBezTo>
                  <a:cubicBezTo>
                    <a:pt x="13455" y="8037"/>
                    <a:pt x="12681" y="8501"/>
                    <a:pt x="11954" y="9013"/>
                  </a:cubicBezTo>
                  <a:cubicBezTo>
                    <a:pt x="10978" y="8811"/>
                    <a:pt x="10002" y="8573"/>
                    <a:pt x="9014" y="8334"/>
                  </a:cubicBezTo>
                  <a:cubicBezTo>
                    <a:pt x="8954" y="8323"/>
                    <a:pt x="8918" y="8299"/>
                    <a:pt x="8859" y="8287"/>
                  </a:cubicBezTo>
                  <a:cubicBezTo>
                    <a:pt x="9776" y="7882"/>
                    <a:pt x="10680" y="7406"/>
                    <a:pt x="11573" y="6894"/>
                  </a:cubicBezTo>
                  <a:close/>
                  <a:moveTo>
                    <a:pt x="21360" y="7156"/>
                  </a:moveTo>
                  <a:cubicBezTo>
                    <a:pt x="22337" y="7406"/>
                    <a:pt x="23301" y="7656"/>
                    <a:pt x="24277" y="7918"/>
                  </a:cubicBezTo>
                  <a:cubicBezTo>
                    <a:pt x="23599" y="8323"/>
                    <a:pt x="22908" y="8704"/>
                    <a:pt x="22218" y="9108"/>
                  </a:cubicBezTo>
                  <a:cubicBezTo>
                    <a:pt x="21253" y="8870"/>
                    <a:pt x="20301" y="8632"/>
                    <a:pt x="19336" y="8394"/>
                  </a:cubicBezTo>
                  <a:cubicBezTo>
                    <a:pt x="20015" y="7977"/>
                    <a:pt x="20682" y="7561"/>
                    <a:pt x="21360" y="7156"/>
                  </a:cubicBezTo>
                  <a:close/>
                  <a:moveTo>
                    <a:pt x="41422" y="7108"/>
                  </a:moveTo>
                  <a:cubicBezTo>
                    <a:pt x="42411" y="7346"/>
                    <a:pt x="43399" y="7573"/>
                    <a:pt x="44363" y="7811"/>
                  </a:cubicBezTo>
                  <a:cubicBezTo>
                    <a:pt x="43566" y="8239"/>
                    <a:pt x="42792" y="8739"/>
                    <a:pt x="42030" y="9239"/>
                  </a:cubicBezTo>
                  <a:cubicBezTo>
                    <a:pt x="41137" y="9013"/>
                    <a:pt x="40256" y="8799"/>
                    <a:pt x="39363" y="8573"/>
                  </a:cubicBezTo>
                  <a:cubicBezTo>
                    <a:pt x="40077" y="8108"/>
                    <a:pt x="40768" y="7632"/>
                    <a:pt x="41422" y="7108"/>
                  </a:cubicBezTo>
                  <a:close/>
                  <a:moveTo>
                    <a:pt x="31624" y="7227"/>
                  </a:moveTo>
                  <a:cubicBezTo>
                    <a:pt x="32528" y="7453"/>
                    <a:pt x="33445" y="7680"/>
                    <a:pt x="34338" y="7918"/>
                  </a:cubicBezTo>
                  <a:cubicBezTo>
                    <a:pt x="33600" y="8394"/>
                    <a:pt x="32862" y="8870"/>
                    <a:pt x="32112" y="9335"/>
                  </a:cubicBezTo>
                  <a:cubicBezTo>
                    <a:pt x="31195" y="9085"/>
                    <a:pt x="30266" y="8846"/>
                    <a:pt x="29338" y="8620"/>
                  </a:cubicBezTo>
                  <a:cubicBezTo>
                    <a:pt x="30088" y="8156"/>
                    <a:pt x="30862" y="7703"/>
                    <a:pt x="31624" y="7227"/>
                  </a:cubicBezTo>
                  <a:close/>
                  <a:moveTo>
                    <a:pt x="15002" y="7799"/>
                  </a:moveTo>
                  <a:cubicBezTo>
                    <a:pt x="15967" y="8049"/>
                    <a:pt x="16955" y="8323"/>
                    <a:pt x="17919" y="8573"/>
                  </a:cubicBezTo>
                  <a:cubicBezTo>
                    <a:pt x="17193" y="9001"/>
                    <a:pt x="16455" y="9454"/>
                    <a:pt x="15776" y="9954"/>
                  </a:cubicBezTo>
                  <a:cubicBezTo>
                    <a:pt x="14645" y="9668"/>
                    <a:pt x="13514" y="9406"/>
                    <a:pt x="12371" y="9132"/>
                  </a:cubicBezTo>
                  <a:cubicBezTo>
                    <a:pt x="13264" y="8751"/>
                    <a:pt x="14133" y="8287"/>
                    <a:pt x="15002" y="7799"/>
                  </a:cubicBezTo>
                  <a:close/>
                  <a:moveTo>
                    <a:pt x="24992" y="8096"/>
                  </a:moveTo>
                  <a:cubicBezTo>
                    <a:pt x="25528" y="8227"/>
                    <a:pt x="26063" y="8382"/>
                    <a:pt x="26575" y="8513"/>
                  </a:cubicBezTo>
                  <a:cubicBezTo>
                    <a:pt x="27040" y="8632"/>
                    <a:pt x="27504" y="8751"/>
                    <a:pt x="27945" y="8870"/>
                  </a:cubicBezTo>
                  <a:cubicBezTo>
                    <a:pt x="27278" y="9275"/>
                    <a:pt x="26599" y="9656"/>
                    <a:pt x="25920" y="10037"/>
                  </a:cubicBezTo>
                  <a:cubicBezTo>
                    <a:pt x="24956" y="9799"/>
                    <a:pt x="23992" y="9549"/>
                    <a:pt x="23003" y="9311"/>
                  </a:cubicBezTo>
                  <a:cubicBezTo>
                    <a:pt x="23682" y="8918"/>
                    <a:pt x="24337" y="8489"/>
                    <a:pt x="24992" y="8096"/>
                  </a:cubicBezTo>
                  <a:close/>
                  <a:moveTo>
                    <a:pt x="44887" y="7942"/>
                  </a:moveTo>
                  <a:cubicBezTo>
                    <a:pt x="45959" y="8192"/>
                    <a:pt x="47030" y="8454"/>
                    <a:pt x="48102" y="8715"/>
                  </a:cubicBezTo>
                  <a:cubicBezTo>
                    <a:pt x="47280" y="9168"/>
                    <a:pt x="46494" y="9656"/>
                    <a:pt x="45709" y="10180"/>
                  </a:cubicBezTo>
                  <a:cubicBezTo>
                    <a:pt x="44732" y="9942"/>
                    <a:pt x="43780" y="9680"/>
                    <a:pt x="42815" y="9442"/>
                  </a:cubicBezTo>
                  <a:cubicBezTo>
                    <a:pt x="43530" y="8966"/>
                    <a:pt x="44232" y="8477"/>
                    <a:pt x="44887" y="7942"/>
                  </a:cubicBezTo>
                  <a:close/>
                  <a:moveTo>
                    <a:pt x="35112" y="8108"/>
                  </a:moveTo>
                  <a:cubicBezTo>
                    <a:pt x="36041" y="8346"/>
                    <a:pt x="36969" y="8573"/>
                    <a:pt x="37898" y="8811"/>
                  </a:cubicBezTo>
                  <a:cubicBezTo>
                    <a:pt x="37172" y="9287"/>
                    <a:pt x="36446" y="9775"/>
                    <a:pt x="35707" y="10251"/>
                  </a:cubicBezTo>
                  <a:cubicBezTo>
                    <a:pt x="34731" y="10001"/>
                    <a:pt x="33767" y="9763"/>
                    <a:pt x="32802" y="9513"/>
                  </a:cubicBezTo>
                  <a:cubicBezTo>
                    <a:pt x="33564" y="9049"/>
                    <a:pt x="34350" y="8585"/>
                    <a:pt x="35112" y="8108"/>
                  </a:cubicBezTo>
                  <a:close/>
                  <a:moveTo>
                    <a:pt x="18693" y="8763"/>
                  </a:moveTo>
                  <a:cubicBezTo>
                    <a:pt x="19646" y="9013"/>
                    <a:pt x="20586" y="9275"/>
                    <a:pt x="21539" y="9513"/>
                  </a:cubicBezTo>
                  <a:cubicBezTo>
                    <a:pt x="20837" y="9930"/>
                    <a:pt x="20134" y="10359"/>
                    <a:pt x="19479" y="10835"/>
                  </a:cubicBezTo>
                  <a:cubicBezTo>
                    <a:pt x="18360" y="10561"/>
                    <a:pt x="17265" y="10299"/>
                    <a:pt x="16157" y="10025"/>
                  </a:cubicBezTo>
                  <a:cubicBezTo>
                    <a:pt x="17027" y="9668"/>
                    <a:pt x="17860" y="9239"/>
                    <a:pt x="18693" y="8763"/>
                  </a:cubicBezTo>
                  <a:close/>
                  <a:moveTo>
                    <a:pt x="28647" y="9037"/>
                  </a:moveTo>
                  <a:lnTo>
                    <a:pt x="31421" y="9739"/>
                  </a:lnTo>
                  <a:cubicBezTo>
                    <a:pt x="30743" y="10132"/>
                    <a:pt x="30076" y="10525"/>
                    <a:pt x="29397" y="10918"/>
                  </a:cubicBezTo>
                  <a:cubicBezTo>
                    <a:pt x="28504" y="10692"/>
                    <a:pt x="27587" y="10454"/>
                    <a:pt x="26694" y="10239"/>
                  </a:cubicBezTo>
                  <a:cubicBezTo>
                    <a:pt x="27349" y="9835"/>
                    <a:pt x="28004" y="9430"/>
                    <a:pt x="28647" y="9037"/>
                  </a:cubicBezTo>
                  <a:close/>
                  <a:moveTo>
                    <a:pt x="48650" y="8846"/>
                  </a:moveTo>
                  <a:lnTo>
                    <a:pt x="51817" y="9608"/>
                  </a:lnTo>
                  <a:cubicBezTo>
                    <a:pt x="51007" y="10073"/>
                    <a:pt x="50197" y="10573"/>
                    <a:pt x="49412" y="11097"/>
                  </a:cubicBezTo>
                  <a:cubicBezTo>
                    <a:pt x="48840" y="10954"/>
                    <a:pt x="48280" y="10823"/>
                    <a:pt x="47697" y="10668"/>
                  </a:cubicBezTo>
                  <a:cubicBezTo>
                    <a:pt x="47292" y="10561"/>
                    <a:pt x="46899" y="10466"/>
                    <a:pt x="46494" y="10370"/>
                  </a:cubicBezTo>
                  <a:cubicBezTo>
                    <a:pt x="47233" y="9894"/>
                    <a:pt x="47971" y="9382"/>
                    <a:pt x="48650" y="8846"/>
                  </a:cubicBezTo>
                  <a:close/>
                  <a:moveTo>
                    <a:pt x="38696" y="9001"/>
                  </a:moveTo>
                  <a:lnTo>
                    <a:pt x="41375" y="9668"/>
                  </a:lnTo>
                  <a:cubicBezTo>
                    <a:pt x="40660" y="10168"/>
                    <a:pt x="39934" y="10668"/>
                    <a:pt x="39184" y="11144"/>
                  </a:cubicBezTo>
                  <a:cubicBezTo>
                    <a:pt x="38243" y="10906"/>
                    <a:pt x="37327" y="10668"/>
                    <a:pt x="36386" y="10430"/>
                  </a:cubicBezTo>
                  <a:cubicBezTo>
                    <a:pt x="37148" y="9954"/>
                    <a:pt x="37922" y="9489"/>
                    <a:pt x="38696" y="9001"/>
                  </a:cubicBezTo>
                  <a:close/>
                  <a:moveTo>
                    <a:pt x="22289" y="9716"/>
                  </a:moveTo>
                  <a:lnTo>
                    <a:pt x="23313" y="9978"/>
                  </a:lnTo>
                  <a:cubicBezTo>
                    <a:pt x="23944" y="10144"/>
                    <a:pt x="24551" y="10311"/>
                    <a:pt x="25182" y="10466"/>
                  </a:cubicBezTo>
                  <a:cubicBezTo>
                    <a:pt x="24492" y="10859"/>
                    <a:pt x="23825" y="11275"/>
                    <a:pt x="23182" y="11740"/>
                  </a:cubicBezTo>
                  <a:cubicBezTo>
                    <a:pt x="22087" y="11466"/>
                    <a:pt x="20967" y="11204"/>
                    <a:pt x="19872" y="10942"/>
                  </a:cubicBezTo>
                  <a:cubicBezTo>
                    <a:pt x="20706" y="10597"/>
                    <a:pt x="21503" y="10180"/>
                    <a:pt x="22289" y="9716"/>
                  </a:cubicBezTo>
                  <a:close/>
                  <a:moveTo>
                    <a:pt x="32112" y="9930"/>
                  </a:moveTo>
                  <a:cubicBezTo>
                    <a:pt x="33088" y="10180"/>
                    <a:pt x="34052" y="10418"/>
                    <a:pt x="35017" y="10668"/>
                  </a:cubicBezTo>
                  <a:cubicBezTo>
                    <a:pt x="34362" y="11073"/>
                    <a:pt x="33695" y="11454"/>
                    <a:pt x="33029" y="11847"/>
                  </a:cubicBezTo>
                  <a:cubicBezTo>
                    <a:pt x="32076" y="11609"/>
                    <a:pt x="31135" y="11359"/>
                    <a:pt x="30183" y="11121"/>
                  </a:cubicBezTo>
                  <a:cubicBezTo>
                    <a:pt x="30838" y="10728"/>
                    <a:pt x="31481" y="10323"/>
                    <a:pt x="32112" y="9930"/>
                  </a:cubicBezTo>
                  <a:close/>
                  <a:moveTo>
                    <a:pt x="42149" y="9882"/>
                  </a:moveTo>
                  <a:cubicBezTo>
                    <a:pt x="43113" y="10120"/>
                    <a:pt x="44066" y="10359"/>
                    <a:pt x="45030" y="10609"/>
                  </a:cubicBezTo>
                  <a:cubicBezTo>
                    <a:pt x="44292" y="11085"/>
                    <a:pt x="43530" y="11597"/>
                    <a:pt x="42756" y="12061"/>
                  </a:cubicBezTo>
                  <a:cubicBezTo>
                    <a:pt x="41792" y="11811"/>
                    <a:pt x="40827" y="11561"/>
                    <a:pt x="39851" y="11323"/>
                  </a:cubicBezTo>
                  <a:cubicBezTo>
                    <a:pt x="40613" y="10835"/>
                    <a:pt x="41387" y="10359"/>
                    <a:pt x="42149" y="9882"/>
                  </a:cubicBezTo>
                  <a:close/>
                  <a:moveTo>
                    <a:pt x="52388" y="9763"/>
                  </a:moveTo>
                  <a:cubicBezTo>
                    <a:pt x="53591" y="10049"/>
                    <a:pt x="54781" y="10323"/>
                    <a:pt x="55984" y="10620"/>
                  </a:cubicBezTo>
                  <a:cubicBezTo>
                    <a:pt x="55138" y="11085"/>
                    <a:pt x="54305" y="11609"/>
                    <a:pt x="53483" y="12144"/>
                  </a:cubicBezTo>
                  <a:cubicBezTo>
                    <a:pt x="52388" y="11859"/>
                    <a:pt x="51305" y="11597"/>
                    <a:pt x="50197" y="11311"/>
                  </a:cubicBezTo>
                  <a:cubicBezTo>
                    <a:pt x="50959" y="10823"/>
                    <a:pt x="51698" y="10311"/>
                    <a:pt x="52388" y="9763"/>
                  </a:cubicBezTo>
                  <a:close/>
                  <a:moveTo>
                    <a:pt x="25944" y="10680"/>
                  </a:moveTo>
                  <a:cubicBezTo>
                    <a:pt x="26837" y="10906"/>
                    <a:pt x="27730" y="11144"/>
                    <a:pt x="28623" y="11382"/>
                  </a:cubicBezTo>
                  <a:cubicBezTo>
                    <a:pt x="27983" y="11750"/>
                    <a:pt x="27342" y="12153"/>
                    <a:pt x="26725" y="12616"/>
                  </a:cubicBezTo>
                  <a:lnTo>
                    <a:pt x="26725" y="12616"/>
                  </a:lnTo>
                  <a:cubicBezTo>
                    <a:pt x="26725" y="12616"/>
                    <a:pt x="26726" y="12615"/>
                    <a:pt x="26726" y="12615"/>
                  </a:cubicBezTo>
                  <a:cubicBezTo>
                    <a:pt x="26729" y="12615"/>
                    <a:pt x="26726" y="12621"/>
                    <a:pt x="26718" y="12621"/>
                  </a:cubicBezTo>
                  <a:cubicBezTo>
                    <a:pt x="26720" y="12619"/>
                    <a:pt x="26723" y="12617"/>
                    <a:pt x="26725" y="12616"/>
                  </a:cubicBezTo>
                  <a:lnTo>
                    <a:pt x="26725" y="12616"/>
                  </a:lnTo>
                  <a:cubicBezTo>
                    <a:pt x="26723" y="12616"/>
                    <a:pt x="26721" y="12618"/>
                    <a:pt x="26718" y="12621"/>
                  </a:cubicBezTo>
                  <a:cubicBezTo>
                    <a:pt x="25682" y="12359"/>
                    <a:pt x="24647" y="12109"/>
                    <a:pt x="23623" y="11859"/>
                  </a:cubicBezTo>
                  <a:cubicBezTo>
                    <a:pt x="24408" y="11513"/>
                    <a:pt x="25182" y="11121"/>
                    <a:pt x="25944" y="10680"/>
                  </a:cubicBezTo>
                  <a:close/>
                  <a:moveTo>
                    <a:pt x="35719" y="10847"/>
                  </a:moveTo>
                  <a:cubicBezTo>
                    <a:pt x="36660" y="11085"/>
                    <a:pt x="37577" y="11323"/>
                    <a:pt x="38517" y="11561"/>
                  </a:cubicBezTo>
                  <a:cubicBezTo>
                    <a:pt x="37862" y="11966"/>
                    <a:pt x="37208" y="12359"/>
                    <a:pt x="36541" y="12752"/>
                  </a:cubicBezTo>
                  <a:cubicBezTo>
                    <a:pt x="35624" y="12514"/>
                    <a:pt x="34719" y="12275"/>
                    <a:pt x="33802" y="12037"/>
                  </a:cubicBezTo>
                  <a:cubicBezTo>
                    <a:pt x="34457" y="11656"/>
                    <a:pt x="35088" y="11252"/>
                    <a:pt x="35719" y="10847"/>
                  </a:cubicBezTo>
                  <a:close/>
                  <a:moveTo>
                    <a:pt x="45828" y="10787"/>
                  </a:moveTo>
                  <a:cubicBezTo>
                    <a:pt x="46804" y="11037"/>
                    <a:pt x="47768" y="11287"/>
                    <a:pt x="48757" y="11525"/>
                  </a:cubicBezTo>
                  <a:cubicBezTo>
                    <a:pt x="48007" y="12025"/>
                    <a:pt x="47280" y="12525"/>
                    <a:pt x="46542" y="12990"/>
                  </a:cubicBezTo>
                  <a:cubicBezTo>
                    <a:pt x="46518" y="13002"/>
                    <a:pt x="46494" y="13026"/>
                    <a:pt x="46483" y="13037"/>
                  </a:cubicBezTo>
                  <a:cubicBezTo>
                    <a:pt x="45780" y="12859"/>
                    <a:pt x="45066" y="12656"/>
                    <a:pt x="44363" y="12478"/>
                  </a:cubicBezTo>
                  <a:cubicBezTo>
                    <a:pt x="44066" y="12406"/>
                    <a:pt x="43756" y="12323"/>
                    <a:pt x="43458" y="12240"/>
                  </a:cubicBezTo>
                  <a:lnTo>
                    <a:pt x="43589" y="12156"/>
                  </a:lnTo>
                  <a:cubicBezTo>
                    <a:pt x="44316" y="11692"/>
                    <a:pt x="45078" y="11252"/>
                    <a:pt x="45828" y="10787"/>
                  </a:cubicBezTo>
                  <a:close/>
                  <a:moveTo>
                    <a:pt x="56496" y="10740"/>
                  </a:moveTo>
                  <a:cubicBezTo>
                    <a:pt x="57674" y="11025"/>
                    <a:pt x="58865" y="11323"/>
                    <a:pt x="60032" y="11609"/>
                  </a:cubicBezTo>
                  <a:cubicBezTo>
                    <a:pt x="59175" y="12085"/>
                    <a:pt x="58341" y="12621"/>
                    <a:pt x="57520" y="13168"/>
                  </a:cubicBezTo>
                  <a:cubicBezTo>
                    <a:pt x="56436" y="12883"/>
                    <a:pt x="55365" y="12621"/>
                    <a:pt x="54281" y="12335"/>
                  </a:cubicBezTo>
                  <a:cubicBezTo>
                    <a:pt x="55031" y="11847"/>
                    <a:pt x="55793" y="11323"/>
                    <a:pt x="56496" y="10740"/>
                  </a:cubicBezTo>
                  <a:close/>
                  <a:moveTo>
                    <a:pt x="29409" y="11561"/>
                  </a:moveTo>
                  <a:cubicBezTo>
                    <a:pt x="30362" y="11811"/>
                    <a:pt x="31314" y="12049"/>
                    <a:pt x="32267" y="12311"/>
                  </a:cubicBezTo>
                  <a:cubicBezTo>
                    <a:pt x="31624" y="12692"/>
                    <a:pt x="30981" y="13097"/>
                    <a:pt x="30385" y="13526"/>
                  </a:cubicBezTo>
                  <a:cubicBezTo>
                    <a:pt x="29290" y="13240"/>
                    <a:pt x="28183" y="12978"/>
                    <a:pt x="27087" y="12704"/>
                  </a:cubicBezTo>
                  <a:cubicBezTo>
                    <a:pt x="27873" y="12383"/>
                    <a:pt x="28647" y="11990"/>
                    <a:pt x="29409" y="11561"/>
                  </a:cubicBezTo>
                  <a:close/>
                  <a:moveTo>
                    <a:pt x="39220" y="11740"/>
                  </a:moveTo>
                  <a:cubicBezTo>
                    <a:pt x="40172" y="11990"/>
                    <a:pt x="41125" y="12228"/>
                    <a:pt x="42077" y="12490"/>
                  </a:cubicBezTo>
                  <a:cubicBezTo>
                    <a:pt x="41399" y="12883"/>
                    <a:pt x="40720" y="13276"/>
                    <a:pt x="40029" y="13680"/>
                  </a:cubicBezTo>
                  <a:cubicBezTo>
                    <a:pt x="39125" y="13442"/>
                    <a:pt x="38220" y="13204"/>
                    <a:pt x="37327" y="12966"/>
                  </a:cubicBezTo>
                  <a:cubicBezTo>
                    <a:pt x="37946" y="12561"/>
                    <a:pt x="38589" y="12144"/>
                    <a:pt x="39220" y="11740"/>
                  </a:cubicBezTo>
                  <a:close/>
                  <a:moveTo>
                    <a:pt x="49531" y="11728"/>
                  </a:moveTo>
                  <a:lnTo>
                    <a:pt x="52829" y="12573"/>
                  </a:lnTo>
                  <a:cubicBezTo>
                    <a:pt x="52055" y="13085"/>
                    <a:pt x="51305" y="13597"/>
                    <a:pt x="50543" y="14073"/>
                  </a:cubicBezTo>
                  <a:cubicBezTo>
                    <a:pt x="49412" y="13776"/>
                    <a:pt x="48280" y="13502"/>
                    <a:pt x="47161" y="13204"/>
                  </a:cubicBezTo>
                  <a:cubicBezTo>
                    <a:pt x="47256" y="13145"/>
                    <a:pt x="47340" y="13097"/>
                    <a:pt x="47423" y="13037"/>
                  </a:cubicBezTo>
                  <a:cubicBezTo>
                    <a:pt x="48114" y="12609"/>
                    <a:pt x="48828" y="12168"/>
                    <a:pt x="49531" y="11728"/>
                  </a:cubicBezTo>
                  <a:close/>
                  <a:moveTo>
                    <a:pt x="60615" y="11740"/>
                  </a:moveTo>
                  <a:cubicBezTo>
                    <a:pt x="61139" y="11894"/>
                    <a:pt x="61675" y="12025"/>
                    <a:pt x="62223" y="12144"/>
                  </a:cubicBezTo>
                  <a:cubicBezTo>
                    <a:pt x="62794" y="12275"/>
                    <a:pt x="63342" y="12418"/>
                    <a:pt x="63901" y="12561"/>
                  </a:cubicBezTo>
                  <a:cubicBezTo>
                    <a:pt x="63044" y="13037"/>
                    <a:pt x="62211" y="13573"/>
                    <a:pt x="61389" y="14121"/>
                  </a:cubicBezTo>
                  <a:cubicBezTo>
                    <a:pt x="61020" y="14049"/>
                    <a:pt x="60663" y="13966"/>
                    <a:pt x="60330" y="13883"/>
                  </a:cubicBezTo>
                  <a:cubicBezTo>
                    <a:pt x="59663" y="13704"/>
                    <a:pt x="58996" y="13538"/>
                    <a:pt x="58341" y="13359"/>
                  </a:cubicBezTo>
                  <a:cubicBezTo>
                    <a:pt x="59127" y="12859"/>
                    <a:pt x="59901" y="12323"/>
                    <a:pt x="60615" y="11740"/>
                  </a:cubicBezTo>
                  <a:close/>
                  <a:moveTo>
                    <a:pt x="33040" y="12514"/>
                  </a:moveTo>
                  <a:cubicBezTo>
                    <a:pt x="33957" y="12752"/>
                    <a:pt x="34874" y="12990"/>
                    <a:pt x="35791" y="13228"/>
                  </a:cubicBezTo>
                  <a:cubicBezTo>
                    <a:pt x="35172" y="13609"/>
                    <a:pt x="34553" y="14002"/>
                    <a:pt x="33981" y="14430"/>
                  </a:cubicBezTo>
                  <a:cubicBezTo>
                    <a:pt x="32933" y="14145"/>
                    <a:pt x="31897" y="13895"/>
                    <a:pt x="30850" y="13645"/>
                  </a:cubicBezTo>
                  <a:cubicBezTo>
                    <a:pt x="31600" y="13311"/>
                    <a:pt x="32326" y="12930"/>
                    <a:pt x="33040" y="12514"/>
                  </a:cubicBezTo>
                  <a:close/>
                  <a:moveTo>
                    <a:pt x="42768" y="12656"/>
                  </a:moveTo>
                  <a:cubicBezTo>
                    <a:pt x="43768" y="12918"/>
                    <a:pt x="44768" y="13180"/>
                    <a:pt x="45768" y="13454"/>
                  </a:cubicBezTo>
                  <a:cubicBezTo>
                    <a:pt x="45090" y="13847"/>
                    <a:pt x="44411" y="14252"/>
                    <a:pt x="43720" y="14657"/>
                  </a:cubicBezTo>
                  <a:cubicBezTo>
                    <a:pt x="42756" y="14407"/>
                    <a:pt x="41768" y="14133"/>
                    <a:pt x="40803" y="13883"/>
                  </a:cubicBezTo>
                  <a:cubicBezTo>
                    <a:pt x="41482" y="13478"/>
                    <a:pt x="42137" y="13061"/>
                    <a:pt x="42768" y="12656"/>
                  </a:cubicBezTo>
                  <a:close/>
                  <a:moveTo>
                    <a:pt x="53591" y="12787"/>
                  </a:moveTo>
                  <a:cubicBezTo>
                    <a:pt x="54674" y="13061"/>
                    <a:pt x="55781" y="13335"/>
                    <a:pt x="56865" y="13621"/>
                  </a:cubicBezTo>
                  <a:cubicBezTo>
                    <a:pt x="56103" y="14133"/>
                    <a:pt x="55353" y="14657"/>
                    <a:pt x="54591" y="15133"/>
                  </a:cubicBezTo>
                  <a:cubicBezTo>
                    <a:pt x="54591" y="15133"/>
                    <a:pt x="54579" y="15133"/>
                    <a:pt x="54579" y="15145"/>
                  </a:cubicBezTo>
                  <a:cubicBezTo>
                    <a:pt x="53460" y="14847"/>
                    <a:pt x="52329" y="14550"/>
                    <a:pt x="51209" y="14276"/>
                  </a:cubicBezTo>
                  <a:cubicBezTo>
                    <a:pt x="51245" y="14252"/>
                    <a:pt x="51257" y="14240"/>
                    <a:pt x="51281" y="14228"/>
                  </a:cubicBezTo>
                  <a:cubicBezTo>
                    <a:pt x="52043" y="13740"/>
                    <a:pt x="52817" y="13252"/>
                    <a:pt x="53591" y="12787"/>
                  </a:cubicBezTo>
                  <a:close/>
                  <a:moveTo>
                    <a:pt x="64461" y="12692"/>
                  </a:moveTo>
                  <a:lnTo>
                    <a:pt x="66997" y="13323"/>
                  </a:lnTo>
                  <a:cubicBezTo>
                    <a:pt x="67211" y="13383"/>
                    <a:pt x="67711" y="13466"/>
                    <a:pt x="68128" y="13538"/>
                  </a:cubicBezTo>
                  <a:cubicBezTo>
                    <a:pt x="67116" y="14073"/>
                    <a:pt x="66140" y="14645"/>
                    <a:pt x="65152" y="15240"/>
                  </a:cubicBezTo>
                  <a:cubicBezTo>
                    <a:pt x="64342" y="14764"/>
                    <a:pt x="63270" y="14490"/>
                    <a:pt x="62211" y="14288"/>
                  </a:cubicBezTo>
                  <a:cubicBezTo>
                    <a:pt x="62985" y="13776"/>
                    <a:pt x="63747" y="13264"/>
                    <a:pt x="64461" y="12692"/>
                  </a:cubicBezTo>
                  <a:close/>
                  <a:moveTo>
                    <a:pt x="36553" y="13407"/>
                  </a:moveTo>
                  <a:lnTo>
                    <a:pt x="39279" y="14121"/>
                  </a:lnTo>
                  <a:cubicBezTo>
                    <a:pt x="38660" y="14490"/>
                    <a:pt x="38053" y="14883"/>
                    <a:pt x="37493" y="15300"/>
                  </a:cubicBezTo>
                  <a:cubicBezTo>
                    <a:pt x="36458" y="15038"/>
                    <a:pt x="35434" y="14788"/>
                    <a:pt x="34410" y="14526"/>
                  </a:cubicBezTo>
                  <a:cubicBezTo>
                    <a:pt x="35136" y="14192"/>
                    <a:pt x="35850" y="13823"/>
                    <a:pt x="36553" y="13407"/>
                  </a:cubicBezTo>
                  <a:close/>
                  <a:moveTo>
                    <a:pt x="46483" y="13633"/>
                  </a:moveTo>
                  <a:cubicBezTo>
                    <a:pt x="47590" y="13930"/>
                    <a:pt x="48709" y="14204"/>
                    <a:pt x="49828" y="14502"/>
                  </a:cubicBezTo>
                  <a:cubicBezTo>
                    <a:pt x="49138" y="14919"/>
                    <a:pt x="48459" y="15323"/>
                    <a:pt x="47757" y="15728"/>
                  </a:cubicBezTo>
                  <a:cubicBezTo>
                    <a:pt x="46673" y="15431"/>
                    <a:pt x="45590" y="15145"/>
                    <a:pt x="44494" y="14847"/>
                  </a:cubicBezTo>
                  <a:cubicBezTo>
                    <a:pt x="45185" y="14466"/>
                    <a:pt x="45840" y="14049"/>
                    <a:pt x="46483" y="13633"/>
                  </a:cubicBezTo>
                  <a:close/>
                  <a:moveTo>
                    <a:pt x="57639" y="13823"/>
                  </a:moveTo>
                  <a:cubicBezTo>
                    <a:pt x="57877" y="13883"/>
                    <a:pt x="58103" y="13942"/>
                    <a:pt x="58341" y="14002"/>
                  </a:cubicBezTo>
                  <a:cubicBezTo>
                    <a:pt x="59115" y="14216"/>
                    <a:pt x="59901" y="14407"/>
                    <a:pt x="60675" y="14609"/>
                  </a:cubicBezTo>
                  <a:cubicBezTo>
                    <a:pt x="59972" y="15085"/>
                    <a:pt x="59282" y="15550"/>
                    <a:pt x="58567" y="16002"/>
                  </a:cubicBezTo>
                  <a:cubicBezTo>
                    <a:pt x="58508" y="16026"/>
                    <a:pt x="58448" y="16074"/>
                    <a:pt x="58389" y="16097"/>
                  </a:cubicBezTo>
                  <a:cubicBezTo>
                    <a:pt x="57936" y="16014"/>
                    <a:pt x="57520" y="15919"/>
                    <a:pt x="57139" y="15824"/>
                  </a:cubicBezTo>
                  <a:cubicBezTo>
                    <a:pt x="56508" y="15657"/>
                    <a:pt x="55889" y="15490"/>
                    <a:pt x="55246" y="15323"/>
                  </a:cubicBezTo>
                  <a:cubicBezTo>
                    <a:pt x="55317" y="15288"/>
                    <a:pt x="55377" y="15240"/>
                    <a:pt x="55448" y="15192"/>
                  </a:cubicBezTo>
                  <a:cubicBezTo>
                    <a:pt x="56162" y="14728"/>
                    <a:pt x="56912" y="14288"/>
                    <a:pt x="57639" y="13823"/>
                  </a:cubicBezTo>
                  <a:close/>
                  <a:moveTo>
                    <a:pt x="40029" y="14335"/>
                  </a:moveTo>
                  <a:cubicBezTo>
                    <a:pt x="41018" y="14585"/>
                    <a:pt x="41994" y="14847"/>
                    <a:pt x="42994" y="15109"/>
                  </a:cubicBezTo>
                  <a:cubicBezTo>
                    <a:pt x="42399" y="15466"/>
                    <a:pt x="41815" y="15847"/>
                    <a:pt x="41268" y="16252"/>
                  </a:cubicBezTo>
                  <a:cubicBezTo>
                    <a:pt x="40744" y="16121"/>
                    <a:pt x="40196" y="15978"/>
                    <a:pt x="39660" y="15847"/>
                  </a:cubicBezTo>
                  <a:lnTo>
                    <a:pt x="37874" y="15407"/>
                  </a:lnTo>
                  <a:cubicBezTo>
                    <a:pt x="38601" y="15085"/>
                    <a:pt x="39339" y="14728"/>
                    <a:pt x="40029" y="14335"/>
                  </a:cubicBezTo>
                  <a:close/>
                  <a:moveTo>
                    <a:pt x="50531" y="14692"/>
                  </a:moveTo>
                  <a:cubicBezTo>
                    <a:pt x="51638" y="14990"/>
                    <a:pt x="52757" y="15264"/>
                    <a:pt x="53876" y="15562"/>
                  </a:cubicBezTo>
                  <a:cubicBezTo>
                    <a:pt x="53174" y="15978"/>
                    <a:pt x="52471" y="16395"/>
                    <a:pt x="51781" y="16836"/>
                  </a:cubicBezTo>
                  <a:cubicBezTo>
                    <a:pt x="50697" y="16538"/>
                    <a:pt x="49614" y="16240"/>
                    <a:pt x="48530" y="15954"/>
                  </a:cubicBezTo>
                  <a:cubicBezTo>
                    <a:pt x="49221" y="15538"/>
                    <a:pt x="49876" y="15121"/>
                    <a:pt x="50531" y="14692"/>
                  </a:cubicBezTo>
                  <a:close/>
                  <a:moveTo>
                    <a:pt x="61437" y="14776"/>
                  </a:moveTo>
                  <a:cubicBezTo>
                    <a:pt x="62032" y="14931"/>
                    <a:pt x="62627" y="15085"/>
                    <a:pt x="63223" y="15240"/>
                  </a:cubicBezTo>
                  <a:cubicBezTo>
                    <a:pt x="63568" y="15323"/>
                    <a:pt x="64235" y="15407"/>
                    <a:pt x="64711" y="15502"/>
                  </a:cubicBezTo>
                  <a:cubicBezTo>
                    <a:pt x="63985" y="15978"/>
                    <a:pt x="63247" y="16455"/>
                    <a:pt x="62532" y="16931"/>
                  </a:cubicBezTo>
                  <a:cubicBezTo>
                    <a:pt x="62389" y="17038"/>
                    <a:pt x="62223" y="17133"/>
                    <a:pt x="62080" y="17228"/>
                  </a:cubicBezTo>
                  <a:cubicBezTo>
                    <a:pt x="61258" y="16740"/>
                    <a:pt x="60175" y="16455"/>
                    <a:pt x="59115" y="16240"/>
                  </a:cubicBezTo>
                  <a:cubicBezTo>
                    <a:pt x="59234" y="16157"/>
                    <a:pt x="59341" y="16085"/>
                    <a:pt x="59460" y="16014"/>
                  </a:cubicBezTo>
                  <a:cubicBezTo>
                    <a:pt x="60115" y="15597"/>
                    <a:pt x="60770" y="15192"/>
                    <a:pt x="61437" y="14776"/>
                  </a:cubicBezTo>
                  <a:close/>
                  <a:moveTo>
                    <a:pt x="43768" y="15300"/>
                  </a:moveTo>
                  <a:cubicBezTo>
                    <a:pt x="44875" y="15585"/>
                    <a:pt x="45971" y="15883"/>
                    <a:pt x="47078" y="16157"/>
                  </a:cubicBezTo>
                  <a:cubicBezTo>
                    <a:pt x="46494" y="16514"/>
                    <a:pt x="45923" y="16871"/>
                    <a:pt x="45375" y="17276"/>
                  </a:cubicBezTo>
                  <a:cubicBezTo>
                    <a:pt x="44125" y="16967"/>
                    <a:pt x="42887" y="16657"/>
                    <a:pt x="41661" y="16335"/>
                  </a:cubicBezTo>
                  <a:cubicBezTo>
                    <a:pt x="42363" y="16038"/>
                    <a:pt x="43065" y="15681"/>
                    <a:pt x="43768" y="15300"/>
                  </a:cubicBezTo>
                  <a:close/>
                  <a:moveTo>
                    <a:pt x="54579" y="15740"/>
                  </a:moveTo>
                  <a:cubicBezTo>
                    <a:pt x="54817" y="15800"/>
                    <a:pt x="55067" y="15883"/>
                    <a:pt x="55305" y="15931"/>
                  </a:cubicBezTo>
                  <a:cubicBezTo>
                    <a:pt x="56079" y="16145"/>
                    <a:pt x="56841" y="16347"/>
                    <a:pt x="57615" y="16550"/>
                  </a:cubicBezTo>
                  <a:cubicBezTo>
                    <a:pt x="56901" y="16978"/>
                    <a:pt x="56186" y="17395"/>
                    <a:pt x="55472" y="17824"/>
                  </a:cubicBezTo>
                  <a:cubicBezTo>
                    <a:pt x="54495" y="17562"/>
                    <a:pt x="53531" y="17288"/>
                    <a:pt x="52555" y="17026"/>
                  </a:cubicBezTo>
                  <a:cubicBezTo>
                    <a:pt x="53245" y="16621"/>
                    <a:pt x="53924" y="16193"/>
                    <a:pt x="54579" y="15740"/>
                  </a:cubicBezTo>
                  <a:close/>
                  <a:moveTo>
                    <a:pt x="47816" y="16371"/>
                  </a:moveTo>
                  <a:cubicBezTo>
                    <a:pt x="48911" y="16657"/>
                    <a:pt x="50019" y="16955"/>
                    <a:pt x="51102" y="17228"/>
                  </a:cubicBezTo>
                  <a:cubicBezTo>
                    <a:pt x="50543" y="17574"/>
                    <a:pt x="49995" y="17943"/>
                    <a:pt x="49459" y="18324"/>
                  </a:cubicBezTo>
                  <a:cubicBezTo>
                    <a:pt x="48269" y="18026"/>
                    <a:pt x="47042" y="17705"/>
                    <a:pt x="45828" y="17395"/>
                  </a:cubicBezTo>
                  <a:cubicBezTo>
                    <a:pt x="46506" y="17097"/>
                    <a:pt x="47161" y="16740"/>
                    <a:pt x="47816" y="16371"/>
                  </a:cubicBezTo>
                  <a:close/>
                  <a:moveTo>
                    <a:pt x="58341" y="16740"/>
                  </a:moveTo>
                  <a:lnTo>
                    <a:pt x="60032" y="17193"/>
                  </a:lnTo>
                  <a:cubicBezTo>
                    <a:pt x="60413" y="17288"/>
                    <a:pt x="61163" y="17371"/>
                    <a:pt x="61675" y="17502"/>
                  </a:cubicBezTo>
                  <a:cubicBezTo>
                    <a:pt x="60913" y="17979"/>
                    <a:pt x="60139" y="18443"/>
                    <a:pt x="59413" y="18931"/>
                  </a:cubicBezTo>
                  <a:cubicBezTo>
                    <a:pt x="58353" y="18633"/>
                    <a:pt x="57293" y="18348"/>
                    <a:pt x="56246" y="18050"/>
                  </a:cubicBezTo>
                  <a:cubicBezTo>
                    <a:pt x="56960" y="17633"/>
                    <a:pt x="57639" y="17193"/>
                    <a:pt x="58341" y="16740"/>
                  </a:cubicBezTo>
                  <a:close/>
                  <a:moveTo>
                    <a:pt x="51900" y="17443"/>
                  </a:moveTo>
                  <a:cubicBezTo>
                    <a:pt x="51936" y="17455"/>
                    <a:pt x="51971" y="17455"/>
                    <a:pt x="52019" y="17467"/>
                  </a:cubicBezTo>
                  <a:cubicBezTo>
                    <a:pt x="52971" y="17729"/>
                    <a:pt x="53936" y="17967"/>
                    <a:pt x="54900" y="18205"/>
                  </a:cubicBezTo>
                  <a:cubicBezTo>
                    <a:pt x="54353" y="18538"/>
                    <a:pt x="53805" y="18895"/>
                    <a:pt x="53281" y="19288"/>
                  </a:cubicBezTo>
                  <a:cubicBezTo>
                    <a:pt x="52995" y="19229"/>
                    <a:pt x="52745" y="19169"/>
                    <a:pt x="52507" y="19110"/>
                  </a:cubicBezTo>
                  <a:cubicBezTo>
                    <a:pt x="51662" y="18883"/>
                    <a:pt x="50805" y="18681"/>
                    <a:pt x="49959" y="18455"/>
                  </a:cubicBezTo>
                  <a:cubicBezTo>
                    <a:pt x="50614" y="18157"/>
                    <a:pt x="51269" y="17812"/>
                    <a:pt x="51900" y="17443"/>
                  </a:cubicBezTo>
                  <a:close/>
                  <a:moveTo>
                    <a:pt x="55662" y="18395"/>
                  </a:moveTo>
                  <a:cubicBezTo>
                    <a:pt x="56781" y="18657"/>
                    <a:pt x="57877" y="18943"/>
                    <a:pt x="58960" y="19241"/>
                  </a:cubicBezTo>
                  <a:cubicBezTo>
                    <a:pt x="58413" y="19634"/>
                    <a:pt x="57770" y="19967"/>
                    <a:pt x="57293" y="20443"/>
                  </a:cubicBezTo>
                  <a:cubicBezTo>
                    <a:pt x="56400" y="20003"/>
                    <a:pt x="55019" y="19669"/>
                    <a:pt x="53662" y="19372"/>
                  </a:cubicBezTo>
                  <a:cubicBezTo>
                    <a:pt x="54353" y="19098"/>
                    <a:pt x="55007" y="18752"/>
                    <a:pt x="55662" y="18395"/>
                  </a:cubicBezTo>
                  <a:close/>
                  <a:moveTo>
                    <a:pt x="12311" y="0"/>
                  </a:moveTo>
                  <a:cubicBezTo>
                    <a:pt x="12251" y="0"/>
                    <a:pt x="12209" y="4"/>
                    <a:pt x="12193" y="12"/>
                  </a:cubicBezTo>
                  <a:cubicBezTo>
                    <a:pt x="12169" y="24"/>
                    <a:pt x="12145" y="24"/>
                    <a:pt x="12133" y="48"/>
                  </a:cubicBezTo>
                  <a:cubicBezTo>
                    <a:pt x="12133" y="48"/>
                    <a:pt x="12109" y="48"/>
                    <a:pt x="12109" y="60"/>
                  </a:cubicBezTo>
                  <a:cubicBezTo>
                    <a:pt x="9895" y="1096"/>
                    <a:pt x="7704" y="2227"/>
                    <a:pt x="5561" y="3405"/>
                  </a:cubicBezTo>
                  <a:cubicBezTo>
                    <a:pt x="3906" y="4310"/>
                    <a:pt x="1965" y="5167"/>
                    <a:pt x="524" y="6430"/>
                  </a:cubicBezTo>
                  <a:cubicBezTo>
                    <a:pt x="441" y="6501"/>
                    <a:pt x="1" y="6834"/>
                    <a:pt x="60" y="6846"/>
                  </a:cubicBezTo>
                  <a:cubicBezTo>
                    <a:pt x="132" y="6870"/>
                    <a:pt x="441" y="6977"/>
                    <a:pt x="524" y="6989"/>
                  </a:cubicBezTo>
                  <a:cubicBezTo>
                    <a:pt x="17288" y="10751"/>
                    <a:pt x="33874" y="15133"/>
                    <a:pt x="50531" y="19419"/>
                  </a:cubicBezTo>
                  <a:cubicBezTo>
                    <a:pt x="52114" y="19824"/>
                    <a:pt x="53698" y="20241"/>
                    <a:pt x="55293" y="20657"/>
                  </a:cubicBezTo>
                  <a:cubicBezTo>
                    <a:pt x="55710" y="20765"/>
                    <a:pt x="57162" y="21027"/>
                    <a:pt x="57174" y="21027"/>
                  </a:cubicBezTo>
                  <a:cubicBezTo>
                    <a:pt x="57193" y="21038"/>
                    <a:pt x="57217" y="21044"/>
                    <a:pt x="57246" y="21044"/>
                  </a:cubicBezTo>
                  <a:cubicBezTo>
                    <a:pt x="57558" y="21044"/>
                    <a:pt x="58398" y="20379"/>
                    <a:pt x="58758" y="20193"/>
                  </a:cubicBezTo>
                  <a:cubicBezTo>
                    <a:pt x="60199" y="19443"/>
                    <a:pt x="61544" y="18312"/>
                    <a:pt x="62830" y="17467"/>
                  </a:cubicBezTo>
                  <a:cubicBezTo>
                    <a:pt x="64890" y="16109"/>
                    <a:pt x="66961" y="14859"/>
                    <a:pt x="69164" y="13776"/>
                  </a:cubicBezTo>
                  <a:cubicBezTo>
                    <a:pt x="69295" y="13692"/>
                    <a:pt x="69343" y="13549"/>
                    <a:pt x="69307" y="13418"/>
                  </a:cubicBezTo>
                  <a:cubicBezTo>
                    <a:pt x="69307" y="13383"/>
                    <a:pt x="69271" y="13311"/>
                    <a:pt x="69235" y="13287"/>
                  </a:cubicBezTo>
                  <a:cubicBezTo>
                    <a:pt x="69188" y="13228"/>
                    <a:pt x="69128" y="13204"/>
                    <a:pt x="69069" y="13168"/>
                  </a:cubicBezTo>
                  <a:cubicBezTo>
                    <a:pt x="67926" y="12502"/>
                    <a:pt x="65675" y="12192"/>
                    <a:pt x="64235" y="11835"/>
                  </a:cubicBezTo>
                  <a:cubicBezTo>
                    <a:pt x="59937" y="10775"/>
                    <a:pt x="55627" y="9751"/>
                    <a:pt x="51328" y="8715"/>
                  </a:cubicBezTo>
                  <a:cubicBezTo>
                    <a:pt x="41196" y="6299"/>
                    <a:pt x="31040" y="3882"/>
                    <a:pt x="20860" y="1619"/>
                  </a:cubicBezTo>
                  <a:cubicBezTo>
                    <a:pt x="18515" y="1096"/>
                    <a:pt x="16014" y="357"/>
                    <a:pt x="13574" y="107"/>
                  </a:cubicBezTo>
                  <a:cubicBezTo>
                    <a:pt x="13260" y="78"/>
                    <a:pt x="12591" y="0"/>
                    <a:pt x="123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53"/>
            <p:cNvSpPr/>
            <p:nvPr/>
          </p:nvSpPr>
          <p:spPr>
            <a:xfrm>
              <a:off x="4257600" y="2549375"/>
              <a:ext cx="96825" cy="112800"/>
            </a:xfrm>
            <a:custGeom>
              <a:avLst/>
              <a:gdLst/>
              <a:ahLst/>
              <a:cxnLst/>
              <a:rect l="l" t="t" r="r" b="b"/>
              <a:pathLst>
                <a:path w="3873" h="4512" extrusionOk="0">
                  <a:moveTo>
                    <a:pt x="789" y="900"/>
                  </a:moveTo>
                  <a:cubicBezTo>
                    <a:pt x="1122" y="1067"/>
                    <a:pt x="1479" y="1198"/>
                    <a:pt x="1813" y="1341"/>
                  </a:cubicBezTo>
                  <a:cubicBezTo>
                    <a:pt x="1777" y="1365"/>
                    <a:pt x="1729" y="1377"/>
                    <a:pt x="1694" y="1412"/>
                  </a:cubicBezTo>
                  <a:cubicBezTo>
                    <a:pt x="1527" y="1412"/>
                    <a:pt x="1420" y="1484"/>
                    <a:pt x="1337" y="1615"/>
                  </a:cubicBezTo>
                  <a:cubicBezTo>
                    <a:pt x="1134" y="1758"/>
                    <a:pt x="920" y="1889"/>
                    <a:pt x="729" y="2032"/>
                  </a:cubicBezTo>
                  <a:cubicBezTo>
                    <a:pt x="765" y="1662"/>
                    <a:pt x="777" y="1281"/>
                    <a:pt x="789" y="900"/>
                  </a:cubicBezTo>
                  <a:close/>
                  <a:moveTo>
                    <a:pt x="1872" y="2139"/>
                  </a:moveTo>
                  <a:cubicBezTo>
                    <a:pt x="2087" y="2317"/>
                    <a:pt x="2313" y="2591"/>
                    <a:pt x="2432" y="2686"/>
                  </a:cubicBezTo>
                  <a:cubicBezTo>
                    <a:pt x="2551" y="2794"/>
                    <a:pt x="2670" y="2913"/>
                    <a:pt x="2789" y="3020"/>
                  </a:cubicBezTo>
                  <a:cubicBezTo>
                    <a:pt x="2861" y="3079"/>
                    <a:pt x="2932" y="3151"/>
                    <a:pt x="3003" y="3210"/>
                  </a:cubicBezTo>
                  <a:cubicBezTo>
                    <a:pt x="3122" y="3210"/>
                    <a:pt x="3146" y="3210"/>
                    <a:pt x="3039" y="3246"/>
                  </a:cubicBezTo>
                  <a:cubicBezTo>
                    <a:pt x="2861" y="3377"/>
                    <a:pt x="2563" y="3425"/>
                    <a:pt x="2349" y="3567"/>
                  </a:cubicBezTo>
                  <a:cubicBezTo>
                    <a:pt x="2313" y="3591"/>
                    <a:pt x="2265" y="3639"/>
                    <a:pt x="2218" y="3687"/>
                  </a:cubicBezTo>
                  <a:cubicBezTo>
                    <a:pt x="2075" y="3186"/>
                    <a:pt x="1872" y="2734"/>
                    <a:pt x="1622" y="2270"/>
                  </a:cubicBezTo>
                  <a:cubicBezTo>
                    <a:pt x="1718" y="2234"/>
                    <a:pt x="1789" y="2186"/>
                    <a:pt x="1872" y="2139"/>
                  </a:cubicBezTo>
                  <a:close/>
                  <a:moveTo>
                    <a:pt x="458" y="1"/>
                  </a:moveTo>
                  <a:cubicBezTo>
                    <a:pt x="282" y="1"/>
                    <a:pt x="113" y="133"/>
                    <a:pt x="122" y="341"/>
                  </a:cubicBezTo>
                  <a:cubicBezTo>
                    <a:pt x="146" y="984"/>
                    <a:pt x="134" y="1639"/>
                    <a:pt x="86" y="2270"/>
                  </a:cubicBezTo>
                  <a:cubicBezTo>
                    <a:pt x="86" y="2377"/>
                    <a:pt x="122" y="2448"/>
                    <a:pt x="170" y="2496"/>
                  </a:cubicBezTo>
                  <a:cubicBezTo>
                    <a:pt x="146" y="2508"/>
                    <a:pt x="122" y="2532"/>
                    <a:pt x="110" y="2555"/>
                  </a:cubicBezTo>
                  <a:cubicBezTo>
                    <a:pt x="1" y="2665"/>
                    <a:pt x="93" y="2845"/>
                    <a:pt x="229" y="2845"/>
                  </a:cubicBezTo>
                  <a:cubicBezTo>
                    <a:pt x="241" y="2845"/>
                    <a:pt x="253" y="2844"/>
                    <a:pt x="265" y="2841"/>
                  </a:cubicBezTo>
                  <a:cubicBezTo>
                    <a:pt x="622" y="2734"/>
                    <a:pt x="967" y="2579"/>
                    <a:pt x="1313" y="2401"/>
                  </a:cubicBezTo>
                  <a:cubicBezTo>
                    <a:pt x="1515" y="3032"/>
                    <a:pt x="1670" y="3675"/>
                    <a:pt x="1801" y="4318"/>
                  </a:cubicBezTo>
                  <a:cubicBezTo>
                    <a:pt x="1832" y="4449"/>
                    <a:pt x="1936" y="4512"/>
                    <a:pt x="2047" y="4512"/>
                  </a:cubicBezTo>
                  <a:cubicBezTo>
                    <a:pt x="2146" y="4512"/>
                    <a:pt x="2251" y="4461"/>
                    <a:pt x="2313" y="4365"/>
                  </a:cubicBezTo>
                  <a:cubicBezTo>
                    <a:pt x="2503" y="4091"/>
                    <a:pt x="2765" y="3877"/>
                    <a:pt x="3099" y="3746"/>
                  </a:cubicBezTo>
                  <a:cubicBezTo>
                    <a:pt x="3242" y="3687"/>
                    <a:pt x="3456" y="3651"/>
                    <a:pt x="3551" y="3544"/>
                  </a:cubicBezTo>
                  <a:cubicBezTo>
                    <a:pt x="3873" y="3198"/>
                    <a:pt x="3396" y="2865"/>
                    <a:pt x="3158" y="2651"/>
                  </a:cubicBezTo>
                  <a:cubicBezTo>
                    <a:pt x="2920" y="2424"/>
                    <a:pt x="2682" y="2198"/>
                    <a:pt x="2444" y="1960"/>
                  </a:cubicBezTo>
                  <a:cubicBezTo>
                    <a:pt x="2408" y="1936"/>
                    <a:pt x="2384" y="1889"/>
                    <a:pt x="2337" y="1853"/>
                  </a:cubicBezTo>
                  <a:cubicBezTo>
                    <a:pt x="2515" y="1758"/>
                    <a:pt x="2706" y="1639"/>
                    <a:pt x="2884" y="1532"/>
                  </a:cubicBezTo>
                  <a:cubicBezTo>
                    <a:pt x="3146" y="1377"/>
                    <a:pt x="3111" y="948"/>
                    <a:pt x="2801" y="877"/>
                  </a:cubicBezTo>
                  <a:cubicBezTo>
                    <a:pt x="2039" y="698"/>
                    <a:pt x="1313" y="424"/>
                    <a:pt x="622" y="43"/>
                  </a:cubicBezTo>
                  <a:cubicBezTo>
                    <a:pt x="570" y="14"/>
                    <a:pt x="514" y="1"/>
                    <a:pt x="4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17043;p53">
            <a:extLst>
              <a:ext uri="{FF2B5EF4-FFF2-40B4-BE49-F238E27FC236}">
                <a16:creationId xmlns:a16="http://schemas.microsoft.com/office/drawing/2014/main" id="{33160D03-4C3A-4253-8367-A9488D4D2F19}"/>
              </a:ext>
            </a:extLst>
          </p:cNvPr>
          <p:cNvSpPr/>
          <p:nvPr/>
        </p:nvSpPr>
        <p:spPr>
          <a:xfrm flipH="1">
            <a:off x="3637924" y="4398463"/>
            <a:ext cx="3314105" cy="491821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17034;p53">
            <a:extLst>
              <a:ext uri="{FF2B5EF4-FFF2-40B4-BE49-F238E27FC236}">
                <a16:creationId xmlns:a16="http://schemas.microsoft.com/office/drawing/2014/main" id="{B34CF252-3DDA-4F76-A61A-8FE2A78E6159}"/>
              </a:ext>
            </a:extLst>
          </p:cNvPr>
          <p:cNvSpPr txBox="1">
            <a:spLocks/>
          </p:cNvSpPr>
          <p:nvPr/>
        </p:nvSpPr>
        <p:spPr>
          <a:xfrm>
            <a:off x="3346313" y="4435220"/>
            <a:ext cx="3890039" cy="4754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ctr"/>
            <a:r>
              <a:rPr lang="hu-HU" sz="1800" b="0" dirty="0">
                <a:solidFill>
                  <a:schemeClr val="dk2"/>
                </a:solidFill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Áprily Lajos: A finálé</a:t>
            </a:r>
            <a:endParaRPr lang="hu-HU" sz="1800" b="0" dirty="0">
              <a:solidFill>
                <a:schemeClr val="dk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Google Shape;17038;p53">
            <a:extLst>
              <a:ext uri="{FF2B5EF4-FFF2-40B4-BE49-F238E27FC236}">
                <a16:creationId xmlns:a16="http://schemas.microsoft.com/office/drawing/2014/main" id="{6BBDD858-6F23-4DA7-A4BF-CE91572F457E}"/>
              </a:ext>
            </a:extLst>
          </p:cNvPr>
          <p:cNvSpPr/>
          <p:nvPr/>
        </p:nvSpPr>
        <p:spPr>
          <a:xfrm rot="1773041">
            <a:off x="6985968" y="3053007"/>
            <a:ext cx="45719" cy="1429773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17044;p53">
            <a:extLst>
              <a:ext uri="{FF2B5EF4-FFF2-40B4-BE49-F238E27FC236}">
                <a16:creationId xmlns:a16="http://schemas.microsoft.com/office/drawing/2014/main" id="{9D5B8D25-9C53-4C2B-BBAA-002F7173AB61}"/>
              </a:ext>
            </a:extLst>
          </p:cNvPr>
          <p:cNvSpPr/>
          <p:nvPr/>
        </p:nvSpPr>
        <p:spPr>
          <a:xfrm flipH="1">
            <a:off x="5085023" y="2612086"/>
            <a:ext cx="2841698" cy="491825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17039;p53">
            <a:extLst>
              <a:ext uri="{FF2B5EF4-FFF2-40B4-BE49-F238E27FC236}">
                <a16:creationId xmlns:a16="http://schemas.microsoft.com/office/drawing/2014/main" id="{997FD739-39AD-4F52-BCE0-91D3E533E2A3}"/>
              </a:ext>
            </a:extLst>
          </p:cNvPr>
          <p:cNvSpPr txBox="1">
            <a:spLocks/>
          </p:cNvSpPr>
          <p:nvPr/>
        </p:nvSpPr>
        <p:spPr>
          <a:xfrm>
            <a:off x="5130081" y="2630783"/>
            <a:ext cx="2900119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algn="l"/>
            <a:r>
              <a:rPr lang="hu-HU" sz="1800" b="0" i="0" dirty="0">
                <a:effectLst/>
                <a:latin typeface="Arial" panose="020B0604020202020204" pitchFamily="34" charset="0"/>
                <a:cs typeface="Arial" panose="020B0604020202020204" pitchFamily="34" charset="0"/>
                <a:hlinkClick r:id="rId7"/>
              </a:rPr>
              <a:t>Dsida Jenő: Isten szeret</a:t>
            </a:r>
            <a:endParaRPr lang="hu-HU" sz="1800" b="0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5" name="Kép 44">
            <a:extLst>
              <a:ext uri="{FF2B5EF4-FFF2-40B4-BE49-F238E27FC236}">
                <a16:creationId xmlns:a16="http://schemas.microsoft.com/office/drawing/2014/main" id="{64E26A91-15E5-435E-A451-559C9224579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7332" y="0"/>
            <a:ext cx="1176077" cy="115593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17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" dur="2000"/>
                                        <p:tgtEl>
                                          <p:spTgt spid="17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2000"/>
                                        <p:tgtEl>
                                          <p:spTgt spid="17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31" grpId="0"/>
      <p:bldP spid="17034" grpId="0"/>
      <p:bldP spid="17039" grpId="0"/>
      <p:bldP spid="41" grpId="0"/>
      <p:bldP spid="4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91" name="Google Shape;17091;p55"/>
          <p:cNvGrpSpPr/>
          <p:nvPr/>
        </p:nvGrpSpPr>
        <p:grpSpPr>
          <a:xfrm>
            <a:off x="5310429" y="1166542"/>
            <a:ext cx="2991341" cy="3243229"/>
            <a:chOff x="3779925" y="1751900"/>
            <a:chExt cx="1395150" cy="1512700"/>
          </a:xfrm>
        </p:grpSpPr>
        <p:sp>
          <p:nvSpPr>
            <p:cNvPr id="17092" name="Google Shape;17092;p55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55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55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55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55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55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55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55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55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55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55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55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55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55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55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55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55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55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55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55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55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55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55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55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55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55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55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55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55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55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55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55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55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55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55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55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55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55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55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31" name="Google Shape;17131;p55"/>
          <p:cNvSpPr txBox="1">
            <a:spLocks noGrp="1"/>
          </p:cNvSpPr>
          <p:nvPr>
            <p:ph type="title"/>
          </p:nvPr>
        </p:nvSpPr>
        <p:spPr>
          <a:xfrm>
            <a:off x="1129437" y="562953"/>
            <a:ext cx="4284684" cy="94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A Bibliában is találunk költemények. </a:t>
            </a:r>
            <a:b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A Zsoltárok könyve </a:t>
            </a:r>
            <a:r>
              <a:rPr lang="hu-HU" dirty="0" smtClean="0">
                <a:latin typeface="Arial" panose="020B0604020202020204" pitchFamily="34" charset="0"/>
                <a:cs typeface="Arial" panose="020B0604020202020204" pitchFamily="34" charset="0"/>
              </a:rPr>
              <a:t>is egy gyűjtemény. </a:t>
            </a: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hu-HU" dirty="0" smtClean="0">
                <a:latin typeface="Arial" panose="020B0604020202020204" pitchFamily="34" charset="0"/>
                <a:cs typeface="Arial" panose="020B0604020202020204" pitchFamily="34" charset="0"/>
              </a:rPr>
              <a:t>e </a:t>
            </a: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máshol is olvashatunk énekeket, </a:t>
            </a:r>
            <a:r>
              <a:rPr lang="hu-HU" dirty="0" smtClean="0">
                <a:latin typeface="Arial" panose="020B0604020202020204" pitchFamily="34" charset="0"/>
                <a:cs typeface="Arial" panose="020B0604020202020204" pitchFamily="34" charset="0"/>
              </a:rPr>
              <a:t>amelyek </a:t>
            </a: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Istent dicsérik.  Ilyen például a Krisztus himnusz.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7133" name="Google Shape;17133;p55"/>
          <p:cNvGrpSpPr/>
          <p:nvPr/>
        </p:nvGrpSpPr>
        <p:grpSpPr>
          <a:xfrm>
            <a:off x="5234229" y="1090342"/>
            <a:ext cx="2991341" cy="3243229"/>
            <a:chOff x="3779925" y="1751900"/>
            <a:chExt cx="1395150" cy="1512700"/>
          </a:xfrm>
        </p:grpSpPr>
        <p:sp>
          <p:nvSpPr>
            <p:cNvPr id="17134" name="Google Shape;17134;p55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55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55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55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55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55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55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55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55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55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55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55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55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55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55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55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55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55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55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55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55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55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55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55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55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55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55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55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55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55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55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55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55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55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55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55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55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55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55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73" name="Google Shape;17173;p55"/>
          <p:cNvSpPr/>
          <p:nvPr/>
        </p:nvSpPr>
        <p:spPr>
          <a:xfrm>
            <a:off x="1129437" y="4675550"/>
            <a:ext cx="6885124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8" name="Google Shape;8678;p33"/>
          <p:cNvSpPr txBox="1">
            <a:spLocks noGrp="1"/>
          </p:cNvSpPr>
          <p:nvPr>
            <p:ph type="subTitle" idx="1"/>
          </p:nvPr>
        </p:nvSpPr>
        <p:spPr>
          <a:xfrm>
            <a:off x="329176" y="1151021"/>
            <a:ext cx="8485632" cy="11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hu-HU" sz="2000" b="0" i="0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Az az indulat legyen bennetek, amely Krisztus Jézusban is megvolt: </a:t>
            </a:r>
          </a:p>
          <a:p>
            <a:r>
              <a:rPr lang="hu-HU" sz="2000" b="0" i="0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aki Isten formájában lévén nem tekintette zsákmánynak, hogy egyenlő Istennel, hanem megüresítette önmagát, szolgai formát vett fel, emberekhez hasonlóvá lett, és emberként élt; megalázta magát, és engedelmes volt mindhalálig, mégpedig a kereszthalálig. Ezért fel is magasztalta őt Isten mindenek fölé, és azt a nevet adományozta neki, amely minden névnél nagyobb, hogy Jézus nevére minden térd meghajoljon, </a:t>
            </a:r>
            <a:r>
              <a:rPr lang="hu-HU" sz="2000" b="0" i="0" dirty="0" err="1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mennyeieké</a:t>
            </a:r>
            <a:r>
              <a:rPr lang="hu-HU" sz="2000" b="0" i="0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, földieké és föld alattiaké; és minden nyelv vallja, hogy Jézus Krisztus Úr az Atya Isten dicsőségére.</a:t>
            </a:r>
          </a:p>
        </p:txBody>
      </p:sp>
      <p:grpSp>
        <p:nvGrpSpPr>
          <p:cNvPr id="8679" name="Google Shape;8679;p33"/>
          <p:cNvGrpSpPr/>
          <p:nvPr/>
        </p:nvGrpSpPr>
        <p:grpSpPr>
          <a:xfrm>
            <a:off x="151946" y="230851"/>
            <a:ext cx="1393920" cy="920170"/>
            <a:chOff x="3463225" y="1863975"/>
            <a:chExt cx="1899850" cy="1254150"/>
          </a:xfrm>
        </p:grpSpPr>
        <p:sp>
          <p:nvSpPr>
            <p:cNvPr id="8680" name="Google Shape;8680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2" name="Google Shape;8682;p33"/>
          <p:cNvGrpSpPr/>
          <p:nvPr/>
        </p:nvGrpSpPr>
        <p:grpSpPr>
          <a:xfrm rot="10800000">
            <a:off x="7750080" y="4047308"/>
            <a:ext cx="1393920" cy="920170"/>
            <a:chOff x="3463225" y="1863975"/>
            <a:chExt cx="1899850" cy="1254150"/>
          </a:xfrm>
        </p:grpSpPr>
        <p:sp>
          <p:nvSpPr>
            <p:cNvPr id="8683" name="Google Shape;8683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Cím 2">
            <a:extLst>
              <a:ext uri="{FF2B5EF4-FFF2-40B4-BE49-F238E27FC236}">
                <a16:creationId xmlns:a16="http://schemas.microsoft.com/office/drawing/2014/main" id="{E16C3352-1FBA-4DCA-A72B-4A73EFA5BA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8992" y="118236"/>
            <a:ext cx="4566000" cy="572700"/>
          </a:xfrm>
        </p:spPr>
        <p:txBody>
          <a:bodyPr/>
          <a:lstStyle/>
          <a:p>
            <a:r>
              <a:rPr lang="hu-HU" sz="2400" dirty="0">
                <a:latin typeface="Arial" panose="020B0604020202020204" pitchFamily="34" charset="0"/>
                <a:cs typeface="Arial" panose="020B0604020202020204" pitchFamily="34" charset="0"/>
              </a:rPr>
              <a:t>Krisztus himnusz</a:t>
            </a:r>
            <a:br>
              <a:rPr lang="hu-HU" sz="24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u-HU" sz="2400" b="0" dirty="0" err="1">
                <a:latin typeface="Arial" panose="020B0604020202020204" pitchFamily="34" charset="0"/>
                <a:cs typeface="Arial" panose="020B0604020202020204" pitchFamily="34" charset="0"/>
              </a:rPr>
              <a:t>Fil</a:t>
            </a:r>
            <a:r>
              <a:rPr lang="hu-HU" sz="2400" b="0" dirty="0">
                <a:latin typeface="Arial" panose="020B0604020202020204" pitchFamily="34" charset="0"/>
                <a:cs typeface="Arial" panose="020B0604020202020204" pitchFamily="34" charset="0"/>
              </a:rPr>
              <a:t> 2,5-11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9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2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6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78" grpId="0" uiExpand="1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9" name="Google Shape;13489;p45"/>
          <p:cNvSpPr/>
          <p:nvPr/>
        </p:nvSpPr>
        <p:spPr>
          <a:xfrm>
            <a:off x="2559790" y="2088940"/>
            <a:ext cx="104484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1" name="Google Shape;13491;p45"/>
          <p:cNvSpPr txBox="1">
            <a:spLocks noGrp="1"/>
          </p:cNvSpPr>
          <p:nvPr>
            <p:ph type="title"/>
          </p:nvPr>
        </p:nvSpPr>
        <p:spPr>
          <a:xfrm>
            <a:off x="1460429" y="275315"/>
            <a:ext cx="620147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Írj te is egy verset!</a:t>
            </a:r>
            <a:b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u-HU" sz="2000" dirty="0">
                <a:latin typeface="Arial" panose="020B0604020202020204" pitchFamily="34" charset="0"/>
                <a:cs typeface="Arial" panose="020B0604020202020204" pitchFamily="34" charset="0"/>
              </a:rPr>
              <a:t>Válassz a lehetőségek </a:t>
            </a:r>
            <a:r>
              <a:rPr lang="hu-H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közül,</a:t>
            </a:r>
            <a:br>
              <a:rPr lang="hu-HU" sz="20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u-HU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u-HU" sz="2000" dirty="0">
                <a:latin typeface="Arial" panose="020B0604020202020204" pitchFamily="34" charset="0"/>
                <a:cs typeface="Arial" panose="020B0604020202020204" pitchFamily="34" charset="0"/>
              </a:rPr>
              <a:t>és írj az utasítások alapján egy verset!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492" name="Google Shape;13492;p45"/>
          <p:cNvSpPr txBox="1">
            <a:spLocks noGrp="1"/>
          </p:cNvSpPr>
          <p:nvPr>
            <p:ph type="subTitle" idx="4294967295"/>
          </p:nvPr>
        </p:nvSpPr>
        <p:spPr>
          <a:xfrm>
            <a:off x="330685" y="1649659"/>
            <a:ext cx="2949055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hu-HU" b="1" dirty="0">
                <a:solidFill>
                  <a:schemeClr val="tx1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Egy „tizenegyes” vers</a:t>
            </a:r>
            <a:endParaRPr b="1" dirty="0">
              <a:solidFill>
                <a:schemeClr val="tx1"/>
              </a:solidFill>
              <a:latin typeface="Arial" panose="020B0604020202020204" pitchFamily="34" charset="0"/>
              <a:ea typeface="Merriweather"/>
              <a:cs typeface="Arial" panose="020B0604020202020204" pitchFamily="34" charset="0"/>
              <a:sym typeface="Merriweather"/>
            </a:endParaRPr>
          </a:p>
        </p:txBody>
      </p:sp>
      <p:sp>
        <p:nvSpPr>
          <p:cNvPr id="13493" name="Google Shape;13493;p45"/>
          <p:cNvSpPr txBox="1">
            <a:spLocks noGrp="1"/>
          </p:cNvSpPr>
          <p:nvPr>
            <p:ph type="subTitle" idx="4294967295"/>
          </p:nvPr>
        </p:nvSpPr>
        <p:spPr>
          <a:xfrm>
            <a:off x="126762" y="2294475"/>
            <a:ext cx="3152978" cy="104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/>
            <a:r>
              <a:rPr lang="hu-HU" sz="1400" dirty="0">
                <a:latin typeface="Arial" panose="020B0604020202020204" pitchFamily="34" charset="0"/>
                <a:cs typeface="Arial" panose="020B0604020202020204" pitchFamily="34" charset="0"/>
              </a:rPr>
              <a:t>1. sor: 1 szóban, egy tulajdonság, szín</a:t>
            </a:r>
          </a:p>
          <a:p>
            <a:pPr marL="285750" indent="-285750"/>
            <a:r>
              <a:rPr lang="hu-HU" sz="1400" dirty="0">
                <a:latin typeface="Arial" panose="020B0604020202020204" pitchFamily="34" charset="0"/>
                <a:cs typeface="Arial" panose="020B0604020202020204" pitchFamily="34" charset="0"/>
              </a:rPr>
              <a:t>2. sor: 2 szóban, egy főnév, ami hordozza ezt a tulajdonságot, névelővel</a:t>
            </a:r>
          </a:p>
          <a:p>
            <a:pPr marL="285750" indent="-285750"/>
            <a:r>
              <a:rPr lang="hu-HU" sz="1400" dirty="0">
                <a:latin typeface="Arial" panose="020B0604020202020204" pitchFamily="34" charset="0"/>
                <a:cs typeface="Arial" panose="020B0604020202020204" pitchFamily="34" charset="0"/>
              </a:rPr>
              <a:t>3. sor: 3 szóban, hogy hol, vagy mikor, vagy mit csinál az a valami, valaki</a:t>
            </a:r>
          </a:p>
          <a:p>
            <a:pPr marL="285750" indent="-285750"/>
            <a:r>
              <a:rPr lang="hu-HU" sz="1400" dirty="0">
                <a:latin typeface="Arial" panose="020B0604020202020204" pitchFamily="34" charset="0"/>
                <a:cs typeface="Arial" panose="020B0604020202020204" pitchFamily="34" charset="0"/>
              </a:rPr>
              <a:t>4. sor: 4 szóban, hogyan érint téged az a dolog</a:t>
            </a:r>
          </a:p>
          <a:p>
            <a:pPr marL="285750" indent="-285750"/>
            <a:r>
              <a:rPr lang="hu-HU" sz="1400" dirty="0">
                <a:latin typeface="Arial" panose="020B0604020202020204" pitchFamily="34" charset="0"/>
                <a:cs typeface="Arial" panose="020B0604020202020204" pitchFamily="34" charset="0"/>
              </a:rPr>
              <a:t>5. sor: 1 szóban, lezárás, összefoglalás</a:t>
            </a:r>
            <a:endParaRPr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494" name="Google Shape;13494;p45"/>
          <p:cNvGrpSpPr/>
          <p:nvPr/>
        </p:nvGrpSpPr>
        <p:grpSpPr>
          <a:xfrm>
            <a:off x="3598008" y="1721862"/>
            <a:ext cx="1953156" cy="2305407"/>
            <a:chOff x="3054825" y="1577400"/>
            <a:chExt cx="1757700" cy="2074700"/>
          </a:xfrm>
        </p:grpSpPr>
        <p:sp>
          <p:nvSpPr>
            <p:cNvPr id="13495" name="Google Shape;13495;p45"/>
            <p:cNvSpPr/>
            <p:nvPr/>
          </p:nvSpPr>
          <p:spPr>
            <a:xfrm>
              <a:off x="3054825" y="1577400"/>
              <a:ext cx="1757700" cy="2074700"/>
            </a:xfrm>
            <a:custGeom>
              <a:avLst/>
              <a:gdLst/>
              <a:ahLst/>
              <a:cxnLst/>
              <a:rect l="l" t="t" r="r" b="b"/>
              <a:pathLst>
                <a:path w="70308" h="82988" extrusionOk="0">
                  <a:moveTo>
                    <a:pt x="1" y="1"/>
                  </a:moveTo>
                  <a:lnTo>
                    <a:pt x="1" y="82987"/>
                  </a:lnTo>
                  <a:lnTo>
                    <a:pt x="70307" y="82987"/>
                  </a:lnTo>
                  <a:lnTo>
                    <a:pt x="70307" y="15848"/>
                  </a:lnTo>
                  <a:lnTo>
                    <a:pt x="65450" y="13324"/>
                  </a:lnTo>
                  <a:lnTo>
                    <a:pt x="64640" y="14622"/>
                  </a:lnTo>
                  <a:lnTo>
                    <a:pt x="64378" y="15050"/>
                  </a:lnTo>
                  <a:lnTo>
                    <a:pt x="62402" y="18217"/>
                  </a:lnTo>
                  <a:lnTo>
                    <a:pt x="62997" y="13205"/>
                  </a:lnTo>
                  <a:lnTo>
                    <a:pt x="63009" y="13133"/>
                  </a:lnTo>
                  <a:cubicBezTo>
                    <a:pt x="63009" y="13133"/>
                    <a:pt x="62842" y="12931"/>
                    <a:pt x="62544" y="12609"/>
                  </a:cubicBezTo>
                  <a:cubicBezTo>
                    <a:pt x="62318" y="12359"/>
                    <a:pt x="62044" y="12026"/>
                    <a:pt x="61699" y="11645"/>
                  </a:cubicBezTo>
                  <a:cubicBezTo>
                    <a:pt x="61687" y="11621"/>
                    <a:pt x="61687" y="11609"/>
                    <a:pt x="61663" y="11609"/>
                  </a:cubicBezTo>
                  <a:cubicBezTo>
                    <a:pt x="60377" y="10157"/>
                    <a:pt x="58449" y="8014"/>
                    <a:pt x="57353" y="6835"/>
                  </a:cubicBezTo>
                  <a:lnTo>
                    <a:pt x="57306" y="6787"/>
                  </a:lnTo>
                  <a:cubicBezTo>
                    <a:pt x="57139" y="6597"/>
                    <a:pt x="56984" y="6430"/>
                    <a:pt x="56865" y="6311"/>
                  </a:cubicBezTo>
                  <a:lnTo>
                    <a:pt x="56841" y="6299"/>
                  </a:lnTo>
                  <a:cubicBezTo>
                    <a:pt x="56651" y="6085"/>
                    <a:pt x="56532" y="5990"/>
                    <a:pt x="56508" y="5990"/>
                  </a:cubicBezTo>
                  <a:cubicBezTo>
                    <a:pt x="56460" y="5990"/>
                    <a:pt x="56282" y="6085"/>
                    <a:pt x="56008" y="6240"/>
                  </a:cubicBezTo>
                  <a:cubicBezTo>
                    <a:pt x="55020" y="6823"/>
                    <a:pt x="52781" y="8228"/>
                    <a:pt x="52055" y="8692"/>
                  </a:cubicBezTo>
                  <a:cubicBezTo>
                    <a:pt x="51912" y="8788"/>
                    <a:pt x="51817" y="8847"/>
                    <a:pt x="51817" y="8847"/>
                  </a:cubicBezTo>
                  <a:lnTo>
                    <a:pt x="51388" y="8549"/>
                  </a:lnTo>
                  <a:lnTo>
                    <a:pt x="44316" y="3585"/>
                  </a:lnTo>
                  <a:lnTo>
                    <a:pt x="44149" y="3465"/>
                  </a:lnTo>
                  <a:lnTo>
                    <a:pt x="43423" y="2965"/>
                  </a:lnTo>
                  <a:lnTo>
                    <a:pt x="42423" y="2263"/>
                  </a:lnTo>
                  <a:lnTo>
                    <a:pt x="39803" y="429"/>
                  </a:lnTo>
                  <a:lnTo>
                    <a:pt x="39196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45"/>
            <p:cNvSpPr/>
            <p:nvPr/>
          </p:nvSpPr>
          <p:spPr>
            <a:xfrm>
              <a:off x="3921600" y="1577400"/>
              <a:ext cx="473600" cy="290250"/>
            </a:xfrm>
            <a:custGeom>
              <a:avLst/>
              <a:gdLst/>
              <a:ahLst/>
              <a:cxnLst/>
              <a:rect l="l" t="t" r="r" b="b"/>
              <a:pathLst>
                <a:path w="18944" h="11610" extrusionOk="0">
                  <a:moveTo>
                    <a:pt x="1" y="1"/>
                  </a:moveTo>
                  <a:lnTo>
                    <a:pt x="239" y="108"/>
                  </a:lnTo>
                  <a:lnTo>
                    <a:pt x="751" y="120"/>
                  </a:lnTo>
                  <a:lnTo>
                    <a:pt x="1061" y="560"/>
                  </a:lnTo>
                  <a:lnTo>
                    <a:pt x="1465" y="834"/>
                  </a:lnTo>
                  <a:lnTo>
                    <a:pt x="1977" y="739"/>
                  </a:lnTo>
                  <a:lnTo>
                    <a:pt x="2263" y="1215"/>
                  </a:lnTo>
                  <a:lnTo>
                    <a:pt x="2692" y="1334"/>
                  </a:lnTo>
                  <a:lnTo>
                    <a:pt x="3096" y="1560"/>
                  </a:lnTo>
                  <a:lnTo>
                    <a:pt x="3573" y="1668"/>
                  </a:lnTo>
                  <a:lnTo>
                    <a:pt x="3799" y="2203"/>
                  </a:lnTo>
                  <a:lnTo>
                    <a:pt x="4275" y="2346"/>
                  </a:lnTo>
                  <a:lnTo>
                    <a:pt x="4620" y="2703"/>
                  </a:lnTo>
                  <a:lnTo>
                    <a:pt x="5097" y="2870"/>
                  </a:lnTo>
                  <a:lnTo>
                    <a:pt x="5513" y="3144"/>
                  </a:lnTo>
                  <a:lnTo>
                    <a:pt x="5811" y="3144"/>
                  </a:lnTo>
                  <a:lnTo>
                    <a:pt x="5883" y="3168"/>
                  </a:lnTo>
                  <a:lnTo>
                    <a:pt x="6180" y="3561"/>
                  </a:lnTo>
                  <a:lnTo>
                    <a:pt x="6609" y="3870"/>
                  </a:lnTo>
                  <a:lnTo>
                    <a:pt x="7145" y="3977"/>
                  </a:lnTo>
                  <a:lnTo>
                    <a:pt x="7597" y="4061"/>
                  </a:lnTo>
                  <a:lnTo>
                    <a:pt x="7978" y="4299"/>
                  </a:lnTo>
                  <a:lnTo>
                    <a:pt x="8383" y="4513"/>
                  </a:lnTo>
                  <a:lnTo>
                    <a:pt x="8704" y="4870"/>
                  </a:lnTo>
                  <a:lnTo>
                    <a:pt x="9121" y="5049"/>
                  </a:lnTo>
                  <a:lnTo>
                    <a:pt x="10288" y="5061"/>
                  </a:lnTo>
                  <a:lnTo>
                    <a:pt x="10776" y="5168"/>
                  </a:lnTo>
                  <a:lnTo>
                    <a:pt x="10847" y="5966"/>
                  </a:lnTo>
                  <a:lnTo>
                    <a:pt x="10740" y="6156"/>
                  </a:lnTo>
                  <a:lnTo>
                    <a:pt x="11252" y="6323"/>
                  </a:lnTo>
                  <a:lnTo>
                    <a:pt x="11621" y="6740"/>
                  </a:lnTo>
                  <a:lnTo>
                    <a:pt x="12133" y="6656"/>
                  </a:lnTo>
                  <a:lnTo>
                    <a:pt x="12562" y="6799"/>
                  </a:lnTo>
                  <a:lnTo>
                    <a:pt x="12895" y="7145"/>
                  </a:lnTo>
                  <a:lnTo>
                    <a:pt x="13264" y="7371"/>
                  </a:lnTo>
                  <a:lnTo>
                    <a:pt x="13776" y="7633"/>
                  </a:lnTo>
                  <a:lnTo>
                    <a:pt x="14074" y="8168"/>
                  </a:lnTo>
                  <a:lnTo>
                    <a:pt x="14562" y="8371"/>
                  </a:lnTo>
                  <a:lnTo>
                    <a:pt x="15050" y="8514"/>
                  </a:lnTo>
                  <a:lnTo>
                    <a:pt x="15527" y="8704"/>
                  </a:lnTo>
                  <a:lnTo>
                    <a:pt x="15931" y="9050"/>
                  </a:lnTo>
                  <a:lnTo>
                    <a:pt x="16372" y="9442"/>
                  </a:lnTo>
                  <a:lnTo>
                    <a:pt x="16801" y="10395"/>
                  </a:lnTo>
                  <a:cubicBezTo>
                    <a:pt x="16943" y="10431"/>
                    <a:pt x="17074" y="10478"/>
                    <a:pt x="17205" y="10538"/>
                  </a:cubicBezTo>
                  <a:cubicBezTo>
                    <a:pt x="17836" y="10812"/>
                    <a:pt x="18444" y="11145"/>
                    <a:pt x="18944" y="11609"/>
                  </a:cubicBezTo>
                  <a:lnTo>
                    <a:pt x="18444" y="10073"/>
                  </a:lnTo>
                  <a:lnTo>
                    <a:pt x="17920" y="9776"/>
                  </a:lnTo>
                  <a:lnTo>
                    <a:pt x="18634" y="8538"/>
                  </a:lnTo>
                  <a:lnTo>
                    <a:pt x="18634" y="8538"/>
                  </a:lnTo>
                  <a:lnTo>
                    <a:pt x="17729" y="9180"/>
                  </a:lnTo>
                  <a:lnTo>
                    <a:pt x="17396" y="8704"/>
                  </a:lnTo>
                  <a:lnTo>
                    <a:pt x="17158" y="8359"/>
                  </a:lnTo>
                  <a:lnTo>
                    <a:pt x="16789" y="8097"/>
                  </a:lnTo>
                  <a:lnTo>
                    <a:pt x="16562" y="7859"/>
                  </a:lnTo>
                  <a:lnTo>
                    <a:pt x="16479" y="7752"/>
                  </a:lnTo>
                  <a:lnTo>
                    <a:pt x="16050" y="7609"/>
                  </a:lnTo>
                  <a:lnTo>
                    <a:pt x="15729" y="7145"/>
                  </a:lnTo>
                  <a:lnTo>
                    <a:pt x="15181" y="7192"/>
                  </a:lnTo>
                  <a:lnTo>
                    <a:pt x="14872" y="6835"/>
                  </a:lnTo>
                  <a:lnTo>
                    <a:pt x="14836" y="6335"/>
                  </a:lnTo>
                  <a:lnTo>
                    <a:pt x="14348" y="6180"/>
                  </a:lnTo>
                  <a:lnTo>
                    <a:pt x="13884" y="5871"/>
                  </a:lnTo>
                  <a:lnTo>
                    <a:pt x="13491" y="5418"/>
                  </a:lnTo>
                  <a:lnTo>
                    <a:pt x="13050" y="5228"/>
                  </a:lnTo>
                  <a:lnTo>
                    <a:pt x="13503" y="3894"/>
                  </a:lnTo>
                  <a:lnTo>
                    <a:pt x="12872" y="3977"/>
                  </a:lnTo>
                  <a:lnTo>
                    <a:pt x="12491" y="3656"/>
                  </a:lnTo>
                  <a:lnTo>
                    <a:pt x="11621" y="4097"/>
                  </a:lnTo>
                  <a:lnTo>
                    <a:pt x="11288" y="3823"/>
                  </a:lnTo>
                  <a:lnTo>
                    <a:pt x="12062" y="2644"/>
                  </a:lnTo>
                  <a:lnTo>
                    <a:pt x="10990" y="3537"/>
                  </a:lnTo>
                  <a:lnTo>
                    <a:pt x="11264" y="2942"/>
                  </a:lnTo>
                  <a:lnTo>
                    <a:pt x="9693" y="3596"/>
                  </a:lnTo>
                  <a:lnTo>
                    <a:pt x="9419" y="3716"/>
                  </a:lnTo>
                  <a:lnTo>
                    <a:pt x="9526" y="3489"/>
                  </a:lnTo>
                  <a:lnTo>
                    <a:pt x="9800" y="2906"/>
                  </a:lnTo>
                  <a:lnTo>
                    <a:pt x="8800" y="2977"/>
                  </a:lnTo>
                  <a:lnTo>
                    <a:pt x="8288" y="3001"/>
                  </a:lnTo>
                  <a:lnTo>
                    <a:pt x="8038" y="2525"/>
                  </a:lnTo>
                  <a:lnTo>
                    <a:pt x="7740" y="2263"/>
                  </a:lnTo>
                  <a:lnTo>
                    <a:pt x="7799" y="2275"/>
                  </a:lnTo>
                  <a:lnTo>
                    <a:pt x="8026" y="2334"/>
                  </a:lnTo>
                  <a:lnTo>
                    <a:pt x="7692" y="2025"/>
                  </a:lnTo>
                  <a:lnTo>
                    <a:pt x="7633" y="1668"/>
                  </a:lnTo>
                  <a:lnTo>
                    <a:pt x="7121" y="1156"/>
                  </a:lnTo>
                  <a:lnTo>
                    <a:pt x="6406" y="727"/>
                  </a:lnTo>
                  <a:lnTo>
                    <a:pt x="5180" y="429"/>
                  </a:lnTo>
                  <a:lnTo>
                    <a:pt x="5132" y="418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45"/>
            <p:cNvSpPr/>
            <p:nvPr/>
          </p:nvSpPr>
          <p:spPr>
            <a:xfrm>
              <a:off x="4419600" y="1900375"/>
              <a:ext cx="63125" cy="78000"/>
            </a:xfrm>
            <a:custGeom>
              <a:avLst/>
              <a:gdLst/>
              <a:ahLst/>
              <a:cxnLst/>
              <a:rect l="l" t="t" r="r" b="b"/>
              <a:pathLst>
                <a:path w="2525" h="3120" extrusionOk="0">
                  <a:moveTo>
                    <a:pt x="0" y="0"/>
                  </a:moveTo>
                  <a:lnTo>
                    <a:pt x="0" y="0"/>
                  </a:lnTo>
                  <a:cubicBezTo>
                    <a:pt x="71" y="179"/>
                    <a:pt x="131" y="345"/>
                    <a:pt x="179" y="524"/>
                  </a:cubicBezTo>
                  <a:cubicBezTo>
                    <a:pt x="917" y="917"/>
                    <a:pt x="1393" y="1619"/>
                    <a:pt x="1560" y="2441"/>
                  </a:cubicBezTo>
                  <a:cubicBezTo>
                    <a:pt x="1584" y="2512"/>
                    <a:pt x="1619" y="2608"/>
                    <a:pt x="1631" y="2691"/>
                  </a:cubicBezTo>
                  <a:lnTo>
                    <a:pt x="1762" y="2810"/>
                  </a:lnTo>
                  <a:lnTo>
                    <a:pt x="1881" y="2917"/>
                  </a:lnTo>
                  <a:cubicBezTo>
                    <a:pt x="2000" y="2989"/>
                    <a:pt x="2143" y="3060"/>
                    <a:pt x="2262" y="3119"/>
                  </a:cubicBezTo>
                  <a:cubicBezTo>
                    <a:pt x="2322" y="2858"/>
                    <a:pt x="2405" y="2608"/>
                    <a:pt x="2524" y="2369"/>
                  </a:cubicBezTo>
                  <a:lnTo>
                    <a:pt x="2477" y="2107"/>
                  </a:lnTo>
                  <a:lnTo>
                    <a:pt x="1036" y="1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45"/>
            <p:cNvSpPr/>
            <p:nvPr/>
          </p:nvSpPr>
          <p:spPr>
            <a:xfrm>
              <a:off x="4452325" y="1725350"/>
              <a:ext cx="228025" cy="235750"/>
            </a:xfrm>
            <a:custGeom>
              <a:avLst/>
              <a:gdLst/>
              <a:ahLst/>
              <a:cxnLst/>
              <a:rect l="l" t="t" r="r" b="b"/>
              <a:pathLst>
                <a:path w="9121" h="9430" extrusionOk="0">
                  <a:moveTo>
                    <a:pt x="560" y="0"/>
                  </a:moveTo>
                  <a:lnTo>
                    <a:pt x="1" y="214"/>
                  </a:lnTo>
                  <a:lnTo>
                    <a:pt x="96" y="286"/>
                  </a:lnTo>
                  <a:lnTo>
                    <a:pt x="179" y="334"/>
                  </a:lnTo>
                  <a:lnTo>
                    <a:pt x="429" y="524"/>
                  </a:lnTo>
                  <a:lnTo>
                    <a:pt x="739" y="846"/>
                  </a:lnTo>
                  <a:lnTo>
                    <a:pt x="1013" y="1096"/>
                  </a:lnTo>
                  <a:lnTo>
                    <a:pt x="1048" y="1143"/>
                  </a:lnTo>
                  <a:lnTo>
                    <a:pt x="1370" y="1524"/>
                  </a:lnTo>
                  <a:lnTo>
                    <a:pt x="1679" y="1810"/>
                  </a:lnTo>
                  <a:lnTo>
                    <a:pt x="2453" y="2262"/>
                  </a:lnTo>
                  <a:lnTo>
                    <a:pt x="2811" y="2536"/>
                  </a:lnTo>
                  <a:lnTo>
                    <a:pt x="3049" y="3132"/>
                  </a:lnTo>
                  <a:lnTo>
                    <a:pt x="3037" y="3239"/>
                  </a:lnTo>
                  <a:lnTo>
                    <a:pt x="3406" y="3548"/>
                  </a:lnTo>
                  <a:lnTo>
                    <a:pt x="3751" y="3977"/>
                  </a:lnTo>
                  <a:lnTo>
                    <a:pt x="4061" y="4108"/>
                  </a:lnTo>
                  <a:lnTo>
                    <a:pt x="4382" y="4382"/>
                  </a:lnTo>
                  <a:lnTo>
                    <a:pt x="4680" y="4751"/>
                  </a:lnTo>
                  <a:lnTo>
                    <a:pt x="4978" y="5072"/>
                  </a:lnTo>
                  <a:lnTo>
                    <a:pt x="5311" y="5382"/>
                  </a:lnTo>
                  <a:lnTo>
                    <a:pt x="5632" y="5870"/>
                  </a:lnTo>
                  <a:lnTo>
                    <a:pt x="5990" y="6180"/>
                  </a:lnTo>
                  <a:lnTo>
                    <a:pt x="6347" y="6477"/>
                  </a:lnTo>
                  <a:lnTo>
                    <a:pt x="6680" y="6775"/>
                  </a:lnTo>
                  <a:lnTo>
                    <a:pt x="6704" y="6811"/>
                  </a:lnTo>
                  <a:lnTo>
                    <a:pt x="7049" y="7192"/>
                  </a:lnTo>
                  <a:lnTo>
                    <a:pt x="7144" y="7299"/>
                  </a:lnTo>
                  <a:lnTo>
                    <a:pt x="7442" y="7632"/>
                  </a:lnTo>
                  <a:lnTo>
                    <a:pt x="8002" y="8549"/>
                  </a:lnTo>
                  <a:lnTo>
                    <a:pt x="8526" y="9144"/>
                  </a:lnTo>
                  <a:lnTo>
                    <a:pt x="8764" y="9430"/>
                  </a:lnTo>
                  <a:cubicBezTo>
                    <a:pt x="9002" y="9097"/>
                    <a:pt x="8478" y="9311"/>
                    <a:pt x="9061" y="9073"/>
                  </a:cubicBezTo>
                  <a:cubicBezTo>
                    <a:pt x="9085" y="9073"/>
                    <a:pt x="9109" y="9049"/>
                    <a:pt x="9121" y="9049"/>
                  </a:cubicBezTo>
                  <a:lnTo>
                    <a:pt x="9002" y="8847"/>
                  </a:lnTo>
                  <a:lnTo>
                    <a:pt x="8835" y="8692"/>
                  </a:lnTo>
                  <a:lnTo>
                    <a:pt x="8585" y="8442"/>
                  </a:lnTo>
                  <a:lnTo>
                    <a:pt x="8752" y="7846"/>
                  </a:lnTo>
                  <a:lnTo>
                    <a:pt x="8299" y="7954"/>
                  </a:lnTo>
                  <a:lnTo>
                    <a:pt x="7740" y="7168"/>
                  </a:lnTo>
                  <a:lnTo>
                    <a:pt x="7418" y="6834"/>
                  </a:lnTo>
                  <a:lnTo>
                    <a:pt x="7121" y="6465"/>
                  </a:lnTo>
                  <a:lnTo>
                    <a:pt x="6799" y="6191"/>
                  </a:lnTo>
                  <a:lnTo>
                    <a:pt x="6466" y="5751"/>
                  </a:lnTo>
                  <a:lnTo>
                    <a:pt x="6109" y="5572"/>
                  </a:lnTo>
                  <a:lnTo>
                    <a:pt x="5811" y="5203"/>
                  </a:lnTo>
                  <a:lnTo>
                    <a:pt x="5680" y="4846"/>
                  </a:lnTo>
                  <a:lnTo>
                    <a:pt x="5323" y="4548"/>
                  </a:lnTo>
                  <a:lnTo>
                    <a:pt x="4942" y="4144"/>
                  </a:lnTo>
                  <a:lnTo>
                    <a:pt x="4561" y="3679"/>
                  </a:lnTo>
                  <a:lnTo>
                    <a:pt x="4227" y="3382"/>
                  </a:lnTo>
                  <a:lnTo>
                    <a:pt x="4204" y="2620"/>
                  </a:lnTo>
                  <a:lnTo>
                    <a:pt x="3811" y="2429"/>
                  </a:lnTo>
                  <a:lnTo>
                    <a:pt x="3465" y="2060"/>
                  </a:lnTo>
                  <a:lnTo>
                    <a:pt x="3001" y="2024"/>
                  </a:lnTo>
                  <a:lnTo>
                    <a:pt x="2715" y="1715"/>
                  </a:lnTo>
                  <a:lnTo>
                    <a:pt x="2953" y="1179"/>
                  </a:lnTo>
                  <a:lnTo>
                    <a:pt x="2953" y="1179"/>
                  </a:lnTo>
                  <a:lnTo>
                    <a:pt x="2465" y="1405"/>
                  </a:lnTo>
                  <a:lnTo>
                    <a:pt x="2513" y="1107"/>
                  </a:lnTo>
                  <a:lnTo>
                    <a:pt x="1525" y="941"/>
                  </a:lnTo>
                  <a:lnTo>
                    <a:pt x="1489" y="941"/>
                  </a:lnTo>
                  <a:lnTo>
                    <a:pt x="1489" y="917"/>
                  </a:lnTo>
                  <a:lnTo>
                    <a:pt x="1489" y="893"/>
                  </a:lnTo>
                  <a:lnTo>
                    <a:pt x="1525" y="500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45"/>
            <p:cNvSpPr/>
            <p:nvPr/>
          </p:nvSpPr>
          <p:spPr>
            <a:xfrm>
              <a:off x="4327325" y="1725350"/>
              <a:ext cx="161650" cy="96150"/>
            </a:xfrm>
            <a:custGeom>
              <a:avLst/>
              <a:gdLst/>
              <a:ahLst/>
              <a:cxnLst/>
              <a:rect l="l" t="t" r="r" b="b"/>
              <a:pathLst>
                <a:path w="6466" h="3846" extrusionOk="0">
                  <a:moveTo>
                    <a:pt x="5560" y="0"/>
                  </a:moveTo>
                  <a:lnTo>
                    <a:pt x="5001" y="214"/>
                  </a:lnTo>
                  <a:lnTo>
                    <a:pt x="369" y="1941"/>
                  </a:lnTo>
                  <a:lnTo>
                    <a:pt x="0" y="2072"/>
                  </a:lnTo>
                  <a:lnTo>
                    <a:pt x="536" y="2620"/>
                  </a:lnTo>
                  <a:lnTo>
                    <a:pt x="1726" y="3846"/>
                  </a:lnTo>
                  <a:lnTo>
                    <a:pt x="2441" y="3072"/>
                  </a:lnTo>
                  <a:lnTo>
                    <a:pt x="2465" y="2548"/>
                  </a:lnTo>
                  <a:lnTo>
                    <a:pt x="2703" y="2500"/>
                  </a:lnTo>
                  <a:cubicBezTo>
                    <a:pt x="2941" y="2465"/>
                    <a:pt x="3179" y="2227"/>
                    <a:pt x="3179" y="2227"/>
                  </a:cubicBezTo>
                  <a:lnTo>
                    <a:pt x="3822" y="2227"/>
                  </a:lnTo>
                  <a:cubicBezTo>
                    <a:pt x="4096" y="2227"/>
                    <a:pt x="3905" y="2381"/>
                    <a:pt x="3870" y="2417"/>
                  </a:cubicBezTo>
                  <a:cubicBezTo>
                    <a:pt x="3882" y="2405"/>
                    <a:pt x="3965" y="2358"/>
                    <a:pt x="4298" y="2179"/>
                  </a:cubicBezTo>
                  <a:lnTo>
                    <a:pt x="4822" y="1869"/>
                  </a:lnTo>
                  <a:lnTo>
                    <a:pt x="5215" y="2024"/>
                  </a:lnTo>
                  <a:cubicBezTo>
                    <a:pt x="5215" y="2024"/>
                    <a:pt x="4941" y="1346"/>
                    <a:pt x="5298" y="1274"/>
                  </a:cubicBezTo>
                  <a:cubicBezTo>
                    <a:pt x="5477" y="1227"/>
                    <a:pt x="5739" y="1155"/>
                    <a:pt x="5965" y="1096"/>
                  </a:cubicBezTo>
                  <a:cubicBezTo>
                    <a:pt x="6191" y="1012"/>
                    <a:pt x="6382" y="953"/>
                    <a:pt x="6429" y="929"/>
                  </a:cubicBezTo>
                  <a:lnTo>
                    <a:pt x="6429" y="905"/>
                  </a:lnTo>
                  <a:cubicBezTo>
                    <a:pt x="6429" y="881"/>
                    <a:pt x="6429" y="881"/>
                    <a:pt x="6465" y="881"/>
                  </a:cubicBezTo>
                  <a:cubicBezTo>
                    <a:pt x="6418" y="774"/>
                    <a:pt x="6215" y="584"/>
                    <a:pt x="6025" y="405"/>
                  </a:cubicBezTo>
                  <a:lnTo>
                    <a:pt x="6001" y="393"/>
                  </a:lnTo>
                  <a:cubicBezTo>
                    <a:pt x="5870" y="274"/>
                    <a:pt x="5751" y="155"/>
                    <a:pt x="5667" y="84"/>
                  </a:cubicBezTo>
                  <a:cubicBezTo>
                    <a:pt x="5620" y="48"/>
                    <a:pt x="5584" y="24"/>
                    <a:pt x="5572" y="0"/>
                  </a:cubicBez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45"/>
            <p:cNvSpPr/>
            <p:nvPr/>
          </p:nvSpPr>
          <p:spPr>
            <a:xfrm>
              <a:off x="4752075" y="1932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45"/>
            <p:cNvSpPr/>
            <p:nvPr/>
          </p:nvSpPr>
          <p:spPr>
            <a:xfrm>
              <a:off x="4556500" y="1810475"/>
              <a:ext cx="256025" cy="240850"/>
            </a:xfrm>
            <a:custGeom>
              <a:avLst/>
              <a:gdLst/>
              <a:ahLst/>
              <a:cxnLst/>
              <a:rect l="l" t="t" r="r" b="b"/>
              <a:pathLst>
                <a:path w="10241" h="9634" extrusionOk="0">
                  <a:moveTo>
                    <a:pt x="1" y="0"/>
                  </a:moveTo>
                  <a:cubicBezTo>
                    <a:pt x="84" y="143"/>
                    <a:pt x="1394" y="2477"/>
                    <a:pt x="2525" y="3108"/>
                  </a:cubicBezTo>
                  <a:lnTo>
                    <a:pt x="2477" y="3382"/>
                  </a:lnTo>
                  <a:lnTo>
                    <a:pt x="2049" y="6227"/>
                  </a:lnTo>
                  <a:lnTo>
                    <a:pt x="2501" y="6156"/>
                  </a:lnTo>
                  <a:lnTo>
                    <a:pt x="2501" y="6156"/>
                  </a:lnTo>
                  <a:lnTo>
                    <a:pt x="1811" y="6799"/>
                  </a:lnTo>
                  <a:lnTo>
                    <a:pt x="1739" y="7561"/>
                  </a:lnTo>
                  <a:cubicBezTo>
                    <a:pt x="1739" y="7561"/>
                    <a:pt x="1882" y="7680"/>
                    <a:pt x="2049" y="8037"/>
                  </a:cubicBezTo>
                  <a:cubicBezTo>
                    <a:pt x="2115" y="8173"/>
                    <a:pt x="2165" y="8195"/>
                    <a:pt x="2199" y="8195"/>
                  </a:cubicBezTo>
                  <a:cubicBezTo>
                    <a:pt x="2214" y="8195"/>
                    <a:pt x="2225" y="8190"/>
                    <a:pt x="2233" y="8190"/>
                  </a:cubicBezTo>
                  <a:cubicBezTo>
                    <a:pt x="2250" y="8190"/>
                    <a:pt x="2246" y="8215"/>
                    <a:pt x="2215" y="8382"/>
                  </a:cubicBezTo>
                  <a:cubicBezTo>
                    <a:pt x="2191" y="8521"/>
                    <a:pt x="2193" y="8551"/>
                    <a:pt x="2200" y="8551"/>
                  </a:cubicBezTo>
                  <a:cubicBezTo>
                    <a:pt x="2205" y="8551"/>
                    <a:pt x="2213" y="8535"/>
                    <a:pt x="2215" y="8535"/>
                  </a:cubicBezTo>
                  <a:lnTo>
                    <a:pt x="2215" y="8535"/>
                  </a:lnTo>
                  <a:cubicBezTo>
                    <a:pt x="2219" y="8535"/>
                    <a:pt x="2207" y="8576"/>
                    <a:pt x="2144" y="8787"/>
                  </a:cubicBezTo>
                  <a:cubicBezTo>
                    <a:pt x="1977" y="9311"/>
                    <a:pt x="1620" y="9121"/>
                    <a:pt x="1977" y="9311"/>
                  </a:cubicBezTo>
                  <a:cubicBezTo>
                    <a:pt x="1977" y="9311"/>
                    <a:pt x="2062" y="9634"/>
                    <a:pt x="2203" y="9634"/>
                  </a:cubicBezTo>
                  <a:cubicBezTo>
                    <a:pt x="2274" y="9634"/>
                    <a:pt x="2358" y="9553"/>
                    <a:pt x="2454" y="9311"/>
                  </a:cubicBezTo>
                  <a:cubicBezTo>
                    <a:pt x="2454" y="9304"/>
                    <a:pt x="2457" y="9301"/>
                    <a:pt x="2461" y="9296"/>
                  </a:cubicBezTo>
                  <a:lnTo>
                    <a:pt x="2461" y="9296"/>
                  </a:lnTo>
                  <a:cubicBezTo>
                    <a:pt x="2456" y="9320"/>
                    <a:pt x="2454" y="9336"/>
                    <a:pt x="2460" y="9336"/>
                  </a:cubicBezTo>
                  <a:cubicBezTo>
                    <a:pt x="2472" y="9336"/>
                    <a:pt x="2515" y="9262"/>
                    <a:pt x="2620" y="9037"/>
                  </a:cubicBezTo>
                  <a:cubicBezTo>
                    <a:pt x="3013" y="8192"/>
                    <a:pt x="2454" y="8811"/>
                    <a:pt x="3013" y="8192"/>
                  </a:cubicBezTo>
                  <a:cubicBezTo>
                    <a:pt x="3456" y="7730"/>
                    <a:pt x="3312" y="7555"/>
                    <a:pt x="3414" y="7555"/>
                  </a:cubicBezTo>
                  <a:cubicBezTo>
                    <a:pt x="3444" y="7555"/>
                    <a:pt x="3494" y="7570"/>
                    <a:pt x="3585" y="7597"/>
                  </a:cubicBezTo>
                  <a:cubicBezTo>
                    <a:pt x="3871" y="7681"/>
                    <a:pt x="3794" y="7765"/>
                    <a:pt x="3838" y="7765"/>
                  </a:cubicBezTo>
                  <a:cubicBezTo>
                    <a:pt x="3856" y="7765"/>
                    <a:pt x="3895" y="7750"/>
                    <a:pt x="3989" y="7716"/>
                  </a:cubicBezTo>
                  <a:cubicBezTo>
                    <a:pt x="4016" y="7706"/>
                    <a:pt x="4039" y="7701"/>
                    <a:pt x="4060" y="7701"/>
                  </a:cubicBezTo>
                  <a:cubicBezTo>
                    <a:pt x="4201" y="7701"/>
                    <a:pt x="4204" y="7908"/>
                    <a:pt x="4224" y="7908"/>
                  </a:cubicBezTo>
                  <a:cubicBezTo>
                    <a:pt x="4236" y="7908"/>
                    <a:pt x="4254" y="7834"/>
                    <a:pt x="4311" y="7597"/>
                  </a:cubicBezTo>
                  <a:cubicBezTo>
                    <a:pt x="4352" y="7416"/>
                    <a:pt x="4380" y="7360"/>
                    <a:pt x="4400" y="7360"/>
                  </a:cubicBezTo>
                  <a:cubicBezTo>
                    <a:pt x="4432" y="7360"/>
                    <a:pt x="4443" y="7508"/>
                    <a:pt x="4458" y="7508"/>
                  </a:cubicBezTo>
                  <a:cubicBezTo>
                    <a:pt x="4468" y="7508"/>
                    <a:pt x="4480" y="7436"/>
                    <a:pt x="4501" y="7192"/>
                  </a:cubicBezTo>
                  <a:cubicBezTo>
                    <a:pt x="4585" y="6394"/>
                    <a:pt x="4347" y="6358"/>
                    <a:pt x="4585" y="6037"/>
                  </a:cubicBezTo>
                  <a:cubicBezTo>
                    <a:pt x="4823" y="5703"/>
                    <a:pt x="4299" y="5906"/>
                    <a:pt x="4823" y="5703"/>
                  </a:cubicBezTo>
                  <a:cubicBezTo>
                    <a:pt x="4847" y="5703"/>
                    <a:pt x="4859" y="5692"/>
                    <a:pt x="4882" y="5692"/>
                  </a:cubicBezTo>
                  <a:lnTo>
                    <a:pt x="5335" y="5513"/>
                  </a:lnTo>
                  <a:lnTo>
                    <a:pt x="5740" y="5442"/>
                  </a:lnTo>
                  <a:lnTo>
                    <a:pt x="6192" y="5680"/>
                  </a:lnTo>
                  <a:lnTo>
                    <a:pt x="7395" y="5680"/>
                  </a:lnTo>
                  <a:cubicBezTo>
                    <a:pt x="7395" y="5680"/>
                    <a:pt x="7168" y="5502"/>
                    <a:pt x="7269" y="5502"/>
                  </a:cubicBezTo>
                  <a:cubicBezTo>
                    <a:pt x="7325" y="5502"/>
                    <a:pt x="7482" y="5557"/>
                    <a:pt x="7835" y="5727"/>
                  </a:cubicBezTo>
                  <a:cubicBezTo>
                    <a:pt x="8847" y="6204"/>
                    <a:pt x="8288" y="5846"/>
                    <a:pt x="8847" y="6204"/>
                  </a:cubicBezTo>
                  <a:cubicBezTo>
                    <a:pt x="9013" y="6308"/>
                    <a:pt x="9050" y="6336"/>
                    <a:pt x="9041" y="6336"/>
                  </a:cubicBezTo>
                  <a:cubicBezTo>
                    <a:pt x="9030" y="6336"/>
                    <a:pt x="8955" y="6299"/>
                    <a:pt x="8942" y="6299"/>
                  </a:cubicBezTo>
                  <a:lnTo>
                    <a:pt x="8942" y="6299"/>
                  </a:lnTo>
                  <a:cubicBezTo>
                    <a:pt x="8954" y="6323"/>
                    <a:pt x="9026" y="6346"/>
                    <a:pt x="9252" y="6465"/>
                  </a:cubicBezTo>
                  <a:cubicBezTo>
                    <a:pt x="9568" y="6633"/>
                    <a:pt x="9732" y="6682"/>
                    <a:pt x="9817" y="6682"/>
                  </a:cubicBezTo>
                  <a:cubicBezTo>
                    <a:pt x="9936" y="6682"/>
                    <a:pt x="9895" y="6585"/>
                    <a:pt x="9895" y="6585"/>
                  </a:cubicBezTo>
                  <a:lnTo>
                    <a:pt x="10240" y="6477"/>
                  </a:lnTo>
                  <a:lnTo>
                    <a:pt x="9657" y="5811"/>
                  </a:lnTo>
                  <a:lnTo>
                    <a:pt x="9204" y="5620"/>
                  </a:lnTo>
                  <a:lnTo>
                    <a:pt x="9204" y="5620"/>
                  </a:lnTo>
                  <a:cubicBezTo>
                    <a:pt x="9204" y="5620"/>
                    <a:pt x="9210" y="5639"/>
                    <a:pt x="9179" y="5639"/>
                  </a:cubicBezTo>
                  <a:cubicBezTo>
                    <a:pt x="9132" y="5639"/>
                    <a:pt x="9002" y="5596"/>
                    <a:pt x="8645" y="5382"/>
                  </a:cubicBezTo>
                  <a:cubicBezTo>
                    <a:pt x="8404" y="5240"/>
                    <a:pt x="8339" y="5219"/>
                    <a:pt x="8317" y="5219"/>
                  </a:cubicBezTo>
                  <a:cubicBezTo>
                    <a:pt x="8307" y="5219"/>
                    <a:pt x="8305" y="5223"/>
                    <a:pt x="8300" y="5223"/>
                  </a:cubicBezTo>
                  <a:cubicBezTo>
                    <a:pt x="8288" y="5223"/>
                    <a:pt x="8256" y="5198"/>
                    <a:pt x="8038" y="5025"/>
                  </a:cubicBezTo>
                  <a:cubicBezTo>
                    <a:pt x="7871" y="4906"/>
                    <a:pt x="7811" y="4858"/>
                    <a:pt x="7811" y="4858"/>
                  </a:cubicBezTo>
                  <a:cubicBezTo>
                    <a:pt x="7776" y="4834"/>
                    <a:pt x="7704" y="4775"/>
                    <a:pt x="7514" y="4632"/>
                  </a:cubicBezTo>
                  <a:cubicBezTo>
                    <a:pt x="6871" y="4156"/>
                    <a:pt x="7561" y="4513"/>
                    <a:pt x="6871" y="4156"/>
                  </a:cubicBezTo>
                  <a:cubicBezTo>
                    <a:pt x="6192" y="3798"/>
                    <a:pt x="6752" y="4001"/>
                    <a:pt x="6192" y="3798"/>
                  </a:cubicBezTo>
                  <a:cubicBezTo>
                    <a:pt x="6082" y="3762"/>
                    <a:pt x="6012" y="3749"/>
                    <a:pt x="5968" y="3749"/>
                  </a:cubicBezTo>
                  <a:cubicBezTo>
                    <a:pt x="5867" y="3749"/>
                    <a:pt x="5900" y="3817"/>
                    <a:pt x="5879" y="3817"/>
                  </a:cubicBezTo>
                  <a:cubicBezTo>
                    <a:pt x="5863" y="3817"/>
                    <a:pt x="5810" y="3772"/>
                    <a:pt x="5621" y="3608"/>
                  </a:cubicBezTo>
                  <a:lnTo>
                    <a:pt x="5097" y="3167"/>
                  </a:lnTo>
                  <a:lnTo>
                    <a:pt x="3942" y="2691"/>
                  </a:lnTo>
                  <a:lnTo>
                    <a:pt x="3537" y="2810"/>
                  </a:lnTo>
                  <a:lnTo>
                    <a:pt x="2239" y="2358"/>
                  </a:lnTo>
                  <a:lnTo>
                    <a:pt x="1727" y="1405"/>
                  </a:lnTo>
                  <a:lnTo>
                    <a:pt x="691" y="75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2" name="Google Shape;13502;p45"/>
          <p:cNvGrpSpPr/>
          <p:nvPr/>
        </p:nvGrpSpPr>
        <p:grpSpPr>
          <a:xfrm>
            <a:off x="3487516" y="1618759"/>
            <a:ext cx="2177059" cy="2511280"/>
            <a:chOff x="3013175" y="4489825"/>
            <a:chExt cx="1829000" cy="982850"/>
          </a:xfrm>
        </p:grpSpPr>
        <p:sp>
          <p:nvSpPr>
            <p:cNvPr id="13503" name="Google Shape;13503;p45"/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45"/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45"/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45"/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45"/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45"/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45"/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45"/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45"/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45"/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45"/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45"/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45"/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45"/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45"/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45"/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45"/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45"/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45"/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45"/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45"/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45"/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45"/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45"/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45"/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45"/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45"/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45"/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45"/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45"/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45"/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45"/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45"/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45"/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45"/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45"/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45"/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45"/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45"/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45"/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45"/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45"/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45"/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45"/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45"/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45"/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45"/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45"/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45"/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45"/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45"/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45"/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45"/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45"/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45"/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45"/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45"/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45"/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45"/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45"/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45"/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45"/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45"/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45"/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45"/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45"/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45"/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45"/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45"/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45"/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45"/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45"/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45"/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45"/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45"/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45"/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45"/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45"/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45"/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45"/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45"/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45"/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45"/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45"/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45"/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45"/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45"/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45"/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45"/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45"/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45"/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45"/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45"/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45"/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45"/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45"/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45"/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45"/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45"/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45"/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45"/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45"/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45"/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45"/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45"/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45"/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45"/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45"/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45"/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45"/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45"/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45"/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45"/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45"/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45"/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45"/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45"/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45"/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45"/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45"/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45"/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45"/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45"/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45"/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45"/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45"/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45"/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45"/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45"/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45"/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45"/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45"/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45"/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45"/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45"/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45"/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45"/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45"/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45"/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45"/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45"/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45"/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45"/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45"/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45"/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45"/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45"/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45"/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45"/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45"/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45"/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45"/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45"/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45"/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45"/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45"/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45"/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45"/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45"/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45"/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45"/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45"/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45"/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45"/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45"/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45"/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45"/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45"/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45"/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45"/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45"/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45"/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45"/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45"/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45"/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45"/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45"/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82" name="Google Shape;13682;p45"/>
          <p:cNvSpPr/>
          <p:nvPr/>
        </p:nvSpPr>
        <p:spPr>
          <a:xfrm>
            <a:off x="5266669" y="2770114"/>
            <a:ext cx="104484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3" name="Google Shape;13683;p45"/>
          <p:cNvSpPr txBox="1">
            <a:spLocks noGrp="1"/>
          </p:cNvSpPr>
          <p:nvPr>
            <p:ph type="subTitle" idx="4294967295"/>
          </p:nvPr>
        </p:nvSpPr>
        <p:spPr>
          <a:xfrm>
            <a:off x="5853168" y="1991279"/>
            <a:ext cx="26073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hu-HU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hu-HU" b="1" i="0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krosztichon</a:t>
            </a:r>
            <a:endParaRPr b="1" dirty="0">
              <a:solidFill>
                <a:schemeClr val="tx1"/>
              </a:solidFill>
              <a:latin typeface="Arial" panose="020B0604020202020204" pitchFamily="34" charset="0"/>
              <a:ea typeface="Merriweather"/>
              <a:cs typeface="Arial" panose="020B0604020202020204" pitchFamily="34" charset="0"/>
              <a:sym typeface="Merriweather"/>
            </a:endParaRPr>
          </a:p>
        </p:txBody>
      </p:sp>
      <p:sp>
        <p:nvSpPr>
          <p:cNvPr id="13684" name="Google Shape;13684;p45"/>
          <p:cNvSpPr txBox="1">
            <a:spLocks noGrp="1"/>
          </p:cNvSpPr>
          <p:nvPr>
            <p:ph type="subTitle" idx="4294967295"/>
          </p:nvPr>
        </p:nvSpPr>
        <p:spPr>
          <a:xfrm>
            <a:off x="5805654" y="2450279"/>
            <a:ext cx="2607300" cy="104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1400" b="0" i="0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Az ilyen költeményekben a sorok kezdőbetűi összeolvasva egy nevet vagy mondást tartalmaznak.</a:t>
            </a:r>
            <a:endParaRPr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685" name="Google Shape;13685;p45"/>
          <p:cNvSpPr/>
          <p:nvPr/>
        </p:nvSpPr>
        <p:spPr>
          <a:xfrm>
            <a:off x="3839835" y="2388425"/>
            <a:ext cx="146927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6" name="Google Shape;13686;p45"/>
          <p:cNvSpPr/>
          <p:nvPr/>
        </p:nvSpPr>
        <p:spPr>
          <a:xfrm>
            <a:off x="3839847" y="2611675"/>
            <a:ext cx="146927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7" name="Google Shape;13687;p45"/>
          <p:cNvSpPr/>
          <p:nvPr/>
        </p:nvSpPr>
        <p:spPr>
          <a:xfrm>
            <a:off x="3861472" y="2834925"/>
            <a:ext cx="146927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8" name="Google Shape;13688;p45"/>
          <p:cNvSpPr/>
          <p:nvPr/>
        </p:nvSpPr>
        <p:spPr>
          <a:xfrm>
            <a:off x="3861472" y="3058175"/>
            <a:ext cx="146927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9" name="Google Shape;13689;p45"/>
          <p:cNvSpPr/>
          <p:nvPr/>
        </p:nvSpPr>
        <p:spPr>
          <a:xfrm>
            <a:off x="3861472" y="3281425"/>
            <a:ext cx="1469271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3" name="Kép 202">
            <a:extLst>
              <a:ext uri="{FF2B5EF4-FFF2-40B4-BE49-F238E27FC236}">
                <a16:creationId xmlns:a16="http://schemas.microsoft.com/office/drawing/2014/main" id="{6F2C22EB-1DE4-4E75-BFF4-52A243092AB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0"/>
            <a:ext cx="1153056" cy="114604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4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4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4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4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4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4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4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34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4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4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34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34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4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000"/>
                            </p:stCondLst>
                            <p:childTnLst>
                              <p:par>
                                <p:cTn id="4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34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4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4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36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000"/>
                            </p:stCondLst>
                            <p:childTnLst>
                              <p:par>
                                <p:cTn id="7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36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36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36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92" grpId="0" build="p"/>
      <p:bldP spid="13493" grpId="0" build="p"/>
      <p:bldP spid="13683" grpId="0" build="p"/>
      <p:bldP spid="13684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590537" y="161253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3632648" y="455850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31"/>
          <p:cNvSpPr/>
          <p:nvPr/>
        </p:nvSpPr>
        <p:spPr>
          <a:xfrm rot="537707">
            <a:off x="590537" y="1537493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31"/>
          <p:cNvSpPr/>
          <p:nvPr/>
        </p:nvSpPr>
        <p:spPr>
          <a:xfrm rot="1143741">
            <a:off x="3632648" y="380813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5588;p48">
            <a:extLst>
              <a:ext uri="{FF2B5EF4-FFF2-40B4-BE49-F238E27FC236}">
                <a16:creationId xmlns:a16="http://schemas.microsoft.com/office/drawing/2014/main" id="{2F7656E5-9E8B-4C46-A6C6-9DB9293F319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610935" y="1930304"/>
            <a:ext cx="4301351" cy="10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 err="1">
                <a:latin typeface="Arial" panose="020B0604020202020204" pitchFamily="34" charset="0"/>
                <a:cs typeface="Arial" panose="020B0604020202020204" pitchFamily="34" charset="0"/>
              </a:rPr>
              <a:t>Imádkozzunk</a:t>
            </a:r>
            <a:r>
              <a:rPr lang="en-US" sz="4800" b="1" dirty="0"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sz="4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Google Shape;5589;p48">
            <a:extLst>
              <a:ext uri="{FF2B5EF4-FFF2-40B4-BE49-F238E27FC236}">
                <a16:creationId xmlns:a16="http://schemas.microsoft.com/office/drawing/2014/main" id="{D1A9F0AF-AC0C-4504-B154-56137994DDC9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4925472" y="3025441"/>
            <a:ext cx="3672275" cy="12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2400" dirty="0">
                <a:latin typeface="Arial" panose="020B0604020202020204" pitchFamily="34" charset="0"/>
                <a:cs typeface="Arial" panose="020B0604020202020204" pitchFamily="34" charset="0"/>
              </a:rPr>
              <a:t>A saját versünk szövegével!</a:t>
            </a:r>
            <a:br>
              <a:rPr lang="hu-HU" sz="2400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Kép 7">
            <a:extLst>
              <a:ext uri="{FF2B5EF4-FFF2-40B4-BE49-F238E27FC236}">
                <a16:creationId xmlns:a16="http://schemas.microsoft.com/office/drawing/2014/main" id="{01982B5A-0AE9-4734-9A35-16B80EF808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153074" cy="11338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35604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32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489" name="Google Shape;489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2" name="Google Shape;4582;p32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583" name="Google Shape;4583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73" name="Google Shape;5744;p57">
            <a:extLst>
              <a:ext uri="{FF2B5EF4-FFF2-40B4-BE49-F238E27FC236}">
                <a16:creationId xmlns:a16="http://schemas.microsoft.com/office/drawing/2014/main" id="{AFF5BE6A-B12C-4F62-A5E0-2082F2959EA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37124" y="5263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Atyánk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aki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mennyekben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vagy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szenteltessék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meg a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neved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</a:t>
            </a:r>
            <a:b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jöjjön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országod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legyen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meg a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akaratod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amint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mennyben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hu-HU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hu-HU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úgy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földön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is;</a:t>
            </a:r>
            <a:b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Mindennapi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kenyerünket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u-HU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hu-HU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add meg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nekünk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ma,</a:t>
            </a:r>
            <a:b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és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bocsásd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meg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vétkeinket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miképpen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mi is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megbocsátunk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az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ellenünk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vétkezőknek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  <a:b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És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ne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vígy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minket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kísértésbe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de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szabadíts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meg a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gonosztól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  <a:b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Mert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tied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az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ország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a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hatalom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u-HU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hu-HU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és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dicsőség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mindörökké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b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Ámen</a:t>
            </a: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b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0" spc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(Mt 6,9-13)</a:t>
            </a:r>
            <a:endParaRPr sz="2400" b="1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674" name="Kép 8673">
            <a:extLst>
              <a:ext uri="{FF2B5EF4-FFF2-40B4-BE49-F238E27FC236}">
                <a16:creationId xmlns:a16="http://schemas.microsoft.com/office/drawing/2014/main" id="{8EF60C9C-1F3F-4F96-A344-889AAFB85C0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009644"/>
            <a:ext cx="1153074" cy="113385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2" name="Google Shape;8692;p34"/>
          <p:cNvSpPr txBox="1">
            <a:spLocks noGrp="1"/>
          </p:cNvSpPr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Áldás békesség!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693" name="Google Shape;8693;p34"/>
          <p:cNvGrpSpPr/>
          <p:nvPr/>
        </p:nvGrpSpPr>
        <p:grpSpPr>
          <a:xfrm>
            <a:off x="5401611" y="989388"/>
            <a:ext cx="2319576" cy="2514864"/>
            <a:chOff x="3779925" y="1751900"/>
            <a:chExt cx="1395150" cy="1512700"/>
          </a:xfrm>
        </p:grpSpPr>
        <p:sp>
          <p:nvSpPr>
            <p:cNvPr id="8694" name="Google Shape;8694;p34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3" name="Google Shape;8733;p34"/>
          <p:cNvSpPr/>
          <p:nvPr/>
        </p:nvSpPr>
        <p:spPr>
          <a:xfrm>
            <a:off x="713233" y="4130599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Téglalap 43">
            <a:extLst>
              <a:ext uri="{FF2B5EF4-FFF2-40B4-BE49-F238E27FC236}">
                <a16:creationId xmlns:a16="http://schemas.microsoft.com/office/drawing/2014/main" id="{77F39508-5042-484B-9CFA-C7687F7E4A0A}"/>
              </a:ext>
            </a:extLst>
          </p:cNvPr>
          <p:cNvSpPr/>
          <p:nvPr/>
        </p:nvSpPr>
        <p:spPr>
          <a:xfrm>
            <a:off x="713233" y="4269448"/>
            <a:ext cx="7717533" cy="85018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14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PPT-ben felhasznált képek a </a:t>
            </a:r>
            <a:r>
              <a:rPr lang="hu-H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https://slidesgo.com/</a:t>
            </a:r>
            <a:r>
              <a:rPr lang="hu-H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u-HU" sz="14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a </a:t>
            </a:r>
            <a:r>
              <a:rPr lang="hu-HU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www.flaticon.com/</a:t>
            </a:r>
            <a:r>
              <a:rPr lang="hu-H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u-HU" sz="14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és a</a:t>
            </a:r>
            <a:r>
              <a:rPr lang="hu-H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u-H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  <a:hlinkClick r:id="rId5"/>
              </a:rPr>
              <a:t>www.freepik.com</a:t>
            </a:r>
            <a:r>
              <a:rPr lang="hu-HU" sz="1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u-HU" sz="140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internetes oldalon találhatóak és ingyenesen letölthetők!</a:t>
            </a:r>
            <a:endParaRPr lang="hu-HU" sz="1000" cap="all" dirty="0">
              <a:solidFill>
                <a:schemeClr val="tx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30"/>
          <p:cNvGrpSpPr/>
          <p:nvPr/>
        </p:nvGrpSpPr>
        <p:grpSpPr>
          <a:xfrm>
            <a:off x="5795825" y="1126313"/>
            <a:ext cx="4109750" cy="3530675"/>
            <a:chOff x="4945925" y="1165200"/>
            <a:chExt cx="4109750" cy="3530675"/>
          </a:xfrm>
        </p:grpSpPr>
        <p:sp>
          <p:nvSpPr>
            <p:cNvPr id="323" name="Google Shape;323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" name="Google Shape;391;p30"/>
          <p:cNvGrpSpPr/>
          <p:nvPr/>
        </p:nvGrpSpPr>
        <p:grpSpPr>
          <a:xfrm>
            <a:off x="5805825" y="1156800"/>
            <a:ext cx="4109750" cy="3530675"/>
            <a:chOff x="4945925" y="1165200"/>
            <a:chExt cx="4109750" cy="3530675"/>
          </a:xfrm>
        </p:grpSpPr>
        <p:sp>
          <p:nvSpPr>
            <p:cNvPr id="392" name="Google Shape;392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9" name="Google Shape;5609;p51">
            <a:extLst>
              <a:ext uri="{FF2B5EF4-FFF2-40B4-BE49-F238E27FC236}">
                <a16:creationId xmlns:a16="http://schemas.microsoft.com/office/drawing/2014/main" id="{6FAA7D54-919A-4749-BCF6-437D09A273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10125" y="721625"/>
            <a:ext cx="7723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Kedves</a:t>
            </a:r>
            <a:r>
              <a:rPr lang="en-US" sz="4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Hittanos</a:t>
            </a:r>
            <a:r>
              <a:rPr lang="hu-HU" sz="4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Barátom</a:t>
            </a:r>
            <a:r>
              <a:rPr lang="en-US" sz="4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br>
              <a:rPr lang="en-US" sz="4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40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Isten</a:t>
            </a:r>
            <a:r>
              <a:rPr lang="en-US" sz="4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hozott</a:t>
            </a:r>
            <a:r>
              <a:rPr lang="en-US" sz="4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0" name="Google Shape;5610;p51">
            <a:extLst>
              <a:ext uri="{FF2B5EF4-FFF2-40B4-BE49-F238E27FC236}">
                <a16:creationId xmlns:a16="http://schemas.microsoft.com/office/drawing/2014/main" id="{36A30682-A88C-4453-B180-45FC3A169FA4}"/>
              </a:ext>
            </a:extLst>
          </p:cNvPr>
          <p:cNvSpPr txBox="1">
            <a:spLocks/>
          </p:cNvSpPr>
          <p:nvPr/>
        </p:nvSpPr>
        <p:spPr>
          <a:xfrm>
            <a:off x="710125" y="1876512"/>
            <a:ext cx="4906800" cy="27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erkshire Swash"/>
              <a:buNone/>
              <a:defRPr sz="1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None/>
              <a:defRPr sz="1400" b="0" i="0" u="none" strike="noStrike" cap="none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marL="114300" indent="0"/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A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digitális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hittanórán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szükséged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lesz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következőkre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hu-H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" indent="0"/>
            <a:endParaRPr lang="hu-H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Internetkapcsolat</a:t>
            </a:r>
            <a:endParaRPr lang="hu-H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Laptop,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okostelefon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vagy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tablet</a:t>
            </a:r>
            <a:endParaRPr lang="hu-H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Hangszóró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vagy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fülhallgató</a:t>
            </a:r>
            <a:endParaRPr lang="hu-H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Üres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lap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vagy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a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füzeted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és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ceruza</a:t>
            </a:r>
            <a:endParaRPr lang="hu-HU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A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te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lelkes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hozzáállásod</a:t>
            </a:r>
            <a:endParaRPr lang="hu-HU" sz="3200" dirty="0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590537" y="1612530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3632648" y="455850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31"/>
          <p:cNvSpPr/>
          <p:nvPr/>
        </p:nvSpPr>
        <p:spPr>
          <a:xfrm rot="537707">
            <a:off x="590537" y="1537493"/>
            <a:ext cx="3725197" cy="3082255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31"/>
          <p:cNvSpPr/>
          <p:nvPr/>
        </p:nvSpPr>
        <p:spPr>
          <a:xfrm rot="1143741">
            <a:off x="3632648" y="380813"/>
            <a:ext cx="2167733" cy="2754518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5588;p48">
            <a:extLst>
              <a:ext uri="{FF2B5EF4-FFF2-40B4-BE49-F238E27FC236}">
                <a16:creationId xmlns:a16="http://schemas.microsoft.com/office/drawing/2014/main" id="{2F7656E5-9E8B-4C46-A6C6-9DB9293F319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610935" y="1930304"/>
            <a:ext cx="4301351" cy="10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 err="1">
                <a:latin typeface="Arial" panose="020B0604020202020204" pitchFamily="34" charset="0"/>
                <a:cs typeface="Arial" panose="020B0604020202020204" pitchFamily="34" charset="0"/>
              </a:rPr>
              <a:t>Imádkozzunk</a:t>
            </a:r>
            <a:r>
              <a:rPr lang="en-US" sz="4800" b="1" dirty="0"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sz="4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Google Shape;5589;p48">
            <a:extLst>
              <a:ext uri="{FF2B5EF4-FFF2-40B4-BE49-F238E27FC236}">
                <a16:creationId xmlns:a16="http://schemas.microsoft.com/office/drawing/2014/main" id="{D1A9F0AF-AC0C-4504-B154-56137994DDC9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4925472" y="3278886"/>
            <a:ext cx="3672275" cy="12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2400" dirty="0">
                <a:latin typeface="Arial" panose="020B0604020202020204" pitchFamily="34" charset="0"/>
                <a:cs typeface="Arial" panose="020B0604020202020204" pitchFamily="34" charset="0"/>
              </a:rPr>
              <a:t>Azért, hogy a mai órán meg tudjuk hallani és érteni azt az üzenetet, amit Isten személyesen nekünk szán!</a:t>
            </a:r>
            <a:br>
              <a:rPr lang="hu-HU" sz="2400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Kép 16">
            <a:extLst>
              <a:ext uri="{FF2B5EF4-FFF2-40B4-BE49-F238E27FC236}">
                <a16:creationId xmlns:a16="http://schemas.microsoft.com/office/drawing/2014/main" id="{6746624F-684E-4A65-8291-AD6F58AB02E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153074" cy="113385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62" name="Google Shape;9262;p38"/>
          <p:cNvGrpSpPr/>
          <p:nvPr/>
        </p:nvGrpSpPr>
        <p:grpSpPr>
          <a:xfrm rot="2700000" flipH="1">
            <a:off x="708747" y="2784019"/>
            <a:ext cx="1097742" cy="4163486"/>
            <a:chOff x="4591050" y="1653000"/>
            <a:chExt cx="560975" cy="2127650"/>
          </a:xfrm>
        </p:grpSpPr>
        <p:sp>
          <p:nvSpPr>
            <p:cNvPr id="9263" name="Google Shape;9263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5" name="Google Shape;9565;p38"/>
          <p:cNvGrpSpPr/>
          <p:nvPr/>
        </p:nvGrpSpPr>
        <p:grpSpPr>
          <a:xfrm rot="2700000" flipH="1">
            <a:off x="618753" y="2739412"/>
            <a:ext cx="1097742" cy="4163486"/>
            <a:chOff x="4591050" y="1653000"/>
            <a:chExt cx="560975" cy="2127650"/>
          </a:xfrm>
        </p:grpSpPr>
        <p:sp>
          <p:nvSpPr>
            <p:cNvPr id="9566" name="Google Shape;9566;p38"/>
            <p:cNvSpPr/>
            <p:nvPr/>
          </p:nvSpPr>
          <p:spPr>
            <a:xfrm>
              <a:off x="4638450" y="1715375"/>
              <a:ext cx="334200" cy="2037750"/>
            </a:xfrm>
            <a:custGeom>
              <a:avLst/>
              <a:gdLst/>
              <a:ahLst/>
              <a:cxnLst/>
              <a:rect l="l" t="t" r="r" b="b"/>
              <a:pathLst>
                <a:path w="13368" h="81510" extrusionOk="0">
                  <a:moveTo>
                    <a:pt x="8782" y="0"/>
                  </a:moveTo>
                  <a:cubicBezTo>
                    <a:pt x="8719" y="0"/>
                    <a:pt x="8661" y="48"/>
                    <a:pt x="8689" y="125"/>
                  </a:cubicBezTo>
                  <a:cubicBezTo>
                    <a:pt x="10653" y="7162"/>
                    <a:pt x="12106" y="14318"/>
                    <a:pt x="12618" y="21616"/>
                  </a:cubicBezTo>
                  <a:cubicBezTo>
                    <a:pt x="13034" y="27676"/>
                    <a:pt x="12761" y="33808"/>
                    <a:pt x="12118" y="39833"/>
                  </a:cubicBezTo>
                  <a:cubicBezTo>
                    <a:pt x="10558" y="54430"/>
                    <a:pt x="5391" y="67896"/>
                    <a:pt x="9" y="81445"/>
                  </a:cubicBezTo>
                  <a:cubicBezTo>
                    <a:pt x="1" y="81485"/>
                    <a:pt x="37" y="81509"/>
                    <a:pt x="64" y="81509"/>
                  </a:cubicBezTo>
                  <a:cubicBezTo>
                    <a:pt x="77" y="81509"/>
                    <a:pt x="89" y="81504"/>
                    <a:pt x="92" y="81492"/>
                  </a:cubicBezTo>
                  <a:cubicBezTo>
                    <a:pt x="2997" y="74623"/>
                    <a:pt x="5831" y="67717"/>
                    <a:pt x="8117" y="60621"/>
                  </a:cubicBezTo>
                  <a:cubicBezTo>
                    <a:pt x="10248" y="54013"/>
                    <a:pt x="11665" y="47226"/>
                    <a:pt x="12439" y="40333"/>
                  </a:cubicBezTo>
                  <a:cubicBezTo>
                    <a:pt x="13130" y="34141"/>
                    <a:pt x="13368" y="27843"/>
                    <a:pt x="12951" y="21628"/>
                  </a:cubicBezTo>
                  <a:cubicBezTo>
                    <a:pt x="12475" y="14306"/>
                    <a:pt x="10903" y="7114"/>
                    <a:pt x="8891" y="78"/>
                  </a:cubicBezTo>
                  <a:cubicBezTo>
                    <a:pt x="8871" y="24"/>
                    <a:pt x="8826" y="0"/>
                    <a:pt x="878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4591050" y="1717300"/>
              <a:ext cx="352425" cy="2060575"/>
            </a:xfrm>
            <a:custGeom>
              <a:avLst/>
              <a:gdLst/>
              <a:ahLst/>
              <a:cxnLst/>
              <a:rect l="l" t="t" r="r" b="b"/>
              <a:pathLst>
                <a:path w="14097" h="82423" extrusionOk="0">
                  <a:moveTo>
                    <a:pt x="10978" y="1"/>
                  </a:moveTo>
                  <a:cubicBezTo>
                    <a:pt x="10978" y="1"/>
                    <a:pt x="10954" y="1"/>
                    <a:pt x="10954" y="13"/>
                  </a:cubicBezTo>
                  <a:cubicBezTo>
                    <a:pt x="12299" y="6478"/>
                    <a:pt x="13585" y="12990"/>
                    <a:pt x="13776" y="19598"/>
                  </a:cubicBezTo>
                  <a:cubicBezTo>
                    <a:pt x="13954" y="25397"/>
                    <a:pt x="13918" y="31350"/>
                    <a:pt x="13359" y="37124"/>
                  </a:cubicBezTo>
                  <a:cubicBezTo>
                    <a:pt x="11978" y="51626"/>
                    <a:pt x="7263" y="65949"/>
                    <a:pt x="1417" y="79249"/>
                  </a:cubicBezTo>
                  <a:cubicBezTo>
                    <a:pt x="1000" y="80201"/>
                    <a:pt x="524" y="81118"/>
                    <a:pt x="83" y="82070"/>
                  </a:cubicBezTo>
                  <a:cubicBezTo>
                    <a:pt x="1" y="82252"/>
                    <a:pt x="159" y="82422"/>
                    <a:pt x="311" y="82422"/>
                  </a:cubicBezTo>
                  <a:cubicBezTo>
                    <a:pt x="378" y="82422"/>
                    <a:pt x="444" y="82389"/>
                    <a:pt x="488" y="82308"/>
                  </a:cubicBezTo>
                  <a:cubicBezTo>
                    <a:pt x="2560" y="78891"/>
                    <a:pt x="3834" y="74903"/>
                    <a:pt x="5310" y="71212"/>
                  </a:cubicBezTo>
                  <a:cubicBezTo>
                    <a:pt x="6275" y="68795"/>
                    <a:pt x="7108" y="66306"/>
                    <a:pt x="7918" y="63818"/>
                  </a:cubicBezTo>
                  <a:cubicBezTo>
                    <a:pt x="10227" y="56686"/>
                    <a:pt x="12049" y="49412"/>
                    <a:pt x="13145" y="41982"/>
                  </a:cubicBezTo>
                  <a:cubicBezTo>
                    <a:pt x="14097" y="35434"/>
                    <a:pt x="14037" y="28826"/>
                    <a:pt x="14049" y="22218"/>
                  </a:cubicBezTo>
                  <a:cubicBezTo>
                    <a:pt x="14061" y="16800"/>
                    <a:pt x="13383" y="11478"/>
                    <a:pt x="12371" y="6156"/>
                  </a:cubicBezTo>
                  <a:cubicBezTo>
                    <a:pt x="11966" y="4096"/>
                    <a:pt x="11478" y="2037"/>
                    <a:pt x="109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4598475" y="3752225"/>
              <a:ext cx="50925" cy="28425"/>
            </a:xfrm>
            <a:custGeom>
              <a:avLst/>
              <a:gdLst/>
              <a:ahLst/>
              <a:cxnLst/>
              <a:rect l="l" t="t" r="r" b="b"/>
              <a:pathLst>
                <a:path w="2037" h="1137" extrusionOk="0">
                  <a:moveTo>
                    <a:pt x="1883" y="0"/>
                  </a:moveTo>
                  <a:cubicBezTo>
                    <a:pt x="1871" y="0"/>
                    <a:pt x="1859" y="2"/>
                    <a:pt x="1846" y="7"/>
                  </a:cubicBezTo>
                  <a:cubicBezTo>
                    <a:pt x="1727" y="54"/>
                    <a:pt x="1632" y="149"/>
                    <a:pt x="1548" y="221"/>
                  </a:cubicBezTo>
                  <a:cubicBezTo>
                    <a:pt x="1394" y="352"/>
                    <a:pt x="1203" y="459"/>
                    <a:pt x="1013" y="542"/>
                  </a:cubicBezTo>
                  <a:cubicBezTo>
                    <a:pt x="858" y="626"/>
                    <a:pt x="715" y="650"/>
                    <a:pt x="560" y="697"/>
                  </a:cubicBezTo>
                  <a:cubicBezTo>
                    <a:pt x="538" y="704"/>
                    <a:pt x="506" y="710"/>
                    <a:pt x="471" y="710"/>
                  </a:cubicBezTo>
                  <a:cubicBezTo>
                    <a:pt x="394" y="710"/>
                    <a:pt x="307" y="684"/>
                    <a:pt x="298" y="602"/>
                  </a:cubicBezTo>
                  <a:cubicBezTo>
                    <a:pt x="298" y="530"/>
                    <a:pt x="346" y="411"/>
                    <a:pt x="370" y="340"/>
                  </a:cubicBezTo>
                  <a:cubicBezTo>
                    <a:pt x="405" y="305"/>
                    <a:pt x="375" y="263"/>
                    <a:pt x="333" y="263"/>
                  </a:cubicBezTo>
                  <a:cubicBezTo>
                    <a:pt x="318" y="263"/>
                    <a:pt x="302" y="268"/>
                    <a:pt x="286" y="280"/>
                  </a:cubicBezTo>
                  <a:cubicBezTo>
                    <a:pt x="84" y="399"/>
                    <a:pt x="1" y="542"/>
                    <a:pt x="48" y="769"/>
                  </a:cubicBezTo>
                  <a:cubicBezTo>
                    <a:pt x="72" y="1007"/>
                    <a:pt x="382" y="1090"/>
                    <a:pt x="584" y="1126"/>
                  </a:cubicBezTo>
                  <a:cubicBezTo>
                    <a:pt x="625" y="1133"/>
                    <a:pt x="666" y="1137"/>
                    <a:pt x="708" y="1137"/>
                  </a:cubicBezTo>
                  <a:cubicBezTo>
                    <a:pt x="992" y="1137"/>
                    <a:pt x="1283" y="971"/>
                    <a:pt x="1501" y="804"/>
                  </a:cubicBezTo>
                  <a:cubicBezTo>
                    <a:pt x="1715" y="638"/>
                    <a:pt x="2037" y="399"/>
                    <a:pt x="1989" y="102"/>
                  </a:cubicBezTo>
                  <a:cubicBezTo>
                    <a:pt x="1979" y="43"/>
                    <a:pt x="1937" y="0"/>
                    <a:pt x="18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4688375" y="3192650"/>
              <a:ext cx="48250" cy="121375"/>
            </a:xfrm>
            <a:custGeom>
              <a:avLst/>
              <a:gdLst/>
              <a:ahLst/>
              <a:cxnLst/>
              <a:rect l="l" t="t" r="r" b="b"/>
              <a:pathLst>
                <a:path w="1930" h="4855" extrusionOk="0">
                  <a:moveTo>
                    <a:pt x="84" y="0"/>
                  </a:moveTo>
                  <a:cubicBezTo>
                    <a:pt x="44" y="0"/>
                    <a:pt x="1" y="45"/>
                    <a:pt x="36" y="89"/>
                  </a:cubicBezTo>
                  <a:cubicBezTo>
                    <a:pt x="1000" y="1542"/>
                    <a:pt x="1727" y="3006"/>
                    <a:pt x="1786" y="4792"/>
                  </a:cubicBezTo>
                  <a:cubicBezTo>
                    <a:pt x="1798" y="4834"/>
                    <a:pt x="1834" y="4855"/>
                    <a:pt x="1867" y="4855"/>
                  </a:cubicBezTo>
                  <a:cubicBezTo>
                    <a:pt x="1899" y="4855"/>
                    <a:pt x="1929" y="4834"/>
                    <a:pt x="1929" y="4792"/>
                  </a:cubicBezTo>
                  <a:cubicBezTo>
                    <a:pt x="1893" y="3030"/>
                    <a:pt x="1262" y="1351"/>
                    <a:pt x="119" y="18"/>
                  </a:cubicBezTo>
                  <a:cubicBezTo>
                    <a:pt x="110" y="6"/>
                    <a:pt x="97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4651950" y="3122550"/>
              <a:ext cx="100150" cy="354600"/>
            </a:xfrm>
            <a:custGeom>
              <a:avLst/>
              <a:gdLst/>
              <a:ahLst/>
              <a:cxnLst/>
              <a:rect l="l" t="t" r="r" b="b"/>
              <a:pathLst>
                <a:path w="4006" h="14184" extrusionOk="0">
                  <a:moveTo>
                    <a:pt x="79" y="1"/>
                  </a:moveTo>
                  <a:cubicBezTo>
                    <a:pt x="38" y="1"/>
                    <a:pt x="1" y="43"/>
                    <a:pt x="29" y="71"/>
                  </a:cubicBezTo>
                  <a:cubicBezTo>
                    <a:pt x="1624" y="2512"/>
                    <a:pt x="2684" y="4858"/>
                    <a:pt x="3053" y="7763"/>
                  </a:cubicBezTo>
                  <a:cubicBezTo>
                    <a:pt x="3267" y="9430"/>
                    <a:pt x="3827" y="12847"/>
                    <a:pt x="2267" y="14026"/>
                  </a:cubicBezTo>
                  <a:cubicBezTo>
                    <a:pt x="2179" y="14084"/>
                    <a:pt x="2212" y="14184"/>
                    <a:pt x="2279" y="14184"/>
                  </a:cubicBezTo>
                  <a:cubicBezTo>
                    <a:pt x="2294" y="14184"/>
                    <a:pt x="2310" y="14179"/>
                    <a:pt x="2327" y="14168"/>
                  </a:cubicBezTo>
                  <a:cubicBezTo>
                    <a:pt x="4005" y="13180"/>
                    <a:pt x="3577" y="9977"/>
                    <a:pt x="3446" y="8382"/>
                  </a:cubicBezTo>
                  <a:cubicBezTo>
                    <a:pt x="3160" y="5346"/>
                    <a:pt x="2315" y="2250"/>
                    <a:pt x="112" y="12"/>
                  </a:cubicBezTo>
                  <a:cubicBezTo>
                    <a:pt x="102" y="4"/>
                    <a:pt x="90" y="1"/>
                    <a:pt x="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4665675" y="3143900"/>
              <a:ext cx="96825" cy="302650"/>
            </a:xfrm>
            <a:custGeom>
              <a:avLst/>
              <a:gdLst/>
              <a:ahLst/>
              <a:cxnLst/>
              <a:rect l="l" t="t" r="r" b="b"/>
              <a:pathLst>
                <a:path w="3873" h="12106" extrusionOk="0">
                  <a:moveTo>
                    <a:pt x="115" y="0"/>
                  </a:moveTo>
                  <a:cubicBezTo>
                    <a:pt x="59" y="0"/>
                    <a:pt x="1" y="64"/>
                    <a:pt x="27" y="134"/>
                  </a:cubicBezTo>
                  <a:cubicBezTo>
                    <a:pt x="1908" y="3635"/>
                    <a:pt x="3706" y="8040"/>
                    <a:pt x="2587" y="12052"/>
                  </a:cubicBezTo>
                  <a:cubicBezTo>
                    <a:pt x="2579" y="12084"/>
                    <a:pt x="2603" y="12105"/>
                    <a:pt x="2627" y="12105"/>
                  </a:cubicBezTo>
                  <a:cubicBezTo>
                    <a:pt x="2639" y="12105"/>
                    <a:pt x="2651" y="12100"/>
                    <a:pt x="2659" y="12088"/>
                  </a:cubicBezTo>
                  <a:cubicBezTo>
                    <a:pt x="3873" y="8314"/>
                    <a:pt x="2623" y="3099"/>
                    <a:pt x="170" y="27"/>
                  </a:cubicBezTo>
                  <a:cubicBezTo>
                    <a:pt x="155" y="8"/>
                    <a:pt x="135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4648525" y="3101725"/>
              <a:ext cx="105050" cy="222350"/>
            </a:xfrm>
            <a:custGeom>
              <a:avLst/>
              <a:gdLst/>
              <a:ahLst/>
              <a:cxnLst/>
              <a:rect l="l" t="t" r="r" b="b"/>
              <a:pathLst>
                <a:path w="4202" h="8894" extrusionOk="0">
                  <a:moveTo>
                    <a:pt x="199" y="1"/>
                  </a:moveTo>
                  <a:cubicBezTo>
                    <a:pt x="104" y="1"/>
                    <a:pt x="0" y="98"/>
                    <a:pt x="35" y="202"/>
                  </a:cubicBezTo>
                  <a:cubicBezTo>
                    <a:pt x="511" y="1488"/>
                    <a:pt x="1416" y="2655"/>
                    <a:pt x="2154" y="3833"/>
                  </a:cubicBezTo>
                  <a:cubicBezTo>
                    <a:pt x="3118" y="5405"/>
                    <a:pt x="3785" y="7072"/>
                    <a:pt x="4166" y="8894"/>
                  </a:cubicBezTo>
                  <a:cubicBezTo>
                    <a:pt x="4190" y="8894"/>
                    <a:pt x="4202" y="8894"/>
                    <a:pt x="4202" y="8870"/>
                  </a:cubicBezTo>
                  <a:cubicBezTo>
                    <a:pt x="3749" y="5774"/>
                    <a:pt x="2333" y="2440"/>
                    <a:pt x="297" y="47"/>
                  </a:cubicBezTo>
                  <a:cubicBezTo>
                    <a:pt x="270" y="15"/>
                    <a:pt x="235" y="1"/>
                    <a:pt x="1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4640450" y="2929425"/>
              <a:ext cx="159575" cy="443550"/>
            </a:xfrm>
            <a:custGeom>
              <a:avLst/>
              <a:gdLst/>
              <a:ahLst/>
              <a:cxnLst/>
              <a:rect l="l" t="t" r="r" b="b"/>
              <a:pathLst>
                <a:path w="6383" h="17742" extrusionOk="0">
                  <a:moveTo>
                    <a:pt x="83" y="1"/>
                  </a:moveTo>
                  <a:cubicBezTo>
                    <a:pt x="40" y="1"/>
                    <a:pt x="0" y="30"/>
                    <a:pt x="0" y="93"/>
                  </a:cubicBezTo>
                  <a:cubicBezTo>
                    <a:pt x="12" y="2903"/>
                    <a:pt x="560" y="6058"/>
                    <a:pt x="1989" y="8523"/>
                  </a:cubicBezTo>
                  <a:cubicBezTo>
                    <a:pt x="3501" y="11106"/>
                    <a:pt x="6382" y="14547"/>
                    <a:pt x="4632" y="17667"/>
                  </a:cubicBezTo>
                  <a:cubicBezTo>
                    <a:pt x="4600" y="17707"/>
                    <a:pt x="4627" y="17742"/>
                    <a:pt x="4663" y="17742"/>
                  </a:cubicBezTo>
                  <a:cubicBezTo>
                    <a:pt x="4681" y="17742"/>
                    <a:pt x="4700" y="17734"/>
                    <a:pt x="4715" y="17714"/>
                  </a:cubicBezTo>
                  <a:cubicBezTo>
                    <a:pt x="6311" y="15405"/>
                    <a:pt x="4858" y="12357"/>
                    <a:pt x="3620" y="10225"/>
                  </a:cubicBezTo>
                  <a:cubicBezTo>
                    <a:pt x="2679" y="8618"/>
                    <a:pt x="1667" y="7225"/>
                    <a:pt x="1179" y="5403"/>
                  </a:cubicBezTo>
                  <a:cubicBezTo>
                    <a:pt x="703" y="3653"/>
                    <a:pt x="774" y="1772"/>
                    <a:pt x="179" y="69"/>
                  </a:cubicBezTo>
                  <a:cubicBezTo>
                    <a:pt x="162" y="24"/>
                    <a:pt x="121" y="1"/>
                    <a:pt x="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4665750" y="2897500"/>
              <a:ext cx="113425" cy="332750"/>
            </a:xfrm>
            <a:custGeom>
              <a:avLst/>
              <a:gdLst/>
              <a:ahLst/>
              <a:cxnLst/>
              <a:rect l="l" t="t" r="r" b="b"/>
              <a:pathLst>
                <a:path w="4537" h="13310" extrusionOk="0">
                  <a:moveTo>
                    <a:pt x="108" y="1"/>
                  </a:moveTo>
                  <a:cubicBezTo>
                    <a:pt x="84" y="1"/>
                    <a:pt x="60" y="13"/>
                    <a:pt x="60" y="37"/>
                  </a:cubicBezTo>
                  <a:cubicBezTo>
                    <a:pt x="0" y="4537"/>
                    <a:pt x="1072" y="9895"/>
                    <a:pt x="4322" y="13276"/>
                  </a:cubicBezTo>
                  <a:cubicBezTo>
                    <a:pt x="4343" y="13300"/>
                    <a:pt x="4367" y="13309"/>
                    <a:pt x="4391" y="13309"/>
                  </a:cubicBezTo>
                  <a:cubicBezTo>
                    <a:pt x="4464" y="13309"/>
                    <a:pt x="4537" y="13217"/>
                    <a:pt x="4501" y="13145"/>
                  </a:cubicBezTo>
                  <a:cubicBezTo>
                    <a:pt x="3275" y="11181"/>
                    <a:pt x="2132" y="9395"/>
                    <a:pt x="1370" y="7192"/>
                  </a:cubicBezTo>
                  <a:cubicBezTo>
                    <a:pt x="584" y="4894"/>
                    <a:pt x="239" y="2442"/>
                    <a:pt x="155" y="37"/>
                  </a:cubicBezTo>
                  <a:cubicBezTo>
                    <a:pt x="155" y="13"/>
                    <a:pt x="131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4782725" y="3223525"/>
              <a:ext cx="625" cy="11775"/>
            </a:xfrm>
            <a:custGeom>
              <a:avLst/>
              <a:gdLst/>
              <a:ahLst/>
              <a:cxnLst/>
              <a:rect l="l" t="t" r="r" b="b"/>
              <a:pathLst>
                <a:path w="25" h="471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lnTo>
                    <a:pt x="1" y="462"/>
                  </a:lnTo>
                  <a:cubicBezTo>
                    <a:pt x="1" y="468"/>
                    <a:pt x="7" y="470"/>
                    <a:pt x="13" y="470"/>
                  </a:cubicBezTo>
                  <a:cubicBezTo>
                    <a:pt x="18" y="470"/>
                    <a:pt x="24" y="468"/>
                    <a:pt x="24" y="462"/>
                  </a:cubicBezTo>
                  <a:lnTo>
                    <a:pt x="24" y="9"/>
                  </a:lnTo>
                  <a:cubicBezTo>
                    <a:pt x="24" y="3"/>
                    <a:pt x="18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4669850" y="2929700"/>
              <a:ext cx="150400" cy="336225"/>
            </a:xfrm>
            <a:custGeom>
              <a:avLst/>
              <a:gdLst/>
              <a:ahLst/>
              <a:cxnLst/>
              <a:rect l="l" t="t" r="r" b="b"/>
              <a:pathLst>
                <a:path w="6016" h="13449" extrusionOk="0">
                  <a:moveTo>
                    <a:pt x="96" y="1"/>
                  </a:moveTo>
                  <a:cubicBezTo>
                    <a:pt x="46" y="1"/>
                    <a:pt x="0" y="56"/>
                    <a:pt x="27" y="118"/>
                  </a:cubicBezTo>
                  <a:cubicBezTo>
                    <a:pt x="1253" y="2225"/>
                    <a:pt x="2408" y="4356"/>
                    <a:pt x="3361" y="6619"/>
                  </a:cubicBezTo>
                  <a:cubicBezTo>
                    <a:pt x="4230" y="8690"/>
                    <a:pt x="5230" y="11107"/>
                    <a:pt x="4635" y="13369"/>
                  </a:cubicBezTo>
                  <a:cubicBezTo>
                    <a:pt x="4609" y="13412"/>
                    <a:pt x="4638" y="13448"/>
                    <a:pt x="4674" y="13448"/>
                  </a:cubicBezTo>
                  <a:cubicBezTo>
                    <a:pt x="4689" y="13448"/>
                    <a:pt x="4704" y="13443"/>
                    <a:pt x="4718" y="13429"/>
                  </a:cubicBezTo>
                  <a:cubicBezTo>
                    <a:pt x="6016" y="12024"/>
                    <a:pt x="4528" y="8595"/>
                    <a:pt x="3992" y="7178"/>
                  </a:cubicBezTo>
                  <a:cubicBezTo>
                    <a:pt x="3063" y="4761"/>
                    <a:pt x="1920" y="1963"/>
                    <a:pt x="146" y="23"/>
                  </a:cubicBezTo>
                  <a:cubicBezTo>
                    <a:pt x="131" y="7"/>
                    <a:pt x="113" y="1"/>
                    <a:pt x="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4690250" y="2928275"/>
              <a:ext cx="132100" cy="267925"/>
            </a:xfrm>
            <a:custGeom>
              <a:avLst/>
              <a:gdLst/>
              <a:ahLst/>
              <a:cxnLst/>
              <a:rect l="l" t="t" r="r" b="b"/>
              <a:pathLst>
                <a:path w="5284" h="10717" extrusionOk="0">
                  <a:moveTo>
                    <a:pt x="170" y="1"/>
                  </a:moveTo>
                  <a:cubicBezTo>
                    <a:pt x="90" y="1"/>
                    <a:pt x="1" y="109"/>
                    <a:pt x="68" y="187"/>
                  </a:cubicBezTo>
                  <a:cubicBezTo>
                    <a:pt x="2378" y="3282"/>
                    <a:pt x="5093" y="6497"/>
                    <a:pt x="4962" y="10617"/>
                  </a:cubicBezTo>
                  <a:cubicBezTo>
                    <a:pt x="4956" y="10684"/>
                    <a:pt x="4999" y="10716"/>
                    <a:pt x="5045" y="10716"/>
                  </a:cubicBezTo>
                  <a:cubicBezTo>
                    <a:pt x="5089" y="10716"/>
                    <a:pt x="5134" y="10687"/>
                    <a:pt x="5140" y="10628"/>
                  </a:cubicBezTo>
                  <a:cubicBezTo>
                    <a:pt x="5283" y="8628"/>
                    <a:pt x="4688" y="6688"/>
                    <a:pt x="3831" y="4890"/>
                  </a:cubicBezTo>
                  <a:cubicBezTo>
                    <a:pt x="3009" y="3163"/>
                    <a:pt x="1818" y="1151"/>
                    <a:pt x="223" y="20"/>
                  </a:cubicBezTo>
                  <a:cubicBezTo>
                    <a:pt x="207" y="7"/>
                    <a:pt x="189" y="1"/>
                    <a:pt x="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4674975" y="2968025"/>
              <a:ext cx="100925" cy="277850"/>
            </a:xfrm>
            <a:custGeom>
              <a:avLst/>
              <a:gdLst/>
              <a:ahLst/>
              <a:cxnLst/>
              <a:rect l="l" t="t" r="r" b="b"/>
              <a:pathLst>
                <a:path w="4037" h="11114" extrusionOk="0">
                  <a:moveTo>
                    <a:pt x="34" y="0"/>
                  </a:moveTo>
                  <a:cubicBezTo>
                    <a:pt x="18" y="0"/>
                    <a:pt x="1" y="12"/>
                    <a:pt x="1" y="37"/>
                  </a:cubicBezTo>
                  <a:cubicBezTo>
                    <a:pt x="227" y="1883"/>
                    <a:pt x="691" y="3645"/>
                    <a:pt x="1370" y="5371"/>
                  </a:cubicBezTo>
                  <a:cubicBezTo>
                    <a:pt x="2072" y="7157"/>
                    <a:pt x="3775" y="9027"/>
                    <a:pt x="3739" y="10979"/>
                  </a:cubicBezTo>
                  <a:cubicBezTo>
                    <a:pt x="3739" y="11069"/>
                    <a:pt x="3808" y="11113"/>
                    <a:pt x="3878" y="11113"/>
                  </a:cubicBezTo>
                  <a:cubicBezTo>
                    <a:pt x="3947" y="11113"/>
                    <a:pt x="4019" y="11069"/>
                    <a:pt x="4025" y="10979"/>
                  </a:cubicBezTo>
                  <a:cubicBezTo>
                    <a:pt x="4037" y="9360"/>
                    <a:pt x="2894" y="8015"/>
                    <a:pt x="2227" y="6622"/>
                  </a:cubicBezTo>
                  <a:cubicBezTo>
                    <a:pt x="1191" y="4490"/>
                    <a:pt x="417" y="2359"/>
                    <a:pt x="60" y="25"/>
                  </a:cubicBezTo>
                  <a:cubicBezTo>
                    <a:pt x="60" y="9"/>
                    <a:pt x="47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4699375" y="2974000"/>
              <a:ext cx="65825" cy="217025"/>
            </a:xfrm>
            <a:custGeom>
              <a:avLst/>
              <a:gdLst/>
              <a:ahLst/>
              <a:cxnLst/>
              <a:rect l="l" t="t" r="r" b="b"/>
              <a:pathLst>
                <a:path w="2633" h="8681" extrusionOk="0">
                  <a:moveTo>
                    <a:pt x="403" y="1"/>
                  </a:moveTo>
                  <a:cubicBezTo>
                    <a:pt x="355" y="1"/>
                    <a:pt x="305" y="35"/>
                    <a:pt x="299" y="96"/>
                  </a:cubicBezTo>
                  <a:cubicBezTo>
                    <a:pt x="1" y="2942"/>
                    <a:pt x="1203" y="6252"/>
                    <a:pt x="2596" y="8680"/>
                  </a:cubicBezTo>
                  <a:cubicBezTo>
                    <a:pt x="2596" y="8680"/>
                    <a:pt x="2632" y="8669"/>
                    <a:pt x="2632" y="8657"/>
                  </a:cubicBezTo>
                  <a:cubicBezTo>
                    <a:pt x="2084" y="7299"/>
                    <a:pt x="1644" y="5906"/>
                    <a:pt x="1322" y="4489"/>
                  </a:cubicBezTo>
                  <a:cubicBezTo>
                    <a:pt x="977" y="3025"/>
                    <a:pt x="953" y="1477"/>
                    <a:pt x="489" y="60"/>
                  </a:cubicBezTo>
                  <a:cubicBezTo>
                    <a:pt x="474" y="20"/>
                    <a:pt x="439" y="1"/>
                    <a:pt x="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4698775" y="2862575"/>
              <a:ext cx="155725" cy="360175"/>
            </a:xfrm>
            <a:custGeom>
              <a:avLst/>
              <a:gdLst/>
              <a:ahLst/>
              <a:cxnLst/>
              <a:rect l="l" t="t" r="r" b="b"/>
              <a:pathLst>
                <a:path w="6229" h="14407" extrusionOk="0">
                  <a:moveTo>
                    <a:pt x="123" y="0"/>
                  </a:moveTo>
                  <a:cubicBezTo>
                    <a:pt x="61" y="0"/>
                    <a:pt x="1" y="84"/>
                    <a:pt x="37" y="148"/>
                  </a:cubicBezTo>
                  <a:cubicBezTo>
                    <a:pt x="2144" y="4720"/>
                    <a:pt x="6014" y="8946"/>
                    <a:pt x="5776" y="14304"/>
                  </a:cubicBezTo>
                  <a:cubicBezTo>
                    <a:pt x="5770" y="14374"/>
                    <a:pt x="5818" y="14407"/>
                    <a:pt x="5870" y="14407"/>
                  </a:cubicBezTo>
                  <a:cubicBezTo>
                    <a:pt x="5925" y="14407"/>
                    <a:pt x="5984" y="14371"/>
                    <a:pt x="5990" y="14304"/>
                  </a:cubicBezTo>
                  <a:cubicBezTo>
                    <a:pt x="6228" y="11792"/>
                    <a:pt x="5466" y="9435"/>
                    <a:pt x="4466" y="7161"/>
                  </a:cubicBezTo>
                  <a:cubicBezTo>
                    <a:pt x="3382" y="4672"/>
                    <a:pt x="1942" y="2100"/>
                    <a:pt x="180" y="29"/>
                  </a:cubicBezTo>
                  <a:cubicBezTo>
                    <a:pt x="163" y="9"/>
                    <a:pt x="143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4663850" y="2795550"/>
              <a:ext cx="173375" cy="327350"/>
            </a:xfrm>
            <a:custGeom>
              <a:avLst/>
              <a:gdLst/>
              <a:ahLst/>
              <a:cxnLst/>
              <a:rect l="l" t="t" r="r" b="b"/>
              <a:pathLst>
                <a:path w="6935" h="13094" extrusionOk="0">
                  <a:moveTo>
                    <a:pt x="171" y="1"/>
                  </a:moveTo>
                  <a:cubicBezTo>
                    <a:pt x="65" y="1"/>
                    <a:pt x="0" y="121"/>
                    <a:pt x="88" y="209"/>
                  </a:cubicBezTo>
                  <a:cubicBezTo>
                    <a:pt x="1743" y="2043"/>
                    <a:pt x="3458" y="3567"/>
                    <a:pt x="4708" y="5746"/>
                  </a:cubicBezTo>
                  <a:cubicBezTo>
                    <a:pt x="5970" y="7960"/>
                    <a:pt x="6649" y="10437"/>
                    <a:pt x="6732" y="12985"/>
                  </a:cubicBezTo>
                  <a:cubicBezTo>
                    <a:pt x="6732" y="13058"/>
                    <a:pt x="6785" y="13093"/>
                    <a:pt x="6837" y="13093"/>
                  </a:cubicBezTo>
                  <a:cubicBezTo>
                    <a:pt x="6886" y="13093"/>
                    <a:pt x="6934" y="13061"/>
                    <a:pt x="6934" y="12997"/>
                  </a:cubicBezTo>
                  <a:cubicBezTo>
                    <a:pt x="6934" y="8282"/>
                    <a:pt x="4565" y="2424"/>
                    <a:pt x="243" y="19"/>
                  </a:cubicBezTo>
                  <a:cubicBezTo>
                    <a:pt x="218" y="6"/>
                    <a:pt x="193" y="1"/>
                    <a:pt x="1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4673725" y="2752575"/>
              <a:ext cx="162775" cy="236000"/>
            </a:xfrm>
            <a:custGeom>
              <a:avLst/>
              <a:gdLst/>
              <a:ahLst/>
              <a:cxnLst/>
              <a:rect l="l" t="t" r="r" b="b"/>
              <a:pathLst>
                <a:path w="6511" h="9440" extrusionOk="0">
                  <a:moveTo>
                    <a:pt x="89" y="1"/>
                  </a:moveTo>
                  <a:cubicBezTo>
                    <a:pt x="45" y="1"/>
                    <a:pt x="1" y="51"/>
                    <a:pt x="27" y="95"/>
                  </a:cubicBezTo>
                  <a:cubicBezTo>
                    <a:pt x="813" y="1524"/>
                    <a:pt x="2122" y="2678"/>
                    <a:pt x="3241" y="3845"/>
                  </a:cubicBezTo>
                  <a:cubicBezTo>
                    <a:pt x="4754" y="5476"/>
                    <a:pt x="5920" y="7179"/>
                    <a:pt x="6373" y="9382"/>
                  </a:cubicBezTo>
                  <a:cubicBezTo>
                    <a:pt x="6388" y="9423"/>
                    <a:pt x="6417" y="9439"/>
                    <a:pt x="6444" y="9439"/>
                  </a:cubicBezTo>
                  <a:cubicBezTo>
                    <a:pt x="6479" y="9439"/>
                    <a:pt x="6511" y="9410"/>
                    <a:pt x="6504" y="9370"/>
                  </a:cubicBezTo>
                  <a:cubicBezTo>
                    <a:pt x="5813" y="5560"/>
                    <a:pt x="2741" y="2655"/>
                    <a:pt x="134" y="23"/>
                  </a:cubicBezTo>
                  <a:cubicBezTo>
                    <a:pt x="121" y="8"/>
                    <a:pt x="10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4846275" y="3012500"/>
              <a:ext cx="12975" cy="70100"/>
            </a:xfrm>
            <a:custGeom>
              <a:avLst/>
              <a:gdLst/>
              <a:ahLst/>
              <a:cxnLst/>
              <a:rect l="l" t="t" r="r" b="b"/>
              <a:pathLst>
                <a:path w="519" h="2804" extrusionOk="0">
                  <a:moveTo>
                    <a:pt x="85" y="0"/>
                  </a:moveTo>
                  <a:cubicBezTo>
                    <a:pt x="44" y="0"/>
                    <a:pt x="0" y="28"/>
                    <a:pt x="7" y="80"/>
                  </a:cubicBezTo>
                  <a:cubicBezTo>
                    <a:pt x="54" y="949"/>
                    <a:pt x="30" y="1890"/>
                    <a:pt x="221" y="2759"/>
                  </a:cubicBezTo>
                  <a:cubicBezTo>
                    <a:pt x="227" y="2789"/>
                    <a:pt x="254" y="2804"/>
                    <a:pt x="280" y="2804"/>
                  </a:cubicBezTo>
                  <a:cubicBezTo>
                    <a:pt x="307" y="2804"/>
                    <a:pt x="334" y="2789"/>
                    <a:pt x="340" y="2759"/>
                  </a:cubicBezTo>
                  <a:cubicBezTo>
                    <a:pt x="519" y="1878"/>
                    <a:pt x="292" y="925"/>
                    <a:pt x="149" y="56"/>
                  </a:cubicBezTo>
                  <a:cubicBezTo>
                    <a:pt x="149" y="19"/>
                    <a:pt x="118" y="0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4759725" y="2758500"/>
              <a:ext cx="112325" cy="276050"/>
            </a:xfrm>
            <a:custGeom>
              <a:avLst/>
              <a:gdLst/>
              <a:ahLst/>
              <a:cxnLst/>
              <a:rect l="l" t="t" r="r" b="b"/>
              <a:pathLst>
                <a:path w="4493" h="11042" extrusionOk="0">
                  <a:moveTo>
                    <a:pt x="91" y="1"/>
                  </a:moveTo>
                  <a:cubicBezTo>
                    <a:pt x="42" y="1"/>
                    <a:pt x="0" y="80"/>
                    <a:pt x="40" y="120"/>
                  </a:cubicBezTo>
                  <a:cubicBezTo>
                    <a:pt x="1599" y="1703"/>
                    <a:pt x="2195" y="3656"/>
                    <a:pt x="2742" y="5751"/>
                  </a:cubicBezTo>
                  <a:cubicBezTo>
                    <a:pt x="3219" y="7514"/>
                    <a:pt x="3838" y="9216"/>
                    <a:pt x="4195" y="11002"/>
                  </a:cubicBezTo>
                  <a:cubicBezTo>
                    <a:pt x="4209" y="11030"/>
                    <a:pt x="4227" y="11041"/>
                    <a:pt x="4242" y="11041"/>
                  </a:cubicBezTo>
                  <a:cubicBezTo>
                    <a:pt x="4252" y="11041"/>
                    <a:pt x="4261" y="11036"/>
                    <a:pt x="4266" y="11026"/>
                  </a:cubicBezTo>
                  <a:cubicBezTo>
                    <a:pt x="4493" y="10264"/>
                    <a:pt x="4112" y="9299"/>
                    <a:pt x="3921" y="8573"/>
                  </a:cubicBezTo>
                  <a:cubicBezTo>
                    <a:pt x="3635" y="7466"/>
                    <a:pt x="3326" y="6371"/>
                    <a:pt x="3028" y="5263"/>
                  </a:cubicBezTo>
                  <a:cubicBezTo>
                    <a:pt x="2528" y="3406"/>
                    <a:pt x="1790" y="1144"/>
                    <a:pt x="123" y="13"/>
                  </a:cubicBezTo>
                  <a:cubicBezTo>
                    <a:pt x="112" y="4"/>
                    <a:pt x="10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4692825" y="2625375"/>
              <a:ext cx="167925" cy="355225"/>
            </a:xfrm>
            <a:custGeom>
              <a:avLst/>
              <a:gdLst/>
              <a:ahLst/>
              <a:cxnLst/>
              <a:rect l="l" t="t" r="r" b="b"/>
              <a:pathLst>
                <a:path w="6717" h="14209" extrusionOk="0">
                  <a:moveTo>
                    <a:pt x="593" y="1"/>
                  </a:moveTo>
                  <a:cubicBezTo>
                    <a:pt x="555" y="1"/>
                    <a:pt x="519" y="21"/>
                    <a:pt x="513" y="63"/>
                  </a:cubicBezTo>
                  <a:cubicBezTo>
                    <a:pt x="1" y="2123"/>
                    <a:pt x="656" y="4587"/>
                    <a:pt x="1763" y="6350"/>
                  </a:cubicBezTo>
                  <a:cubicBezTo>
                    <a:pt x="3275" y="8790"/>
                    <a:pt x="6692" y="10886"/>
                    <a:pt x="6002" y="14172"/>
                  </a:cubicBezTo>
                  <a:cubicBezTo>
                    <a:pt x="5994" y="14195"/>
                    <a:pt x="6016" y="14208"/>
                    <a:pt x="6033" y="14208"/>
                  </a:cubicBezTo>
                  <a:cubicBezTo>
                    <a:pt x="6042" y="14208"/>
                    <a:pt x="6049" y="14204"/>
                    <a:pt x="6049" y="14196"/>
                  </a:cubicBezTo>
                  <a:cubicBezTo>
                    <a:pt x="6716" y="11946"/>
                    <a:pt x="5264" y="9921"/>
                    <a:pt x="3906" y="8255"/>
                  </a:cubicBezTo>
                  <a:cubicBezTo>
                    <a:pt x="2906" y="7016"/>
                    <a:pt x="1882" y="5945"/>
                    <a:pt x="1334" y="4433"/>
                  </a:cubicBezTo>
                  <a:cubicBezTo>
                    <a:pt x="811" y="3016"/>
                    <a:pt x="1049" y="1492"/>
                    <a:pt x="692" y="63"/>
                  </a:cubicBezTo>
                  <a:cubicBezTo>
                    <a:pt x="674" y="21"/>
                    <a:pt x="632" y="1"/>
                    <a:pt x="5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4777700" y="2759725"/>
              <a:ext cx="115475" cy="196775"/>
            </a:xfrm>
            <a:custGeom>
              <a:avLst/>
              <a:gdLst/>
              <a:ahLst/>
              <a:cxnLst/>
              <a:rect l="l" t="t" r="r" b="b"/>
              <a:pathLst>
                <a:path w="4619" h="7871" extrusionOk="0">
                  <a:moveTo>
                    <a:pt x="149" y="1"/>
                  </a:moveTo>
                  <a:cubicBezTo>
                    <a:pt x="60" y="1"/>
                    <a:pt x="1" y="127"/>
                    <a:pt x="59" y="214"/>
                  </a:cubicBezTo>
                  <a:cubicBezTo>
                    <a:pt x="904" y="1238"/>
                    <a:pt x="1726" y="2261"/>
                    <a:pt x="2428" y="3393"/>
                  </a:cubicBezTo>
                  <a:cubicBezTo>
                    <a:pt x="3131" y="4512"/>
                    <a:pt x="4452" y="6429"/>
                    <a:pt x="3928" y="7798"/>
                  </a:cubicBezTo>
                  <a:cubicBezTo>
                    <a:pt x="3928" y="7844"/>
                    <a:pt x="3968" y="7870"/>
                    <a:pt x="4003" y="7870"/>
                  </a:cubicBezTo>
                  <a:cubicBezTo>
                    <a:pt x="4022" y="7870"/>
                    <a:pt x="4039" y="7862"/>
                    <a:pt x="4047" y="7846"/>
                  </a:cubicBezTo>
                  <a:cubicBezTo>
                    <a:pt x="4619" y="6643"/>
                    <a:pt x="3857" y="5190"/>
                    <a:pt x="3321" y="4107"/>
                  </a:cubicBezTo>
                  <a:cubicBezTo>
                    <a:pt x="2642" y="2726"/>
                    <a:pt x="1547" y="892"/>
                    <a:pt x="214" y="23"/>
                  </a:cubicBezTo>
                  <a:cubicBezTo>
                    <a:pt x="191" y="7"/>
                    <a:pt x="169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4731225" y="2579650"/>
              <a:ext cx="105025" cy="264225"/>
            </a:xfrm>
            <a:custGeom>
              <a:avLst/>
              <a:gdLst/>
              <a:ahLst/>
              <a:cxnLst/>
              <a:rect l="l" t="t" r="r" b="b"/>
              <a:pathLst>
                <a:path w="4201" h="10569" extrusionOk="0">
                  <a:moveTo>
                    <a:pt x="559" y="0"/>
                  </a:moveTo>
                  <a:cubicBezTo>
                    <a:pt x="498" y="0"/>
                    <a:pt x="436" y="33"/>
                    <a:pt x="429" y="94"/>
                  </a:cubicBezTo>
                  <a:cubicBezTo>
                    <a:pt x="84" y="1856"/>
                    <a:pt x="1" y="3833"/>
                    <a:pt x="680" y="5512"/>
                  </a:cubicBezTo>
                  <a:cubicBezTo>
                    <a:pt x="1442" y="7369"/>
                    <a:pt x="3120" y="8726"/>
                    <a:pt x="4037" y="10524"/>
                  </a:cubicBezTo>
                  <a:cubicBezTo>
                    <a:pt x="4045" y="10555"/>
                    <a:pt x="4067" y="10569"/>
                    <a:pt x="4091" y="10569"/>
                  </a:cubicBezTo>
                  <a:cubicBezTo>
                    <a:pt x="4141" y="10569"/>
                    <a:pt x="4200" y="10513"/>
                    <a:pt x="4168" y="10441"/>
                  </a:cubicBezTo>
                  <a:cubicBezTo>
                    <a:pt x="3418" y="8893"/>
                    <a:pt x="2251" y="7643"/>
                    <a:pt x="1358" y="6202"/>
                  </a:cubicBezTo>
                  <a:cubicBezTo>
                    <a:pt x="60" y="4131"/>
                    <a:pt x="977" y="2249"/>
                    <a:pt x="680" y="94"/>
                  </a:cubicBezTo>
                  <a:cubicBezTo>
                    <a:pt x="674" y="30"/>
                    <a:pt x="617" y="0"/>
                    <a:pt x="5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4758025" y="2711025"/>
              <a:ext cx="145575" cy="166750"/>
            </a:xfrm>
            <a:custGeom>
              <a:avLst/>
              <a:gdLst/>
              <a:ahLst/>
              <a:cxnLst/>
              <a:rect l="l" t="t" r="r" b="b"/>
              <a:pathLst>
                <a:path w="5823" h="6670" extrusionOk="0">
                  <a:moveTo>
                    <a:pt x="343" y="0"/>
                  </a:moveTo>
                  <a:cubicBezTo>
                    <a:pt x="294" y="0"/>
                    <a:pt x="246" y="32"/>
                    <a:pt x="239" y="78"/>
                  </a:cubicBezTo>
                  <a:cubicBezTo>
                    <a:pt x="0" y="1066"/>
                    <a:pt x="1405" y="2031"/>
                    <a:pt x="2060" y="2531"/>
                  </a:cubicBezTo>
                  <a:cubicBezTo>
                    <a:pt x="3453" y="3614"/>
                    <a:pt x="5453" y="4602"/>
                    <a:pt x="5513" y="6626"/>
                  </a:cubicBezTo>
                  <a:cubicBezTo>
                    <a:pt x="5519" y="6655"/>
                    <a:pt x="5549" y="6670"/>
                    <a:pt x="5579" y="6670"/>
                  </a:cubicBezTo>
                  <a:cubicBezTo>
                    <a:pt x="5611" y="6670"/>
                    <a:pt x="5644" y="6652"/>
                    <a:pt x="5644" y="6615"/>
                  </a:cubicBezTo>
                  <a:cubicBezTo>
                    <a:pt x="5823" y="5150"/>
                    <a:pt x="4953" y="4186"/>
                    <a:pt x="3906" y="3305"/>
                  </a:cubicBezTo>
                  <a:cubicBezTo>
                    <a:pt x="3263" y="2769"/>
                    <a:pt x="2560" y="2340"/>
                    <a:pt x="1917" y="1816"/>
                  </a:cubicBezTo>
                  <a:cubicBezTo>
                    <a:pt x="1286" y="1292"/>
                    <a:pt x="989" y="566"/>
                    <a:pt x="417" y="30"/>
                  </a:cubicBezTo>
                  <a:cubicBezTo>
                    <a:pt x="396" y="10"/>
                    <a:pt x="369" y="0"/>
                    <a:pt x="3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4770825" y="2598275"/>
              <a:ext cx="119875" cy="199500"/>
            </a:xfrm>
            <a:custGeom>
              <a:avLst/>
              <a:gdLst/>
              <a:ahLst/>
              <a:cxnLst/>
              <a:rect l="l" t="t" r="r" b="b"/>
              <a:pathLst>
                <a:path w="4795" h="7980" extrusionOk="0">
                  <a:moveTo>
                    <a:pt x="570" y="1"/>
                  </a:moveTo>
                  <a:cubicBezTo>
                    <a:pt x="478" y="1"/>
                    <a:pt x="376" y="68"/>
                    <a:pt x="369" y="171"/>
                  </a:cubicBezTo>
                  <a:cubicBezTo>
                    <a:pt x="0" y="3409"/>
                    <a:pt x="2632" y="5945"/>
                    <a:pt x="4775" y="7969"/>
                  </a:cubicBezTo>
                  <a:cubicBezTo>
                    <a:pt x="4778" y="7977"/>
                    <a:pt x="4782" y="7980"/>
                    <a:pt x="4785" y="7980"/>
                  </a:cubicBezTo>
                  <a:cubicBezTo>
                    <a:pt x="4792" y="7980"/>
                    <a:pt x="4795" y="7966"/>
                    <a:pt x="4787" y="7957"/>
                  </a:cubicBezTo>
                  <a:cubicBezTo>
                    <a:pt x="3751" y="6850"/>
                    <a:pt x="2703" y="5731"/>
                    <a:pt x="1905" y="4445"/>
                  </a:cubicBezTo>
                  <a:cubicBezTo>
                    <a:pt x="1048" y="3076"/>
                    <a:pt x="965" y="1671"/>
                    <a:pt x="715" y="123"/>
                  </a:cubicBezTo>
                  <a:cubicBezTo>
                    <a:pt x="700" y="37"/>
                    <a:pt x="637" y="1"/>
                    <a:pt x="5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4810175" y="2636750"/>
              <a:ext cx="93325" cy="131750"/>
            </a:xfrm>
            <a:custGeom>
              <a:avLst/>
              <a:gdLst/>
              <a:ahLst/>
              <a:cxnLst/>
              <a:rect l="l" t="t" r="r" b="b"/>
              <a:pathLst>
                <a:path w="3733" h="5270" extrusionOk="0">
                  <a:moveTo>
                    <a:pt x="151" y="0"/>
                  </a:moveTo>
                  <a:cubicBezTo>
                    <a:pt x="72" y="0"/>
                    <a:pt x="0" y="77"/>
                    <a:pt x="46" y="168"/>
                  </a:cubicBezTo>
                  <a:cubicBezTo>
                    <a:pt x="1141" y="1918"/>
                    <a:pt x="2582" y="3454"/>
                    <a:pt x="3653" y="5252"/>
                  </a:cubicBezTo>
                  <a:cubicBezTo>
                    <a:pt x="3666" y="5264"/>
                    <a:pt x="3680" y="5269"/>
                    <a:pt x="3692" y="5269"/>
                  </a:cubicBezTo>
                  <a:cubicBezTo>
                    <a:pt x="3715" y="5269"/>
                    <a:pt x="3732" y="5251"/>
                    <a:pt x="3725" y="5228"/>
                  </a:cubicBezTo>
                  <a:cubicBezTo>
                    <a:pt x="2927" y="3394"/>
                    <a:pt x="1843" y="1275"/>
                    <a:pt x="224" y="25"/>
                  </a:cubicBezTo>
                  <a:cubicBezTo>
                    <a:pt x="201" y="8"/>
                    <a:pt x="176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4798500" y="2575600"/>
              <a:ext cx="104200" cy="152050"/>
            </a:xfrm>
            <a:custGeom>
              <a:avLst/>
              <a:gdLst/>
              <a:ahLst/>
              <a:cxnLst/>
              <a:rect l="l" t="t" r="r" b="b"/>
              <a:pathLst>
                <a:path w="4168" h="6082" extrusionOk="0">
                  <a:moveTo>
                    <a:pt x="121" y="1"/>
                  </a:moveTo>
                  <a:cubicBezTo>
                    <a:pt x="59" y="1"/>
                    <a:pt x="1" y="83"/>
                    <a:pt x="48" y="149"/>
                  </a:cubicBezTo>
                  <a:cubicBezTo>
                    <a:pt x="1227" y="2042"/>
                    <a:pt x="3727" y="3638"/>
                    <a:pt x="3906" y="6019"/>
                  </a:cubicBezTo>
                  <a:cubicBezTo>
                    <a:pt x="3906" y="6061"/>
                    <a:pt x="3939" y="6081"/>
                    <a:pt x="3971" y="6081"/>
                  </a:cubicBezTo>
                  <a:cubicBezTo>
                    <a:pt x="4004" y="6081"/>
                    <a:pt x="4037" y="6061"/>
                    <a:pt x="4037" y="6019"/>
                  </a:cubicBezTo>
                  <a:cubicBezTo>
                    <a:pt x="4168" y="3781"/>
                    <a:pt x="1834" y="1256"/>
                    <a:pt x="167" y="18"/>
                  </a:cubicBezTo>
                  <a:cubicBezTo>
                    <a:pt x="153" y="6"/>
                    <a:pt x="137" y="1"/>
                    <a:pt x="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4720250" y="2527700"/>
              <a:ext cx="177400" cy="200625"/>
            </a:xfrm>
            <a:custGeom>
              <a:avLst/>
              <a:gdLst/>
              <a:ahLst/>
              <a:cxnLst/>
              <a:rect l="l" t="t" r="r" b="b"/>
              <a:pathLst>
                <a:path w="7096" h="8025" extrusionOk="0">
                  <a:moveTo>
                    <a:pt x="209" y="1"/>
                  </a:moveTo>
                  <a:cubicBezTo>
                    <a:pt x="68" y="1"/>
                    <a:pt x="0" y="169"/>
                    <a:pt x="142" y="267"/>
                  </a:cubicBezTo>
                  <a:cubicBezTo>
                    <a:pt x="2690" y="2065"/>
                    <a:pt x="6619" y="4434"/>
                    <a:pt x="6929" y="7935"/>
                  </a:cubicBezTo>
                  <a:cubicBezTo>
                    <a:pt x="6923" y="7994"/>
                    <a:pt x="6964" y="8024"/>
                    <a:pt x="7008" y="8024"/>
                  </a:cubicBezTo>
                  <a:cubicBezTo>
                    <a:pt x="7051" y="8024"/>
                    <a:pt x="7095" y="7994"/>
                    <a:pt x="7095" y="7935"/>
                  </a:cubicBezTo>
                  <a:cubicBezTo>
                    <a:pt x="7084" y="6149"/>
                    <a:pt x="5976" y="4625"/>
                    <a:pt x="4845" y="3339"/>
                  </a:cubicBezTo>
                  <a:cubicBezTo>
                    <a:pt x="3750" y="2101"/>
                    <a:pt x="1928" y="339"/>
                    <a:pt x="249" y="5"/>
                  </a:cubicBezTo>
                  <a:cubicBezTo>
                    <a:pt x="235" y="2"/>
                    <a:pt x="222" y="1"/>
                    <a:pt x="2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4753825" y="2473750"/>
              <a:ext cx="151375" cy="185175"/>
            </a:xfrm>
            <a:custGeom>
              <a:avLst/>
              <a:gdLst/>
              <a:ahLst/>
              <a:cxnLst/>
              <a:rect l="l" t="t" r="r" b="b"/>
              <a:pathLst>
                <a:path w="6055" h="7407" extrusionOk="0">
                  <a:moveTo>
                    <a:pt x="154" y="0"/>
                  </a:moveTo>
                  <a:cubicBezTo>
                    <a:pt x="78" y="0"/>
                    <a:pt x="0" y="82"/>
                    <a:pt x="26" y="175"/>
                  </a:cubicBezTo>
                  <a:cubicBezTo>
                    <a:pt x="883" y="3021"/>
                    <a:pt x="3788" y="5473"/>
                    <a:pt x="5907" y="7402"/>
                  </a:cubicBezTo>
                  <a:cubicBezTo>
                    <a:pt x="5916" y="7405"/>
                    <a:pt x="5925" y="7406"/>
                    <a:pt x="5933" y="7406"/>
                  </a:cubicBezTo>
                  <a:cubicBezTo>
                    <a:pt x="5997" y="7406"/>
                    <a:pt x="6055" y="7335"/>
                    <a:pt x="6002" y="7283"/>
                  </a:cubicBezTo>
                  <a:cubicBezTo>
                    <a:pt x="4919" y="6152"/>
                    <a:pt x="3907" y="4973"/>
                    <a:pt x="2919" y="3747"/>
                  </a:cubicBezTo>
                  <a:cubicBezTo>
                    <a:pt x="1954" y="2556"/>
                    <a:pt x="1240" y="1175"/>
                    <a:pt x="240" y="44"/>
                  </a:cubicBezTo>
                  <a:cubicBezTo>
                    <a:pt x="216" y="13"/>
                    <a:pt x="185" y="0"/>
                    <a:pt x="1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4829100" y="2534825"/>
              <a:ext cx="95250" cy="148600"/>
            </a:xfrm>
            <a:custGeom>
              <a:avLst/>
              <a:gdLst/>
              <a:ahLst/>
              <a:cxnLst/>
              <a:rect l="l" t="t" r="r" b="b"/>
              <a:pathLst>
                <a:path w="3810" h="5944" extrusionOk="0">
                  <a:moveTo>
                    <a:pt x="81" y="1"/>
                  </a:moveTo>
                  <a:cubicBezTo>
                    <a:pt x="40" y="1"/>
                    <a:pt x="0" y="45"/>
                    <a:pt x="27" y="89"/>
                  </a:cubicBezTo>
                  <a:cubicBezTo>
                    <a:pt x="1396" y="1983"/>
                    <a:pt x="2634" y="3804"/>
                    <a:pt x="3658" y="5912"/>
                  </a:cubicBezTo>
                  <a:cubicBezTo>
                    <a:pt x="3673" y="5934"/>
                    <a:pt x="3695" y="5944"/>
                    <a:pt x="3716" y="5944"/>
                  </a:cubicBezTo>
                  <a:cubicBezTo>
                    <a:pt x="3762" y="5944"/>
                    <a:pt x="3809" y="5901"/>
                    <a:pt x="3801" y="5852"/>
                  </a:cubicBezTo>
                  <a:cubicBezTo>
                    <a:pt x="3242" y="3709"/>
                    <a:pt x="1682" y="1542"/>
                    <a:pt x="122" y="18"/>
                  </a:cubicBezTo>
                  <a:cubicBezTo>
                    <a:pt x="110" y="6"/>
                    <a:pt x="95" y="1"/>
                    <a:pt x="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4781100" y="2482425"/>
              <a:ext cx="144400" cy="167000"/>
            </a:xfrm>
            <a:custGeom>
              <a:avLst/>
              <a:gdLst/>
              <a:ahLst/>
              <a:cxnLst/>
              <a:rect l="l" t="t" r="r" b="b"/>
              <a:pathLst>
                <a:path w="5776" h="6680" extrusionOk="0">
                  <a:moveTo>
                    <a:pt x="124" y="1"/>
                  </a:moveTo>
                  <a:cubicBezTo>
                    <a:pt x="54" y="1"/>
                    <a:pt x="0" y="81"/>
                    <a:pt x="54" y="161"/>
                  </a:cubicBezTo>
                  <a:cubicBezTo>
                    <a:pt x="1804" y="2412"/>
                    <a:pt x="3852" y="4376"/>
                    <a:pt x="5566" y="6650"/>
                  </a:cubicBezTo>
                  <a:cubicBezTo>
                    <a:pt x="5586" y="6670"/>
                    <a:pt x="5613" y="6679"/>
                    <a:pt x="5639" y="6679"/>
                  </a:cubicBezTo>
                  <a:cubicBezTo>
                    <a:pt x="5707" y="6679"/>
                    <a:pt x="5776" y="6620"/>
                    <a:pt x="5733" y="6543"/>
                  </a:cubicBezTo>
                  <a:cubicBezTo>
                    <a:pt x="4423" y="4138"/>
                    <a:pt x="2352" y="1709"/>
                    <a:pt x="197" y="30"/>
                  </a:cubicBezTo>
                  <a:cubicBezTo>
                    <a:pt x="173" y="10"/>
                    <a:pt x="147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4749500" y="2413925"/>
              <a:ext cx="154200" cy="182075"/>
            </a:xfrm>
            <a:custGeom>
              <a:avLst/>
              <a:gdLst/>
              <a:ahLst/>
              <a:cxnLst/>
              <a:rect l="l" t="t" r="r" b="b"/>
              <a:pathLst>
                <a:path w="6168" h="7283" extrusionOk="0">
                  <a:moveTo>
                    <a:pt x="196" y="0"/>
                  </a:moveTo>
                  <a:cubicBezTo>
                    <a:pt x="90" y="0"/>
                    <a:pt x="0" y="137"/>
                    <a:pt x="91" y="246"/>
                  </a:cubicBezTo>
                  <a:cubicBezTo>
                    <a:pt x="2080" y="2604"/>
                    <a:pt x="4199" y="4806"/>
                    <a:pt x="6068" y="7259"/>
                  </a:cubicBezTo>
                  <a:cubicBezTo>
                    <a:pt x="6085" y="7276"/>
                    <a:pt x="6103" y="7282"/>
                    <a:pt x="6118" y="7282"/>
                  </a:cubicBezTo>
                  <a:cubicBezTo>
                    <a:pt x="6147" y="7282"/>
                    <a:pt x="6167" y="7259"/>
                    <a:pt x="6152" y="7235"/>
                  </a:cubicBezTo>
                  <a:cubicBezTo>
                    <a:pt x="4401" y="4711"/>
                    <a:pt x="2532" y="2151"/>
                    <a:pt x="294" y="44"/>
                  </a:cubicBezTo>
                  <a:cubicBezTo>
                    <a:pt x="263" y="13"/>
                    <a:pt x="229" y="0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4740275" y="2385200"/>
              <a:ext cx="178800" cy="211450"/>
            </a:xfrm>
            <a:custGeom>
              <a:avLst/>
              <a:gdLst/>
              <a:ahLst/>
              <a:cxnLst/>
              <a:rect l="l" t="t" r="r" b="b"/>
              <a:pathLst>
                <a:path w="7152" h="8458" extrusionOk="0">
                  <a:moveTo>
                    <a:pt x="187" y="1"/>
                  </a:moveTo>
                  <a:cubicBezTo>
                    <a:pt x="81" y="1"/>
                    <a:pt x="1" y="126"/>
                    <a:pt x="91" y="217"/>
                  </a:cubicBezTo>
                  <a:cubicBezTo>
                    <a:pt x="1199" y="1455"/>
                    <a:pt x="2651" y="2419"/>
                    <a:pt x="3842" y="3598"/>
                  </a:cubicBezTo>
                  <a:cubicBezTo>
                    <a:pt x="5092" y="4848"/>
                    <a:pt x="6818" y="6551"/>
                    <a:pt x="7021" y="8408"/>
                  </a:cubicBezTo>
                  <a:cubicBezTo>
                    <a:pt x="7027" y="8439"/>
                    <a:pt x="7059" y="8457"/>
                    <a:pt x="7089" y="8457"/>
                  </a:cubicBezTo>
                  <a:cubicBezTo>
                    <a:pt x="7115" y="8457"/>
                    <a:pt x="7140" y="8442"/>
                    <a:pt x="7140" y="8408"/>
                  </a:cubicBezTo>
                  <a:cubicBezTo>
                    <a:pt x="7152" y="6741"/>
                    <a:pt x="5985" y="5324"/>
                    <a:pt x="4973" y="4122"/>
                  </a:cubicBezTo>
                  <a:cubicBezTo>
                    <a:pt x="3747" y="2681"/>
                    <a:pt x="2020" y="800"/>
                    <a:pt x="246" y="14"/>
                  </a:cubicBezTo>
                  <a:cubicBezTo>
                    <a:pt x="226" y="5"/>
                    <a:pt x="206" y="1"/>
                    <a:pt x="1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4748050" y="2353125"/>
              <a:ext cx="175800" cy="191525"/>
            </a:xfrm>
            <a:custGeom>
              <a:avLst/>
              <a:gdLst/>
              <a:ahLst/>
              <a:cxnLst/>
              <a:rect l="l" t="t" r="r" b="b"/>
              <a:pathLst>
                <a:path w="7032" h="7661" extrusionOk="0">
                  <a:moveTo>
                    <a:pt x="155" y="1"/>
                  </a:moveTo>
                  <a:cubicBezTo>
                    <a:pt x="64" y="1"/>
                    <a:pt x="1" y="127"/>
                    <a:pt x="78" y="214"/>
                  </a:cubicBezTo>
                  <a:cubicBezTo>
                    <a:pt x="2483" y="2643"/>
                    <a:pt x="5198" y="4619"/>
                    <a:pt x="6924" y="7643"/>
                  </a:cubicBezTo>
                  <a:cubicBezTo>
                    <a:pt x="6932" y="7655"/>
                    <a:pt x="6948" y="7660"/>
                    <a:pt x="6964" y="7660"/>
                  </a:cubicBezTo>
                  <a:cubicBezTo>
                    <a:pt x="6997" y="7660"/>
                    <a:pt x="7031" y="7639"/>
                    <a:pt x="7007" y="7607"/>
                  </a:cubicBezTo>
                  <a:cubicBezTo>
                    <a:pt x="5686" y="4488"/>
                    <a:pt x="3055" y="1845"/>
                    <a:pt x="221" y="23"/>
                  </a:cubicBezTo>
                  <a:cubicBezTo>
                    <a:pt x="198" y="7"/>
                    <a:pt x="176" y="1"/>
                    <a:pt x="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4752225" y="2309725"/>
              <a:ext cx="168275" cy="184700"/>
            </a:xfrm>
            <a:custGeom>
              <a:avLst/>
              <a:gdLst/>
              <a:ahLst/>
              <a:cxnLst/>
              <a:rect l="l" t="t" r="r" b="b"/>
              <a:pathLst>
                <a:path w="6731" h="7388" extrusionOk="0">
                  <a:moveTo>
                    <a:pt x="105" y="1"/>
                  </a:moveTo>
                  <a:cubicBezTo>
                    <a:pt x="53" y="1"/>
                    <a:pt x="1" y="67"/>
                    <a:pt x="18" y="128"/>
                  </a:cubicBezTo>
                  <a:cubicBezTo>
                    <a:pt x="1506" y="3021"/>
                    <a:pt x="4400" y="4974"/>
                    <a:pt x="6531" y="7367"/>
                  </a:cubicBezTo>
                  <a:cubicBezTo>
                    <a:pt x="6547" y="7381"/>
                    <a:pt x="6566" y="7388"/>
                    <a:pt x="6585" y="7388"/>
                  </a:cubicBezTo>
                  <a:cubicBezTo>
                    <a:pt x="6658" y="7388"/>
                    <a:pt x="6731" y="7288"/>
                    <a:pt x="6674" y="7212"/>
                  </a:cubicBezTo>
                  <a:cubicBezTo>
                    <a:pt x="4602" y="4712"/>
                    <a:pt x="2209" y="2545"/>
                    <a:pt x="161" y="33"/>
                  </a:cubicBezTo>
                  <a:cubicBezTo>
                    <a:pt x="145" y="10"/>
                    <a:pt x="125" y="1"/>
                    <a:pt x="1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4716175" y="2270575"/>
              <a:ext cx="202300" cy="224725"/>
            </a:xfrm>
            <a:custGeom>
              <a:avLst/>
              <a:gdLst/>
              <a:ahLst/>
              <a:cxnLst/>
              <a:rect l="l" t="t" r="r" b="b"/>
              <a:pathLst>
                <a:path w="8092" h="8989" extrusionOk="0">
                  <a:moveTo>
                    <a:pt x="260" y="1"/>
                  </a:moveTo>
                  <a:cubicBezTo>
                    <a:pt x="125" y="1"/>
                    <a:pt x="1" y="170"/>
                    <a:pt x="139" y="289"/>
                  </a:cubicBezTo>
                  <a:cubicBezTo>
                    <a:pt x="3032" y="2861"/>
                    <a:pt x="7616" y="4552"/>
                    <a:pt x="7997" y="8933"/>
                  </a:cubicBezTo>
                  <a:cubicBezTo>
                    <a:pt x="7997" y="8970"/>
                    <a:pt x="8023" y="8988"/>
                    <a:pt x="8048" y="8988"/>
                  </a:cubicBezTo>
                  <a:cubicBezTo>
                    <a:pt x="8070" y="8988"/>
                    <a:pt x="8092" y="8973"/>
                    <a:pt x="8092" y="8945"/>
                  </a:cubicBezTo>
                  <a:cubicBezTo>
                    <a:pt x="7997" y="4409"/>
                    <a:pt x="3282" y="2670"/>
                    <a:pt x="377" y="51"/>
                  </a:cubicBezTo>
                  <a:cubicBezTo>
                    <a:pt x="341" y="16"/>
                    <a:pt x="300" y="1"/>
                    <a:pt x="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4728075" y="2181425"/>
              <a:ext cx="85325" cy="132750"/>
            </a:xfrm>
            <a:custGeom>
              <a:avLst/>
              <a:gdLst/>
              <a:ahLst/>
              <a:cxnLst/>
              <a:rect l="l" t="t" r="r" b="b"/>
              <a:pathLst>
                <a:path w="3413" h="5310" extrusionOk="0">
                  <a:moveTo>
                    <a:pt x="84" y="1"/>
                  </a:moveTo>
                  <a:cubicBezTo>
                    <a:pt x="44" y="1"/>
                    <a:pt x="0" y="36"/>
                    <a:pt x="8" y="81"/>
                  </a:cubicBezTo>
                  <a:cubicBezTo>
                    <a:pt x="79" y="1152"/>
                    <a:pt x="758" y="2045"/>
                    <a:pt x="1317" y="2926"/>
                  </a:cubicBezTo>
                  <a:cubicBezTo>
                    <a:pt x="1544" y="3284"/>
                    <a:pt x="3175" y="4808"/>
                    <a:pt x="2949" y="5165"/>
                  </a:cubicBezTo>
                  <a:cubicBezTo>
                    <a:pt x="2892" y="5245"/>
                    <a:pt x="2956" y="5309"/>
                    <a:pt x="3025" y="5309"/>
                  </a:cubicBezTo>
                  <a:cubicBezTo>
                    <a:pt x="3058" y="5309"/>
                    <a:pt x="3092" y="5295"/>
                    <a:pt x="3115" y="5260"/>
                  </a:cubicBezTo>
                  <a:cubicBezTo>
                    <a:pt x="3413" y="4843"/>
                    <a:pt x="2496" y="3927"/>
                    <a:pt x="2282" y="3641"/>
                  </a:cubicBezTo>
                  <a:cubicBezTo>
                    <a:pt x="1425" y="2510"/>
                    <a:pt x="722" y="1355"/>
                    <a:pt x="139" y="45"/>
                  </a:cubicBezTo>
                  <a:cubicBezTo>
                    <a:pt x="130" y="14"/>
                    <a:pt x="107" y="1"/>
                    <a:pt x="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4827975" y="2339100"/>
              <a:ext cx="121475" cy="151275"/>
            </a:xfrm>
            <a:custGeom>
              <a:avLst/>
              <a:gdLst/>
              <a:ahLst/>
              <a:cxnLst/>
              <a:rect l="l" t="t" r="r" b="b"/>
              <a:pathLst>
                <a:path w="4859" h="6051" extrusionOk="0">
                  <a:moveTo>
                    <a:pt x="120" y="1"/>
                  </a:moveTo>
                  <a:cubicBezTo>
                    <a:pt x="48" y="1"/>
                    <a:pt x="1" y="85"/>
                    <a:pt x="60" y="144"/>
                  </a:cubicBezTo>
                  <a:cubicBezTo>
                    <a:pt x="881" y="1013"/>
                    <a:pt x="1739" y="1811"/>
                    <a:pt x="2501" y="2727"/>
                  </a:cubicBezTo>
                  <a:cubicBezTo>
                    <a:pt x="3394" y="3775"/>
                    <a:pt x="3846" y="4882"/>
                    <a:pt x="4525" y="6025"/>
                  </a:cubicBezTo>
                  <a:cubicBezTo>
                    <a:pt x="4530" y="6042"/>
                    <a:pt x="4544" y="6051"/>
                    <a:pt x="4557" y="6051"/>
                  </a:cubicBezTo>
                  <a:cubicBezTo>
                    <a:pt x="4573" y="6051"/>
                    <a:pt x="4590" y="6039"/>
                    <a:pt x="4596" y="6013"/>
                  </a:cubicBezTo>
                  <a:cubicBezTo>
                    <a:pt x="4858" y="4954"/>
                    <a:pt x="3882" y="3763"/>
                    <a:pt x="3322" y="2977"/>
                  </a:cubicBezTo>
                  <a:cubicBezTo>
                    <a:pt x="2489" y="1834"/>
                    <a:pt x="1405" y="727"/>
                    <a:pt x="167" y="13"/>
                  </a:cubicBezTo>
                  <a:cubicBezTo>
                    <a:pt x="151" y="5"/>
                    <a:pt x="135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4792750" y="2294325"/>
              <a:ext cx="176925" cy="198800"/>
            </a:xfrm>
            <a:custGeom>
              <a:avLst/>
              <a:gdLst/>
              <a:ahLst/>
              <a:cxnLst/>
              <a:rect l="l" t="t" r="r" b="b"/>
              <a:pathLst>
                <a:path w="7077" h="7952" extrusionOk="0">
                  <a:moveTo>
                    <a:pt x="138" y="0"/>
                  </a:moveTo>
                  <a:cubicBezTo>
                    <a:pt x="50" y="0"/>
                    <a:pt x="0" y="121"/>
                    <a:pt x="64" y="184"/>
                  </a:cubicBezTo>
                  <a:cubicBezTo>
                    <a:pt x="850" y="946"/>
                    <a:pt x="6434" y="7209"/>
                    <a:pt x="4934" y="7852"/>
                  </a:cubicBezTo>
                  <a:cubicBezTo>
                    <a:pt x="4881" y="7873"/>
                    <a:pt x="4922" y="7951"/>
                    <a:pt x="4974" y="7951"/>
                  </a:cubicBezTo>
                  <a:cubicBezTo>
                    <a:pt x="4980" y="7951"/>
                    <a:pt x="4987" y="7950"/>
                    <a:pt x="4993" y="7947"/>
                  </a:cubicBezTo>
                  <a:cubicBezTo>
                    <a:pt x="7077" y="7519"/>
                    <a:pt x="1564" y="435"/>
                    <a:pt x="171" y="6"/>
                  </a:cubicBezTo>
                  <a:cubicBezTo>
                    <a:pt x="160" y="2"/>
                    <a:pt x="148" y="0"/>
                    <a:pt x="1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4784600" y="2243825"/>
              <a:ext cx="147275" cy="190875"/>
            </a:xfrm>
            <a:custGeom>
              <a:avLst/>
              <a:gdLst/>
              <a:ahLst/>
              <a:cxnLst/>
              <a:rect l="l" t="t" r="r" b="b"/>
              <a:pathLst>
                <a:path w="5891" h="7635" extrusionOk="0">
                  <a:moveTo>
                    <a:pt x="93" y="1"/>
                  </a:moveTo>
                  <a:cubicBezTo>
                    <a:pt x="39" y="1"/>
                    <a:pt x="0" y="76"/>
                    <a:pt x="45" y="109"/>
                  </a:cubicBezTo>
                  <a:cubicBezTo>
                    <a:pt x="1116" y="954"/>
                    <a:pt x="2152" y="1847"/>
                    <a:pt x="3093" y="2859"/>
                  </a:cubicBezTo>
                  <a:cubicBezTo>
                    <a:pt x="4176" y="4014"/>
                    <a:pt x="5712" y="5824"/>
                    <a:pt x="5426" y="7527"/>
                  </a:cubicBezTo>
                  <a:cubicBezTo>
                    <a:pt x="5419" y="7592"/>
                    <a:pt x="5469" y="7635"/>
                    <a:pt x="5517" y="7635"/>
                  </a:cubicBezTo>
                  <a:cubicBezTo>
                    <a:pt x="5548" y="7635"/>
                    <a:pt x="5579" y="7616"/>
                    <a:pt x="5593" y="7574"/>
                  </a:cubicBezTo>
                  <a:cubicBezTo>
                    <a:pt x="5891" y="6098"/>
                    <a:pt x="4962" y="4574"/>
                    <a:pt x="4093" y="3455"/>
                  </a:cubicBezTo>
                  <a:cubicBezTo>
                    <a:pt x="3045" y="2145"/>
                    <a:pt x="1735" y="597"/>
                    <a:pt x="104" y="2"/>
                  </a:cubicBezTo>
                  <a:cubicBezTo>
                    <a:pt x="100" y="1"/>
                    <a:pt x="96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4841150" y="2252775"/>
              <a:ext cx="89725" cy="158600"/>
            </a:xfrm>
            <a:custGeom>
              <a:avLst/>
              <a:gdLst/>
              <a:ahLst/>
              <a:cxnLst/>
              <a:rect l="l" t="t" r="r" b="b"/>
              <a:pathLst>
                <a:path w="3589" h="6344" extrusionOk="0">
                  <a:moveTo>
                    <a:pt x="107" y="1"/>
                  </a:moveTo>
                  <a:cubicBezTo>
                    <a:pt x="54" y="1"/>
                    <a:pt x="1" y="51"/>
                    <a:pt x="9" y="120"/>
                  </a:cubicBezTo>
                  <a:cubicBezTo>
                    <a:pt x="307" y="1144"/>
                    <a:pt x="1057" y="2037"/>
                    <a:pt x="1628" y="2918"/>
                  </a:cubicBezTo>
                  <a:cubicBezTo>
                    <a:pt x="2343" y="4002"/>
                    <a:pt x="3057" y="5085"/>
                    <a:pt x="3510" y="6311"/>
                  </a:cubicBezTo>
                  <a:cubicBezTo>
                    <a:pt x="3514" y="6334"/>
                    <a:pt x="3528" y="6343"/>
                    <a:pt x="3542" y="6343"/>
                  </a:cubicBezTo>
                  <a:cubicBezTo>
                    <a:pt x="3564" y="6343"/>
                    <a:pt x="3588" y="6321"/>
                    <a:pt x="3581" y="6299"/>
                  </a:cubicBezTo>
                  <a:cubicBezTo>
                    <a:pt x="3355" y="5109"/>
                    <a:pt x="2843" y="4097"/>
                    <a:pt x="2224" y="3049"/>
                  </a:cubicBezTo>
                  <a:cubicBezTo>
                    <a:pt x="1628" y="2037"/>
                    <a:pt x="962" y="894"/>
                    <a:pt x="164" y="25"/>
                  </a:cubicBezTo>
                  <a:cubicBezTo>
                    <a:pt x="147" y="8"/>
                    <a:pt x="127" y="1"/>
                    <a:pt x="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4900800" y="2295500"/>
              <a:ext cx="43575" cy="86475"/>
            </a:xfrm>
            <a:custGeom>
              <a:avLst/>
              <a:gdLst/>
              <a:ahLst/>
              <a:cxnLst/>
              <a:rect l="l" t="t" r="r" b="b"/>
              <a:pathLst>
                <a:path w="1743" h="3459" extrusionOk="0">
                  <a:moveTo>
                    <a:pt x="80" y="0"/>
                  </a:moveTo>
                  <a:cubicBezTo>
                    <a:pt x="41" y="0"/>
                    <a:pt x="1" y="32"/>
                    <a:pt x="16" y="78"/>
                  </a:cubicBezTo>
                  <a:cubicBezTo>
                    <a:pt x="195" y="602"/>
                    <a:pt x="516" y="1090"/>
                    <a:pt x="778" y="1566"/>
                  </a:cubicBezTo>
                  <a:cubicBezTo>
                    <a:pt x="1016" y="1995"/>
                    <a:pt x="1671" y="2888"/>
                    <a:pt x="1505" y="3400"/>
                  </a:cubicBezTo>
                  <a:cubicBezTo>
                    <a:pt x="1498" y="3435"/>
                    <a:pt x="1520" y="3458"/>
                    <a:pt x="1547" y="3458"/>
                  </a:cubicBezTo>
                  <a:cubicBezTo>
                    <a:pt x="1565" y="3458"/>
                    <a:pt x="1585" y="3448"/>
                    <a:pt x="1600" y="3424"/>
                  </a:cubicBezTo>
                  <a:cubicBezTo>
                    <a:pt x="1743" y="3019"/>
                    <a:pt x="1374" y="2412"/>
                    <a:pt x="1207" y="2054"/>
                  </a:cubicBezTo>
                  <a:cubicBezTo>
                    <a:pt x="897" y="1376"/>
                    <a:pt x="552" y="661"/>
                    <a:pt x="135" y="30"/>
                  </a:cubicBezTo>
                  <a:cubicBezTo>
                    <a:pt x="123" y="9"/>
                    <a:pt x="102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4728875" y="2153850"/>
              <a:ext cx="210750" cy="236000"/>
            </a:xfrm>
            <a:custGeom>
              <a:avLst/>
              <a:gdLst/>
              <a:ahLst/>
              <a:cxnLst/>
              <a:rect l="l" t="t" r="r" b="b"/>
              <a:pathLst>
                <a:path w="8430" h="9440" extrusionOk="0">
                  <a:moveTo>
                    <a:pt x="152" y="0"/>
                  </a:moveTo>
                  <a:cubicBezTo>
                    <a:pt x="79" y="0"/>
                    <a:pt x="1" y="62"/>
                    <a:pt x="35" y="148"/>
                  </a:cubicBezTo>
                  <a:cubicBezTo>
                    <a:pt x="583" y="1767"/>
                    <a:pt x="2762" y="2827"/>
                    <a:pt x="4095" y="3672"/>
                  </a:cubicBezTo>
                  <a:cubicBezTo>
                    <a:pt x="6274" y="5041"/>
                    <a:pt x="8132" y="6589"/>
                    <a:pt x="8060" y="9387"/>
                  </a:cubicBezTo>
                  <a:cubicBezTo>
                    <a:pt x="8060" y="9422"/>
                    <a:pt x="8090" y="9439"/>
                    <a:pt x="8123" y="9439"/>
                  </a:cubicBezTo>
                  <a:cubicBezTo>
                    <a:pt x="8159" y="9439"/>
                    <a:pt x="8197" y="9419"/>
                    <a:pt x="8203" y="9375"/>
                  </a:cubicBezTo>
                  <a:cubicBezTo>
                    <a:pt x="8429" y="7220"/>
                    <a:pt x="7548" y="5613"/>
                    <a:pt x="5810" y="4327"/>
                  </a:cubicBezTo>
                  <a:cubicBezTo>
                    <a:pt x="4917" y="3660"/>
                    <a:pt x="3941" y="3125"/>
                    <a:pt x="3000" y="2529"/>
                  </a:cubicBezTo>
                  <a:cubicBezTo>
                    <a:pt x="1881" y="1815"/>
                    <a:pt x="1155" y="934"/>
                    <a:pt x="226" y="29"/>
                  </a:cubicBezTo>
                  <a:cubicBezTo>
                    <a:pt x="206" y="9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4827875" y="2210675"/>
              <a:ext cx="118875" cy="134300"/>
            </a:xfrm>
            <a:custGeom>
              <a:avLst/>
              <a:gdLst/>
              <a:ahLst/>
              <a:cxnLst/>
              <a:rect l="l" t="t" r="r" b="b"/>
              <a:pathLst>
                <a:path w="4755" h="5372" extrusionOk="0">
                  <a:moveTo>
                    <a:pt x="117" y="1"/>
                  </a:moveTo>
                  <a:cubicBezTo>
                    <a:pt x="32" y="1"/>
                    <a:pt x="1" y="133"/>
                    <a:pt x="76" y="197"/>
                  </a:cubicBezTo>
                  <a:cubicBezTo>
                    <a:pt x="897" y="816"/>
                    <a:pt x="1671" y="1459"/>
                    <a:pt x="2398" y="2173"/>
                  </a:cubicBezTo>
                  <a:cubicBezTo>
                    <a:pt x="3112" y="2876"/>
                    <a:pt x="4410" y="4197"/>
                    <a:pt x="4231" y="5316"/>
                  </a:cubicBezTo>
                  <a:cubicBezTo>
                    <a:pt x="4224" y="5346"/>
                    <a:pt x="4249" y="5371"/>
                    <a:pt x="4272" y="5371"/>
                  </a:cubicBezTo>
                  <a:cubicBezTo>
                    <a:pt x="4285" y="5371"/>
                    <a:pt x="4298" y="5362"/>
                    <a:pt x="4303" y="5340"/>
                  </a:cubicBezTo>
                  <a:cubicBezTo>
                    <a:pt x="4755" y="4376"/>
                    <a:pt x="3969" y="3316"/>
                    <a:pt x="3386" y="2590"/>
                  </a:cubicBezTo>
                  <a:cubicBezTo>
                    <a:pt x="2612" y="1625"/>
                    <a:pt x="1409" y="328"/>
                    <a:pt x="147" y="6"/>
                  </a:cubicBezTo>
                  <a:cubicBezTo>
                    <a:pt x="136" y="3"/>
                    <a:pt x="126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4727650" y="2082425"/>
              <a:ext cx="210600" cy="200825"/>
            </a:xfrm>
            <a:custGeom>
              <a:avLst/>
              <a:gdLst/>
              <a:ahLst/>
              <a:cxnLst/>
              <a:rect l="l" t="t" r="r" b="b"/>
              <a:pathLst>
                <a:path w="8424" h="8033" extrusionOk="0">
                  <a:moveTo>
                    <a:pt x="490" y="1"/>
                  </a:moveTo>
                  <a:cubicBezTo>
                    <a:pt x="433" y="1"/>
                    <a:pt x="377" y="40"/>
                    <a:pt x="370" y="112"/>
                  </a:cubicBezTo>
                  <a:cubicBezTo>
                    <a:pt x="1" y="4255"/>
                    <a:pt x="6335" y="5398"/>
                    <a:pt x="8347" y="8018"/>
                  </a:cubicBezTo>
                  <a:cubicBezTo>
                    <a:pt x="8354" y="8028"/>
                    <a:pt x="8364" y="8032"/>
                    <a:pt x="8373" y="8032"/>
                  </a:cubicBezTo>
                  <a:cubicBezTo>
                    <a:pt x="8398" y="8032"/>
                    <a:pt x="8424" y="8004"/>
                    <a:pt x="8407" y="7970"/>
                  </a:cubicBezTo>
                  <a:cubicBezTo>
                    <a:pt x="7454" y="6565"/>
                    <a:pt x="6085" y="5696"/>
                    <a:pt x="4644" y="4850"/>
                  </a:cubicBezTo>
                  <a:cubicBezTo>
                    <a:pt x="3751" y="4327"/>
                    <a:pt x="2870" y="3791"/>
                    <a:pt x="2108" y="3088"/>
                  </a:cubicBezTo>
                  <a:cubicBezTo>
                    <a:pt x="1204" y="2243"/>
                    <a:pt x="977" y="1207"/>
                    <a:pt x="608" y="88"/>
                  </a:cubicBezTo>
                  <a:cubicBezTo>
                    <a:pt x="587" y="28"/>
                    <a:pt x="538" y="1"/>
                    <a:pt x="4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4828275" y="2183375"/>
              <a:ext cx="123850" cy="101250"/>
            </a:xfrm>
            <a:custGeom>
              <a:avLst/>
              <a:gdLst/>
              <a:ahLst/>
              <a:cxnLst/>
              <a:rect l="l" t="t" r="r" b="b"/>
              <a:pathLst>
                <a:path w="4954" h="4050" extrusionOk="0">
                  <a:moveTo>
                    <a:pt x="430" y="1"/>
                  </a:moveTo>
                  <a:cubicBezTo>
                    <a:pt x="320" y="1"/>
                    <a:pt x="209" y="9"/>
                    <a:pt x="96" y="27"/>
                  </a:cubicBezTo>
                  <a:cubicBezTo>
                    <a:pt x="24" y="39"/>
                    <a:pt x="0" y="146"/>
                    <a:pt x="84" y="181"/>
                  </a:cubicBezTo>
                  <a:cubicBezTo>
                    <a:pt x="572" y="443"/>
                    <a:pt x="1072" y="598"/>
                    <a:pt x="1548" y="896"/>
                  </a:cubicBezTo>
                  <a:cubicBezTo>
                    <a:pt x="2084" y="1229"/>
                    <a:pt x="2536" y="1670"/>
                    <a:pt x="2953" y="2134"/>
                  </a:cubicBezTo>
                  <a:cubicBezTo>
                    <a:pt x="3560" y="2777"/>
                    <a:pt x="4096" y="3503"/>
                    <a:pt x="4810" y="4039"/>
                  </a:cubicBezTo>
                  <a:cubicBezTo>
                    <a:pt x="4822" y="4047"/>
                    <a:pt x="4833" y="4050"/>
                    <a:pt x="4845" y="4050"/>
                  </a:cubicBezTo>
                  <a:cubicBezTo>
                    <a:pt x="4904" y="4050"/>
                    <a:pt x="4954" y="3956"/>
                    <a:pt x="4894" y="3896"/>
                  </a:cubicBezTo>
                  <a:cubicBezTo>
                    <a:pt x="3709" y="2723"/>
                    <a:pt x="2397" y="1"/>
                    <a:pt x="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4766800" y="2105050"/>
              <a:ext cx="162700" cy="139925"/>
            </a:xfrm>
            <a:custGeom>
              <a:avLst/>
              <a:gdLst/>
              <a:ahLst/>
              <a:cxnLst/>
              <a:rect l="l" t="t" r="r" b="b"/>
              <a:pathLst>
                <a:path w="6508" h="5597" extrusionOk="0">
                  <a:moveTo>
                    <a:pt x="95" y="1"/>
                  </a:moveTo>
                  <a:cubicBezTo>
                    <a:pt x="46" y="1"/>
                    <a:pt x="0" y="54"/>
                    <a:pt x="19" y="100"/>
                  </a:cubicBezTo>
                  <a:cubicBezTo>
                    <a:pt x="423" y="1148"/>
                    <a:pt x="1912" y="1850"/>
                    <a:pt x="2793" y="2398"/>
                  </a:cubicBezTo>
                  <a:cubicBezTo>
                    <a:pt x="3948" y="3124"/>
                    <a:pt x="6019" y="4029"/>
                    <a:pt x="6317" y="5517"/>
                  </a:cubicBezTo>
                  <a:cubicBezTo>
                    <a:pt x="6333" y="5572"/>
                    <a:pt x="6375" y="5597"/>
                    <a:pt x="6415" y="5597"/>
                  </a:cubicBezTo>
                  <a:cubicBezTo>
                    <a:pt x="6462" y="5597"/>
                    <a:pt x="6507" y="5563"/>
                    <a:pt x="6507" y="5505"/>
                  </a:cubicBezTo>
                  <a:cubicBezTo>
                    <a:pt x="6436" y="4291"/>
                    <a:pt x="5245" y="3517"/>
                    <a:pt x="4329" y="2886"/>
                  </a:cubicBezTo>
                  <a:cubicBezTo>
                    <a:pt x="2936" y="1921"/>
                    <a:pt x="1531" y="981"/>
                    <a:pt x="138" y="16"/>
                  </a:cubicBezTo>
                  <a:cubicBezTo>
                    <a:pt x="124" y="6"/>
                    <a:pt x="109" y="1"/>
                    <a:pt x="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4772900" y="1952825"/>
              <a:ext cx="162850" cy="281500"/>
            </a:xfrm>
            <a:custGeom>
              <a:avLst/>
              <a:gdLst/>
              <a:ahLst/>
              <a:cxnLst/>
              <a:rect l="l" t="t" r="r" b="b"/>
              <a:pathLst>
                <a:path w="6514" h="11260" extrusionOk="0">
                  <a:moveTo>
                    <a:pt x="263" y="1"/>
                  </a:moveTo>
                  <a:cubicBezTo>
                    <a:pt x="224" y="1"/>
                    <a:pt x="185" y="27"/>
                    <a:pt x="179" y="81"/>
                  </a:cubicBezTo>
                  <a:cubicBezTo>
                    <a:pt x="1" y="2164"/>
                    <a:pt x="394" y="4165"/>
                    <a:pt x="1715" y="5820"/>
                  </a:cubicBezTo>
                  <a:cubicBezTo>
                    <a:pt x="3144" y="7594"/>
                    <a:pt x="6132" y="8713"/>
                    <a:pt x="6418" y="11225"/>
                  </a:cubicBezTo>
                  <a:cubicBezTo>
                    <a:pt x="6418" y="11248"/>
                    <a:pt x="6439" y="11259"/>
                    <a:pt x="6462" y="11259"/>
                  </a:cubicBezTo>
                  <a:cubicBezTo>
                    <a:pt x="6487" y="11259"/>
                    <a:pt x="6513" y="11245"/>
                    <a:pt x="6513" y="11213"/>
                  </a:cubicBezTo>
                  <a:cubicBezTo>
                    <a:pt x="6442" y="9511"/>
                    <a:pt x="4989" y="8332"/>
                    <a:pt x="3811" y="7296"/>
                  </a:cubicBezTo>
                  <a:cubicBezTo>
                    <a:pt x="2942" y="6522"/>
                    <a:pt x="2072" y="5820"/>
                    <a:pt x="1429" y="4843"/>
                  </a:cubicBezTo>
                  <a:cubicBezTo>
                    <a:pt x="501" y="3450"/>
                    <a:pt x="501" y="1652"/>
                    <a:pt x="346" y="81"/>
                  </a:cubicBezTo>
                  <a:cubicBezTo>
                    <a:pt x="340" y="27"/>
                    <a:pt x="301" y="1"/>
                    <a:pt x="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4825225" y="2116850"/>
              <a:ext cx="117500" cy="128475"/>
            </a:xfrm>
            <a:custGeom>
              <a:avLst/>
              <a:gdLst/>
              <a:ahLst/>
              <a:cxnLst/>
              <a:rect l="l" t="t" r="r" b="b"/>
              <a:pathLst>
                <a:path w="4700" h="5139" extrusionOk="0">
                  <a:moveTo>
                    <a:pt x="132" y="0"/>
                  </a:moveTo>
                  <a:cubicBezTo>
                    <a:pt x="47" y="0"/>
                    <a:pt x="0" y="135"/>
                    <a:pt x="63" y="187"/>
                  </a:cubicBezTo>
                  <a:cubicBezTo>
                    <a:pt x="849" y="902"/>
                    <a:pt x="1694" y="1533"/>
                    <a:pt x="2420" y="2319"/>
                  </a:cubicBezTo>
                  <a:cubicBezTo>
                    <a:pt x="3111" y="3061"/>
                    <a:pt x="3658" y="3883"/>
                    <a:pt x="4226" y="4708"/>
                  </a:cubicBezTo>
                  <a:lnTo>
                    <a:pt x="4226" y="4708"/>
                  </a:lnTo>
                  <a:cubicBezTo>
                    <a:pt x="4208" y="4728"/>
                    <a:pt x="4203" y="4757"/>
                    <a:pt x="4230" y="4783"/>
                  </a:cubicBezTo>
                  <a:cubicBezTo>
                    <a:pt x="4321" y="4886"/>
                    <a:pt x="4401" y="4999"/>
                    <a:pt x="4491" y="5092"/>
                  </a:cubicBezTo>
                  <a:lnTo>
                    <a:pt x="4491" y="5092"/>
                  </a:lnTo>
                  <a:cubicBezTo>
                    <a:pt x="4492" y="5092"/>
                    <a:pt x="4492" y="5093"/>
                    <a:pt x="4492" y="5093"/>
                  </a:cubicBezTo>
                  <a:cubicBezTo>
                    <a:pt x="4492" y="5093"/>
                    <a:pt x="4492" y="5093"/>
                    <a:pt x="4492" y="5093"/>
                  </a:cubicBezTo>
                  <a:lnTo>
                    <a:pt x="4492" y="5093"/>
                  </a:lnTo>
                  <a:cubicBezTo>
                    <a:pt x="4496" y="5097"/>
                    <a:pt x="4500" y="5101"/>
                    <a:pt x="4504" y="5105"/>
                  </a:cubicBezTo>
                  <a:cubicBezTo>
                    <a:pt x="4521" y="5129"/>
                    <a:pt x="4545" y="5139"/>
                    <a:pt x="4570" y="5139"/>
                  </a:cubicBezTo>
                  <a:cubicBezTo>
                    <a:pt x="4632" y="5139"/>
                    <a:pt x="4699" y="5077"/>
                    <a:pt x="4682" y="5009"/>
                  </a:cubicBezTo>
                  <a:cubicBezTo>
                    <a:pt x="4051" y="3009"/>
                    <a:pt x="2111" y="795"/>
                    <a:pt x="170" y="9"/>
                  </a:cubicBezTo>
                  <a:cubicBezTo>
                    <a:pt x="157" y="3"/>
                    <a:pt x="144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813100" y="2050300"/>
              <a:ext cx="135450" cy="164050"/>
            </a:xfrm>
            <a:custGeom>
              <a:avLst/>
              <a:gdLst/>
              <a:ahLst/>
              <a:cxnLst/>
              <a:rect l="l" t="t" r="r" b="b"/>
              <a:pathLst>
                <a:path w="5418" h="6562" extrusionOk="0">
                  <a:moveTo>
                    <a:pt x="133" y="1"/>
                  </a:moveTo>
                  <a:cubicBezTo>
                    <a:pt x="47" y="1"/>
                    <a:pt x="1" y="106"/>
                    <a:pt x="60" y="194"/>
                  </a:cubicBezTo>
                  <a:cubicBezTo>
                    <a:pt x="1715" y="2171"/>
                    <a:pt x="4953" y="3695"/>
                    <a:pt x="5310" y="6516"/>
                  </a:cubicBezTo>
                  <a:cubicBezTo>
                    <a:pt x="5310" y="6546"/>
                    <a:pt x="5334" y="6561"/>
                    <a:pt x="5358" y="6561"/>
                  </a:cubicBezTo>
                  <a:cubicBezTo>
                    <a:pt x="5382" y="6561"/>
                    <a:pt x="5406" y="6546"/>
                    <a:pt x="5406" y="6516"/>
                  </a:cubicBezTo>
                  <a:cubicBezTo>
                    <a:pt x="5417" y="5195"/>
                    <a:pt x="4739" y="4159"/>
                    <a:pt x="3905" y="3171"/>
                  </a:cubicBezTo>
                  <a:cubicBezTo>
                    <a:pt x="2917" y="2016"/>
                    <a:pt x="1596" y="671"/>
                    <a:pt x="191" y="16"/>
                  </a:cubicBezTo>
                  <a:cubicBezTo>
                    <a:pt x="170" y="5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4821550" y="2001675"/>
              <a:ext cx="124325" cy="146525"/>
            </a:xfrm>
            <a:custGeom>
              <a:avLst/>
              <a:gdLst/>
              <a:ahLst/>
              <a:cxnLst/>
              <a:rect l="l" t="t" r="r" b="b"/>
              <a:pathLst>
                <a:path w="4973" h="5861" extrusionOk="0">
                  <a:moveTo>
                    <a:pt x="95" y="0"/>
                  </a:moveTo>
                  <a:cubicBezTo>
                    <a:pt x="39" y="0"/>
                    <a:pt x="1" y="77"/>
                    <a:pt x="31" y="127"/>
                  </a:cubicBezTo>
                  <a:cubicBezTo>
                    <a:pt x="1555" y="2068"/>
                    <a:pt x="4258" y="3223"/>
                    <a:pt x="4853" y="5818"/>
                  </a:cubicBezTo>
                  <a:cubicBezTo>
                    <a:pt x="4858" y="5847"/>
                    <a:pt x="4879" y="5861"/>
                    <a:pt x="4901" y="5861"/>
                  </a:cubicBezTo>
                  <a:cubicBezTo>
                    <a:pt x="4934" y="5861"/>
                    <a:pt x="4972" y="5832"/>
                    <a:pt x="4972" y="5783"/>
                  </a:cubicBezTo>
                  <a:cubicBezTo>
                    <a:pt x="4639" y="3389"/>
                    <a:pt x="2031" y="1258"/>
                    <a:pt x="126" y="8"/>
                  </a:cubicBezTo>
                  <a:cubicBezTo>
                    <a:pt x="116" y="3"/>
                    <a:pt x="105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4842925" y="1987150"/>
              <a:ext cx="96025" cy="106800"/>
            </a:xfrm>
            <a:custGeom>
              <a:avLst/>
              <a:gdLst/>
              <a:ahLst/>
              <a:cxnLst/>
              <a:rect l="l" t="t" r="r" b="b"/>
              <a:pathLst>
                <a:path w="3841" h="4272" extrusionOk="0">
                  <a:moveTo>
                    <a:pt x="112" y="0"/>
                  </a:moveTo>
                  <a:cubicBezTo>
                    <a:pt x="56" y="0"/>
                    <a:pt x="1" y="47"/>
                    <a:pt x="45" y="101"/>
                  </a:cubicBezTo>
                  <a:cubicBezTo>
                    <a:pt x="1129" y="1601"/>
                    <a:pt x="2748" y="2589"/>
                    <a:pt x="3701" y="4244"/>
                  </a:cubicBezTo>
                  <a:cubicBezTo>
                    <a:pt x="3716" y="4263"/>
                    <a:pt x="3737" y="4271"/>
                    <a:pt x="3757" y="4271"/>
                  </a:cubicBezTo>
                  <a:cubicBezTo>
                    <a:pt x="3801" y="4271"/>
                    <a:pt x="3840" y="4234"/>
                    <a:pt x="3808" y="4185"/>
                  </a:cubicBezTo>
                  <a:cubicBezTo>
                    <a:pt x="2962" y="2589"/>
                    <a:pt x="1546" y="1149"/>
                    <a:pt x="164" y="18"/>
                  </a:cubicBezTo>
                  <a:cubicBezTo>
                    <a:pt x="150" y="6"/>
                    <a:pt x="131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4820225" y="1925100"/>
              <a:ext cx="111125" cy="146800"/>
            </a:xfrm>
            <a:custGeom>
              <a:avLst/>
              <a:gdLst/>
              <a:ahLst/>
              <a:cxnLst/>
              <a:rect l="l" t="t" r="r" b="b"/>
              <a:pathLst>
                <a:path w="4445" h="5872" extrusionOk="0">
                  <a:moveTo>
                    <a:pt x="135" y="0"/>
                  </a:moveTo>
                  <a:cubicBezTo>
                    <a:pt x="58" y="0"/>
                    <a:pt x="0" y="94"/>
                    <a:pt x="60" y="154"/>
                  </a:cubicBezTo>
                  <a:cubicBezTo>
                    <a:pt x="1787" y="1857"/>
                    <a:pt x="3680" y="3357"/>
                    <a:pt x="4299" y="5833"/>
                  </a:cubicBezTo>
                  <a:cubicBezTo>
                    <a:pt x="4308" y="5860"/>
                    <a:pt x="4331" y="5872"/>
                    <a:pt x="4356" y="5872"/>
                  </a:cubicBezTo>
                  <a:cubicBezTo>
                    <a:pt x="4399" y="5872"/>
                    <a:pt x="4445" y="5838"/>
                    <a:pt x="4430" y="5786"/>
                  </a:cubicBezTo>
                  <a:cubicBezTo>
                    <a:pt x="4025" y="3535"/>
                    <a:pt x="2287" y="976"/>
                    <a:pt x="179" y="11"/>
                  </a:cubicBezTo>
                  <a:cubicBezTo>
                    <a:pt x="164" y="4"/>
                    <a:pt x="149" y="0"/>
                    <a:pt x="1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4765575" y="1856950"/>
              <a:ext cx="158425" cy="157875"/>
            </a:xfrm>
            <a:custGeom>
              <a:avLst/>
              <a:gdLst/>
              <a:ahLst/>
              <a:cxnLst/>
              <a:rect l="l" t="t" r="r" b="b"/>
              <a:pathLst>
                <a:path w="6337" h="6315" extrusionOk="0">
                  <a:moveTo>
                    <a:pt x="65" y="1"/>
                  </a:moveTo>
                  <a:cubicBezTo>
                    <a:pt x="33" y="1"/>
                    <a:pt x="1" y="27"/>
                    <a:pt x="8" y="70"/>
                  </a:cubicBezTo>
                  <a:cubicBezTo>
                    <a:pt x="568" y="3011"/>
                    <a:pt x="4509" y="4202"/>
                    <a:pt x="6247" y="6309"/>
                  </a:cubicBezTo>
                  <a:cubicBezTo>
                    <a:pt x="6252" y="6313"/>
                    <a:pt x="6259" y="6314"/>
                    <a:pt x="6265" y="6314"/>
                  </a:cubicBezTo>
                  <a:cubicBezTo>
                    <a:pt x="6299" y="6314"/>
                    <a:pt x="6336" y="6266"/>
                    <a:pt x="6306" y="6226"/>
                  </a:cubicBezTo>
                  <a:cubicBezTo>
                    <a:pt x="4437" y="3892"/>
                    <a:pt x="1306" y="2951"/>
                    <a:pt x="115" y="34"/>
                  </a:cubicBezTo>
                  <a:cubicBezTo>
                    <a:pt x="106" y="11"/>
                    <a:pt x="86" y="1"/>
                    <a:pt x="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4811500" y="1868525"/>
              <a:ext cx="117650" cy="121650"/>
            </a:xfrm>
            <a:custGeom>
              <a:avLst/>
              <a:gdLst/>
              <a:ahLst/>
              <a:cxnLst/>
              <a:rect l="l" t="t" r="r" b="b"/>
              <a:pathLst>
                <a:path w="4706" h="4866" extrusionOk="0">
                  <a:moveTo>
                    <a:pt x="91" y="1"/>
                  </a:moveTo>
                  <a:cubicBezTo>
                    <a:pt x="47" y="1"/>
                    <a:pt x="1" y="40"/>
                    <a:pt x="16" y="95"/>
                  </a:cubicBezTo>
                  <a:cubicBezTo>
                    <a:pt x="528" y="2167"/>
                    <a:pt x="3005" y="3631"/>
                    <a:pt x="4588" y="4846"/>
                  </a:cubicBezTo>
                  <a:cubicBezTo>
                    <a:pt x="4602" y="4860"/>
                    <a:pt x="4619" y="4865"/>
                    <a:pt x="4634" y="4865"/>
                  </a:cubicBezTo>
                  <a:cubicBezTo>
                    <a:pt x="4673" y="4865"/>
                    <a:pt x="4706" y="4829"/>
                    <a:pt x="4672" y="4786"/>
                  </a:cubicBezTo>
                  <a:cubicBezTo>
                    <a:pt x="4065" y="3953"/>
                    <a:pt x="3267" y="3346"/>
                    <a:pt x="2493" y="2679"/>
                  </a:cubicBezTo>
                  <a:cubicBezTo>
                    <a:pt x="1564" y="1869"/>
                    <a:pt x="862" y="1024"/>
                    <a:pt x="147" y="36"/>
                  </a:cubicBezTo>
                  <a:cubicBezTo>
                    <a:pt x="135" y="11"/>
                    <a:pt x="113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4816650" y="1809675"/>
              <a:ext cx="113400" cy="161800"/>
            </a:xfrm>
            <a:custGeom>
              <a:avLst/>
              <a:gdLst/>
              <a:ahLst/>
              <a:cxnLst/>
              <a:rect l="l" t="t" r="r" b="b"/>
              <a:pathLst>
                <a:path w="4536" h="6472" extrusionOk="0">
                  <a:moveTo>
                    <a:pt x="98" y="0"/>
                  </a:moveTo>
                  <a:cubicBezTo>
                    <a:pt x="62" y="0"/>
                    <a:pt x="25" y="35"/>
                    <a:pt x="25" y="80"/>
                  </a:cubicBezTo>
                  <a:cubicBezTo>
                    <a:pt x="1" y="2711"/>
                    <a:pt x="3037" y="4473"/>
                    <a:pt x="4347" y="6438"/>
                  </a:cubicBezTo>
                  <a:cubicBezTo>
                    <a:pt x="4367" y="6462"/>
                    <a:pt x="4392" y="6472"/>
                    <a:pt x="4417" y="6472"/>
                  </a:cubicBezTo>
                  <a:cubicBezTo>
                    <a:pt x="4478" y="6472"/>
                    <a:pt x="4536" y="6407"/>
                    <a:pt x="4502" y="6331"/>
                  </a:cubicBezTo>
                  <a:cubicBezTo>
                    <a:pt x="3942" y="5295"/>
                    <a:pt x="3168" y="4414"/>
                    <a:pt x="2382" y="3533"/>
                  </a:cubicBezTo>
                  <a:cubicBezTo>
                    <a:pt x="1430" y="2449"/>
                    <a:pt x="799" y="1318"/>
                    <a:pt x="156" y="44"/>
                  </a:cubicBezTo>
                  <a:cubicBezTo>
                    <a:pt x="142" y="13"/>
                    <a:pt x="120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4814675" y="1793075"/>
              <a:ext cx="111200" cy="164825"/>
            </a:xfrm>
            <a:custGeom>
              <a:avLst/>
              <a:gdLst/>
              <a:ahLst/>
              <a:cxnLst/>
              <a:rect l="l" t="t" r="r" b="b"/>
              <a:pathLst>
                <a:path w="4448" h="6593" extrusionOk="0">
                  <a:moveTo>
                    <a:pt x="71" y="1"/>
                  </a:moveTo>
                  <a:cubicBezTo>
                    <a:pt x="36" y="1"/>
                    <a:pt x="0" y="25"/>
                    <a:pt x="9" y="65"/>
                  </a:cubicBezTo>
                  <a:cubicBezTo>
                    <a:pt x="663" y="2494"/>
                    <a:pt x="2759" y="4709"/>
                    <a:pt x="4390" y="6590"/>
                  </a:cubicBezTo>
                  <a:cubicBezTo>
                    <a:pt x="4392" y="6592"/>
                    <a:pt x="4394" y="6592"/>
                    <a:pt x="4397" y="6592"/>
                  </a:cubicBezTo>
                  <a:cubicBezTo>
                    <a:pt x="4414" y="6592"/>
                    <a:pt x="4448" y="6563"/>
                    <a:pt x="4438" y="6542"/>
                  </a:cubicBezTo>
                  <a:cubicBezTo>
                    <a:pt x="3723" y="5554"/>
                    <a:pt x="2985" y="4578"/>
                    <a:pt x="2306" y="3578"/>
                  </a:cubicBezTo>
                  <a:cubicBezTo>
                    <a:pt x="1521" y="2435"/>
                    <a:pt x="937" y="1137"/>
                    <a:pt x="116" y="18"/>
                  </a:cubicBezTo>
                  <a:cubicBezTo>
                    <a:pt x="104" y="6"/>
                    <a:pt x="88" y="1"/>
                    <a:pt x="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803850" y="1718575"/>
              <a:ext cx="112625" cy="204875"/>
            </a:xfrm>
            <a:custGeom>
              <a:avLst/>
              <a:gdLst/>
              <a:ahLst/>
              <a:cxnLst/>
              <a:rect l="l" t="t" r="r" b="b"/>
              <a:pathLst>
                <a:path w="4505" h="8195" extrusionOk="0">
                  <a:moveTo>
                    <a:pt x="592" y="0"/>
                  </a:moveTo>
                  <a:cubicBezTo>
                    <a:pt x="564" y="0"/>
                    <a:pt x="537" y="15"/>
                    <a:pt x="537" y="45"/>
                  </a:cubicBezTo>
                  <a:cubicBezTo>
                    <a:pt x="1" y="3117"/>
                    <a:pt x="2608" y="5998"/>
                    <a:pt x="4406" y="8177"/>
                  </a:cubicBezTo>
                  <a:cubicBezTo>
                    <a:pt x="4419" y="8189"/>
                    <a:pt x="4432" y="8194"/>
                    <a:pt x="4444" y="8194"/>
                  </a:cubicBezTo>
                  <a:cubicBezTo>
                    <a:pt x="4478" y="8194"/>
                    <a:pt x="4504" y="8153"/>
                    <a:pt x="4478" y="8117"/>
                  </a:cubicBezTo>
                  <a:cubicBezTo>
                    <a:pt x="3704" y="6986"/>
                    <a:pt x="2906" y="5867"/>
                    <a:pt x="2192" y="4712"/>
                  </a:cubicBezTo>
                  <a:cubicBezTo>
                    <a:pt x="1275" y="3224"/>
                    <a:pt x="953" y="1724"/>
                    <a:pt x="656" y="45"/>
                  </a:cubicBezTo>
                  <a:cubicBezTo>
                    <a:pt x="650" y="15"/>
                    <a:pt x="620" y="0"/>
                    <a:pt x="5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4832150" y="1723400"/>
              <a:ext cx="82050" cy="168375"/>
            </a:xfrm>
            <a:custGeom>
              <a:avLst/>
              <a:gdLst/>
              <a:ahLst/>
              <a:cxnLst/>
              <a:rect l="l" t="t" r="r" b="b"/>
              <a:pathLst>
                <a:path w="3282" h="6735" extrusionOk="0">
                  <a:moveTo>
                    <a:pt x="655" y="1"/>
                  </a:moveTo>
                  <a:cubicBezTo>
                    <a:pt x="622" y="1"/>
                    <a:pt x="589" y="19"/>
                    <a:pt x="583" y="54"/>
                  </a:cubicBezTo>
                  <a:cubicBezTo>
                    <a:pt x="0" y="2376"/>
                    <a:pt x="2500" y="4626"/>
                    <a:pt x="3155" y="6686"/>
                  </a:cubicBezTo>
                  <a:cubicBezTo>
                    <a:pt x="3165" y="6720"/>
                    <a:pt x="3189" y="6734"/>
                    <a:pt x="3212" y="6734"/>
                  </a:cubicBezTo>
                  <a:cubicBezTo>
                    <a:pt x="3247" y="6734"/>
                    <a:pt x="3281" y="6705"/>
                    <a:pt x="3274" y="6662"/>
                  </a:cubicBezTo>
                  <a:cubicBezTo>
                    <a:pt x="3048" y="5650"/>
                    <a:pt x="2643" y="4769"/>
                    <a:pt x="2155" y="3864"/>
                  </a:cubicBezTo>
                  <a:cubicBezTo>
                    <a:pt x="1488" y="2614"/>
                    <a:pt x="1084" y="1412"/>
                    <a:pt x="726" y="54"/>
                  </a:cubicBezTo>
                  <a:cubicBezTo>
                    <a:pt x="720" y="19"/>
                    <a:pt x="688" y="1"/>
                    <a:pt x="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846050" y="1688850"/>
              <a:ext cx="50000" cy="152750"/>
            </a:xfrm>
            <a:custGeom>
              <a:avLst/>
              <a:gdLst/>
              <a:ahLst/>
              <a:cxnLst/>
              <a:rect l="l" t="t" r="r" b="b"/>
              <a:pathLst>
                <a:path w="2000" h="6110" extrusionOk="0">
                  <a:moveTo>
                    <a:pt x="89" y="0"/>
                  </a:moveTo>
                  <a:cubicBezTo>
                    <a:pt x="44" y="0"/>
                    <a:pt x="0" y="42"/>
                    <a:pt x="16" y="103"/>
                  </a:cubicBezTo>
                  <a:cubicBezTo>
                    <a:pt x="504" y="2139"/>
                    <a:pt x="1421" y="4068"/>
                    <a:pt x="1944" y="6092"/>
                  </a:cubicBezTo>
                  <a:cubicBezTo>
                    <a:pt x="1944" y="6105"/>
                    <a:pt x="1952" y="6110"/>
                    <a:pt x="1962" y="6110"/>
                  </a:cubicBezTo>
                  <a:cubicBezTo>
                    <a:pt x="1978" y="6110"/>
                    <a:pt x="2000" y="6095"/>
                    <a:pt x="1992" y="6080"/>
                  </a:cubicBezTo>
                  <a:cubicBezTo>
                    <a:pt x="1659" y="4068"/>
                    <a:pt x="1230" y="1794"/>
                    <a:pt x="158" y="43"/>
                  </a:cubicBezTo>
                  <a:cubicBezTo>
                    <a:pt x="141" y="13"/>
                    <a:pt x="115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4865275" y="1690375"/>
              <a:ext cx="33850" cy="119300"/>
            </a:xfrm>
            <a:custGeom>
              <a:avLst/>
              <a:gdLst/>
              <a:ahLst/>
              <a:cxnLst/>
              <a:rect l="l" t="t" r="r" b="b"/>
              <a:pathLst>
                <a:path w="1354" h="4772" extrusionOk="0">
                  <a:moveTo>
                    <a:pt x="108" y="1"/>
                  </a:moveTo>
                  <a:cubicBezTo>
                    <a:pt x="54" y="1"/>
                    <a:pt x="1" y="55"/>
                    <a:pt x="9" y="125"/>
                  </a:cubicBezTo>
                  <a:cubicBezTo>
                    <a:pt x="271" y="1709"/>
                    <a:pt x="1128" y="3102"/>
                    <a:pt x="1259" y="4745"/>
                  </a:cubicBezTo>
                  <a:cubicBezTo>
                    <a:pt x="1259" y="4763"/>
                    <a:pt x="1274" y="4772"/>
                    <a:pt x="1288" y="4772"/>
                  </a:cubicBezTo>
                  <a:cubicBezTo>
                    <a:pt x="1303" y="4772"/>
                    <a:pt x="1318" y="4763"/>
                    <a:pt x="1318" y="4745"/>
                  </a:cubicBezTo>
                  <a:cubicBezTo>
                    <a:pt x="1354" y="3161"/>
                    <a:pt x="949" y="1447"/>
                    <a:pt x="187" y="54"/>
                  </a:cubicBezTo>
                  <a:cubicBezTo>
                    <a:pt x="166" y="16"/>
                    <a:pt x="137" y="1"/>
                    <a:pt x="1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4875900" y="1686200"/>
              <a:ext cx="9250" cy="54600"/>
            </a:xfrm>
            <a:custGeom>
              <a:avLst/>
              <a:gdLst/>
              <a:ahLst/>
              <a:cxnLst/>
              <a:rect l="l" t="t" r="r" b="b"/>
              <a:pathLst>
                <a:path w="370" h="2184" extrusionOk="0">
                  <a:moveTo>
                    <a:pt x="174" y="1"/>
                  </a:moveTo>
                  <a:cubicBezTo>
                    <a:pt x="143" y="1"/>
                    <a:pt x="113" y="18"/>
                    <a:pt x="107" y="54"/>
                  </a:cubicBezTo>
                  <a:cubicBezTo>
                    <a:pt x="0" y="328"/>
                    <a:pt x="60" y="626"/>
                    <a:pt x="96" y="899"/>
                  </a:cubicBezTo>
                  <a:cubicBezTo>
                    <a:pt x="155" y="1316"/>
                    <a:pt x="215" y="1721"/>
                    <a:pt x="238" y="2138"/>
                  </a:cubicBezTo>
                  <a:cubicBezTo>
                    <a:pt x="238" y="2169"/>
                    <a:pt x="258" y="2184"/>
                    <a:pt x="277" y="2184"/>
                  </a:cubicBezTo>
                  <a:cubicBezTo>
                    <a:pt x="294" y="2184"/>
                    <a:pt x="310" y="2172"/>
                    <a:pt x="310" y="2150"/>
                  </a:cubicBezTo>
                  <a:cubicBezTo>
                    <a:pt x="334" y="1780"/>
                    <a:pt x="334" y="1411"/>
                    <a:pt x="334" y="1042"/>
                  </a:cubicBezTo>
                  <a:cubicBezTo>
                    <a:pt x="334" y="721"/>
                    <a:pt x="369" y="352"/>
                    <a:pt x="250" y="54"/>
                  </a:cubicBezTo>
                  <a:cubicBezTo>
                    <a:pt x="238" y="18"/>
                    <a:pt x="206" y="1"/>
                    <a:pt x="1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4868750" y="1653000"/>
              <a:ext cx="21100" cy="95950"/>
            </a:xfrm>
            <a:custGeom>
              <a:avLst/>
              <a:gdLst/>
              <a:ahLst/>
              <a:cxnLst/>
              <a:rect l="l" t="t" r="r" b="b"/>
              <a:pathLst>
                <a:path w="844" h="3838" extrusionOk="0">
                  <a:moveTo>
                    <a:pt x="181" y="1"/>
                  </a:moveTo>
                  <a:cubicBezTo>
                    <a:pt x="126" y="1"/>
                    <a:pt x="72" y="47"/>
                    <a:pt x="72" y="120"/>
                  </a:cubicBezTo>
                  <a:cubicBezTo>
                    <a:pt x="1" y="644"/>
                    <a:pt x="155" y="1203"/>
                    <a:pt x="251" y="1727"/>
                  </a:cubicBezTo>
                  <a:cubicBezTo>
                    <a:pt x="346" y="2430"/>
                    <a:pt x="489" y="3108"/>
                    <a:pt x="703" y="3775"/>
                  </a:cubicBezTo>
                  <a:cubicBezTo>
                    <a:pt x="713" y="3819"/>
                    <a:pt x="741" y="3837"/>
                    <a:pt x="768" y="3837"/>
                  </a:cubicBezTo>
                  <a:cubicBezTo>
                    <a:pt x="806" y="3837"/>
                    <a:pt x="843" y="3801"/>
                    <a:pt x="822" y="3751"/>
                  </a:cubicBezTo>
                  <a:cubicBezTo>
                    <a:pt x="643" y="3061"/>
                    <a:pt x="596" y="2382"/>
                    <a:pt x="584" y="1680"/>
                  </a:cubicBezTo>
                  <a:cubicBezTo>
                    <a:pt x="572" y="1156"/>
                    <a:pt x="560" y="525"/>
                    <a:pt x="274" y="60"/>
                  </a:cubicBezTo>
                  <a:cubicBezTo>
                    <a:pt x="251" y="19"/>
                    <a:pt x="216" y="1"/>
                    <a:pt x="1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4803050" y="3195825"/>
              <a:ext cx="128600" cy="101925"/>
            </a:xfrm>
            <a:custGeom>
              <a:avLst/>
              <a:gdLst/>
              <a:ahLst/>
              <a:cxnLst/>
              <a:rect l="l" t="t" r="r" b="b"/>
              <a:pathLst>
                <a:path w="5144" h="4077" extrusionOk="0">
                  <a:moveTo>
                    <a:pt x="5073" y="0"/>
                  </a:moveTo>
                  <a:cubicBezTo>
                    <a:pt x="5064" y="0"/>
                    <a:pt x="5055" y="3"/>
                    <a:pt x="5046" y="10"/>
                  </a:cubicBezTo>
                  <a:cubicBezTo>
                    <a:pt x="3295" y="1141"/>
                    <a:pt x="1331" y="2236"/>
                    <a:pt x="57" y="3939"/>
                  </a:cubicBezTo>
                  <a:cubicBezTo>
                    <a:pt x="1" y="4004"/>
                    <a:pt x="69" y="4077"/>
                    <a:pt x="147" y="4077"/>
                  </a:cubicBezTo>
                  <a:cubicBezTo>
                    <a:pt x="168" y="4077"/>
                    <a:pt x="191" y="4071"/>
                    <a:pt x="212" y="4058"/>
                  </a:cubicBezTo>
                  <a:cubicBezTo>
                    <a:pt x="1759" y="2629"/>
                    <a:pt x="3498" y="1439"/>
                    <a:pt x="5105" y="81"/>
                  </a:cubicBezTo>
                  <a:cubicBezTo>
                    <a:pt x="5144" y="52"/>
                    <a:pt x="5112" y="0"/>
                    <a:pt x="50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4801750" y="3080875"/>
              <a:ext cx="246300" cy="215900"/>
            </a:xfrm>
            <a:custGeom>
              <a:avLst/>
              <a:gdLst/>
              <a:ahLst/>
              <a:cxnLst/>
              <a:rect l="l" t="t" r="r" b="b"/>
              <a:pathLst>
                <a:path w="9852" h="8636" extrusionOk="0">
                  <a:moveTo>
                    <a:pt x="9743" y="0"/>
                  </a:moveTo>
                  <a:cubicBezTo>
                    <a:pt x="9715" y="0"/>
                    <a:pt x="9686" y="14"/>
                    <a:pt x="9670" y="48"/>
                  </a:cubicBezTo>
                  <a:cubicBezTo>
                    <a:pt x="7669" y="4310"/>
                    <a:pt x="3133" y="5358"/>
                    <a:pt x="37" y="8537"/>
                  </a:cubicBezTo>
                  <a:cubicBezTo>
                    <a:pt x="1" y="8583"/>
                    <a:pt x="42" y="8636"/>
                    <a:pt x="90" y="8636"/>
                  </a:cubicBezTo>
                  <a:cubicBezTo>
                    <a:pt x="104" y="8636"/>
                    <a:pt x="119" y="8631"/>
                    <a:pt x="133" y="8620"/>
                  </a:cubicBezTo>
                  <a:cubicBezTo>
                    <a:pt x="3359" y="5715"/>
                    <a:pt x="8610" y="4858"/>
                    <a:pt x="9836" y="119"/>
                  </a:cubicBezTo>
                  <a:cubicBezTo>
                    <a:pt x="9852" y="50"/>
                    <a:pt x="9797" y="0"/>
                    <a:pt x="97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4842850" y="3069175"/>
              <a:ext cx="173525" cy="172350"/>
            </a:xfrm>
            <a:custGeom>
              <a:avLst/>
              <a:gdLst/>
              <a:ahLst/>
              <a:cxnLst/>
              <a:rect l="l" t="t" r="r" b="b"/>
              <a:pathLst>
                <a:path w="6941" h="6894" extrusionOk="0">
                  <a:moveTo>
                    <a:pt x="6811" y="0"/>
                  </a:moveTo>
                  <a:cubicBezTo>
                    <a:pt x="6791" y="0"/>
                    <a:pt x="6770" y="5"/>
                    <a:pt x="6752" y="16"/>
                  </a:cubicBezTo>
                  <a:cubicBezTo>
                    <a:pt x="4525" y="1944"/>
                    <a:pt x="358" y="3552"/>
                    <a:pt x="1" y="6874"/>
                  </a:cubicBezTo>
                  <a:cubicBezTo>
                    <a:pt x="1" y="6888"/>
                    <a:pt x="13" y="6893"/>
                    <a:pt x="23" y="6893"/>
                  </a:cubicBezTo>
                  <a:cubicBezTo>
                    <a:pt x="30" y="6893"/>
                    <a:pt x="36" y="6891"/>
                    <a:pt x="36" y="6886"/>
                  </a:cubicBezTo>
                  <a:cubicBezTo>
                    <a:pt x="858" y="3492"/>
                    <a:pt x="5156" y="2826"/>
                    <a:pt x="6894" y="111"/>
                  </a:cubicBezTo>
                  <a:cubicBezTo>
                    <a:pt x="6941" y="56"/>
                    <a:pt x="6879" y="0"/>
                    <a:pt x="68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4844125" y="2994650"/>
              <a:ext cx="228325" cy="203100"/>
            </a:xfrm>
            <a:custGeom>
              <a:avLst/>
              <a:gdLst/>
              <a:ahLst/>
              <a:cxnLst/>
              <a:rect l="l" t="t" r="r" b="b"/>
              <a:pathLst>
                <a:path w="9133" h="8124" extrusionOk="0">
                  <a:moveTo>
                    <a:pt x="9032" y="0"/>
                  </a:moveTo>
                  <a:cubicBezTo>
                    <a:pt x="9002" y="0"/>
                    <a:pt x="8972" y="11"/>
                    <a:pt x="8951" y="32"/>
                  </a:cubicBezTo>
                  <a:cubicBezTo>
                    <a:pt x="7629" y="1878"/>
                    <a:pt x="6117" y="3199"/>
                    <a:pt x="4248" y="4497"/>
                  </a:cubicBezTo>
                  <a:cubicBezTo>
                    <a:pt x="2748" y="5533"/>
                    <a:pt x="1117" y="6545"/>
                    <a:pt x="9" y="8033"/>
                  </a:cubicBezTo>
                  <a:cubicBezTo>
                    <a:pt x="1" y="8085"/>
                    <a:pt x="35" y="8124"/>
                    <a:pt x="64" y="8124"/>
                  </a:cubicBezTo>
                  <a:cubicBezTo>
                    <a:pt x="76" y="8124"/>
                    <a:pt x="86" y="8118"/>
                    <a:pt x="93" y="8104"/>
                  </a:cubicBezTo>
                  <a:cubicBezTo>
                    <a:pt x="1748" y="6592"/>
                    <a:pt x="3605" y="5390"/>
                    <a:pt x="5427" y="4092"/>
                  </a:cubicBezTo>
                  <a:cubicBezTo>
                    <a:pt x="6867" y="3068"/>
                    <a:pt x="8510" y="1830"/>
                    <a:pt x="9118" y="103"/>
                  </a:cubicBezTo>
                  <a:cubicBezTo>
                    <a:pt x="9133" y="35"/>
                    <a:pt x="9084" y="0"/>
                    <a:pt x="90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4838100" y="3057325"/>
              <a:ext cx="144900" cy="142350"/>
            </a:xfrm>
            <a:custGeom>
              <a:avLst/>
              <a:gdLst/>
              <a:ahLst/>
              <a:cxnLst/>
              <a:rect l="l" t="t" r="r" b="b"/>
              <a:pathLst>
                <a:path w="5796" h="5694" extrusionOk="0">
                  <a:moveTo>
                    <a:pt x="5738" y="0"/>
                  </a:moveTo>
                  <a:cubicBezTo>
                    <a:pt x="5734" y="0"/>
                    <a:pt x="5731" y="1"/>
                    <a:pt x="5727" y="2"/>
                  </a:cubicBezTo>
                  <a:cubicBezTo>
                    <a:pt x="4394" y="406"/>
                    <a:pt x="3179" y="1299"/>
                    <a:pt x="2143" y="2192"/>
                  </a:cubicBezTo>
                  <a:cubicBezTo>
                    <a:pt x="1143" y="3061"/>
                    <a:pt x="12" y="4264"/>
                    <a:pt x="0" y="5657"/>
                  </a:cubicBezTo>
                  <a:cubicBezTo>
                    <a:pt x="0" y="5680"/>
                    <a:pt x="10" y="5693"/>
                    <a:pt x="20" y="5693"/>
                  </a:cubicBezTo>
                  <a:cubicBezTo>
                    <a:pt x="26" y="5693"/>
                    <a:pt x="32" y="5689"/>
                    <a:pt x="36" y="5681"/>
                  </a:cubicBezTo>
                  <a:cubicBezTo>
                    <a:pt x="715" y="3038"/>
                    <a:pt x="3405" y="1156"/>
                    <a:pt x="5763" y="85"/>
                  </a:cubicBezTo>
                  <a:cubicBezTo>
                    <a:pt x="5796" y="63"/>
                    <a:pt x="5778" y="0"/>
                    <a:pt x="5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866550" y="3005725"/>
              <a:ext cx="187800" cy="152750"/>
            </a:xfrm>
            <a:custGeom>
              <a:avLst/>
              <a:gdLst/>
              <a:ahLst/>
              <a:cxnLst/>
              <a:rect l="l" t="t" r="r" b="b"/>
              <a:pathLst>
                <a:path w="7512" h="6110" extrusionOk="0">
                  <a:moveTo>
                    <a:pt x="7448" y="0"/>
                  </a:moveTo>
                  <a:cubicBezTo>
                    <a:pt x="7438" y="0"/>
                    <a:pt x="7429" y="5"/>
                    <a:pt x="7423" y="18"/>
                  </a:cubicBezTo>
                  <a:cubicBezTo>
                    <a:pt x="5411" y="2613"/>
                    <a:pt x="1684" y="3161"/>
                    <a:pt x="17" y="6042"/>
                  </a:cubicBezTo>
                  <a:cubicBezTo>
                    <a:pt x="0" y="6076"/>
                    <a:pt x="31" y="6110"/>
                    <a:pt x="59" y="6110"/>
                  </a:cubicBezTo>
                  <a:cubicBezTo>
                    <a:pt x="71" y="6110"/>
                    <a:pt x="82" y="6104"/>
                    <a:pt x="89" y="6090"/>
                  </a:cubicBezTo>
                  <a:cubicBezTo>
                    <a:pt x="1970" y="3399"/>
                    <a:pt x="5958" y="2982"/>
                    <a:pt x="7494" y="77"/>
                  </a:cubicBezTo>
                  <a:cubicBezTo>
                    <a:pt x="7512" y="42"/>
                    <a:pt x="7477" y="0"/>
                    <a:pt x="7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4924850" y="2911925"/>
              <a:ext cx="163775" cy="202675"/>
            </a:xfrm>
            <a:custGeom>
              <a:avLst/>
              <a:gdLst/>
              <a:ahLst/>
              <a:cxnLst/>
              <a:rect l="l" t="t" r="r" b="b"/>
              <a:pathLst>
                <a:path w="6551" h="8107" extrusionOk="0">
                  <a:moveTo>
                    <a:pt x="6487" y="1"/>
                  </a:moveTo>
                  <a:cubicBezTo>
                    <a:pt x="6468" y="1"/>
                    <a:pt x="6449" y="10"/>
                    <a:pt x="6436" y="31"/>
                  </a:cubicBezTo>
                  <a:cubicBezTo>
                    <a:pt x="5281" y="2901"/>
                    <a:pt x="3091" y="6770"/>
                    <a:pt x="66" y="7961"/>
                  </a:cubicBezTo>
                  <a:cubicBezTo>
                    <a:pt x="1" y="7993"/>
                    <a:pt x="25" y="8106"/>
                    <a:pt x="94" y="8106"/>
                  </a:cubicBezTo>
                  <a:cubicBezTo>
                    <a:pt x="101" y="8106"/>
                    <a:pt x="107" y="8105"/>
                    <a:pt x="114" y="8104"/>
                  </a:cubicBezTo>
                  <a:cubicBezTo>
                    <a:pt x="1698" y="7520"/>
                    <a:pt x="2912" y="6151"/>
                    <a:pt x="3924" y="4865"/>
                  </a:cubicBezTo>
                  <a:cubicBezTo>
                    <a:pt x="5007" y="3520"/>
                    <a:pt x="6258" y="1817"/>
                    <a:pt x="6543" y="67"/>
                  </a:cubicBezTo>
                  <a:cubicBezTo>
                    <a:pt x="6551" y="29"/>
                    <a:pt x="6520" y="1"/>
                    <a:pt x="64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4846300" y="3024300"/>
              <a:ext cx="150675" cy="122100"/>
            </a:xfrm>
            <a:custGeom>
              <a:avLst/>
              <a:gdLst/>
              <a:ahLst/>
              <a:cxnLst/>
              <a:rect l="l" t="t" r="r" b="b"/>
              <a:pathLst>
                <a:path w="6027" h="4884" extrusionOk="0">
                  <a:moveTo>
                    <a:pt x="5877" y="0"/>
                  </a:moveTo>
                  <a:cubicBezTo>
                    <a:pt x="5873" y="0"/>
                    <a:pt x="5868" y="0"/>
                    <a:pt x="5863" y="1"/>
                  </a:cubicBezTo>
                  <a:cubicBezTo>
                    <a:pt x="3506" y="513"/>
                    <a:pt x="1220" y="2799"/>
                    <a:pt x="17" y="4799"/>
                  </a:cubicBezTo>
                  <a:cubicBezTo>
                    <a:pt x="1" y="4841"/>
                    <a:pt x="43" y="4883"/>
                    <a:pt x="87" y="4883"/>
                  </a:cubicBezTo>
                  <a:cubicBezTo>
                    <a:pt x="105" y="4883"/>
                    <a:pt x="123" y="4876"/>
                    <a:pt x="137" y="4859"/>
                  </a:cubicBezTo>
                  <a:cubicBezTo>
                    <a:pt x="803" y="3847"/>
                    <a:pt x="1637" y="3013"/>
                    <a:pt x="2554" y="2216"/>
                  </a:cubicBezTo>
                  <a:cubicBezTo>
                    <a:pt x="3601" y="1346"/>
                    <a:pt x="4780" y="834"/>
                    <a:pt x="5935" y="168"/>
                  </a:cubicBezTo>
                  <a:cubicBezTo>
                    <a:pt x="6026" y="122"/>
                    <a:pt x="5975" y="0"/>
                    <a:pt x="58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4844475" y="2982850"/>
              <a:ext cx="153925" cy="165650"/>
            </a:xfrm>
            <a:custGeom>
              <a:avLst/>
              <a:gdLst/>
              <a:ahLst/>
              <a:cxnLst/>
              <a:rect l="l" t="t" r="r" b="b"/>
              <a:pathLst>
                <a:path w="6157" h="6626" extrusionOk="0">
                  <a:moveTo>
                    <a:pt x="6058" y="0"/>
                  </a:moveTo>
                  <a:cubicBezTo>
                    <a:pt x="6049" y="0"/>
                    <a:pt x="6041" y="1"/>
                    <a:pt x="6032" y="4"/>
                  </a:cubicBezTo>
                  <a:cubicBezTo>
                    <a:pt x="4639" y="599"/>
                    <a:pt x="3377" y="1849"/>
                    <a:pt x="2317" y="2909"/>
                  </a:cubicBezTo>
                  <a:cubicBezTo>
                    <a:pt x="1305" y="3921"/>
                    <a:pt x="352" y="5147"/>
                    <a:pt x="7" y="6552"/>
                  </a:cubicBezTo>
                  <a:cubicBezTo>
                    <a:pt x="0" y="6601"/>
                    <a:pt x="26" y="6625"/>
                    <a:pt x="53" y="6625"/>
                  </a:cubicBezTo>
                  <a:cubicBezTo>
                    <a:pt x="72" y="6625"/>
                    <a:pt x="92" y="6613"/>
                    <a:pt x="102" y="6588"/>
                  </a:cubicBezTo>
                  <a:cubicBezTo>
                    <a:pt x="876" y="3659"/>
                    <a:pt x="3805" y="1790"/>
                    <a:pt x="6103" y="111"/>
                  </a:cubicBezTo>
                  <a:cubicBezTo>
                    <a:pt x="6156" y="79"/>
                    <a:pt x="6124" y="0"/>
                    <a:pt x="60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4881225" y="2942125"/>
              <a:ext cx="141050" cy="137475"/>
            </a:xfrm>
            <a:custGeom>
              <a:avLst/>
              <a:gdLst/>
              <a:ahLst/>
              <a:cxnLst/>
              <a:rect l="l" t="t" r="r" b="b"/>
              <a:pathLst>
                <a:path w="5642" h="5499" extrusionOk="0">
                  <a:moveTo>
                    <a:pt x="5594" y="0"/>
                  </a:moveTo>
                  <a:cubicBezTo>
                    <a:pt x="5591" y="0"/>
                    <a:pt x="5588" y="1"/>
                    <a:pt x="5586" y="2"/>
                  </a:cubicBezTo>
                  <a:cubicBezTo>
                    <a:pt x="2978" y="454"/>
                    <a:pt x="1311" y="3407"/>
                    <a:pt x="25" y="5431"/>
                  </a:cubicBezTo>
                  <a:cubicBezTo>
                    <a:pt x="0" y="5465"/>
                    <a:pt x="34" y="5498"/>
                    <a:pt x="65" y="5498"/>
                  </a:cubicBezTo>
                  <a:cubicBezTo>
                    <a:pt x="78" y="5498"/>
                    <a:pt x="90" y="5493"/>
                    <a:pt x="97" y="5479"/>
                  </a:cubicBezTo>
                  <a:cubicBezTo>
                    <a:pt x="1573" y="3264"/>
                    <a:pt x="3014" y="1073"/>
                    <a:pt x="5598" y="73"/>
                  </a:cubicBezTo>
                  <a:cubicBezTo>
                    <a:pt x="5642" y="62"/>
                    <a:pt x="5625" y="0"/>
                    <a:pt x="55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4881375" y="2940175"/>
              <a:ext cx="191900" cy="129450"/>
            </a:xfrm>
            <a:custGeom>
              <a:avLst/>
              <a:gdLst/>
              <a:ahLst/>
              <a:cxnLst/>
              <a:rect l="l" t="t" r="r" b="b"/>
              <a:pathLst>
                <a:path w="7676" h="5178" extrusionOk="0">
                  <a:moveTo>
                    <a:pt x="7556" y="0"/>
                  </a:moveTo>
                  <a:cubicBezTo>
                    <a:pt x="7537" y="0"/>
                    <a:pt x="7516" y="6"/>
                    <a:pt x="7497" y="20"/>
                  </a:cubicBezTo>
                  <a:cubicBezTo>
                    <a:pt x="6365" y="1056"/>
                    <a:pt x="5199" y="1806"/>
                    <a:pt x="3818" y="2497"/>
                  </a:cubicBezTo>
                  <a:cubicBezTo>
                    <a:pt x="2436" y="3175"/>
                    <a:pt x="1401" y="4366"/>
                    <a:pt x="55" y="5069"/>
                  </a:cubicBezTo>
                  <a:cubicBezTo>
                    <a:pt x="1" y="5123"/>
                    <a:pt x="16" y="5177"/>
                    <a:pt x="55" y="5177"/>
                  </a:cubicBezTo>
                  <a:cubicBezTo>
                    <a:pt x="59" y="5177"/>
                    <a:pt x="63" y="5177"/>
                    <a:pt x="67" y="5176"/>
                  </a:cubicBezTo>
                  <a:cubicBezTo>
                    <a:pt x="1651" y="4604"/>
                    <a:pt x="2901" y="3437"/>
                    <a:pt x="4401" y="2699"/>
                  </a:cubicBezTo>
                  <a:cubicBezTo>
                    <a:pt x="5615" y="2092"/>
                    <a:pt x="7020" y="1437"/>
                    <a:pt x="7639" y="139"/>
                  </a:cubicBezTo>
                  <a:cubicBezTo>
                    <a:pt x="7676" y="66"/>
                    <a:pt x="7621" y="0"/>
                    <a:pt x="75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4924825" y="2863925"/>
              <a:ext cx="160825" cy="186625"/>
            </a:xfrm>
            <a:custGeom>
              <a:avLst/>
              <a:gdLst/>
              <a:ahLst/>
              <a:cxnLst/>
              <a:rect l="l" t="t" r="r" b="b"/>
              <a:pathLst>
                <a:path w="6433" h="7465" extrusionOk="0">
                  <a:moveTo>
                    <a:pt x="6307" y="0"/>
                  </a:moveTo>
                  <a:cubicBezTo>
                    <a:pt x="6270" y="0"/>
                    <a:pt x="6236" y="15"/>
                    <a:pt x="6223" y="46"/>
                  </a:cubicBezTo>
                  <a:cubicBezTo>
                    <a:pt x="4818" y="2939"/>
                    <a:pt x="3389" y="6178"/>
                    <a:pt x="91" y="7345"/>
                  </a:cubicBezTo>
                  <a:cubicBezTo>
                    <a:pt x="0" y="7356"/>
                    <a:pt x="29" y="7465"/>
                    <a:pt x="103" y="7465"/>
                  </a:cubicBezTo>
                  <a:cubicBezTo>
                    <a:pt x="107" y="7465"/>
                    <a:pt x="111" y="7464"/>
                    <a:pt x="115" y="7464"/>
                  </a:cubicBezTo>
                  <a:cubicBezTo>
                    <a:pt x="3080" y="6809"/>
                    <a:pt x="6128" y="3118"/>
                    <a:pt x="6425" y="106"/>
                  </a:cubicBezTo>
                  <a:cubicBezTo>
                    <a:pt x="6433" y="39"/>
                    <a:pt x="6367" y="0"/>
                    <a:pt x="63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4880000" y="2860575"/>
              <a:ext cx="160125" cy="158625"/>
            </a:xfrm>
            <a:custGeom>
              <a:avLst/>
              <a:gdLst/>
              <a:ahLst/>
              <a:cxnLst/>
              <a:rect l="l" t="t" r="r" b="b"/>
              <a:pathLst>
                <a:path w="6405" h="6345" extrusionOk="0">
                  <a:moveTo>
                    <a:pt x="6197" y="1"/>
                  </a:moveTo>
                  <a:cubicBezTo>
                    <a:pt x="6192" y="1"/>
                    <a:pt x="6187" y="1"/>
                    <a:pt x="6182" y="2"/>
                  </a:cubicBezTo>
                  <a:cubicBezTo>
                    <a:pt x="4718" y="263"/>
                    <a:pt x="3408" y="1418"/>
                    <a:pt x="2372" y="2383"/>
                  </a:cubicBezTo>
                  <a:cubicBezTo>
                    <a:pt x="1206" y="3442"/>
                    <a:pt x="455" y="4728"/>
                    <a:pt x="15" y="6217"/>
                  </a:cubicBezTo>
                  <a:cubicBezTo>
                    <a:pt x="1" y="6296"/>
                    <a:pt x="60" y="6344"/>
                    <a:pt x="114" y="6344"/>
                  </a:cubicBezTo>
                  <a:cubicBezTo>
                    <a:pt x="150" y="6344"/>
                    <a:pt x="184" y="6323"/>
                    <a:pt x="193" y="6276"/>
                  </a:cubicBezTo>
                  <a:cubicBezTo>
                    <a:pt x="1182" y="3454"/>
                    <a:pt x="4027" y="1859"/>
                    <a:pt x="6289" y="240"/>
                  </a:cubicBezTo>
                  <a:cubicBezTo>
                    <a:pt x="6404" y="159"/>
                    <a:pt x="6331" y="1"/>
                    <a:pt x="61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4890100" y="2863950"/>
              <a:ext cx="181350" cy="162175"/>
            </a:xfrm>
            <a:custGeom>
              <a:avLst/>
              <a:gdLst/>
              <a:ahLst/>
              <a:cxnLst/>
              <a:rect l="l" t="t" r="r" b="b"/>
              <a:pathLst>
                <a:path w="7254" h="6487" extrusionOk="0">
                  <a:moveTo>
                    <a:pt x="7121" y="1"/>
                  </a:moveTo>
                  <a:cubicBezTo>
                    <a:pt x="7107" y="1"/>
                    <a:pt x="7092" y="4"/>
                    <a:pt x="7076" y="9"/>
                  </a:cubicBezTo>
                  <a:cubicBezTo>
                    <a:pt x="5647" y="450"/>
                    <a:pt x="4492" y="1569"/>
                    <a:pt x="3504" y="2641"/>
                  </a:cubicBezTo>
                  <a:cubicBezTo>
                    <a:pt x="2337" y="3879"/>
                    <a:pt x="1218" y="5141"/>
                    <a:pt x="40" y="6355"/>
                  </a:cubicBezTo>
                  <a:cubicBezTo>
                    <a:pt x="0" y="6405"/>
                    <a:pt x="42" y="6486"/>
                    <a:pt x="105" y="6486"/>
                  </a:cubicBezTo>
                  <a:cubicBezTo>
                    <a:pt x="118" y="6486"/>
                    <a:pt x="132" y="6483"/>
                    <a:pt x="147" y="6474"/>
                  </a:cubicBezTo>
                  <a:cubicBezTo>
                    <a:pt x="1444" y="5855"/>
                    <a:pt x="2421" y="4665"/>
                    <a:pt x="3349" y="3593"/>
                  </a:cubicBezTo>
                  <a:cubicBezTo>
                    <a:pt x="4504" y="2248"/>
                    <a:pt x="5695" y="1200"/>
                    <a:pt x="7159" y="200"/>
                  </a:cubicBezTo>
                  <a:cubicBezTo>
                    <a:pt x="7254" y="137"/>
                    <a:pt x="7219" y="1"/>
                    <a:pt x="71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4894450" y="2799900"/>
              <a:ext cx="184400" cy="148625"/>
            </a:xfrm>
            <a:custGeom>
              <a:avLst/>
              <a:gdLst/>
              <a:ahLst/>
              <a:cxnLst/>
              <a:rect l="l" t="t" r="r" b="b"/>
              <a:pathLst>
                <a:path w="7376" h="5945" extrusionOk="0">
                  <a:moveTo>
                    <a:pt x="7222" y="1"/>
                  </a:moveTo>
                  <a:cubicBezTo>
                    <a:pt x="7207" y="1"/>
                    <a:pt x="7191" y="4"/>
                    <a:pt x="7176" y="12"/>
                  </a:cubicBezTo>
                  <a:cubicBezTo>
                    <a:pt x="4426" y="1274"/>
                    <a:pt x="1544" y="3226"/>
                    <a:pt x="8" y="5905"/>
                  </a:cubicBezTo>
                  <a:cubicBezTo>
                    <a:pt x="0" y="5922"/>
                    <a:pt x="15" y="5944"/>
                    <a:pt x="33" y="5944"/>
                  </a:cubicBezTo>
                  <a:cubicBezTo>
                    <a:pt x="40" y="5944"/>
                    <a:pt x="49" y="5940"/>
                    <a:pt x="56" y="5929"/>
                  </a:cubicBezTo>
                  <a:cubicBezTo>
                    <a:pt x="985" y="4441"/>
                    <a:pt x="2211" y="3393"/>
                    <a:pt x="3687" y="2464"/>
                  </a:cubicBezTo>
                  <a:cubicBezTo>
                    <a:pt x="4878" y="1702"/>
                    <a:pt x="6223" y="1107"/>
                    <a:pt x="7295" y="154"/>
                  </a:cubicBezTo>
                  <a:cubicBezTo>
                    <a:pt x="7375" y="94"/>
                    <a:pt x="7304" y="1"/>
                    <a:pt x="72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4935650" y="2696875"/>
              <a:ext cx="198900" cy="194275"/>
            </a:xfrm>
            <a:custGeom>
              <a:avLst/>
              <a:gdLst/>
              <a:ahLst/>
              <a:cxnLst/>
              <a:rect l="l" t="t" r="r" b="b"/>
              <a:pathLst>
                <a:path w="7956" h="7771" extrusionOk="0">
                  <a:moveTo>
                    <a:pt x="7850" y="0"/>
                  </a:moveTo>
                  <a:cubicBezTo>
                    <a:pt x="7819" y="0"/>
                    <a:pt x="7788" y="15"/>
                    <a:pt x="7766" y="49"/>
                  </a:cubicBezTo>
                  <a:cubicBezTo>
                    <a:pt x="5695" y="3156"/>
                    <a:pt x="2670" y="5026"/>
                    <a:pt x="75" y="7609"/>
                  </a:cubicBezTo>
                  <a:cubicBezTo>
                    <a:pt x="1" y="7665"/>
                    <a:pt x="78" y="7770"/>
                    <a:pt x="160" y="7770"/>
                  </a:cubicBezTo>
                  <a:cubicBezTo>
                    <a:pt x="184" y="7770"/>
                    <a:pt x="208" y="7761"/>
                    <a:pt x="230" y="7740"/>
                  </a:cubicBezTo>
                  <a:cubicBezTo>
                    <a:pt x="2801" y="5299"/>
                    <a:pt x="6528" y="3537"/>
                    <a:pt x="7933" y="108"/>
                  </a:cubicBezTo>
                  <a:cubicBezTo>
                    <a:pt x="7956" y="47"/>
                    <a:pt x="7905" y="0"/>
                    <a:pt x="78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5018950" y="2646550"/>
              <a:ext cx="133075" cy="182300"/>
            </a:xfrm>
            <a:custGeom>
              <a:avLst/>
              <a:gdLst/>
              <a:ahLst/>
              <a:cxnLst/>
              <a:rect l="l" t="t" r="r" b="b"/>
              <a:pathLst>
                <a:path w="5323" h="7292" extrusionOk="0">
                  <a:moveTo>
                    <a:pt x="5200" y="0"/>
                  </a:moveTo>
                  <a:cubicBezTo>
                    <a:pt x="5160" y="0"/>
                    <a:pt x="5120" y="16"/>
                    <a:pt x="5101" y="50"/>
                  </a:cubicBezTo>
                  <a:cubicBezTo>
                    <a:pt x="4395" y="1174"/>
                    <a:pt x="2475" y="7098"/>
                    <a:pt x="559" y="7098"/>
                  </a:cubicBezTo>
                  <a:cubicBezTo>
                    <a:pt x="406" y="7098"/>
                    <a:pt x="253" y="7060"/>
                    <a:pt x="100" y="6979"/>
                  </a:cubicBezTo>
                  <a:cubicBezTo>
                    <a:pt x="93" y="6975"/>
                    <a:pt x="85" y="6974"/>
                    <a:pt x="77" y="6974"/>
                  </a:cubicBezTo>
                  <a:cubicBezTo>
                    <a:pt x="37" y="6974"/>
                    <a:pt x="1" y="7020"/>
                    <a:pt x="41" y="7050"/>
                  </a:cubicBezTo>
                  <a:cubicBezTo>
                    <a:pt x="250" y="7216"/>
                    <a:pt x="470" y="7292"/>
                    <a:pt x="697" y="7292"/>
                  </a:cubicBezTo>
                  <a:cubicBezTo>
                    <a:pt x="2695" y="7292"/>
                    <a:pt x="5187" y="1414"/>
                    <a:pt x="5315" y="109"/>
                  </a:cubicBezTo>
                  <a:cubicBezTo>
                    <a:pt x="5323" y="37"/>
                    <a:pt x="5261" y="0"/>
                    <a:pt x="5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4917750" y="2731425"/>
              <a:ext cx="159725" cy="166175"/>
            </a:xfrm>
            <a:custGeom>
              <a:avLst/>
              <a:gdLst/>
              <a:ahLst/>
              <a:cxnLst/>
              <a:rect l="l" t="t" r="r" b="b"/>
              <a:pathLst>
                <a:path w="6389" h="6647" extrusionOk="0">
                  <a:moveTo>
                    <a:pt x="6286" y="0"/>
                  </a:moveTo>
                  <a:cubicBezTo>
                    <a:pt x="6273" y="0"/>
                    <a:pt x="6258" y="4"/>
                    <a:pt x="6244" y="12"/>
                  </a:cubicBezTo>
                  <a:cubicBezTo>
                    <a:pt x="3839" y="1572"/>
                    <a:pt x="1124" y="3858"/>
                    <a:pt x="17" y="6549"/>
                  </a:cubicBezTo>
                  <a:cubicBezTo>
                    <a:pt x="1" y="6606"/>
                    <a:pt x="47" y="6647"/>
                    <a:pt x="84" y="6647"/>
                  </a:cubicBezTo>
                  <a:cubicBezTo>
                    <a:pt x="101" y="6647"/>
                    <a:pt x="117" y="6639"/>
                    <a:pt x="124" y="6620"/>
                  </a:cubicBezTo>
                  <a:cubicBezTo>
                    <a:pt x="1505" y="3715"/>
                    <a:pt x="4279" y="2393"/>
                    <a:pt x="6339" y="131"/>
                  </a:cubicBezTo>
                  <a:cubicBezTo>
                    <a:pt x="6388" y="82"/>
                    <a:pt x="6348" y="0"/>
                    <a:pt x="62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4935475" y="2672350"/>
              <a:ext cx="163825" cy="184625"/>
            </a:xfrm>
            <a:custGeom>
              <a:avLst/>
              <a:gdLst/>
              <a:ahLst/>
              <a:cxnLst/>
              <a:rect l="l" t="t" r="r" b="b"/>
              <a:pathLst>
                <a:path w="6553" h="7385" extrusionOk="0">
                  <a:moveTo>
                    <a:pt x="6465" y="0"/>
                  </a:moveTo>
                  <a:cubicBezTo>
                    <a:pt x="6447" y="0"/>
                    <a:pt x="6430" y="9"/>
                    <a:pt x="6416" y="30"/>
                  </a:cubicBezTo>
                  <a:cubicBezTo>
                    <a:pt x="4773" y="2887"/>
                    <a:pt x="1868" y="4494"/>
                    <a:pt x="58" y="7209"/>
                  </a:cubicBezTo>
                  <a:cubicBezTo>
                    <a:pt x="0" y="7300"/>
                    <a:pt x="80" y="7385"/>
                    <a:pt x="166" y="7385"/>
                  </a:cubicBezTo>
                  <a:cubicBezTo>
                    <a:pt x="204" y="7385"/>
                    <a:pt x="243" y="7368"/>
                    <a:pt x="272" y="7328"/>
                  </a:cubicBezTo>
                  <a:cubicBezTo>
                    <a:pt x="2094" y="4673"/>
                    <a:pt x="5213" y="3125"/>
                    <a:pt x="6535" y="113"/>
                  </a:cubicBezTo>
                  <a:cubicBezTo>
                    <a:pt x="6552" y="54"/>
                    <a:pt x="6509" y="0"/>
                    <a:pt x="646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4984250" y="2574700"/>
              <a:ext cx="146750" cy="226700"/>
            </a:xfrm>
            <a:custGeom>
              <a:avLst/>
              <a:gdLst/>
              <a:ahLst/>
              <a:cxnLst/>
              <a:rect l="l" t="t" r="r" b="b"/>
              <a:pathLst>
                <a:path w="5870" h="9068" extrusionOk="0">
                  <a:moveTo>
                    <a:pt x="5507" y="1"/>
                  </a:moveTo>
                  <a:cubicBezTo>
                    <a:pt x="5453" y="1"/>
                    <a:pt x="5397" y="32"/>
                    <a:pt x="5370" y="102"/>
                  </a:cubicBezTo>
                  <a:cubicBezTo>
                    <a:pt x="4822" y="1578"/>
                    <a:pt x="4536" y="3126"/>
                    <a:pt x="3941" y="4590"/>
                  </a:cubicBezTo>
                  <a:cubicBezTo>
                    <a:pt x="3354" y="6064"/>
                    <a:pt x="2177" y="8839"/>
                    <a:pt x="271" y="8839"/>
                  </a:cubicBezTo>
                  <a:cubicBezTo>
                    <a:pt x="205" y="8839"/>
                    <a:pt x="139" y="8836"/>
                    <a:pt x="72" y="8829"/>
                  </a:cubicBezTo>
                  <a:cubicBezTo>
                    <a:pt x="0" y="8829"/>
                    <a:pt x="0" y="8960"/>
                    <a:pt x="60" y="8972"/>
                  </a:cubicBezTo>
                  <a:cubicBezTo>
                    <a:pt x="262" y="9037"/>
                    <a:pt x="458" y="9067"/>
                    <a:pt x="647" y="9067"/>
                  </a:cubicBezTo>
                  <a:cubicBezTo>
                    <a:pt x="2074" y="9067"/>
                    <a:pt x="3093" y="7350"/>
                    <a:pt x="3703" y="6245"/>
                  </a:cubicBezTo>
                  <a:cubicBezTo>
                    <a:pt x="4596" y="4626"/>
                    <a:pt x="5870" y="2031"/>
                    <a:pt x="5644" y="126"/>
                  </a:cubicBezTo>
                  <a:cubicBezTo>
                    <a:pt x="5637" y="47"/>
                    <a:pt x="5573" y="1"/>
                    <a:pt x="55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4916675" y="2676575"/>
              <a:ext cx="159500" cy="210175"/>
            </a:xfrm>
            <a:custGeom>
              <a:avLst/>
              <a:gdLst/>
              <a:ahLst/>
              <a:cxnLst/>
              <a:rect l="l" t="t" r="r" b="b"/>
              <a:pathLst>
                <a:path w="6380" h="8407" extrusionOk="0">
                  <a:moveTo>
                    <a:pt x="6223" y="0"/>
                  </a:moveTo>
                  <a:cubicBezTo>
                    <a:pt x="6205" y="0"/>
                    <a:pt x="6186" y="5"/>
                    <a:pt x="6168" y="15"/>
                  </a:cubicBezTo>
                  <a:cubicBezTo>
                    <a:pt x="2810" y="1789"/>
                    <a:pt x="1274" y="5040"/>
                    <a:pt x="0" y="8397"/>
                  </a:cubicBezTo>
                  <a:cubicBezTo>
                    <a:pt x="0" y="8403"/>
                    <a:pt x="6" y="8406"/>
                    <a:pt x="14" y="8406"/>
                  </a:cubicBezTo>
                  <a:cubicBezTo>
                    <a:pt x="21" y="8406"/>
                    <a:pt x="30" y="8403"/>
                    <a:pt x="36" y="8397"/>
                  </a:cubicBezTo>
                  <a:cubicBezTo>
                    <a:pt x="929" y="7147"/>
                    <a:pt x="1322" y="5623"/>
                    <a:pt x="2155" y="4349"/>
                  </a:cubicBezTo>
                  <a:cubicBezTo>
                    <a:pt x="3251" y="2647"/>
                    <a:pt x="4953" y="1623"/>
                    <a:pt x="6311" y="194"/>
                  </a:cubicBezTo>
                  <a:cubicBezTo>
                    <a:pt x="6380" y="105"/>
                    <a:pt x="6310" y="0"/>
                    <a:pt x="62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4921725" y="2605475"/>
              <a:ext cx="178825" cy="225625"/>
            </a:xfrm>
            <a:custGeom>
              <a:avLst/>
              <a:gdLst/>
              <a:ahLst/>
              <a:cxnLst/>
              <a:rect l="l" t="t" r="r" b="b"/>
              <a:pathLst>
                <a:path w="7153" h="9025" extrusionOk="0">
                  <a:moveTo>
                    <a:pt x="7018" y="1"/>
                  </a:moveTo>
                  <a:cubicBezTo>
                    <a:pt x="7012" y="1"/>
                    <a:pt x="7007" y="1"/>
                    <a:pt x="7002" y="2"/>
                  </a:cubicBezTo>
                  <a:cubicBezTo>
                    <a:pt x="6323" y="109"/>
                    <a:pt x="5740" y="823"/>
                    <a:pt x="5299" y="1276"/>
                  </a:cubicBezTo>
                  <a:cubicBezTo>
                    <a:pt x="4418" y="2205"/>
                    <a:pt x="3620" y="3205"/>
                    <a:pt x="2858" y="4229"/>
                  </a:cubicBezTo>
                  <a:cubicBezTo>
                    <a:pt x="2156" y="5181"/>
                    <a:pt x="1" y="7693"/>
                    <a:pt x="834" y="9003"/>
                  </a:cubicBezTo>
                  <a:cubicBezTo>
                    <a:pt x="853" y="9018"/>
                    <a:pt x="875" y="9025"/>
                    <a:pt x="896" y="9025"/>
                  </a:cubicBezTo>
                  <a:cubicBezTo>
                    <a:pt x="942" y="9025"/>
                    <a:pt x="982" y="8992"/>
                    <a:pt x="965" y="8943"/>
                  </a:cubicBezTo>
                  <a:cubicBezTo>
                    <a:pt x="608" y="7550"/>
                    <a:pt x="2727" y="5193"/>
                    <a:pt x="3489" y="4193"/>
                  </a:cubicBezTo>
                  <a:cubicBezTo>
                    <a:pt x="4573" y="2752"/>
                    <a:pt x="6073" y="1574"/>
                    <a:pt x="7097" y="133"/>
                  </a:cubicBezTo>
                  <a:cubicBezTo>
                    <a:pt x="7152" y="67"/>
                    <a:pt x="7085" y="1"/>
                    <a:pt x="70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4946700" y="2523675"/>
              <a:ext cx="193200" cy="214125"/>
            </a:xfrm>
            <a:custGeom>
              <a:avLst/>
              <a:gdLst/>
              <a:ahLst/>
              <a:cxnLst/>
              <a:rect l="l" t="t" r="r" b="b"/>
              <a:pathLst>
                <a:path w="7728" h="8565" extrusionOk="0">
                  <a:moveTo>
                    <a:pt x="7589" y="0"/>
                  </a:moveTo>
                  <a:cubicBezTo>
                    <a:pt x="7568" y="0"/>
                    <a:pt x="7546" y="7"/>
                    <a:pt x="7527" y="23"/>
                  </a:cubicBezTo>
                  <a:cubicBezTo>
                    <a:pt x="5074" y="2833"/>
                    <a:pt x="1990" y="5238"/>
                    <a:pt x="26" y="8441"/>
                  </a:cubicBezTo>
                  <a:cubicBezTo>
                    <a:pt x="1" y="8500"/>
                    <a:pt x="58" y="8564"/>
                    <a:pt x="115" y="8564"/>
                  </a:cubicBezTo>
                  <a:cubicBezTo>
                    <a:pt x="139" y="8564"/>
                    <a:pt x="163" y="8553"/>
                    <a:pt x="181" y="8525"/>
                  </a:cubicBezTo>
                  <a:cubicBezTo>
                    <a:pt x="2312" y="5417"/>
                    <a:pt x="5717" y="3357"/>
                    <a:pt x="7682" y="143"/>
                  </a:cubicBezTo>
                  <a:cubicBezTo>
                    <a:pt x="7727" y="78"/>
                    <a:pt x="7660" y="0"/>
                    <a:pt x="75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4952225" y="2480675"/>
              <a:ext cx="149425" cy="204650"/>
            </a:xfrm>
            <a:custGeom>
              <a:avLst/>
              <a:gdLst/>
              <a:ahLst/>
              <a:cxnLst/>
              <a:rect l="l" t="t" r="r" b="b"/>
              <a:pathLst>
                <a:path w="5977" h="8186" extrusionOk="0">
                  <a:moveTo>
                    <a:pt x="5898" y="0"/>
                  </a:moveTo>
                  <a:cubicBezTo>
                    <a:pt x="5882" y="0"/>
                    <a:pt x="5869" y="6"/>
                    <a:pt x="5865" y="17"/>
                  </a:cubicBezTo>
                  <a:cubicBezTo>
                    <a:pt x="4270" y="2982"/>
                    <a:pt x="2031" y="5423"/>
                    <a:pt x="43" y="8101"/>
                  </a:cubicBezTo>
                  <a:cubicBezTo>
                    <a:pt x="1" y="8144"/>
                    <a:pt x="42" y="8186"/>
                    <a:pt x="87" y="8186"/>
                  </a:cubicBezTo>
                  <a:cubicBezTo>
                    <a:pt x="105" y="8186"/>
                    <a:pt x="124" y="8178"/>
                    <a:pt x="138" y="8161"/>
                  </a:cubicBezTo>
                  <a:cubicBezTo>
                    <a:pt x="2150" y="5542"/>
                    <a:pt x="4674" y="3160"/>
                    <a:pt x="5960" y="65"/>
                  </a:cubicBezTo>
                  <a:cubicBezTo>
                    <a:pt x="5976" y="24"/>
                    <a:pt x="5932" y="0"/>
                    <a:pt x="58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4943850" y="2444525"/>
              <a:ext cx="164775" cy="212850"/>
            </a:xfrm>
            <a:custGeom>
              <a:avLst/>
              <a:gdLst/>
              <a:ahLst/>
              <a:cxnLst/>
              <a:rect l="l" t="t" r="r" b="b"/>
              <a:pathLst>
                <a:path w="6591" h="8514" extrusionOk="0">
                  <a:moveTo>
                    <a:pt x="6426" y="0"/>
                  </a:moveTo>
                  <a:cubicBezTo>
                    <a:pt x="6410" y="0"/>
                    <a:pt x="6394" y="4"/>
                    <a:pt x="6379" y="11"/>
                  </a:cubicBezTo>
                  <a:cubicBezTo>
                    <a:pt x="4783" y="856"/>
                    <a:pt x="3783" y="2558"/>
                    <a:pt x="2926" y="4071"/>
                  </a:cubicBezTo>
                  <a:cubicBezTo>
                    <a:pt x="2140" y="5452"/>
                    <a:pt x="1545" y="7761"/>
                    <a:pt x="21" y="8464"/>
                  </a:cubicBezTo>
                  <a:cubicBezTo>
                    <a:pt x="0" y="8485"/>
                    <a:pt x="6" y="8514"/>
                    <a:pt x="16" y="8514"/>
                  </a:cubicBezTo>
                  <a:cubicBezTo>
                    <a:pt x="17" y="8514"/>
                    <a:pt x="19" y="8513"/>
                    <a:pt x="21" y="8512"/>
                  </a:cubicBezTo>
                  <a:cubicBezTo>
                    <a:pt x="1330" y="8178"/>
                    <a:pt x="2033" y="6511"/>
                    <a:pt x="2604" y="5440"/>
                  </a:cubicBezTo>
                  <a:cubicBezTo>
                    <a:pt x="3628" y="3451"/>
                    <a:pt x="4938" y="1761"/>
                    <a:pt x="6510" y="189"/>
                  </a:cubicBezTo>
                  <a:cubicBezTo>
                    <a:pt x="6591" y="108"/>
                    <a:pt x="6516" y="0"/>
                    <a:pt x="64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4946000" y="2485275"/>
              <a:ext cx="111300" cy="177050"/>
            </a:xfrm>
            <a:custGeom>
              <a:avLst/>
              <a:gdLst/>
              <a:ahLst/>
              <a:cxnLst/>
              <a:rect l="l" t="t" r="r" b="b"/>
              <a:pathLst>
                <a:path w="4452" h="7082" extrusionOk="0">
                  <a:moveTo>
                    <a:pt x="4361" y="1"/>
                  </a:moveTo>
                  <a:cubicBezTo>
                    <a:pt x="4350" y="1"/>
                    <a:pt x="4338" y="4"/>
                    <a:pt x="4328" y="12"/>
                  </a:cubicBezTo>
                  <a:cubicBezTo>
                    <a:pt x="2471" y="2060"/>
                    <a:pt x="1161" y="4560"/>
                    <a:pt x="18" y="7036"/>
                  </a:cubicBezTo>
                  <a:cubicBezTo>
                    <a:pt x="1" y="7062"/>
                    <a:pt x="21" y="7082"/>
                    <a:pt x="38" y="7082"/>
                  </a:cubicBezTo>
                  <a:cubicBezTo>
                    <a:pt x="44" y="7082"/>
                    <a:pt x="50" y="7079"/>
                    <a:pt x="54" y="7072"/>
                  </a:cubicBezTo>
                  <a:cubicBezTo>
                    <a:pt x="1399" y="4631"/>
                    <a:pt x="2816" y="2333"/>
                    <a:pt x="4423" y="95"/>
                  </a:cubicBezTo>
                  <a:cubicBezTo>
                    <a:pt x="4452" y="48"/>
                    <a:pt x="4405" y="1"/>
                    <a:pt x="43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4958650" y="2389025"/>
              <a:ext cx="140225" cy="236300"/>
            </a:xfrm>
            <a:custGeom>
              <a:avLst/>
              <a:gdLst/>
              <a:ahLst/>
              <a:cxnLst/>
              <a:rect l="l" t="t" r="r" b="b"/>
              <a:pathLst>
                <a:path w="5609" h="9452" extrusionOk="0">
                  <a:moveTo>
                    <a:pt x="5540" y="1"/>
                  </a:moveTo>
                  <a:cubicBezTo>
                    <a:pt x="5517" y="1"/>
                    <a:pt x="5494" y="13"/>
                    <a:pt x="5489" y="40"/>
                  </a:cubicBezTo>
                  <a:cubicBezTo>
                    <a:pt x="4989" y="2004"/>
                    <a:pt x="3334" y="3159"/>
                    <a:pt x="2155" y="4707"/>
                  </a:cubicBezTo>
                  <a:cubicBezTo>
                    <a:pt x="1215" y="5933"/>
                    <a:pt x="72" y="7838"/>
                    <a:pt x="0" y="9434"/>
                  </a:cubicBezTo>
                  <a:cubicBezTo>
                    <a:pt x="0" y="9446"/>
                    <a:pt x="12" y="9452"/>
                    <a:pt x="24" y="9452"/>
                  </a:cubicBezTo>
                  <a:cubicBezTo>
                    <a:pt x="36" y="9452"/>
                    <a:pt x="48" y="9446"/>
                    <a:pt x="48" y="9434"/>
                  </a:cubicBezTo>
                  <a:cubicBezTo>
                    <a:pt x="822" y="7493"/>
                    <a:pt x="1727" y="5576"/>
                    <a:pt x="3155" y="4028"/>
                  </a:cubicBezTo>
                  <a:cubicBezTo>
                    <a:pt x="4215" y="2885"/>
                    <a:pt x="5608" y="1754"/>
                    <a:pt x="5596" y="52"/>
                  </a:cubicBezTo>
                  <a:cubicBezTo>
                    <a:pt x="5596" y="19"/>
                    <a:pt x="5567" y="1"/>
                    <a:pt x="5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4956625" y="2320175"/>
              <a:ext cx="164450" cy="259925"/>
            </a:xfrm>
            <a:custGeom>
              <a:avLst/>
              <a:gdLst/>
              <a:ahLst/>
              <a:cxnLst/>
              <a:rect l="l" t="t" r="r" b="b"/>
              <a:pathLst>
                <a:path w="6578" h="10397" extrusionOk="0">
                  <a:moveTo>
                    <a:pt x="6514" y="1"/>
                  </a:moveTo>
                  <a:cubicBezTo>
                    <a:pt x="6495" y="1"/>
                    <a:pt x="6476" y="10"/>
                    <a:pt x="6463" y="32"/>
                  </a:cubicBezTo>
                  <a:cubicBezTo>
                    <a:pt x="5522" y="1556"/>
                    <a:pt x="4165" y="2734"/>
                    <a:pt x="3058" y="4115"/>
                  </a:cubicBezTo>
                  <a:cubicBezTo>
                    <a:pt x="1629" y="5877"/>
                    <a:pt x="915" y="8211"/>
                    <a:pt x="34" y="10271"/>
                  </a:cubicBezTo>
                  <a:cubicBezTo>
                    <a:pt x="1" y="10336"/>
                    <a:pt x="58" y="10396"/>
                    <a:pt x="109" y="10396"/>
                  </a:cubicBezTo>
                  <a:cubicBezTo>
                    <a:pt x="132" y="10396"/>
                    <a:pt x="153" y="10384"/>
                    <a:pt x="165" y="10354"/>
                  </a:cubicBezTo>
                  <a:cubicBezTo>
                    <a:pt x="1212" y="8104"/>
                    <a:pt x="2070" y="5663"/>
                    <a:pt x="3725" y="3782"/>
                  </a:cubicBezTo>
                  <a:cubicBezTo>
                    <a:pt x="4713" y="2663"/>
                    <a:pt x="6165" y="1579"/>
                    <a:pt x="6570" y="67"/>
                  </a:cubicBezTo>
                  <a:cubicBezTo>
                    <a:pt x="6578" y="29"/>
                    <a:pt x="6547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4956850" y="2283250"/>
              <a:ext cx="151825" cy="256600"/>
            </a:xfrm>
            <a:custGeom>
              <a:avLst/>
              <a:gdLst/>
              <a:ahLst/>
              <a:cxnLst/>
              <a:rect l="l" t="t" r="r" b="b"/>
              <a:pathLst>
                <a:path w="6073" h="10264" extrusionOk="0">
                  <a:moveTo>
                    <a:pt x="6019" y="1"/>
                  </a:moveTo>
                  <a:cubicBezTo>
                    <a:pt x="5993" y="1"/>
                    <a:pt x="5965" y="16"/>
                    <a:pt x="5954" y="44"/>
                  </a:cubicBezTo>
                  <a:cubicBezTo>
                    <a:pt x="5061" y="2223"/>
                    <a:pt x="3573" y="3806"/>
                    <a:pt x="2096" y="5580"/>
                  </a:cubicBezTo>
                  <a:cubicBezTo>
                    <a:pt x="977" y="6926"/>
                    <a:pt x="1" y="8414"/>
                    <a:pt x="37" y="10212"/>
                  </a:cubicBezTo>
                  <a:cubicBezTo>
                    <a:pt x="37" y="10245"/>
                    <a:pt x="65" y="10263"/>
                    <a:pt x="93" y="10263"/>
                  </a:cubicBezTo>
                  <a:cubicBezTo>
                    <a:pt x="116" y="10263"/>
                    <a:pt x="138" y="10251"/>
                    <a:pt x="144" y="10224"/>
                  </a:cubicBezTo>
                  <a:cubicBezTo>
                    <a:pt x="596" y="7878"/>
                    <a:pt x="2049" y="6164"/>
                    <a:pt x="3573" y="4390"/>
                  </a:cubicBezTo>
                  <a:cubicBezTo>
                    <a:pt x="4644" y="3140"/>
                    <a:pt x="5894" y="1759"/>
                    <a:pt x="6073" y="56"/>
                  </a:cubicBezTo>
                  <a:cubicBezTo>
                    <a:pt x="6073" y="19"/>
                    <a:pt x="6047" y="1"/>
                    <a:pt x="60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4953650" y="2142200"/>
              <a:ext cx="177950" cy="324850"/>
            </a:xfrm>
            <a:custGeom>
              <a:avLst/>
              <a:gdLst/>
              <a:ahLst/>
              <a:cxnLst/>
              <a:rect l="l" t="t" r="r" b="b"/>
              <a:pathLst>
                <a:path w="7118" h="12994" extrusionOk="0">
                  <a:moveTo>
                    <a:pt x="6514" y="1"/>
                  </a:moveTo>
                  <a:cubicBezTo>
                    <a:pt x="6483" y="1"/>
                    <a:pt x="6456" y="20"/>
                    <a:pt x="6451" y="66"/>
                  </a:cubicBezTo>
                  <a:cubicBezTo>
                    <a:pt x="6082" y="2543"/>
                    <a:pt x="5344" y="4603"/>
                    <a:pt x="3975" y="6710"/>
                  </a:cubicBezTo>
                  <a:cubicBezTo>
                    <a:pt x="2653" y="8770"/>
                    <a:pt x="1141" y="10651"/>
                    <a:pt x="34" y="12866"/>
                  </a:cubicBezTo>
                  <a:cubicBezTo>
                    <a:pt x="0" y="12924"/>
                    <a:pt x="66" y="12994"/>
                    <a:pt x="129" y="12994"/>
                  </a:cubicBezTo>
                  <a:cubicBezTo>
                    <a:pt x="156" y="12994"/>
                    <a:pt x="182" y="12981"/>
                    <a:pt x="200" y="12949"/>
                  </a:cubicBezTo>
                  <a:cubicBezTo>
                    <a:pt x="2510" y="9008"/>
                    <a:pt x="7118" y="5103"/>
                    <a:pt x="6618" y="90"/>
                  </a:cubicBezTo>
                  <a:cubicBezTo>
                    <a:pt x="6604" y="36"/>
                    <a:pt x="6555" y="1"/>
                    <a:pt x="65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4960725" y="2198525"/>
              <a:ext cx="134275" cy="256925"/>
            </a:xfrm>
            <a:custGeom>
              <a:avLst/>
              <a:gdLst/>
              <a:ahLst/>
              <a:cxnLst/>
              <a:rect l="l" t="t" r="r" b="b"/>
              <a:pathLst>
                <a:path w="5371" h="10277" extrusionOk="0">
                  <a:moveTo>
                    <a:pt x="5252" y="0"/>
                  </a:moveTo>
                  <a:cubicBezTo>
                    <a:pt x="5223" y="0"/>
                    <a:pt x="5196" y="12"/>
                    <a:pt x="5180" y="40"/>
                  </a:cubicBezTo>
                  <a:cubicBezTo>
                    <a:pt x="3299" y="3171"/>
                    <a:pt x="441" y="6505"/>
                    <a:pt x="1" y="10232"/>
                  </a:cubicBezTo>
                  <a:cubicBezTo>
                    <a:pt x="1" y="10260"/>
                    <a:pt x="22" y="10276"/>
                    <a:pt x="40" y="10276"/>
                  </a:cubicBezTo>
                  <a:cubicBezTo>
                    <a:pt x="51" y="10276"/>
                    <a:pt x="60" y="10269"/>
                    <a:pt x="60" y="10255"/>
                  </a:cubicBezTo>
                  <a:cubicBezTo>
                    <a:pt x="917" y="6350"/>
                    <a:pt x="4037" y="3766"/>
                    <a:pt x="5346" y="111"/>
                  </a:cubicBezTo>
                  <a:cubicBezTo>
                    <a:pt x="5370" y="48"/>
                    <a:pt x="5309" y="0"/>
                    <a:pt x="52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4965025" y="2131750"/>
              <a:ext cx="140575" cy="250275"/>
            </a:xfrm>
            <a:custGeom>
              <a:avLst/>
              <a:gdLst/>
              <a:ahLst/>
              <a:cxnLst/>
              <a:rect l="l" t="t" r="r" b="b"/>
              <a:pathLst>
                <a:path w="5623" h="10011" extrusionOk="0">
                  <a:moveTo>
                    <a:pt x="5492" y="0"/>
                  </a:moveTo>
                  <a:cubicBezTo>
                    <a:pt x="5466" y="0"/>
                    <a:pt x="5438" y="10"/>
                    <a:pt x="5413" y="32"/>
                  </a:cubicBezTo>
                  <a:cubicBezTo>
                    <a:pt x="2781" y="2639"/>
                    <a:pt x="1257" y="6533"/>
                    <a:pt x="7" y="9938"/>
                  </a:cubicBezTo>
                  <a:cubicBezTo>
                    <a:pt x="0" y="9986"/>
                    <a:pt x="30" y="10011"/>
                    <a:pt x="60" y="10011"/>
                  </a:cubicBezTo>
                  <a:cubicBezTo>
                    <a:pt x="82" y="10011"/>
                    <a:pt x="104" y="9998"/>
                    <a:pt x="114" y="9974"/>
                  </a:cubicBezTo>
                  <a:cubicBezTo>
                    <a:pt x="841" y="8235"/>
                    <a:pt x="1662" y="6557"/>
                    <a:pt x="2555" y="4902"/>
                  </a:cubicBezTo>
                  <a:cubicBezTo>
                    <a:pt x="3448" y="3235"/>
                    <a:pt x="4615" y="1770"/>
                    <a:pt x="5579" y="151"/>
                  </a:cubicBezTo>
                  <a:cubicBezTo>
                    <a:pt x="5623" y="72"/>
                    <a:pt x="5564" y="0"/>
                    <a:pt x="54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4947650" y="2075050"/>
              <a:ext cx="140400" cy="279825"/>
            </a:xfrm>
            <a:custGeom>
              <a:avLst/>
              <a:gdLst/>
              <a:ahLst/>
              <a:cxnLst/>
              <a:rect l="l" t="t" r="r" b="b"/>
              <a:pathLst>
                <a:path w="5616" h="11193" extrusionOk="0">
                  <a:moveTo>
                    <a:pt x="5484" y="0"/>
                  </a:moveTo>
                  <a:cubicBezTo>
                    <a:pt x="5454" y="0"/>
                    <a:pt x="5424" y="15"/>
                    <a:pt x="5405" y="50"/>
                  </a:cubicBezTo>
                  <a:cubicBezTo>
                    <a:pt x="4476" y="1669"/>
                    <a:pt x="4095" y="3657"/>
                    <a:pt x="3441" y="5396"/>
                  </a:cubicBezTo>
                  <a:cubicBezTo>
                    <a:pt x="2691" y="7443"/>
                    <a:pt x="1702" y="9622"/>
                    <a:pt x="47" y="11111"/>
                  </a:cubicBezTo>
                  <a:cubicBezTo>
                    <a:pt x="0" y="11148"/>
                    <a:pt x="27" y="11193"/>
                    <a:pt x="64" y="11193"/>
                  </a:cubicBezTo>
                  <a:cubicBezTo>
                    <a:pt x="74" y="11193"/>
                    <a:pt x="85" y="11190"/>
                    <a:pt x="95" y="11182"/>
                  </a:cubicBezTo>
                  <a:cubicBezTo>
                    <a:pt x="1809" y="10051"/>
                    <a:pt x="2750" y="8170"/>
                    <a:pt x="3524" y="6336"/>
                  </a:cubicBezTo>
                  <a:cubicBezTo>
                    <a:pt x="4357" y="4383"/>
                    <a:pt x="5215" y="2228"/>
                    <a:pt x="5608" y="145"/>
                  </a:cubicBezTo>
                  <a:cubicBezTo>
                    <a:pt x="5616" y="64"/>
                    <a:pt x="5547" y="0"/>
                    <a:pt x="54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4965500" y="2023650"/>
              <a:ext cx="96450" cy="276775"/>
            </a:xfrm>
            <a:custGeom>
              <a:avLst/>
              <a:gdLst/>
              <a:ahLst/>
              <a:cxnLst/>
              <a:rect l="l" t="t" r="r" b="b"/>
              <a:pathLst>
                <a:path w="3858" h="11071" extrusionOk="0">
                  <a:moveTo>
                    <a:pt x="3693" y="1"/>
                  </a:moveTo>
                  <a:cubicBezTo>
                    <a:pt x="3661" y="1"/>
                    <a:pt x="3630" y="18"/>
                    <a:pt x="3620" y="58"/>
                  </a:cubicBezTo>
                  <a:cubicBezTo>
                    <a:pt x="3322" y="1891"/>
                    <a:pt x="2953" y="3677"/>
                    <a:pt x="2369" y="5439"/>
                  </a:cubicBezTo>
                  <a:cubicBezTo>
                    <a:pt x="1738" y="7368"/>
                    <a:pt x="786" y="9154"/>
                    <a:pt x="24" y="11023"/>
                  </a:cubicBezTo>
                  <a:cubicBezTo>
                    <a:pt x="0" y="11055"/>
                    <a:pt x="19" y="11071"/>
                    <a:pt x="44" y="11071"/>
                  </a:cubicBezTo>
                  <a:cubicBezTo>
                    <a:pt x="57" y="11071"/>
                    <a:pt x="72" y="11067"/>
                    <a:pt x="83" y="11059"/>
                  </a:cubicBezTo>
                  <a:cubicBezTo>
                    <a:pt x="2227" y="8094"/>
                    <a:pt x="3858" y="3761"/>
                    <a:pt x="3786" y="82"/>
                  </a:cubicBezTo>
                  <a:cubicBezTo>
                    <a:pt x="3786" y="33"/>
                    <a:pt x="3738" y="1"/>
                    <a:pt x="3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4947875" y="1953800"/>
              <a:ext cx="113775" cy="301675"/>
            </a:xfrm>
            <a:custGeom>
              <a:avLst/>
              <a:gdLst/>
              <a:ahLst/>
              <a:cxnLst/>
              <a:rect l="l" t="t" r="r" b="b"/>
              <a:pathLst>
                <a:path w="4551" h="12067" extrusionOk="0">
                  <a:moveTo>
                    <a:pt x="3999" y="0"/>
                  </a:moveTo>
                  <a:cubicBezTo>
                    <a:pt x="3947" y="0"/>
                    <a:pt x="3896" y="30"/>
                    <a:pt x="3884" y="90"/>
                  </a:cubicBezTo>
                  <a:cubicBezTo>
                    <a:pt x="3408" y="1983"/>
                    <a:pt x="3408" y="3983"/>
                    <a:pt x="2860" y="5888"/>
                  </a:cubicBezTo>
                  <a:cubicBezTo>
                    <a:pt x="2241" y="8055"/>
                    <a:pt x="1229" y="9995"/>
                    <a:pt x="62" y="11900"/>
                  </a:cubicBezTo>
                  <a:cubicBezTo>
                    <a:pt x="0" y="11980"/>
                    <a:pt x="76" y="12066"/>
                    <a:pt x="159" y="12066"/>
                  </a:cubicBezTo>
                  <a:cubicBezTo>
                    <a:pt x="187" y="12066"/>
                    <a:pt x="216" y="12056"/>
                    <a:pt x="241" y="12031"/>
                  </a:cubicBezTo>
                  <a:cubicBezTo>
                    <a:pt x="1741" y="10543"/>
                    <a:pt x="2562" y="8412"/>
                    <a:pt x="3193" y="6436"/>
                  </a:cubicBezTo>
                  <a:cubicBezTo>
                    <a:pt x="3789" y="4590"/>
                    <a:pt x="4551" y="2030"/>
                    <a:pt x="4122" y="90"/>
                  </a:cubicBezTo>
                  <a:cubicBezTo>
                    <a:pt x="4104" y="30"/>
                    <a:pt x="4051" y="0"/>
                    <a:pt x="39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4939400" y="1964225"/>
              <a:ext cx="88925" cy="241275"/>
            </a:xfrm>
            <a:custGeom>
              <a:avLst/>
              <a:gdLst/>
              <a:ahLst/>
              <a:cxnLst/>
              <a:rect l="l" t="t" r="r" b="b"/>
              <a:pathLst>
                <a:path w="3557" h="9651" extrusionOk="0">
                  <a:moveTo>
                    <a:pt x="3437" y="1"/>
                  </a:moveTo>
                  <a:cubicBezTo>
                    <a:pt x="3403" y="1"/>
                    <a:pt x="3369" y="21"/>
                    <a:pt x="3354" y="65"/>
                  </a:cubicBezTo>
                  <a:cubicBezTo>
                    <a:pt x="2949" y="1625"/>
                    <a:pt x="2509" y="3161"/>
                    <a:pt x="1925" y="4685"/>
                  </a:cubicBezTo>
                  <a:cubicBezTo>
                    <a:pt x="1306" y="6316"/>
                    <a:pt x="437" y="7840"/>
                    <a:pt x="8" y="9531"/>
                  </a:cubicBezTo>
                  <a:cubicBezTo>
                    <a:pt x="0" y="9600"/>
                    <a:pt x="53" y="9650"/>
                    <a:pt x="104" y="9650"/>
                  </a:cubicBezTo>
                  <a:cubicBezTo>
                    <a:pt x="131" y="9650"/>
                    <a:pt x="158" y="9636"/>
                    <a:pt x="175" y="9602"/>
                  </a:cubicBezTo>
                  <a:cubicBezTo>
                    <a:pt x="1901" y="6852"/>
                    <a:pt x="3556" y="3399"/>
                    <a:pt x="3532" y="101"/>
                  </a:cubicBezTo>
                  <a:cubicBezTo>
                    <a:pt x="3532" y="39"/>
                    <a:pt x="3484" y="1"/>
                    <a:pt x="34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4953100" y="1924625"/>
              <a:ext cx="59750" cy="220175"/>
            </a:xfrm>
            <a:custGeom>
              <a:avLst/>
              <a:gdLst/>
              <a:ahLst/>
              <a:cxnLst/>
              <a:rect l="l" t="t" r="r" b="b"/>
              <a:pathLst>
                <a:path w="2390" h="8807" extrusionOk="0">
                  <a:moveTo>
                    <a:pt x="2029" y="0"/>
                  </a:moveTo>
                  <a:cubicBezTo>
                    <a:pt x="1975" y="0"/>
                    <a:pt x="1919" y="30"/>
                    <a:pt x="1901" y="90"/>
                  </a:cubicBezTo>
                  <a:cubicBezTo>
                    <a:pt x="1603" y="1423"/>
                    <a:pt x="1544" y="2816"/>
                    <a:pt x="1258" y="4162"/>
                  </a:cubicBezTo>
                  <a:cubicBezTo>
                    <a:pt x="949" y="5698"/>
                    <a:pt x="389" y="7138"/>
                    <a:pt x="8" y="8662"/>
                  </a:cubicBezTo>
                  <a:cubicBezTo>
                    <a:pt x="0" y="8747"/>
                    <a:pt x="72" y="8806"/>
                    <a:pt x="142" y="8806"/>
                  </a:cubicBezTo>
                  <a:cubicBezTo>
                    <a:pt x="182" y="8806"/>
                    <a:pt x="221" y="8788"/>
                    <a:pt x="246" y="8746"/>
                  </a:cubicBezTo>
                  <a:cubicBezTo>
                    <a:pt x="1103" y="7436"/>
                    <a:pt x="1484" y="5817"/>
                    <a:pt x="1818" y="4316"/>
                  </a:cubicBezTo>
                  <a:cubicBezTo>
                    <a:pt x="2115" y="2959"/>
                    <a:pt x="2389" y="1459"/>
                    <a:pt x="2139" y="90"/>
                  </a:cubicBezTo>
                  <a:cubicBezTo>
                    <a:pt x="2133" y="30"/>
                    <a:pt x="2083" y="0"/>
                    <a:pt x="20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4957750" y="1892175"/>
              <a:ext cx="57475" cy="208950"/>
            </a:xfrm>
            <a:custGeom>
              <a:avLst/>
              <a:gdLst/>
              <a:ahLst/>
              <a:cxnLst/>
              <a:rect l="l" t="t" r="r" b="b"/>
              <a:pathLst>
                <a:path w="2299" h="8358" extrusionOk="0">
                  <a:moveTo>
                    <a:pt x="1541" y="1"/>
                  </a:moveTo>
                  <a:cubicBezTo>
                    <a:pt x="1489" y="1"/>
                    <a:pt x="1435" y="30"/>
                    <a:pt x="1417" y="90"/>
                  </a:cubicBezTo>
                  <a:cubicBezTo>
                    <a:pt x="1132" y="1435"/>
                    <a:pt x="1167" y="2828"/>
                    <a:pt x="941" y="4186"/>
                  </a:cubicBezTo>
                  <a:cubicBezTo>
                    <a:pt x="703" y="5567"/>
                    <a:pt x="298" y="6924"/>
                    <a:pt x="1" y="8293"/>
                  </a:cubicBezTo>
                  <a:cubicBezTo>
                    <a:pt x="1" y="8334"/>
                    <a:pt x="39" y="8358"/>
                    <a:pt x="71" y="8358"/>
                  </a:cubicBezTo>
                  <a:cubicBezTo>
                    <a:pt x="86" y="8358"/>
                    <a:pt x="100" y="8352"/>
                    <a:pt x="108" y="8341"/>
                  </a:cubicBezTo>
                  <a:cubicBezTo>
                    <a:pt x="1334" y="6114"/>
                    <a:pt x="2298" y="2626"/>
                    <a:pt x="1655" y="90"/>
                  </a:cubicBezTo>
                  <a:cubicBezTo>
                    <a:pt x="1644" y="30"/>
                    <a:pt x="1593" y="1"/>
                    <a:pt x="15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4948475" y="1873800"/>
              <a:ext cx="31325" cy="189450"/>
            </a:xfrm>
            <a:custGeom>
              <a:avLst/>
              <a:gdLst/>
              <a:ahLst/>
              <a:cxnLst/>
              <a:rect l="l" t="t" r="r" b="b"/>
              <a:pathLst>
                <a:path w="1253" h="7578" extrusionOk="0">
                  <a:moveTo>
                    <a:pt x="909" y="0"/>
                  </a:moveTo>
                  <a:cubicBezTo>
                    <a:pt x="878" y="0"/>
                    <a:pt x="848" y="21"/>
                    <a:pt x="848" y="63"/>
                  </a:cubicBezTo>
                  <a:cubicBezTo>
                    <a:pt x="550" y="2539"/>
                    <a:pt x="526" y="4980"/>
                    <a:pt x="14" y="7433"/>
                  </a:cubicBezTo>
                  <a:cubicBezTo>
                    <a:pt x="0" y="7524"/>
                    <a:pt x="73" y="7578"/>
                    <a:pt x="140" y="7578"/>
                  </a:cubicBezTo>
                  <a:cubicBezTo>
                    <a:pt x="187" y="7578"/>
                    <a:pt x="231" y="7551"/>
                    <a:pt x="241" y="7492"/>
                  </a:cubicBezTo>
                  <a:cubicBezTo>
                    <a:pt x="848" y="5087"/>
                    <a:pt x="1253" y="2551"/>
                    <a:pt x="979" y="63"/>
                  </a:cubicBezTo>
                  <a:cubicBezTo>
                    <a:pt x="973" y="21"/>
                    <a:pt x="940" y="0"/>
                    <a:pt x="9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4935250" y="1871625"/>
              <a:ext cx="37600" cy="163200"/>
            </a:xfrm>
            <a:custGeom>
              <a:avLst/>
              <a:gdLst/>
              <a:ahLst/>
              <a:cxnLst/>
              <a:rect l="l" t="t" r="r" b="b"/>
              <a:pathLst>
                <a:path w="1504" h="6528" extrusionOk="0">
                  <a:moveTo>
                    <a:pt x="1442" y="0"/>
                  </a:moveTo>
                  <a:cubicBezTo>
                    <a:pt x="1426" y="0"/>
                    <a:pt x="1409" y="9"/>
                    <a:pt x="1401" y="31"/>
                  </a:cubicBezTo>
                  <a:cubicBezTo>
                    <a:pt x="781" y="2138"/>
                    <a:pt x="543" y="4317"/>
                    <a:pt x="8" y="6436"/>
                  </a:cubicBezTo>
                  <a:cubicBezTo>
                    <a:pt x="0" y="6489"/>
                    <a:pt x="45" y="6528"/>
                    <a:pt x="82" y="6528"/>
                  </a:cubicBezTo>
                  <a:cubicBezTo>
                    <a:pt x="103" y="6528"/>
                    <a:pt x="122" y="6515"/>
                    <a:pt x="127" y="6484"/>
                  </a:cubicBezTo>
                  <a:cubicBezTo>
                    <a:pt x="758" y="4377"/>
                    <a:pt x="1162" y="2222"/>
                    <a:pt x="1496" y="67"/>
                  </a:cubicBezTo>
                  <a:cubicBezTo>
                    <a:pt x="1503" y="29"/>
                    <a:pt x="1472" y="0"/>
                    <a:pt x="14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4934225" y="1777900"/>
              <a:ext cx="39325" cy="188800"/>
            </a:xfrm>
            <a:custGeom>
              <a:avLst/>
              <a:gdLst/>
              <a:ahLst/>
              <a:cxnLst/>
              <a:rect l="l" t="t" r="r" b="b"/>
              <a:pathLst>
                <a:path w="1573" h="7552" extrusionOk="0">
                  <a:moveTo>
                    <a:pt x="1501" y="0"/>
                  </a:moveTo>
                  <a:cubicBezTo>
                    <a:pt x="1473" y="0"/>
                    <a:pt x="1447" y="16"/>
                    <a:pt x="1442" y="53"/>
                  </a:cubicBezTo>
                  <a:cubicBezTo>
                    <a:pt x="930" y="2506"/>
                    <a:pt x="572" y="4994"/>
                    <a:pt x="25" y="7435"/>
                  </a:cubicBezTo>
                  <a:cubicBezTo>
                    <a:pt x="1" y="7499"/>
                    <a:pt x="62" y="7551"/>
                    <a:pt x="123" y="7551"/>
                  </a:cubicBezTo>
                  <a:cubicBezTo>
                    <a:pt x="153" y="7551"/>
                    <a:pt x="183" y="7538"/>
                    <a:pt x="203" y="7507"/>
                  </a:cubicBezTo>
                  <a:cubicBezTo>
                    <a:pt x="1334" y="5221"/>
                    <a:pt x="1501" y="2565"/>
                    <a:pt x="1573" y="65"/>
                  </a:cubicBezTo>
                  <a:cubicBezTo>
                    <a:pt x="1573" y="25"/>
                    <a:pt x="1536" y="0"/>
                    <a:pt x="1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4931775" y="1740400"/>
              <a:ext cx="40000" cy="191675"/>
            </a:xfrm>
            <a:custGeom>
              <a:avLst/>
              <a:gdLst/>
              <a:ahLst/>
              <a:cxnLst/>
              <a:rect l="l" t="t" r="r" b="b"/>
              <a:pathLst>
                <a:path w="1600" h="7667" extrusionOk="0">
                  <a:moveTo>
                    <a:pt x="322" y="1"/>
                  </a:moveTo>
                  <a:cubicBezTo>
                    <a:pt x="271" y="1"/>
                    <a:pt x="214" y="46"/>
                    <a:pt x="230" y="101"/>
                  </a:cubicBezTo>
                  <a:cubicBezTo>
                    <a:pt x="682" y="2696"/>
                    <a:pt x="528" y="4970"/>
                    <a:pt x="16" y="7542"/>
                  </a:cubicBezTo>
                  <a:cubicBezTo>
                    <a:pt x="1" y="7616"/>
                    <a:pt x="68" y="7666"/>
                    <a:pt x="127" y="7666"/>
                  </a:cubicBezTo>
                  <a:cubicBezTo>
                    <a:pt x="164" y="7666"/>
                    <a:pt x="197" y="7647"/>
                    <a:pt x="206" y="7602"/>
                  </a:cubicBezTo>
                  <a:cubicBezTo>
                    <a:pt x="766" y="5375"/>
                    <a:pt x="1599" y="2184"/>
                    <a:pt x="385" y="41"/>
                  </a:cubicBezTo>
                  <a:cubicBezTo>
                    <a:pt x="373" y="13"/>
                    <a:pt x="348" y="1"/>
                    <a:pt x="3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4907750" y="1723125"/>
              <a:ext cx="38125" cy="184850"/>
            </a:xfrm>
            <a:custGeom>
              <a:avLst/>
              <a:gdLst/>
              <a:ahLst/>
              <a:cxnLst/>
              <a:rect l="l" t="t" r="r" b="b"/>
              <a:pathLst>
                <a:path w="1525" h="7394" extrusionOk="0">
                  <a:moveTo>
                    <a:pt x="396" y="1"/>
                  </a:moveTo>
                  <a:cubicBezTo>
                    <a:pt x="354" y="1"/>
                    <a:pt x="310" y="39"/>
                    <a:pt x="310" y="101"/>
                  </a:cubicBezTo>
                  <a:cubicBezTo>
                    <a:pt x="0" y="2518"/>
                    <a:pt x="1203" y="4828"/>
                    <a:pt x="381" y="7257"/>
                  </a:cubicBezTo>
                  <a:cubicBezTo>
                    <a:pt x="339" y="7342"/>
                    <a:pt x="406" y="7393"/>
                    <a:pt x="480" y="7393"/>
                  </a:cubicBezTo>
                  <a:cubicBezTo>
                    <a:pt x="530" y="7393"/>
                    <a:pt x="583" y="7369"/>
                    <a:pt x="607" y="7316"/>
                  </a:cubicBezTo>
                  <a:cubicBezTo>
                    <a:pt x="1524" y="5066"/>
                    <a:pt x="1060" y="2339"/>
                    <a:pt x="465" y="65"/>
                  </a:cubicBezTo>
                  <a:cubicBezTo>
                    <a:pt x="455" y="20"/>
                    <a:pt x="426" y="1"/>
                    <a:pt x="3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4883325" y="1713725"/>
              <a:ext cx="35450" cy="130275"/>
            </a:xfrm>
            <a:custGeom>
              <a:avLst/>
              <a:gdLst/>
              <a:ahLst/>
              <a:cxnLst/>
              <a:rect l="l" t="t" r="r" b="b"/>
              <a:pathLst>
                <a:path w="1418" h="5211" extrusionOk="0">
                  <a:moveTo>
                    <a:pt x="87" y="0"/>
                  </a:moveTo>
                  <a:cubicBezTo>
                    <a:pt x="49" y="0"/>
                    <a:pt x="1" y="36"/>
                    <a:pt x="1" y="72"/>
                  </a:cubicBezTo>
                  <a:cubicBezTo>
                    <a:pt x="96" y="775"/>
                    <a:pt x="525" y="1453"/>
                    <a:pt x="680" y="2168"/>
                  </a:cubicBezTo>
                  <a:cubicBezTo>
                    <a:pt x="882" y="3120"/>
                    <a:pt x="989" y="4120"/>
                    <a:pt x="1049" y="5097"/>
                  </a:cubicBezTo>
                  <a:cubicBezTo>
                    <a:pt x="1049" y="5166"/>
                    <a:pt x="1117" y="5211"/>
                    <a:pt x="1181" y="5211"/>
                  </a:cubicBezTo>
                  <a:cubicBezTo>
                    <a:pt x="1228" y="5211"/>
                    <a:pt x="1272" y="5187"/>
                    <a:pt x="1287" y="5132"/>
                  </a:cubicBezTo>
                  <a:cubicBezTo>
                    <a:pt x="1418" y="4192"/>
                    <a:pt x="1311" y="3275"/>
                    <a:pt x="1108" y="2346"/>
                  </a:cubicBezTo>
                  <a:cubicBezTo>
                    <a:pt x="953" y="1692"/>
                    <a:pt x="751" y="394"/>
                    <a:pt x="120" y="13"/>
                  </a:cubicBezTo>
                  <a:cubicBezTo>
                    <a:pt x="111" y="4"/>
                    <a:pt x="100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4877375" y="1720175"/>
              <a:ext cx="23250" cy="68075"/>
            </a:xfrm>
            <a:custGeom>
              <a:avLst/>
              <a:gdLst/>
              <a:ahLst/>
              <a:cxnLst/>
              <a:rect l="l" t="t" r="r" b="b"/>
              <a:pathLst>
                <a:path w="930" h="2723" extrusionOk="0">
                  <a:moveTo>
                    <a:pt x="124" y="1"/>
                  </a:moveTo>
                  <a:cubicBezTo>
                    <a:pt x="64" y="1"/>
                    <a:pt x="1" y="48"/>
                    <a:pt x="1" y="112"/>
                  </a:cubicBezTo>
                  <a:cubicBezTo>
                    <a:pt x="1" y="481"/>
                    <a:pt x="215" y="838"/>
                    <a:pt x="358" y="1183"/>
                  </a:cubicBezTo>
                  <a:cubicBezTo>
                    <a:pt x="560" y="1672"/>
                    <a:pt x="751" y="2148"/>
                    <a:pt x="751" y="2672"/>
                  </a:cubicBezTo>
                  <a:cubicBezTo>
                    <a:pt x="751" y="2704"/>
                    <a:pt x="780" y="2723"/>
                    <a:pt x="810" y="2723"/>
                  </a:cubicBezTo>
                  <a:cubicBezTo>
                    <a:pt x="834" y="2723"/>
                    <a:pt x="859" y="2710"/>
                    <a:pt x="870" y="2684"/>
                  </a:cubicBezTo>
                  <a:cubicBezTo>
                    <a:pt x="930" y="2255"/>
                    <a:pt x="894" y="1850"/>
                    <a:pt x="799" y="1434"/>
                  </a:cubicBezTo>
                  <a:cubicBezTo>
                    <a:pt x="679" y="993"/>
                    <a:pt x="501" y="398"/>
                    <a:pt x="203" y="40"/>
                  </a:cubicBezTo>
                  <a:cubicBezTo>
                    <a:pt x="183" y="13"/>
                    <a:pt x="154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4822025" y="3134675"/>
              <a:ext cx="169850" cy="130100"/>
            </a:xfrm>
            <a:custGeom>
              <a:avLst/>
              <a:gdLst/>
              <a:ahLst/>
              <a:cxnLst/>
              <a:rect l="l" t="t" r="r" b="b"/>
              <a:pathLst>
                <a:path w="6794" h="5204" extrusionOk="0">
                  <a:moveTo>
                    <a:pt x="6655" y="1"/>
                  </a:moveTo>
                  <a:cubicBezTo>
                    <a:pt x="6647" y="1"/>
                    <a:pt x="6640" y="2"/>
                    <a:pt x="6632" y="3"/>
                  </a:cubicBezTo>
                  <a:cubicBezTo>
                    <a:pt x="5239" y="444"/>
                    <a:pt x="4025" y="1289"/>
                    <a:pt x="2882" y="2194"/>
                  </a:cubicBezTo>
                  <a:cubicBezTo>
                    <a:pt x="2203" y="2753"/>
                    <a:pt x="1596" y="3373"/>
                    <a:pt x="1012" y="4016"/>
                  </a:cubicBezTo>
                  <a:cubicBezTo>
                    <a:pt x="891" y="4146"/>
                    <a:pt x="283" y="5002"/>
                    <a:pt x="229" y="5002"/>
                  </a:cubicBezTo>
                  <a:cubicBezTo>
                    <a:pt x="208" y="5002"/>
                    <a:pt x="265" y="4883"/>
                    <a:pt x="453" y="4563"/>
                  </a:cubicBezTo>
                  <a:cubicBezTo>
                    <a:pt x="453" y="4555"/>
                    <a:pt x="435" y="4546"/>
                    <a:pt x="424" y="4546"/>
                  </a:cubicBezTo>
                  <a:cubicBezTo>
                    <a:pt x="420" y="4546"/>
                    <a:pt x="417" y="4548"/>
                    <a:pt x="417" y="4551"/>
                  </a:cubicBezTo>
                  <a:cubicBezTo>
                    <a:pt x="346" y="4694"/>
                    <a:pt x="0" y="5051"/>
                    <a:pt x="250" y="5182"/>
                  </a:cubicBezTo>
                  <a:cubicBezTo>
                    <a:pt x="270" y="5197"/>
                    <a:pt x="294" y="5204"/>
                    <a:pt x="318" y="5204"/>
                  </a:cubicBezTo>
                  <a:cubicBezTo>
                    <a:pt x="351" y="5204"/>
                    <a:pt x="384" y="5191"/>
                    <a:pt x="405" y="5170"/>
                  </a:cubicBezTo>
                  <a:cubicBezTo>
                    <a:pt x="1405" y="4194"/>
                    <a:pt x="2298" y="3182"/>
                    <a:pt x="3429" y="2313"/>
                  </a:cubicBezTo>
                  <a:cubicBezTo>
                    <a:pt x="4465" y="1527"/>
                    <a:pt x="5656" y="979"/>
                    <a:pt x="6715" y="206"/>
                  </a:cubicBezTo>
                  <a:cubicBezTo>
                    <a:pt x="6793" y="150"/>
                    <a:pt x="6757" y="1"/>
                    <a:pt x="66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4820725" y="3145775"/>
              <a:ext cx="125800" cy="111150"/>
            </a:xfrm>
            <a:custGeom>
              <a:avLst/>
              <a:gdLst/>
              <a:ahLst/>
              <a:cxnLst/>
              <a:rect l="l" t="t" r="r" b="b"/>
              <a:pathLst>
                <a:path w="5032" h="4446" extrusionOk="0">
                  <a:moveTo>
                    <a:pt x="4918" y="1"/>
                  </a:moveTo>
                  <a:cubicBezTo>
                    <a:pt x="4904" y="1"/>
                    <a:pt x="4890" y="4"/>
                    <a:pt x="4874" y="12"/>
                  </a:cubicBezTo>
                  <a:cubicBezTo>
                    <a:pt x="3112" y="1262"/>
                    <a:pt x="1469" y="2571"/>
                    <a:pt x="64" y="4226"/>
                  </a:cubicBezTo>
                  <a:cubicBezTo>
                    <a:pt x="1" y="4326"/>
                    <a:pt x="75" y="4446"/>
                    <a:pt x="161" y="4446"/>
                  </a:cubicBezTo>
                  <a:cubicBezTo>
                    <a:pt x="188" y="4446"/>
                    <a:pt x="217" y="4434"/>
                    <a:pt x="243" y="4405"/>
                  </a:cubicBezTo>
                  <a:cubicBezTo>
                    <a:pt x="1707" y="2857"/>
                    <a:pt x="3493" y="1667"/>
                    <a:pt x="4981" y="143"/>
                  </a:cubicBezTo>
                  <a:cubicBezTo>
                    <a:pt x="5031" y="93"/>
                    <a:pt x="4989" y="1"/>
                    <a:pt x="49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4765175" y="3218250"/>
              <a:ext cx="181325" cy="238150"/>
            </a:xfrm>
            <a:custGeom>
              <a:avLst/>
              <a:gdLst/>
              <a:ahLst/>
              <a:cxnLst/>
              <a:rect l="l" t="t" r="r" b="b"/>
              <a:pathLst>
                <a:path w="7253" h="9526" extrusionOk="0">
                  <a:moveTo>
                    <a:pt x="7069" y="1"/>
                  </a:moveTo>
                  <a:cubicBezTo>
                    <a:pt x="7058" y="1"/>
                    <a:pt x="7048" y="2"/>
                    <a:pt x="7037" y="6"/>
                  </a:cubicBezTo>
                  <a:cubicBezTo>
                    <a:pt x="5239" y="482"/>
                    <a:pt x="3572" y="2363"/>
                    <a:pt x="2500" y="3780"/>
                  </a:cubicBezTo>
                  <a:cubicBezTo>
                    <a:pt x="1274" y="5387"/>
                    <a:pt x="0" y="7388"/>
                    <a:pt x="48" y="9483"/>
                  </a:cubicBezTo>
                  <a:cubicBezTo>
                    <a:pt x="48" y="9510"/>
                    <a:pt x="67" y="9525"/>
                    <a:pt x="83" y="9525"/>
                  </a:cubicBezTo>
                  <a:cubicBezTo>
                    <a:pt x="96" y="9525"/>
                    <a:pt x="107" y="9516"/>
                    <a:pt x="107" y="9495"/>
                  </a:cubicBezTo>
                  <a:cubicBezTo>
                    <a:pt x="417" y="7388"/>
                    <a:pt x="1417" y="5614"/>
                    <a:pt x="2739" y="3971"/>
                  </a:cubicBezTo>
                  <a:cubicBezTo>
                    <a:pt x="4001" y="2411"/>
                    <a:pt x="5596" y="1435"/>
                    <a:pt x="7156" y="208"/>
                  </a:cubicBezTo>
                  <a:cubicBezTo>
                    <a:pt x="7252" y="133"/>
                    <a:pt x="7166" y="1"/>
                    <a:pt x="70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4780775" y="3263025"/>
              <a:ext cx="150200" cy="128100"/>
            </a:xfrm>
            <a:custGeom>
              <a:avLst/>
              <a:gdLst/>
              <a:ahLst/>
              <a:cxnLst/>
              <a:rect l="l" t="t" r="r" b="b"/>
              <a:pathLst>
                <a:path w="6008" h="5124" extrusionOk="0">
                  <a:moveTo>
                    <a:pt x="5853" y="1"/>
                  </a:moveTo>
                  <a:cubicBezTo>
                    <a:pt x="3246" y="144"/>
                    <a:pt x="1424" y="3108"/>
                    <a:pt x="43" y="4978"/>
                  </a:cubicBezTo>
                  <a:cubicBezTo>
                    <a:pt x="1" y="5054"/>
                    <a:pt x="73" y="5124"/>
                    <a:pt x="143" y="5124"/>
                  </a:cubicBezTo>
                  <a:cubicBezTo>
                    <a:pt x="172" y="5124"/>
                    <a:pt x="201" y="5112"/>
                    <a:pt x="222" y="5085"/>
                  </a:cubicBezTo>
                  <a:cubicBezTo>
                    <a:pt x="972" y="4108"/>
                    <a:pt x="1710" y="3156"/>
                    <a:pt x="2579" y="2287"/>
                  </a:cubicBezTo>
                  <a:cubicBezTo>
                    <a:pt x="3555" y="1322"/>
                    <a:pt x="4686" y="810"/>
                    <a:pt x="5913" y="203"/>
                  </a:cubicBezTo>
                  <a:cubicBezTo>
                    <a:pt x="6008" y="156"/>
                    <a:pt x="5948" y="1"/>
                    <a:pt x="58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4784025" y="3350150"/>
              <a:ext cx="112725" cy="55200"/>
            </a:xfrm>
            <a:custGeom>
              <a:avLst/>
              <a:gdLst/>
              <a:ahLst/>
              <a:cxnLst/>
              <a:rect l="l" t="t" r="r" b="b"/>
              <a:pathLst>
                <a:path w="4509" h="2208" extrusionOk="0">
                  <a:moveTo>
                    <a:pt x="3613" y="0"/>
                  </a:moveTo>
                  <a:cubicBezTo>
                    <a:pt x="2279" y="0"/>
                    <a:pt x="889" y="1266"/>
                    <a:pt x="68" y="2088"/>
                  </a:cubicBezTo>
                  <a:cubicBezTo>
                    <a:pt x="0" y="2136"/>
                    <a:pt x="58" y="2208"/>
                    <a:pt x="114" y="2208"/>
                  </a:cubicBezTo>
                  <a:cubicBezTo>
                    <a:pt x="127" y="2208"/>
                    <a:pt x="140" y="2204"/>
                    <a:pt x="151" y="2195"/>
                  </a:cubicBezTo>
                  <a:cubicBezTo>
                    <a:pt x="746" y="1719"/>
                    <a:pt x="1377" y="1302"/>
                    <a:pt x="2056" y="957"/>
                  </a:cubicBezTo>
                  <a:cubicBezTo>
                    <a:pt x="2818" y="576"/>
                    <a:pt x="3509" y="481"/>
                    <a:pt x="4354" y="385"/>
                  </a:cubicBezTo>
                  <a:cubicBezTo>
                    <a:pt x="4437" y="361"/>
                    <a:pt x="4509" y="230"/>
                    <a:pt x="4413" y="171"/>
                  </a:cubicBezTo>
                  <a:cubicBezTo>
                    <a:pt x="4152" y="52"/>
                    <a:pt x="3884" y="0"/>
                    <a:pt x="36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4779225" y="3414550"/>
              <a:ext cx="66925" cy="38475"/>
            </a:xfrm>
            <a:custGeom>
              <a:avLst/>
              <a:gdLst/>
              <a:ahLst/>
              <a:cxnLst/>
              <a:rect l="l" t="t" r="r" b="b"/>
              <a:pathLst>
                <a:path w="2677" h="1539" extrusionOk="0">
                  <a:moveTo>
                    <a:pt x="1136" y="1"/>
                  </a:moveTo>
                  <a:cubicBezTo>
                    <a:pt x="706" y="1"/>
                    <a:pt x="350" y="227"/>
                    <a:pt x="45" y="619"/>
                  </a:cubicBezTo>
                  <a:cubicBezTo>
                    <a:pt x="0" y="664"/>
                    <a:pt x="51" y="723"/>
                    <a:pt x="104" y="723"/>
                  </a:cubicBezTo>
                  <a:cubicBezTo>
                    <a:pt x="121" y="723"/>
                    <a:pt x="138" y="717"/>
                    <a:pt x="153" y="702"/>
                  </a:cubicBezTo>
                  <a:cubicBezTo>
                    <a:pt x="403" y="455"/>
                    <a:pt x="656" y="356"/>
                    <a:pt x="903" y="356"/>
                  </a:cubicBezTo>
                  <a:cubicBezTo>
                    <a:pt x="1524" y="356"/>
                    <a:pt x="2103" y="989"/>
                    <a:pt x="2486" y="1500"/>
                  </a:cubicBezTo>
                  <a:cubicBezTo>
                    <a:pt x="2508" y="1527"/>
                    <a:pt x="2537" y="1538"/>
                    <a:pt x="2565" y="1538"/>
                  </a:cubicBezTo>
                  <a:cubicBezTo>
                    <a:pt x="2612" y="1538"/>
                    <a:pt x="2657" y="1505"/>
                    <a:pt x="2665" y="1453"/>
                  </a:cubicBezTo>
                  <a:cubicBezTo>
                    <a:pt x="2677" y="822"/>
                    <a:pt x="2224" y="310"/>
                    <a:pt x="1641" y="95"/>
                  </a:cubicBezTo>
                  <a:cubicBezTo>
                    <a:pt x="1462" y="31"/>
                    <a:pt x="1294" y="1"/>
                    <a:pt x="1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4777950" y="3446325"/>
              <a:ext cx="40525" cy="38375"/>
            </a:xfrm>
            <a:custGeom>
              <a:avLst/>
              <a:gdLst/>
              <a:ahLst/>
              <a:cxnLst/>
              <a:rect l="l" t="t" r="r" b="b"/>
              <a:pathLst>
                <a:path w="1621" h="1535" extrusionOk="0">
                  <a:moveTo>
                    <a:pt x="257" y="0"/>
                  </a:moveTo>
                  <a:cubicBezTo>
                    <a:pt x="76" y="0"/>
                    <a:pt x="0" y="302"/>
                    <a:pt x="204" y="324"/>
                  </a:cubicBezTo>
                  <a:cubicBezTo>
                    <a:pt x="454" y="372"/>
                    <a:pt x="692" y="479"/>
                    <a:pt x="846" y="705"/>
                  </a:cubicBezTo>
                  <a:cubicBezTo>
                    <a:pt x="977" y="908"/>
                    <a:pt x="977" y="1217"/>
                    <a:pt x="1049" y="1479"/>
                  </a:cubicBezTo>
                  <a:cubicBezTo>
                    <a:pt x="1055" y="1517"/>
                    <a:pt x="1084" y="1535"/>
                    <a:pt x="1117" y="1535"/>
                  </a:cubicBezTo>
                  <a:cubicBezTo>
                    <a:pt x="1147" y="1535"/>
                    <a:pt x="1181" y="1520"/>
                    <a:pt x="1204" y="1491"/>
                  </a:cubicBezTo>
                  <a:cubicBezTo>
                    <a:pt x="1620" y="801"/>
                    <a:pt x="966" y="110"/>
                    <a:pt x="287" y="3"/>
                  </a:cubicBezTo>
                  <a:cubicBezTo>
                    <a:pt x="277" y="1"/>
                    <a:pt x="267" y="0"/>
                    <a:pt x="2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4766825" y="3464675"/>
              <a:ext cx="30800" cy="30550"/>
            </a:xfrm>
            <a:custGeom>
              <a:avLst/>
              <a:gdLst/>
              <a:ahLst/>
              <a:cxnLst/>
              <a:rect l="l" t="t" r="r" b="b"/>
              <a:pathLst>
                <a:path w="1232" h="1222" extrusionOk="0">
                  <a:moveTo>
                    <a:pt x="293" y="1"/>
                  </a:moveTo>
                  <a:cubicBezTo>
                    <a:pt x="119" y="1"/>
                    <a:pt x="0" y="275"/>
                    <a:pt x="196" y="412"/>
                  </a:cubicBezTo>
                  <a:cubicBezTo>
                    <a:pt x="339" y="507"/>
                    <a:pt x="434" y="626"/>
                    <a:pt x="506" y="769"/>
                  </a:cubicBezTo>
                  <a:cubicBezTo>
                    <a:pt x="553" y="841"/>
                    <a:pt x="577" y="936"/>
                    <a:pt x="589" y="1007"/>
                  </a:cubicBezTo>
                  <a:cubicBezTo>
                    <a:pt x="601" y="1079"/>
                    <a:pt x="660" y="1138"/>
                    <a:pt x="720" y="1186"/>
                  </a:cubicBezTo>
                  <a:cubicBezTo>
                    <a:pt x="744" y="1210"/>
                    <a:pt x="774" y="1222"/>
                    <a:pt x="802" y="1222"/>
                  </a:cubicBezTo>
                  <a:cubicBezTo>
                    <a:pt x="830" y="1222"/>
                    <a:pt x="857" y="1210"/>
                    <a:pt x="875" y="1186"/>
                  </a:cubicBezTo>
                  <a:cubicBezTo>
                    <a:pt x="1232" y="829"/>
                    <a:pt x="708" y="245"/>
                    <a:pt x="410" y="43"/>
                  </a:cubicBezTo>
                  <a:cubicBezTo>
                    <a:pt x="370" y="13"/>
                    <a:pt x="330" y="1"/>
                    <a:pt x="2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4690125" y="3372075"/>
              <a:ext cx="37550" cy="110550"/>
            </a:xfrm>
            <a:custGeom>
              <a:avLst/>
              <a:gdLst/>
              <a:ahLst/>
              <a:cxnLst/>
              <a:rect l="l" t="t" r="r" b="b"/>
              <a:pathLst>
                <a:path w="1502" h="4422" extrusionOk="0">
                  <a:moveTo>
                    <a:pt x="131" y="0"/>
                  </a:moveTo>
                  <a:cubicBezTo>
                    <a:pt x="62" y="0"/>
                    <a:pt x="1" y="66"/>
                    <a:pt x="38" y="139"/>
                  </a:cubicBezTo>
                  <a:cubicBezTo>
                    <a:pt x="800" y="1520"/>
                    <a:pt x="1240" y="2735"/>
                    <a:pt x="1216" y="4342"/>
                  </a:cubicBezTo>
                  <a:cubicBezTo>
                    <a:pt x="1205" y="4394"/>
                    <a:pt x="1244" y="4421"/>
                    <a:pt x="1288" y="4421"/>
                  </a:cubicBezTo>
                  <a:cubicBezTo>
                    <a:pt x="1336" y="4421"/>
                    <a:pt x="1389" y="4391"/>
                    <a:pt x="1395" y="4330"/>
                  </a:cubicBezTo>
                  <a:cubicBezTo>
                    <a:pt x="1502" y="2925"/>
                    <a:pt x="1395" y="973"/>
                    <a:pt x="192" y="20"/>
                  </a:cubicBezTo>
                  <a:cubicBezTo>
                    <a:pt x="173" y="6"/>
                    <a:pt x="151" y="0"/>
                    <a:pt x="1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4671700" y="3437750"/>
              <a:ext cx="44375" cy="47725"/>
            </a:xfrm>
            <a:custGeom>
              <a:avLst/>
              <a:gdLst/>
              <a:ahLst/>
              <a:cxnLst/>
              <a:rect l="l" t="t" r="r" b="b"/>
              <a:pathLst>
                <a:path w="1775" h="1909" extrusionOk="0">
                  <a:moveTo>
                    <a:pt x="167" y="1"/>
                  </a:moveTo>
                  <a:cubicBezTo>
                    <a:pt x="48" y="1"/>
                    <a:pt x="1" y="167"/>
                    <a:pt x="108" y="215"/>
                  </a:cubicBezTo>
                  <a:cubicBezTo>
                    <a:pt x="655" y="525"/>
                    <a:pt x="1263" y="894"/>
                    <a:pt x="1025" y="1620"/>
                  </a:cubicBezTo>
                  <a:cubicBezTo>
                    <a:pt x="973" y="1796"/>
                    <a:pt x="1115" y="1908"/>
                    <a:pt x="1255" y="1908"/>
                  </a:cubicBezTo>
                  <a:cubicBezTo>
                    <a:pt x="1342" y="1908"/>
                    <a:pt x="1428" y="1864"/>
                    <a:pt x="1465" y="1763"/>
                  </a:cubicBezTo>
                  <a:cubicBezTo>
                    <a:pt x="1775" y="870"/>
                    <a:pt x="1084" y="13"/>
                    <a:pt x="1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4681825" y="3477050"/>
              <a:ext cx="31525" cy="25150"/>
            </a:xfrm>
            <a:custGeom>
              <a:avLst/>
              <a:gdLst/>
              <a:ahLst/>
              <a:cxnLst/>
              <a:rect l="l" t="t" r="r" b="b"/>
              <a:pathLst>
                <a:path w="1261" h="1006" extrusionOk="0">
                  <a:moveTo>
                    <a:pt x="658" y="1"/>
                  </a:moveTo>
                  <a:cubicBezTo>
                    <a:pt x="483" y="1"/>
                    <a:pt x="314" y="48"/>
                    <a:pt x="191" y="191"/>
                  </a:cubicBezTo>
                  <a:cubicBezTo>
                    <a:pt x="0" y="405"/>
                    <a:pt x="60" y="822"/>
                    <a:pt x="310" y="989"/>
                  </a:cubicBezTo>
                  <a:cubicBezTo>
                    <a:pt x="325" y="1001"/>
                    <a:pt x="340" y="1006"/>
                    <a:pt x="355" y="1006"/>
                  </a:cubicBezTo>
                  <a:cubicBezTo>
                    <a:pt x="397" y="1006"/>
                    <a:pt x="432" y="961"/>
                    <a:pt x="441" y="917"/>
                  </a:cubicBezTo>
                  <a:cubicBezTo>
                    <a:pt x="453" y="798"/>
                    <a:pt x="429" y="691"/>
                    <a:pt x="405" y="572"/>
                  </a:cubicBezTo>
                  <a:cubicBezTo>
                    <a:pt x="381" y="512"/>
                    <a:pt x="405" y="441"/>
                    <a:pt x="429" y="393"/>
                  </a:cubicBezTo>
                  <a:cubicBezTo>
                    <a:pt x="478" y="330"/>
                    <a:pt x="556" y="308"/>
                    <a:pt x="643" y="308"/>
                  </a:cubicBezTo>
                  <a:cubicBezTo>
                    <a:pt x="768" y="308"/>
                    <a:pt x="909" y="353"/>
                    <a:pt x="1001" y="381"/>
                  </a:cubicBezTo>
                  <a:cubicBezTo>
                    <a:pt x="1015" y="385"/>
                    <a:pt x="1028" y="386"/>
                    <a:pt x="1041" y="386"/>
                  </a:cubicBezTo>
                  <a:cubicBezTo>
                    <a:pt x="1202" y="386"/>
                    <a:pt x="1260" y="127"/>
                    <a:pt x="1084" y="72"/>
                  </a:cubicBezTo>
                  <a:cubicBezTo>
                    <a:pt x="954" y="34"/>
                    <a:pt x="804" y="1"/>
                    <a:pt x="6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4676475" y="3482425"/>
              <a:ext cx="42875" cy="34125"/>
            </a:xfrm>
            <a:custGeom>
              <a:avLst/>
              <a:gdLst/>
              <a:ahLst/>
              <a:cxnLst/>
              <a:rect l="l" t="t" r="r" b="b"/>
              <a:pathLst>
                <a:path w="1715" h="1365" extrusionOk="0">
                  <a:moveTo>
                    <a:pt x="1091" y="1"/>
                  </a:moveTo>
                  <a:cubicBezTo>
                    <a:pt x="980" y="1"/>
                    <a:pt x="867" y="21"/>
                    <a:pt x="762" y="59"/>
                  </a:cubicBezTo>
                  <a:cubicBezTo>
                    <a:pt x="274" y="250"/>
                    <a:pt x="0" y="1047"/>
                    <a:pt x="524" y="1357"/>
                  </a:cubicBezTo>
                  <a:cubicBezTo>
                    <a:pt x="534" y="1362"/>
                    <a:pt x="545" y="1365"/>
                    <a:pt x="556" y="1365"/>
                  </a:cubicBezTo>
                  <a:cubicBezTo>
                    <a:pt x="595" y="1365"/>
                    <a:pt x="631" y="1335"/>
                    <a:pt x="631" y="1297"/>
                  </a:cubicBezTo>
                  <a:cubicBezTo>
                    <a:pt x="631" y="1071"/>
                    <a:pt x="512" y="881"/>
                    <a:pt x="536" y="654"/>
                  </a:cubicBezTo>
                  <a:cubicBezTo>
                    <a:pt x="572" y="488"/>
                    <a:pt x="679" y="357"/>
                    <a:pt x="822" y="285"/>
                  </a:cubicBezTo>
                  <a:cubicBezTo>
                    <a:pt x="918" y="227"/>
                    <a:pt x="1032" y="196"/>
                    <a:pt x="1143" y="196"/>
                  </a:cubicBezTo>
                  <a:cubicBezTo>
                    <a:pt x="1346" y="196"/>
                    <a:pt x="1537" y="300"/>
                    <a:pt x="1584" y="524"/>
                  </a:cubicBezTo>
                  <a:cubicBezTo>
                    <a:pt x="1589" y="550"/>
                    <a:pt x="1616" y="563"/>
                    <a:pt x="1644" y="563"/>
                  </a:cubicBezTo>
                  <a:cubicBezTo>
                    <a:pt x="1679" y="563"/>
                    <a:pt x="1715" y="544"/>
                    <a:pt x="1715" y="512"/>
                  </a:cubicBezTo>
                  <a:cubicBezTo>
                    <a:pt x="1680" y="154"/>
                    <a:pt x="1395" y="1"/>
                    <a:pt x="10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4695825" y="3483325"/>
              <a:ext cx="17575" cy="14075"/>
            </a:xfrm>
            <a:custGeom>
              <a:avLst/>
              <a:gdLst/>
              <a:ahLst/>
              <a:cxnLst/>
              <a:rect l="l" t="t" r="r" b="b"/>
              <a:pathLst>
                <a:path w="703" h="563" extrusionOk="0">
                  <a:moveTo>
                    <a:pt x="534" y="0"/>
                  </a:moveTo>
                  <a:cubicBezTo>
                    <a:pt x="450" y="0"/>
                    <a:pt x="381" y="92"/>
                    <a:pt x="321" y="142"/>
                  </a:cubicBezTo>
                  <a:cubicBezTo>
                    <a:pt x="325" y="153"/>
                    <a:pt x="330" y="163"/>
                    <a:pt x="335" y="171"/>
                  </a:cubicBezTo>
                  <a:lnTo>
                    <a:pt x="335" y="171"/>
                  </a:lnTo>
                  <a:cubicBezTo>
                    <a:pt x="322" y="180"/>
                    <a:pt x="309" y="190"/>
                    <a:pt x="298" y="202"/>
                  </a:cubicBezTo>
                  <a:cubicBezTo>
                    <a:pt x="214" y="261"/>
                    <a:pt x="0" y="392"/>
                    <a:pt x="107" y="535"/>
                  </a:cubicBezTo>
                  <a:cubicBezTo>
                    <a:pt x="123" y="554"/>
                    <a:pt x="142" y="562"/>
                    <a:pt x="162" y="562"/>
                  </a:cubicBezTo>
                  <a:cubicBezTo>
                    <a:pt x="178" y="562"/>
                    <a:pt x="196" y="557"/>
                    <a:pt x="211" y="547"/>
                  </a:cubicBezTo>
                  <a:lnTo>
                    <a:pt x="211" y="547"/>
                  </a:lnTo>
                  <a:cubicBezTo>
                    <a:pt x="212" y="547"/>
                    <a:pt x="213" y="547"/>
                    <a:pt x="214" y="547"/>
                  </a:cubicBezTo>
                  <a:cubicBezTo>
                    <a:pt x="226" y="547"/>
                    <a:pt x="238" y="547"/>
                    <a:pt x="262" y="535"/>
                  </a:cubicBezTo>
                  <a:cubicBezTo>
                    <a:pt x="298" y="511"/>
                    <a:pt x="357" y="476"/>
                    <a:pt x="393" y="440"/>
                  </a:cubicBezTo>
                  <a:cubicBezTo>
                    <a:pt x="464" y="380"/>
                    <a:pt x="560" y="321"/>
                    <a:pt x="619" y="261"/>
                  </a:cubicBezTo>
                  <a:cubicBezTo>
                    <a:pt x="702" y="190"/>
                    <a:pt x="702" y="59"/>
                    <a:pt x="583" y="11"/>
                  </a:cubicBezTo>
                  <a:cubicBezTo>
                    <a:pt x="566" y="4"/>
                    <a:pt x="550" y="0"/>
                    <a:pt x="5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4693575" y="3429275"/>
              <a:ext cx="38875" cy="60325"/>
            </a:xfrm>
            <a:custGeom>
              <a:avLst/>
              <a:gdLst/>
              <a:ahLst/>
              <a:cxnLst/>
              <a:rect l="l" t="t" r="r" b="b"/>
              <a:pathLst>
                <a:path w="1555" h="2413" extrusionOk="0">
                  <a:moveTo>
                    <a:pt x="75" y="1"/>
                  </a:moveTo>
                  <a:cubicBezTo>
                    <a:pt x="36" y="1"/>
                    <a:pt x="1" y="45"/>
                    <a:pt x="19" y="90"/>
                  </a:cubicBezTo>
                  <a:cubicBezTo>
                    <a:pt x="364" y="768"/>
                    <a:pt x="1554" y="1637"/>
                    <a:pt x="423" y="2257"/>
                  </a:cubicBezTo>
                  <a:cubicBezTo>
                    <a:pt x="363" y="2297"/>
                    <a:pt x="404" y="2413"/>
                    <a:pt x="469" y="2413"/>
                  </a:cubicBezTo>
                  <a:cubicBezTo>
                    <a:pt x="481" y="2413"/>
                    <a:pt x="494" y="2409"/>
                    <a:pt x="507" y="2399"/>
                  </a:cubicBezTo>
                  <a:cubicBezTo>
                    <a:pt x="912" y="2173"/>
                    <a:pt x="1150" y="1876"/>
                    <a:pt x="1043" y="1399"/>
                  </a:cubicBezTo>
                  <a:cubicBezTo>
                    <a:pt x="947" y="911"/>
                    <a:pt x="459" y="352"/>
                    <a:pt x="114" y="18"/>
                  </a:cubicBezTo>
                  <a:cubicBezTo>
                    <a:pt x="102" y="6"/>
                    <a:pt x="88" y="1"/>
                    <a:pt x="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4690075" y="3349550"/>
              <a:ext cx="39700" cy="101550"/>
            </a:xfrm>
            <a:custGeom>
              <a:avLst/>
              <a:gdLst/>
              <a:ahLst/>
              <a:cxnLst/>
              <a:rect l="l" t="t" r="r" b="b"/>
              <a:pathLst>
                <a:path w="1588" h="4062" extrusionOk="0">
                  <a:moveTo>
                    <a:pt x="123" y="0"/>
                  </a:moveTo>
                  <a:cubicBezTo>
                    <a:pt x="56" y="0"/>
                    <a:pt x="1" y="89"/>
                    <a:pt x="40" y="147"/>
                  </a:cubicBezTo>
                  <a:cubicBezTo>
                    <a:pt x="349" y="707"/>
                    <a:pt x="706" y="1243"/>
                    <a:pt x="921" y="1838"/>
                  </a:cubicBezTo>
                  <a:cubicBezTo>
                    <a:pt x="1159" y="2505"/>
                    <a:pt x="1242" y="3231"/>
                    <a:pt x="1278" y="3945"/>
                  </a:cubicBezTo>
                  <a:cubicBezTo>
                    <a:pt x="1284" y="4023"/>
                    <a:pt x="1343" y="4061"/>
                    <a:pt x="1403" y="4061"/>
                  </a:cubicBezTo>
                  <a:cubicBezTo>
                    <a:pt x="1462" y="4061"/>
                    <a:pt x="1522" y="4023"/>
                    <a:pt x="1528" y="3945"/>
                  </a:cubicBezTo>
                  <a:cubicBezTo>
                    <a:pt x="1587" y="2457"/>
                    <a:pt x="1456" y="969"/>
                    <a:pt x="170" y="16"/>
                  </a:cubicBezTo>
                  <a:cubicBezTo>
                    <a:pt x="155" y="5"/>
                    <a:pt x="138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4684675" y="3277475"/>
              <a:ext cx="58500" cy="167550"/>
            </a:xfrm>
            <a:custGeom>
              <a:avLst/>
              <a:gdLst/>
              <a:ahLst/>
              <a:cxnLst/>
              <a:rect l="l" t="t" r="r" b="b"/>
              <a:pathLst>
                <a:path w="2340" h="6702" extrusionOk="0">
                  <a:moveTo>
                    <a:pt x="130" y="1"/>
                  </a:moveTo>
                  <a:cubicBezTo>
                    <a:pt x="49" y="1"/>
                    <a:pt x="1" y="87"/>
                    <a:pt x="29" y="173"/>
                  </a:cubicBezTo>
                  <a:cubicBezTo>
                    <a:pt x="482" y="1173"/>
                    <a:pt x="1041" y="2018"/>
                    <a:pt x="1315" y="3114"/>
                  </a:cubicBezTo>
                  <a:cubicBezTo>
                    <a:pt x="1601" y="4221"/>
                    <a:pt x="1672" y="5495"/>
                    <a:pt x="1339" y="6602"/>
                  </a:cubicBezTo>
                  <a:cubicBezTo>
                    <a:pt x="1331" y="6657"/>
                    <a:pt x="1380" y="6702"/>
                    <a:pt x="1425" y="6702"/>
                  </a:cubicBezTo>
                  <a:cubicBezTo>
                    <a:pt x="1448" y="6702"/>
                    <a:pt x="1470" y="6690"/>
                    <a:pt x="1482" y="6662"/>
                  </a:cubicBezTo>
                  <a:cubicBezTo>
                    <a:pt x="2339" y="4912"/>
                    <a:pt x="2137" y="1090"/>
                    <a:pt x="196" y="18"/>
                  </a:cubicBezTo>
                  <a:cubicBezTo>
                    <a:pt x="172" y="6"/>
                    <a:pt x="150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4767550" y="3299625"/>
              <a:ext cx="157475" cy="127350"/>
            </a:xfrm>
            <a:custGeom>
              <a:avLst/>
              <a:gdLst/>
              <a:ahLst/>
              <a:cxnLst/>
              <a:rect l="l" t="t" r="r" b="b"/>
              <a:pathLst>
                <a:path w="6299" h="5094" extrusionOk="0">
                  <a:moveTo>
                    <a:pt x="5778" y="1"/>
                  </a:moveTo>
                  <a:cubicBezTo>
                    <a:pt x="5332" y="1"/>
                    <a:pt x="4847" y="258"/>
                    <a:pt x="4489" y="418"/>
                  </a:cubicBezTo>
                  <a:cubicBezTo>
                    <a:pt x="3620" y="799"/>
                    <a:pt x="2822" y="1299"/>
                    <a:pt x="2072" y="1870"/>
                  </a:cubicBezTo>
                  <a:cubicBezTo>
                    <a:pt x="1120" y="2597"/>
                    <a:pt x="0" y="3740"/>
                    <a:pt x="417" y="5049"/>
                  </a:cubicBezTo>
                  <a:cubicBezTo>
                    <a:pt x="427" y="5080"/>
                    <a:pt x="449" y="5093"/>
                    <a:pt x="469" y="5093"/>
                  </a:cubicBezTo>
                  <a:cubicBezTo>
                    <a:pt x="495" y="5093"/>
                    <a:pt x="519" y="5071"/>
                    <a:pt x="512" y="5038"/>
                  </a:cubicBezTo>
                  <a:cubicBezTo>
                    <a:pt x="227" y="3502"/>
                    <a:pt x="2048" y="2323"/>
                    <a:pt x="3156" y="1656"/>
                  </a:cubicBezTo>
                  <a:cubicBezTo>
                    <a:pt x="3775" y="1299"/>
                    <a:pt x="4441" y="1001"/>
                    <a:pt x="5108" y="763"/>
                  </a:cubicBezTo>
                  <a:cubicBezTo>
                    <a:pt x="5465" y="632"/>
                    <a:pt x="5882" y="573"/>
                    <a:pt x="6192" y="335"/>
                  </a:cubicBezTo>
                  <a:cubicBezTo>
                    <a:pt x="6299" y="263"/>
                    <a:pt x="6227" y="108"/>
                    <a:pt x="6120" y="61"/>
                  </a:cubicBezTo>
                  <a:cubicBezTo>
                    <a:pt x="6011" y="19"/>
                    <a:pt x="5896" y="1"/>
                    <a:pt x="57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4760125" y="3397700"/>
              <a:ext cx="101800" cy="28175"/>
            </a:xfrm>
            <a:custGeom>
              <a:avLst/>
              <a:gdLst/>
              <a:ahLst/>
              <a:cxnLst/>
              <a:rect l="l" t="t" r="r" b="b"/>
              <a:pathLst>
                <a:path w="4072" h="1127" extrusionOk="0">
                  <a:moveTo>
                    <a:pt x="2441" y="0"/>
                  </a:moveTo>
                  <a:cubicBezTo>
                    <a:pt x="1555" y="0"/>
                    <a:pt x="600" y="300"/>
                    <a:pt x="119" y="781"/>
                  </a:cubicBezTo>
                  <a:cubicBezTo>
                    <a:pt x="0" y="936"/>
                    <a:pt x="126" y="1126"/>
                    <a:pt x="272" y="1126"/>
                  </a:cubicBezTo>
                  <a:cubicBezTo>
                    <a:pt x="317" y="1126"/>
                    <a:pt x="363" y="1109"/>
                    <a:pt x="405" y="1067"/>
                  </a:cubicBezTo>
                  <a:cubicBezTo>
                    <a:pt x="855" y="622"/>
                    <a:pt x="1400" y="504"/>
                    <a:pt x="1970" y="504"/>
                  </a:cubicBezTo>
                  <a:cubicBezTo>
                    <a:pt x="2606" y="504"/>
                    <a:pt x="3274" y="650"/>
                    <a:pt x="3879" y="650"/>
                  </a:cubicBezTo>
                  <a:cubicBezTo>
                    <a:pt x="3892" y="650"/>
                    <a:pt x="3904" y="650"/>
                    <a:pt x="3917" y="650"/>
                  </a:cubicBezTo>
                  <a:cubicBezTo>
                    <a:pt x="4012" y="650"/>
                    <a:pt x="4072" y="531"/>
                    <a:pt x="3988" y="460"/>
                  </a:cubicBezTo>
                  <a:cubicBezTo>
                    <a:pt x="3621" y="141"/>
                    <a:pt x="3047" y="0"/>
                    <a:pt x="24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4781925" y="3432850"/>
              <a:ext cx="34475" cy="32050"/>
            </a:xfrm>
            <a:custGeom>
              <a:avLst/>
              <a:gdLst/>
              <a:ahLst/>
              <a:cxnLst/>
              <a:rect l="l" t="t" r="r" b="b"/>
              <a:pathLst>
                <a:path w="1379" h="1282" extrusionOk="0">
                  <a:moveTo>
                    <a:pt x="191" y="0"/>
                  </a:moveTo>
                  <a:cubicBezTo>
                    <a:pt x="46" y="0"/>
                    <a:pt x="0" y="212"/>
                    <a:pt x="164" y="244"/>
                  </a:cubicBezTo>
                  <a:cubicBezTo>
                    <a:pt x="723" y="351"/>
                    <a:pt x="997" y="721"/>
                    <a:pt x="1199" y="1221"/>
                  </a:cubicBezTo>
                  <a:cubicBezTo>
                    <a:pt x="1217" y="1261"/>
                    <a:pt x="1256" y="1282"/>
                    <a:pt x="1292" y="1282"/>
                  </a:cubicBezTo>
                  <a:cubicBezTo>
                    <a:pt x="1331" y="1282"/>
                    <a:pt x="1366" y="1258"/>
                    <a:pt x="1366" y="1209"/>
                  </a:cubicBezTo>
                  <a:cubicBezTo>
                    <a:pt x="1378" y="554"/>
                    <a:pt x="842" y="113"/>
                    <a:pt x="235" y="6"/>
                  </a:cubicBezTo>
                  <a:cubicBezTo>
                    <a:pt x="220" y="2"/>
                    <a:pt x="205" y="0"/>
                    <a:pt x="1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4772125" y="3454525"/>
              <a:ext cx="18375" cy="25750"/>
            </a:xfrm>
            <a:custGeom>
              <a:avLst/>
              <a:gdLst/>
              <a:ahLst/>
              <a:cxnLst/>
              <a:rect l="l" t="t" r="r" b="b"/>
              <a:pathLst>
                <a:path w="735" h="1030" extrusionOk="0">
                  <a:moveTo>
                    <a:pt x="190" y="0"/>
                  </a:moveTo>
                  <a:cubicBezTo>
                    <a:pt x="90" y="0"/>
                    <a:pt x="0" y="135"/>
                    <a:pt x="91" y="235"/>
                  </a:cubicBezTo>
                  <a:cubicBezTo>
                    <a:pt x="198" y="342"/>
                    <a:pt x="258" y="473"/>
                    <a:pt x="306" y="616"/>
                  </a:cubicBezTo>
                  <a:cubicBezTo>
                    <a:pt x="341" y="747"/>
                    <a:pt x="329" y="866"/>
                    <a:pt x="401" y="985"/>
                  </a:cubicBezTo>
                  <a:cubicBezTo>
                    <a:pt x="419" y="1014"/>
                    <a:pt x="454" y="1029"/>
                    <a:pt x="489" y="1029"/>
                  </a:cubicBezTo>
                  <a:cubicBezTo>
                    <a:pt x="523" y="1029"/>
                    <a:pt x="556" y="1014"/>
                    <a:pt x="568" y="985"/>
                  </a:cubicBezTo>
                  <a:cubicBezTo>
                    <a:pt x="734" y="687"/>
                    <a:pt x="496" y="270"/>
                    <a:pt x="282" y="44"/>
                  </a:cubicBezTo>
                  <a:cubicBezTo>
                    <a:pt x="254" y="13"/>
                    <a:pt x="221" y="0"/>
                    <a:pt x="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4733900" y="3288600"/>
              <a:ext cx="33375" cy="124250"/>
            </a:xfrm>
            <a:custGeom>
              <a:avLst/>
              <a:gdLst/>
              <a:ahLst/>
              <a:cxnLst/>
              <a:rect l="l" t="t" r="r" b="b"/>
              <a:pathLst>
                <a:path w="1335" h="4970" extrusionOk="0">
                  <a:moveTo>
                    <a:pt x="139" y="1"/>
                  </a:moveTo>
                  <a:cubicBezTo>
                    <a:pt x="87" y="1"/>
                    <a:pt x="39" y="44"/>
                    <a:pt x="61" y="109"/>
                  </a:cubicBezTo>
                  <a:cubicBezTo>
                    <a:pt x="358" y="1538"/>
                    <a:pt x="954" y="3395"/>
                    <a:pt x="84" y="4728"/>
                  </a:cubicBezTo>
                  <a:cubicBezTo>
                    <a:pt x="0" y="4846"/>
                    <a:pt x="124" y="4969"/>
                    <a:pt x="245" y="4969"/>
                  </a:cubicBezTo>
                  <a:cubicBezTo>
                    <a:pt x="296" y="4969"/>
                    <a:pt x="347" y="4948"/>
                    <a:pt x="382" y="4895"/>
                  </a:cubicBezTo>
                  <a:cubicBezTo>
                    <a:pt x="1335" y="3478"/>
                    <a:pt x="823" y="1502"/>
                    <a:pt x="227" y="61"/>
                  </a:cubicBezTo>
                  <a:cubicBezTo>
                    <a:pt x="208" y="19"/>
                    <a:pt x="173" y="1"/>
                    <a:pt x="1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4720250" y="3192000"/>
              <a:ext cx="50600" cy="209975"/>
            </a:xfrm>
            <a:custGeom>
              <a:avLst/>
              <a:gdLst/>
              <a:ahLst/>
              <a:cxnLst/>
              <a:rect l="l" t="t" r="r" b="b"/>
              <a:pathLst>
                <a:path w="2024" h="8399" extrusionOk="0">
                  <a:moveTo>
                    <a:pt x="102" y="1"/>
                  </a:moveTo>
                  <a:cubicBezTo>
                    <a:pt x="51" y="1"/>
                    <a:pt x="0" y="42"/>
                    <a:pt x="23" y="103"/>
                  </a:cubicBezTo>
                  <a:cubicBezTo>
                    <a:pt x="916" y="2746"/>
                    <a:pt x="1892" y="5556"/>
                    <a:pt x="964" y="8342"/>
                  </a:cubicBezTo>
                  <a:cubicBezTo>
                    <a:pt x="941" y="8380"/>
                    <a:pt x="966" y="8398"/>
                    <a:pt x="990" y="8398"/>
                  </a:cubicBezTo>
                  <a:cubicBezTo>
                    <a:pt x="1004" y="8398"/>
                    <a:pt x="1019" y="8392"/>
                    <a:pt x="1023" y="8378"/>
                  </a:cubicBezTo>
                  <a:cubicBezTo>
                    <a:pt x="2023" y="5854"/>
                    <a:pt x="1619" y="2330"/>
                    <a:pt x="178" y="44"/>
                  </a:cubicBezTo>
                  <a:cubicBezTo>
                    <a:pt x="161" y="14"/>
                    <a:pt x="131" y="1"/>
                    <a:pt x="1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4752375" y="3154975"/>
              <a:ext cx="42575" cy="194000"/>
            </a:xfrm>
            <a:custGeom>
              <a:avLst/>
              <a:gdLst/>
              <a:ahLst/>
              <a:cxnLst/>
              <a:rect l="l" t="t" r="r" b="b"/>
              <a:pathLst>
                <a:path w="1703" h="7760" extrusionOk="0">
                  <a:moveTo>
                    <a:pt x="111" y="1"/>
                  </a:moveTo>
                  <a:cubicBezTo>
                    <a:pt x="58" y="1"/>
                    <a:pt x="1" y="50"/>
                    <a:pt x="24" y="120"/>
                  </a:cubicBezTo>
                  <a:cubicBezTo>
                    <a:pt x="655" y="2596"/>
                    <a:pt x="1453" y="5120"/>
                    <a:pt x="715" y="7668"/>
                  </a:cubicBezTo>
                  <a:cubicBezTo>
                    <a:pt x="692" y="7721"/>
                    <a:pt x="741" y="7760"/>
                    <a:pt x="792" y="7760"/>
                  </a:cubicBezTo>
                  <a:cubicBezTo>
                    <a:pt x="822" y="7760"/>
                    <a:pt x="852" y="7747"/>
                    <a:pt x="869" y="7716"/>
                  </a:cubicBezTo>
                  <a:cubicBezTo>
                    <a:pt x="1703" y="5335"/>
                    <a:pt x="1250" y="2299"/>
                    <a:pt x="179" y="48"/>
                  </a:cubicBezTo>
                  <a:cubicBezTo>
                    <a:pt x="166" y="15"/>
                    <a:pt x="139" y="1"/>
                    <a:pt x="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4742950" y="3113425"/>
              <a:ext cx="60925" cy="181900"/>
            </a:xfrm>
            <a:custGeom>
              <a:avLst/>
              <a:gdLst/>
              <a:ahLst/>
              <a:cxnLst/>
              <a:rect l="l" t="t" r="r" b="b"/>
              <a:pathLst>
                <a:path w="2437" h="7276" extrusionOk="0">
                  <a:moveTo>
                    <a:pt x="94" y="1"/>
                  </a:moveTo>
                  <a:cubicBezTo>
                    <a:pt x="52" y="1"/>
                    <a:pt x="0" y="55"/>
                    <a:pt x="8" y="103"/>
                  </a:cubicBezTo>
                  <a:cubicBezTo>
                    <a:pt x="425" y="2020"/>
                    <a:pt x="2223" y="5330"/>
                    <a:pt x="889" y="7128"/>
                  </a:cubicBezTo>
                  <a:cubicBezTo>
                    <a:pt x="835" y="7191"/>
                    <a:pt x="904" y="7275"/>
                    <a:pt x="972" y="7275"/>
                  </a:cubicBezTo>
                  <a:cubicBezTo>
                    <a:pt x="994" y="7275"/>
                    <a:pt x="1015" y="7267"/>
                    <a:pt x="1032" y="7247"/>
                  </a:cubicBezTo>
                  <a:cubicBezTo>
                    <a:pt x="2437" y="5461"/>
                    <a:pt x="901" y="1829"/>
                    <a:pt x="139" y="44"/>
                  </a:cubicBezTo>
                  <a:cubicBezTo>
                    <a:pt x="131" y="13"/>
                    <a:pt x="114" y="1"/>
                    <a:pt x="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4755175" y="3101200"/>
              <a:ext cx="37400" cy="132450"/>
            </a:xfrm>
            <a:custGeom>
              <a:avLst/>
              <a:gdLst/>
              <a:ahLst/>
              <a:cxnLst/>
              <a:rect l="l" t="t" r="r" b="b"/>
              <a:pathLst>
                <a:path w="1496" h="5298" extrusionOk="0">
                  <a:moveTo>
                    <a:pt x="87" y="0"/>
                  </a:moveTo>
                  <a:cubicBezTo>
                    <a:pt x="43" y="0"/>
                    <a:pt x="0" y="36"/>
                    <a:pt x="7" y="92"/>
                  </a:cubicBezTo>
                  <a:cubicBezTo>
                    <a:pt x="412" y="1842"/>
                    <a:pt x="1293" y="3366"/>
                    <a:pt x="1257" y="5200"/>
                  </a:cubicBezTo>
                  <a:cubicBezTo>
                    <a:pt x="1251" y="5265"/>
                    <a:pt x="1302" y="5298"/>
                    <a:pt x="1356" y="5298"/>
                  </a:cubicBezTo>
                  <a:cubicBezTo>
                    <a:pt x="1409" y="5298"/>
                    <a:pt x="1466" y="5265"/>
                    <a:pt x="1472" y="5200"/>
                  </a:cubicBezTo>
                  <a:cubicBezTo>
                    <a:pt x="1496" y="3414"/>
                    <a:pt x="781" y="1687"/>
                    <a:pt x="162" y="56"/>
                  </a:cubicBezTo>
                  <a:cubicBezTo>
                    <a:pt x="147" y="17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4766475" y="3127000"/>
              <a:ext cx="26100" cy="91175"/>
            </a:xfrm>
            <a:custGeom>
              <a:avLst/>
              <a:gdLst/>
              <a:ahLst/>
              <a:cxnLst/>
              <a:rect l="l" t="t" r="r" b="b"/>
              <a:pathLst>
                <a:path w="1044" h="3647" extrusionOk="0">
                  <a:moveTo>
                    <a:pt x="124" y="0"/>
                  </a:moveTo>
                  <a:cubicBezTo>
                    <a:pt x="65" y="0"/>
                    <a:pt x="0" y="47"/>
                    <a:pt x="8" y="120"/>
                  </a:cubicBezTo>
                  <a:cubicBezTo>
                    <a:pt x="127" y="1251"/>
                    <a:pt x="710" y="2251"/>
                    <a:pt x="448" y="3430"/>
                  </a:cubicBezTo>
                  <a:cubicBezTo>
                    <a:pt x="413" y="3563"/>
                    <a:pt x="519" y="3647"/>
                    <a:pt x="621" y="3647"/>
                  </a:cubicBezTo>
                  <a:cubicBezTo>
                    <a:pt x="692" y="3647"/>
                    <a:pt x="762" y="3606"/>
                    <a:pt x="782" y="3513"/>
                  </a:cubicBezTo>
                  <a:cubicBezTo>
                    <a:pt x="1044" y="2382"/>
                    <a:pt x="710" y="1096"/>
                    <a:pt x="210" y="60"/>
                  </a:cubicBezTo>
                  <a:cubicBezTo>
                    <a:pt x="196" y="19"/>
                    <a:pt x="16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4767500" y="3086325"/>
              <a:ext cx="24175" cy="137525"/>
            </a:xfrm>
            <a:custGeom>
              <a:avLst/>
              <a:gdLst/>
              <a:ahLst/>
              <a:cxnLst/>
              <a:rect l="l" t="t" r="r" b="b"/>
              <a:pathLst>
                <a:path w="967" h="5501" extrusionOk="0">
                  <a:moveTo>
                    <a:pt x="90" y="1"/>
                  </a:moveTo>
                  <a:cubicBezTo>
                    <a:pt x="46" y="1"/>
                    <a:pt x="0" y="39"/>
                    <a:pt x="14" y="104"/>
                  </a:cubicBezTo>
                  <a:cubicBezTo>
                    <a:pt x="276" y="1866"/>
                    <a:pt x="729" y="3592"/>
                    <a:pt x="681" y="5402"/>
                  </a:cubicBezTo>
                  <a:cubicBezTo>
                    <a:pt x="675" y="5467"/>
                    <a:pt x="720" y="5500"/>
                    <a:pt x="767" y="5500"/>
                  </a:cubicBezTo>
                  <a:cubicBezTo>
                    <a:pt x="815" y="5500"/>
                    <a:pt x="866" y="5467"/>
                    <a:pt x="872" y="5402"/>
                  </a:cubicBezTo>
                  <a:cubicBezTo>
                    <a:pt x="967" y="3592"/>
                    <a:pt x="693" y="1770"/>
                    <a:pt x="157" y="56"/>
                  </a:cubicBezTo>
                  <a:cubicBezTo>
                    <a:pt x="148" y="18"/>
                    <a:pt x="119" y="1"/>
                    <a:pt x="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4789050" y="3081125"/>
              <a:ext cx="21975" cy="169775"/>
            </a:xfrm>
            <a:custGeom>
              <a:avLst/>
              <a:gdLst/>
              <a:ahLst/>
              <a:cxnLst/>
              <a:rect l="l" t="t" r="r" b="b"/>
              <a:pathLst>
                <a:path w="879" h="6791" extrusionOk="0">
                  <a:moveTo>
                    <a:pt x="214" y="0"/>
                  </a:moveTo>
                  <a:cubicBezTo>
                    <a:pt x="165" y="0"/>
                    <a:pt x="117" y="33"/>
                    <a:pt x="117" y="97"/>
                  </a:cubicBezTo>
                  <a:cubicBezTo>
                    <a:pt x="69" y="2288"/>
                    <a:pt x="545" y="4514"/>
                    <a:pt x="21" y="6681"/>
                  </a:cubicBezTo>
                  <a:cubicBezTo>
                    <a:pt x="1" y="6750"/>
                    <a:pt x="51" y="6791"/>
                    <a:pt x="104" y="6791"/>
                  </a:cubicBezTo>
                  <a:cubicBezTo>
                    <a:pt x="144" y="6791"/>
                    <a:pt x="185" y="6768"/>
                    <a:pt x="200" y="6717"/>
                  </a:cubicBezTo>
                  <a:cubicBezTo>
                    <a:pt x="879" y="4610"/>
                    <a:pt x="783" y="2217"/>
                    <a:pt x="307" y="73"/>
                  </a:cubicBezTo>
                  <a:cubicBezTo>
                    <a:pt x="296" y="24"/>
                    <a:pt x="255" y="0"/>
                    <a:pt x="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4788900" y="3105925"/>
              <a:ext cx="20650" cy="132425"/>
            </a:xfrm>
            <a:custGeom>
              <a:avLst/>
              <a:gdLst/>
              <a:ahLst/>
              <a:cxnLst/>
              <a:rect l="l" t="t" r="r" b="b"/>
              <a:pathLst>
                <a:path w="826" h="5297" extrusionOk="0">
                  <a:moveTo>
                    <a:pt x="306" y="1"/>
                  </a:moveTo>
                  <a:cubicBezTo>
                    <a:pt x="267" y="1"/>
                    <a:pt x="230" y="25"/>
                    <a:pt x="230" y="70"/>
                  </a:cubicBezTo>
                  <a:cubicBezTo>
                    <a:pt x="373" y="1796"/>
                    <a:pt x="480" y="3487"/>
                    <a:pt x="16" y="5177"/>
                  </a:cubicBezTo>
                  <a:cubicBezTo>
                    <a:pt x="1" y="5251"/>
                    <a:pt x="63" y="5297"/>
                    <a:pt x="118" y="5297"/>
                  </a:cubicBezTo>
                  <a:cubicBezTo>
                    <a:pt x="153" y="5297"/>
                    <a:pt x="185" y="5278"/>
                    <a:pt x="194" y="5237"/>
                  </a:cubicBezTo>
                  <a:cubicBezTo>
                    <a:pt x="706" y="3570"/>
                    <a:pt x="825" y="1760"/>
                    <a:pt x="385" y="58"/>
                  </a:cubicBezTo>
                  <a:cubicBezTo>
                    <a:pt x="374" y="19"/>
                    <a:pt x="339" y="1"/>
                    <a:pt x="3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4782575" y="3046950"/>
              <a:ext cx="57325" cy="189725"/>
            </a:xfrm>
            <a:custGeom>
              <a:avLst/>
              <a:gdLst/>
              <a:ahLst/>
              <a:cxnLst/>
              <a:rect l="l" t="t" r="r" b="b"/>
              <a:pathLst>
                <a:path w="2293" h="7589" extrusionOk="0">
                  <a:moveTo>
                    <a:pt x="761" y="1"/>
                  </a:moveTo>
                  <a:cubicBezTo>
                    <a:pt x="722" y="1"/>
                    <a:pt x="685" y="25"/>
                    <a:pt x="685" y="71"/>
                  </a:cubicBezTo>
                  <a:cubicBezTo>
                    <a:pt x="804" y="2155"/>
                    <a:pt x="1959" y="5810"/>
                    <a:pt x="90" y="7394"/>
                  </a:cubicBezTo>
                  <a:cubicBezTo>
                    <a:pt x="0" y="7453"/>
                    <a:pt x="86" y="7589"/>
                    <a:pt x="172" y="7589"/>
                  </a:cubicBezTo>
                  <a:cubicBezTo>
                    <a:pt x="189" y="7589"/>
                    <a:pt x="206" y="7584"/>
                    <a:pt x="221" y="7572"/>
                  </a:cubicBezTo>
                  <a:cubicBezTo>
                    <a:pt x="2293" y="6048"/>
                    <a:pt x="1435" y="2119"/>
                    <a:pt x="840" y="47"/>
                  </a:cubicBezTo>
                  <a:cubicBezTo>
                    <a:pt x="824" y="16"/>
                    <a:pt x="792" y="1"/>
                    <a:pt x="7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4803325" y="3036650"/>
              <a:ext cx="40450" cy="179600"/>
            </a:xfrm>
            <a:custGeom>
              <a:avLst/>
              <a:gdLst/>
              <a:ahLst/>
              <a:cxnLst/>
              <a:rect l="l" t="t" r="r" b="b"/>
              <a:pathLst>
                <a:path w="1618" h="7184" extrusionOk="0">
                  <a:moveTo>
                    <a:pt x="218" y="1"/>
                  </a:moveTo>
                  <a:cubicBezTo>
                    <a:pt x="159" y="1"/>
                    <a:pt x="106" y="48"/>
                    <a:pt x="129" y="126"/>
                  </a:cubicBezTo>
                  <a:cubicBezTo>
                    <a:pt x="784" y="2305"/>
                    <a:pt x="796" y="4900"/>
                    <a:pt x="22" y="7067"/>
                  </a:cubicBezTo>
                  <a:cubicBezTo>
                    <a:pt x="1" y="7138"/>
                    <a:pt x="56" y="7184"/>
                    <a:pt x="113" y="7184"/>
                  </a:cubicBezTo>
                  <a:cubicBezTo>
                    <a:pt x="153" y="7184"/>
                    <a:pt x="193" y="7163"/>
                    <a:pt x="212" y="7115"/>
                  </a:cubicBezTo>
                  <a:cubicBezTo>
                    <a:pt x="986" y="5210"/>
                    <a:pt x="1617" y="1852"/>
                    <a:pt x="308" y="43"/>
                  </a:cubicBezTo>
                  <a:cubicBezTo>
                    <a:pt x="283" y="14"/>
                    <a:pt x="250" y="1"/>
                    <a:pt x="2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4787300" y="2985200"/>
              <a:ext cx="45450" cy="188750"/>
            </a:xfrm>
            <a:custGeom>
              <a:avLst/>
              <a:gdLst/>
              <a:ahLst/>
              <a:cxnLst/>
              <a:rect l="l" t="t" r="r" b="b"/>
              <a:pathLst>
                <a:path w="1818" h="7550" extrusionOk="0">
                  <a:moveTo>
                    <a:pt x="91" y="1"/>
                  </a:moveTo>
                  <a:cubicBezTo>
                    <a:pt x="50" y="1"/>
                    <a:pt x="0" y="45"/>
                    <a:pt x="8" y="100"/>
                  </a:cubicBezTo>
                  <a:cubicBezTo>
                    <a:pt x="853" y="2494"/>
                    <a:pt x="1568" y="4911"/>
                    <a:pt x="889" y="7447"/>
                  </a:cubicBezTo>
                  <a:cubicBezTo>
                    <a:pt x="868" y="7511"/>
                    <a:pt x="915" y="7549"/>
                    <a:pt x="964" y="7549"/>
                  </a:cubicBezTo>
                  <a:cubicBezTo>
                    <a:pt x="996" y="7549"/>
                    <a:pt x="1030" y="7532"/>
                    <a:pt x="1044" y="7494"/>
                  </a:cubicBezTo>
                  <a:cubicBezTo>
                    <a:pt x="1818" y="5018"/>
                    <a:pt x="1342" y="2315"/>
                    <a:pt x="139" y="41"/>
                  </a:cubicBezTo>
                  <a:cubicBezTo>
                    <a:pt x="131" y="13"/>
                    <a:pt x="112" y="1"/>
                    <a:pt x="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4769950" y="2987750"/>
              <a:ext cx="62500" cy="163750"/>
            </a:xfrm>
            <a:custGeom>
              <a:avLst/>
              <a:gdLst/>
              <a:ahLst/>
              <a:cxnLst/>
              <a:rect l="l" t="t" r="r" b="b"/>
              <a:pathLst>
                <a:path w="2500" h="6550" extrusionOk="0">
                  <a:moveTo>
                    <a:pt x="93" y="0"/>
                  </a:moveTo>
                  <a:cubicBezTo>
                    <a:pt x="50" y="0"/>
                    <a:pt x="0" y="56"/>
                    <a:pt x="35" y="118"/>
                  </a:cubicBezTo>
                  <a:cubicBezTo>
                    <a:pt x="1238" y="2118"/>
                    <a:pt x="2274" y="4082"/>
                    <a:pt x="2298" y="6487"/>
                  </a:cubicBezTo>
                  <a:cubicBezTo>
                    <a:pt x="2286" y="6529"/>
                    <a:pt x="2315" y="6550"/>
                    <a:pt x="2348" y="6550"/>
                  </a:cubicBezTo>
                  <a:cubicBezTo>
                    <a:pt x="2381" y="6550"/>
                    <a:pt x="2417" y="6529"/>
                    <a:pt x="2417" y="6487"/>
                  </a:cubicBezTo>
                  <a:cubicBezTo>
                    <a:pt x="2500" y="4082"/>
                    <a:pt x="1678" y="1832"/>
                    <a:pt x="131" y="22"/>
                  </a:cubicBezTo>
                  <a:cubicBezTo>
                    <a:pt x="121" y="7"/>
                    <a:pt x="108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4712800" y="2946025"/>
              <a:ext cx="98525" cy="235000"/>
            </a:xfrm>
            <a:custGeom>
              <a:avLst/>
              <a:gdLst/>
              <a:ahLst/>
              <a:cxnLst/>
              <a:rect l="l" t="t" r="r" b="b"/>
              <a:pathLst>
                <a:path w="3941" h="9400" extrusionOk="0">
                  <a:moveTo>
                    <a:pt x="86" y="1"/>
                  </a:moveTo>
                  <a:cubicBezTo>
                    <a:pt x="22" y="1"/>
                    <a:pt x="0" y="82"/>
                    <a:pt x="59" y="132"/>
                  </a:cubicBezTo>
                  <a:cubicBezTo>
                    <a:pt x="2833" y="2215"/>
                    <a:pt x="3691" y="6025"/>
                    <a:pt x="3691" y="9335"/>
                  </a:cubicBezTo>
                  <a:cubicBezTo>
                    <a:pt x="3691" y="9378"/>
                    <a:pt x="3723" y="9399"/>
                    <a:pt x="3754" y="9399"/>
                  </a:cubicBezTo>
                  <a:cubicBezTo>
                    <a:pt x="3782" y="9399"/>
                    <a:pt x="3810" y="9381"/>
                    <a:pt x="3810" y="9347"/>
                  </a:cubicBezTo>
                  <a:cubicBezTo>
                    <a:pt x="3941" y="6228"/>
                    <a:pt x="3345" y="1525"/>
                    <a:pt x="131" y="13"/>
                  </a:cubicBezTo>
                  <a:cubicBezTo>
                    <a:pt x="114" y="4"/>
                    <a:pt x="99" y="1"/>
                    <a:pt x="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4715450" y="2938375"/>
              <a:ext cx="92900" cy="190975"/>
            </a:xfrm>
            <a:custGeom>
              <a:avLst/>
              <a:gdLst/>
              <a:ahLst/>
              <a:cxnLst/>
              <a:rect l="l" t="t" r="r" b="b"/>
              <a:pathLst>
                <a:path w="3716" h="7639" extrusionOk="0">
                  <a:moveTo>
                    <a:pt x="93" y="1"/>
                  </a:moveTo>
                  <a:cubicBezTo>
                    <a:pt x="40" y="1"/>
                    <a:pt x="0" y="64"/>
                    <a:pt x="37" y="128"/>
                  </a:cubicBezTo>
                  <a:cubicBezTo>
                    <a:pt x="1763" y="2307"/>
                    <a:pt x="3120" y="4807"/>
                    <a:pt x="3561" y="7581"/>
                  </a:cubicBezTo>
                  <a:cubicBezTo>
                    <a:pt x="3572" y="7620"/>
                    <a:pt x="3606" y="7638"/>
                    <a:pt x="3639" y="7638"/>
                  </a:cubicBezTo>
                  <a:cubicBezTo>
                    <a:pt x="3678" y="7638"/>
                    <a:pt x="3716" y="7614"/>
                    <a:pt x="3716" y="7569"/>
                  </a:cubicBezTo>
                  <a:cubicBezTo>
                    <a:pt x="3418" y="4831"/>
                    <a:pt x="2263" y="1866"/>
                    <a:pt x="144" y="21"/>
                  </a:cubicBezTo>
                  <a:cubicBezTo>
                    <a:pt x="127" y="7"/>
                    <a:pt x="109" y="1"/>
                    <a:pt x="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4770225" y="2987900"/>
              <a:ext cx="57875" cy="121675"/>
            </a:xfrm>
            <a:custGeom>
              <a:avLst/>
              <a:gdLst/>
              <a:ahLst/>
              <a:cxnLst/>
              <a:rect l="l" t="t" r="r" b="b"/>
              <a:pathLst>
                <a:path w="2315" h="4867" extrusionOk="0">
                  <a:moveTo>
                    <a:pt x="78" y="1"/>
                  </a:moveTo>
                  <a:cubicBezTo>
                    <a:pt x="41" y="1"/>
                    <a:pt x="0" y="36"/>
                    <a:pt x="24" y="76"/>
                  </a:cubicBezTo>
                  <a:cubicBezTo>
                    <a:pt x="584" y="1731"/>
                    <a:pt x="1465" y="3243"/>
                    <a:pt x="2179" y="4826"/>
                  </a:cubicBezTo>
                  <a:cubicBezTo>
                    <a:pt x="2188" y="4855"/>
                    <a:pt x="2207" y="4867"/>
                    <a:pt x="2227" y="4867"/>
                  </a:cubicBezTo>
                  <a:cubicBezTo>
                    <a:pt x="2268" y="4867"/>
                    <a:pt x="2314" y="4822"/>
                    <a:pt x="2298" y="4767"/>
                  </a:cubicBezTo>
                  <a:cubicBezTo>
                    <a:pt x="1596" y="3171"/>
                    <a:pt x="810" y="1624"/>
                    <a:pt x="120" y="28"/>
                  </a:cubicBezTo>
                  <a:cubicBezTo>
                    <a:pt x="112" y="9"/>
                    <a:pt x="95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4802500" y="2988625"/>
              <a:ext cx="34425" cy="124225"/>
            </a:xfrm>
            <a:custGeom>
              <a:avLst/>
              <a:gdLst/>
              <a:ahLst/>
              <a:cxnLst/>
              <a:rect l="l" t="t" r="r" b="b"/>
              <a:pathLst>
                <a:path w="1377" h="4969" extrusionOk="0">
                  <a:moveTo>
                    <a:pt x="55" y="0"/>
                  </a:moveTo>
                  <a:cubicBezTo>
                    <a:pt x="27" y="0"/>
                    <a:pt x="0" y="23"/>
                    <a:pt x="7" y="59"/>
                  </a:cubicBezTo>
                  <a:cubicBezTo>
                    <a:pt x="472" y="1666"/>
                    <a:pt x="1186" y="3178"/>
                    <a:pt x="1138" y="4881"/>
                  </a:cubicBezTo>
                  <a:cubicBezTo>
                    <a:pt x="1138" y="4939"/>
                    <a:pt x="1184" y="4969"/>
                    <a:pt x="1230" y="4969"/>
                  </a:cubicBezTo>
                  <a:cubicBezTo>
                    <a:pt x="1279" y="4969"/>
                    <a:pt x="1329" y="4936"/>
                    <a:pt x="1329" y="4869"/>
                  </a:cubicBezTo>
                  <a:cubicBezTo>
                    <a:pt x="1377" y="3154"/>
                    <a:pt x="722" y="1583"/>
                    <a:pt x="103" y="35"/>
                  </a:cubicBezTo>
                  <a:cubicBezTo>
                    <a:pt x="93" y="11"/>
                    <a:pt x="74" y="0"/>
                    <a:pt x="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4821850" y="2985175"/>
              <a:ext cx="14475" cy="99325"/>
            </a:xfrm>
            <a:custGeom>
              <a:avLst/>
              <a:gdLst/>
              <a:ahLst/>
              <a:cxnLst/>
              <a:rect l="l" t="t" r="r" b="b"/>
              <a:pathLst>
                <a:path w="579" h="3973" extrusionOk="0">
                  <a:moveTo>
                    <a:pt x="78" y="1"/>
                  </a:moveTo>
                  <a:cubicBezTo>
                    <a:pt x="40" y="1"/>
                    <a:pt x="0" y="35"/>
                    <a:pt x="7" y="78"/>
                  </a:cubicBezTo>
                  <a:cubicBezTo>
                    <a:pt x="257" y="1352"/>
                    <a:pt x="222" y="2638"/>
                    <a:pt x="424" y="3923"/>
                  </a:cubicBezTo>
                  <a:cubicBezTo>
                    <a:pt x="424" y="3957"/>
                    <a:pt x="448" y="3973"/>
                    <a:pt x="473" y="3973"/>
                  </a:cubicBezTo>
                  <a:cubicBezTo>
                    <a:pt x="499" y="3973"/>
                    <a:pt x="525" y="3954"/>
                    <a:pt x="519" y="3923"/>
                  </a:cubicBezTo>
                  <a:cubicBezTo>
                    <a:pt x="376" y="2626"/>
                    <a:pt x="579" y="1316"/>
                    <a:pt x="138" y="54"/>
                  </a:cubicBezTo>
                  <a:cubicBezTo>
                    <a:pt x="129" y="16"/>
                    <a:pt x="104" y="1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4813400" y="2930425"/>
              <a:ext cx="70250" cy="148725"/>
            </a:xfrm>
            <a:custGeom>
              <a:avLst/>
              <a:gdLst/>
              <a:ahLst/>
              <a:cxnLst/>
              <a:rect l="l" t="t" r="r" b="b"/>
              <a:pathLst>
                <a:path w="2810" h="5949" extrusionOk="0">
                  <a:moveTo>
                    <a:pt x="112" y="0"/>
                  </a:moveTo>
                  <a:cubicBezTo>
                    <a:pt x="53" y="0"/>
                    <a:pt x="1" y="55"/>
                    <a:pt x="24" y="125"/>
                  </a:cubicBezTo>
                  <a:cubicBezTo>
                    <a:pt x="286" y="1256"/>
                    <a:pt x="2405" y="4923"/>
                    <a:pt x="941" y="5709"/>
                  </a:cubicBezTo>
                  <a:cubicBezTo>
                    <a:pt x="817" y="5770"/>
                    <a:pt x="899" y="5949"/>
                    <a:pt x="1008" y="5949"/>
                  </a:cubicBezTo>
                  <a:cubicBezTo>
                    <a:pt x="1025" y="5949"/>
                    <a:pt x="1042" y="5944"/>
                    <a:pt x="1060" y="5935"/>
                  </a:cubicBezTo>
                  <a:cubicBezTo>
                    <a:pt x="2810" y="5066"/>
                    <a:pt x="845" y="1148"/>
                    <a:pt x="202" y="53"/>
                  </a:cubicBezTo>
                  <a:cubicBezTo>
                    <a:pt x="177" y="16"/>
                    <a:pt x="144" y="0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4825700" y="2952875"/>
              <a:ext cx="35625" cy="80825"/>
            </a:xfrm>
            <a:custGeom>
              <a:avLst/>
              <a:gdLst/>
              <a:ahLst/>
              <a:cxnLst/>
              <a:rect l="l" t="t" r="r" b="b"/>
              <a:pathLst>
                <a:path w="1425" h="3233" extrusionOk="0">
                  <a:moveTo>
                    <a:pt x="114" y="0"/>
                  </a:moveTo>
                  <a:cubicBezTo>
                    <a:pt x="55" y="0"/>
                    <a:pt x="1" y="50"/>
                    <a:pt x="32" y="120"/>
                  </a:cubicBezTo>
                  <a:cubicBezTo>
                    <a:pt x="330" y="1036"/>
                    <a:pt x="1092" y="1965"/>
                    <a:pt x="639" y="2965"/>
                  </a:cubicBezTo>
                  <a:cubicBezTo>
                    <a:pt x="564" y="3115"/>
                    <a:pt x="679" y="3233"/>
                    <a:pt x="800" y="3233"/>
                  </a:cubicBezTo>
                  <a:cubicBezTo>
                    <a:pt x="871" y="3233"/>
                    <a:pt x="945" y="3193"/>
                    <a:pt x="984" y="3096"/>
                  </a:cubicBezTo>
                  <a:cubicBezTo>
                    <a:pt x="1425" y="2025"/>
                    <a:pt x="746" y="941"/>
                    <a:pt x="199" y="48"/>
                  </a:cubicBezTo>
                  <a:cubicBezTo>
                    <a:pt x="178" y="15"/>
                    <a:pt x="145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4788450" y="2950375"/>
              <a:ext cx="94025" cy="169025"/>
            </a:xfrm>
            <a:custGeom>
              <a:avLst/>
              <a:gdLst/>
              <a:ahLst/>
              <a:cxnLst/>
              <a:rect l="l" t="t" r="r" b="b"/>
              <a:pathLst>
                <a:path w="3761" h="6761" extrusionOk="0">
                  <a:moveTo>
                    <a:pt x="140" y="1"/>
                  </a:moveTo>
                  <a:cubicBezTo>
                    <a:pt x="72" y="1"/>
                    <a:pt x="0" y="85"/>
                    <a:pt x="45" y="148"/>
                  </a:cubicBezTo>
                  <a:cubicBezTo>
                    <a:pt x="938" y="1767"/>
                    <a:pt x="3082" y="4649"/>
                    <a:pt x="1974" y="6530"/>
                  </a:cubicBezTo>
                  <a:cubicBezTo>
                    <a:pt x="1904" y="6636"/>
                    <a:pt x="2009" y="6761"/>
                    <a:pt x="2113" y="6761"/>
                  </a:cubicBezTo>
                  <a:cubicBezTo>
                    <a:pt x="2149" y="6761"/>
                    <a:pt x="2185" y="6746"/>
                    <a:pt x="2212" y="6708"/>
                  </a:cubicBezTo>
                  <a:cubicBezTo>
                    <a:pt x="3760" y="4768"/>
                    <a:pt x="1462" y="1529"/>
                    <a:pt x="200" y="29"/>
                  </a:cubicBezTo>
                  <a:cubicBezTo>
                    <a:pt x="183" y="9"/>
                    <a:pt x="162" y="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4777700" y="2892650"/>
              <a:ext cx="97925" cy="174500"/>
            </a:xfrm>
            <a:custGeom>
              <a:avLst/>
              <a:gdLst/>
              <a:ahLst/>
              <a:cxnLst/>
              <a:rect l="l" t="t" r="r" b="b"/>
              <a:pathLst>
                <a:path w="3917" h="6980" extrusionOk="0">
                  <a:moveTo>
                    <a:pt x="172" y="0"/>
                  </a:moveTo>
                  <a:cubicBezTo>
                    <a:pt x="77" y="0"/>
                    <a:pt x="0" y="98"/>
                    <a:pt x="59" y="195"/>
                  </a:cubicBezTo>
                  <a:cubicBezTo>
                    <a:pt x="1249" y="2112"/>
                    <a:pt x="3916" y="4219"/>
                    <a:pt x="2904" y="6791"/>
                  </a:cubicBezTo>
                  <a:cubicBezTo>
                    <a:pt x="2857" y="6901"/>
                    <a:pt x="2950" y="6980"/>
                    <a:pt x="3036" y="6980"/>
                  </a:cubicBezTo>
                  <a:cubicBezTo>
                    <a:pt x="3080" y="6980"/>
                    <a:pt x="3122" y="6959"/>
                    <a:pt x="3142" y="6910"/>
                  </a:cubicBezTo>
                  <a:cubicBezTo>
                    <a:pt x="3654" y="5779"/>
                    <a:pt x="3369" y="4529"/>
                    <a:pt x="2857" y="3445"/>
                  </a:cubicBezTo>
                  <a:cubicBezTo>
                    <a:pt x="2321" y="2290"/>
                    <a:pt x="1452" y="612"/>
                    <a:pt x="237" y="16"/>
                  </a:cubicBezTo>
                  <a:cubicBezTo>
                    <a:pt x="216" y="5"/>
                    <a:pt x="193" y="0"/>
                    <a:pt x="1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4770475" y="2880325"/>
              <a:ext cx="106050" cy="146625"/>
            </a:xfrm>
            <a:custGeom>
              <a:avLst/>
              <a:gdLst/>
              <a:ahLst/>
              <a:cxnLst/>
              <a:rect l="l" t="t" r="r" b="b"/>
              <a:pathLst>
                <a:path w="4242" h="5865" extrusionOk="0">
                  <a:moveTo>
                    <a:pt x="151" y="1"/>
                  </a:moveTo>
                  <a:cubicBezTo>
                    <a:pt x="56" y="1"/>
                    <a:pt x="1" y="138"/>
                    <a:pt x="74" y="212"/>
                  </a:cubicBezTo>
                  <a:cubicBezTo>
                    <a:pt x="693" y="938"/>
                    <a:pt x="1443" y="1581"/>
                    <a:pt x="2062" y="2307"/>
                  </a:cubicBezTo>
                  <a:cubicBezTo>
                    <a:pt x="2729" y="3081"/>
                    <a:pt x="3955" y="4593"/>
                    <a:pt x="3408" y="5677"/>
                  </a:cubicBezTo>
                  <a:cubicBezTo>
                    <a:pt x="3350" y="5776"/>
                    <a:pt x="3436" y="5864"/>
                    <a:pt x="3518" y="5864"/>
                  </a:cubicBezTo>
                  <a:cubicBezTo>
                    <a:pt x="3554" y="5864"/>
                    <a:pt x="3588" y="5847"/>
                    <a:pt x="3610" y="5808"/>
                  </a:cubicBezTo>
                  <a:cubicBezTo>
                    <a:pt x="4241" y="4796"/>
                    <a:pt x="3491" y="3533"/>
                    <a:pt x="2931" y="2664"/>
                  </a:cubicBezTo>
                  <a:cubicBezTo>
                    <a:pt x="2277" y="1688"/>
                    <a:pt x="1336" y="438"/>
                    <a:pt x="193" y="9"/>
                  </a:cubicBezTo>
                  <a:cubicBezTo>
                    <a:pt x="179" y="3"/>
                    <a:pt x="165" y="1"/>
                    <a:pt x="1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4785500" y="2844025"/>
              <a:ext cx="91900" cy="151875"/>
            </a:xfrm>
            <a:custGeom>
              <a:avLst/>
              <a:gdLst/>
              <a:ahLst/>
              <a:cxnLst/>
              <a:rect l="l" t="t" r="r" b="b"/>
              <a:pathLst>
                <a:path w="3676" h="6075" extrusionOk="0">
                  <a:moveTo>
                    <a:pt x="148" y="1"/>
                  </a:moveTo>
                  <a:cubicBezTo>
                    <a:pt x="73" y="1"/>
                    <a:pt x="1" y="76"/>
                    <a:pt x="44" y="163"/>
                  </a:cubicBezTo>
                  <a:cubicBezTo>
                    <a:pt x="1223" y="2080"/>
                    <a:pt x="3295" y="3581"/>
                    <a:pt x="3331" y="6021"/>
                  </a:cubicBezTo>
                  <a:cubicBezTo>
                    <a:pt x="3331" y="6057"/>
                    <a:pt x="3363" y="6075"/>
                    <a:pt x="3398" y="6075"/>
                  </a:cubicBezTo>
                  <a:cubicBezTo>
                    <a:pt x="3432" y="6075"/>
                    <a:pt x="3467" y="6057"/>
                    <a:pt x="3473" y="6021"/>
                  </a:cubicBezTo>
                  <a:cubicBezTo>
                    <a:pt x="3676" y="3735"/>
                    <a:pt x="1926" y="1414"/>
                    <a:pt x="223" y="32"/>
                  </a:cubicBezTo>
                  <a:cubicBezTo>
                    <a:pt x="201" y="11"/>
                    <a:pt x="174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4791750" y="2817700"/>
              <a:ext cx="78975" cy="146925"/>
            </a:xfrm>
            <a:custGeom>
              <a:avLst/>
              <a:gdLst/>
              <a:ahLst/>
              <a:cxnLst/>
              <a:rect l="l" t="t" r="r" b="b"/>
              <a:pathLst>
                <a:path w="3159" h="5877" extrusionOk="0">
                  <a:moveTo>
                    <a:pt x="93" y="0"/>
                  </a:moveTo>
                  <a:cubicBezTo>
                    <a:pt x="48" y="0"/>
                    <a:pt x="1" y="49"/>
                    <a:pt x="9" y="97"/>
                  </a:cubicBezTo>
                  <a:cubicBezTo>
                    <a:pt x="390" y="2228"/>
                    <a:pt x="1759" y="4098"/>
                    <a:pt x="2973" y="5848"/>
                  </a:cubicBezTo>
                  <a:cubicBezTo>
                    <a:pt x="2994" y="5868"/>
                    <a:pt x="3019" y="5877"/>
                    <a:pt x="3043" y="5877"/>
                  </a:cubicBezTo>
                  <a:cubicBezTo>
                    <a:pt x="3104" y="5877"/>
                    <a:pt x="3159" y="5821"/>
                    <a:pt x="3116" y="5753"/>
                  </a:cubicBezTo>
                  <a:cubicBezTo>
                    <a:pt x="1961" y="3907"/>
                    <a:pt x="1033" y="2038"/>
                    <a:pt x="152" y="38"/>
                  </a:cubicBezTo>
                  <a:cubicBezTo>
                    <a:pt x="136" y="11"/>
                    <a:pt x="115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4828075" y="2833800"/>
              <a:ext cx="35050" cy="128475"/>
            </a:xfrm>
            <a:custGeom>
              <a:avLst/>
              <a:gdLst/>
              <a:ahLst/>
              <a:cxnLst/>
              <a:rect l="l" t="t" r="r" b="b"/>
              <a:pathLst>
                <a:path w="1402" h="5139" extrusionOk="0">
                  <a:moveTo>
                    <a:pt x="127" y="1"/>
                  </a:moveTo>
                  <a:cubicBezTo>
                    <a:pt x="65" y="1"/>
                    <a:pt x="1" y="47"/>
                    <a:pt x="8" y="120"/>
                  </a:cubicBezTo>
                  <a:cubicBezTo>
                    <a:pt x="163" y="1823"/>
                    <a:pt x="1116" y="3323"/>
                    <a:pt x="1211" y="5049"/>
                  </a:cubicBezTo>
                  <a:cubicBezTo>
                    <a:pt x="1217" y="5109"/>
                    <a:pt x="1264" y="5138"/>
                    <a:pt x="1311" y="5138"/>
                  </a:cubicBezTo>
                  <a:cubicBezTo>
                    <a:pt x="1357" y="5138"/>
                    <a:pt x="1401" y="5109"/>
                    <a:pt x="1401" y="5049"/>
                  </a:cubicBezTo>
                  <a:cubicBezTo>
                    <a:pt x="1401" y="3394"/>
                    <a:pt x="901" y="1573"/>
                    <a:pt x="223" y="60"/>
                  </a:cubicBezTo>
                  <a:cubicBezTo>
                    <a:pt x="204" y="19"/>
                    <a:pt x="166" y="1"/>
                    <a:pt x="1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4853075" y="2863875"/>
              <a:ext cx="17775" cy="98575"/>
            </a:xfrm>
            <a:custGeom>
              <a:avLst/>
              <a:gdLst/>
              <a:ahLst/>
              <a:cxnLst/>
              <a:rect l="l" t="t" r="r" b="b"/>
              <a:pathLst>
                <a:path w="711" h="3943" extrusionOk="0">
                  <a:moveTo>
                    <a:pt x="110" y="0"/>
                  </a:moveTo>
                  <a:cubicBezTo>
                    <a:pt x="58" y="0"/>
                    <a:pt x="0" y="59"/>
                    <a:pt x="8" y="108"/>
                  </a:cubicBezTo>
                  <a:cubicBezTo>
                    <a:pt x="187" y="1358"/>
                    <a:pt x="175" y="2572"/>
                    <a:pt x="187" y="3834"/>
                  </a:cubicBezTo>
                  <a:cubicBezTo>
                    <a:pt x="193" y="3907"/>
                    <a:pt x="249" y="3943"/>
                    <a:pt x="302" y="3943"/>
                  </a:cubicBezTo>
                  <a:cubicBezTo>
                    <a:pt x="353" y="3943"/>
                    <a:pt x="401" y="3910"/>
                    <a:pt x="401" y="3846"/>
                  </a:cubicBezTo>
                  <a:cubicBezTo>
                    <a:pt x="437" y="2608"/>
                    <a:pt x="711" y="1227"/>
                    <a:pt x="175" y="48"/>
                  </a:cubicBezTo>
                  <a:cubicBezTo>
                    <a:pt x="160" y="13"/>
                    <a:pt x="136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4857150" y="2865500"/>
              <a:ext cx="30675" cy="109900"/>
            </a:xfrm>
            <a:custGeom>
              <a:avLst/>
              <a:gdLst/>
              <a:ahLst/>
              <a:cxnLst/>
              <a:rect l="l" t="t" r="r" b="b"/>
              <a:pathLst>
                <a:path w="1227" h="4396" extrusionOk="0">
                  <a:moveTo>
                    <a:pt x="133" y="1"/>
                  </a:moveTo>
                  <a:cubicBezTo>
                    <a:pt x="67" y="1"/>
                    <a:pt x="0" y="46"/>
                    <a:pt x="0" y="138"/>
                  </a:cubicBezTo>
                  <a:cubicBezTo>
                    <a:pt x="119" y="1459"/>
                    <a:pt x="893" y="2924"/>
                    <a:pt x="215" y="4210"/>
                  </a:cubicBezTo>
                  <a:cubicBezTo>
                    <a:pt x="167" y="4314"/>
                    <a:pt x="247" y="4396"/>
                    <a:pt x="331" y="4396"/>
                  </a:cubicBezTo>
                  <a:cubicBezTo>
                    <a:pt x="372" y="4396"/>
                    <a:pt x="413" y="4376"/>
                    <a:pt x="441" y="4329"/>
                  </a:cubicBezTo>
                  <a:cubicBezTo>
                    <a:pt x="1227" y="3198"/>
                    <a:pt x="929" y="1198"/>
                    <a:pt x="250" y="66"/>
                  </a:cubicBezTo>
                  <a:cubicBezTo>
                    <a:pt x="226" y="23"/>
                    <a:pt x="18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4752025" y="2760725"/>
              <a:ext cx="160800" cy="205925"/>
            </a:xfrm>
            <a:custGeom>
              <a:avLst/>
              <a:gdLst/>
              <a:ahLst/>
              <a:cxnLst/>
              <a:rect l="l" t="t" r="r" b="b"/>
              <a:pathLst>
                <a:path w="6432" h="8237" extrusionOk="0">
                  <a:moveTo>
                    <a:pt x="122" y="0"/>
                  </a:moveTo>
                  <a:cubicBezTo>
                    <a:pt x="46" y="0"/>
                    <a:pt x="1" y="98"/>
                    <a:pt x="74" y="150"/>
                  </a:cubicBezTo>
                  <a:cubicBezTo>
                    <a:pt x="2276" y="1733"/>
                    <a:pt x="6074" y="4865"/>
                    <a:pt x="4598" y="7972"/>
                  </a:cubicBezTo>
                  <a:cubicBezTo>
                    <a:pt x="4533" y="8118"/>
                    <a:pt x="4651" y="8237"/>
                    <a:pt x="4759" y="8237"/>
                  </a:cubicBezTo>
                  <a:cubicBezTo>
                    <a:pt x="4809" y="8237"/>
                    <a:pt x="4857" y="8211"/>
                    <a:pt x="4884" y="8151"/>
                  </a:cubicBezTo>
                  <a:cubicBezTo>
                    <a:pt x="6432" y="4972"/>
                    <a:pt x="2812" y="1257"/>
                    <a:pt x="157" y="7"/>
                  </a:cubicBezTo>
                  <a:cubicBezTo>
                    <a:pt x="145" y="2"/>
                    <a:pt x="133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4753925" y="2753300"/>
              <a:ext cx="121850" cy="184775"/>
            </a:xfrm>
            <a:custGeom>
              <a:avLst/>
              <a:gdLst/>
              <a:ahLst/>
              <a:cxnLst/>
              <a:rect l="l" t="t" r="r" b="b"/>
              <a:pathLst>
                <a:path w="4874" h="7391" extrusionOk="0">
                  <a:moveTo>
                    <a:pt x="132" y="0"/>
                  </a:moveTo>
                  <a:cubicBezTo>
                    <a:pt x="63" y="0"/>
                    <a:pt x="1" y="78"/>
                    <a:pt x="45" y="149"/>
                  </a:cubicBezTo>
                  <a:cubicBezTo>
                    <a:pt x="1593" y="2471"/>
                    <a:pt x="4189" y="4423"/>
                    <a:pt x="4665" y="7317"/>
                  </a:cubicBezTo>
                  <a:cubicBezTo>
                    <a:pt x="4670" y="7366"/>
                    <a:pt x="4716" y="7390"/>
                    <a:pt x="4763" y="7390"/>
                  </a:cubicBezTo>
                  <a:cubicBezTo>
                    <a:pt x="4818" y="7390"/>
                    <a:pt x="4874" y="7357"/>
                    <a:pt x="4867" y="7293"/>
                  </a:cubicBezTo>
                  <a:cubicBezTo>
                    <a:pt x="4617" y="4352"/>
                    <a:pt x="2165" y="2007"/>
                    <a:pt x="200" y="30"/>
                  </a:cubicBezTo>
                  <a:cubicBezTo>
                    <a:pt x="179" y="9"/>
                    <a:pt x="155" y="0"/>
                    <a:pt x="1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4746200" y="2821500"/>
              <a:ext cx="88250" cy="140975"/>
            </a:xfrm>
            <a:custGeom>
              <a:avLst/>
              <a:gdLst/>
              <a:ahLst/>
              <a:cxnLst/>
              <a:rect l="l" t="t" r="r" b="b"/>
              <a:pathLst>
                <a:path w="3530" h="5639" extrusionOk="0">
                  <a:moveTo>
                    <a:pt x="143" y="1"/>
                  </a:moveTo>
                  <a:cubicBezTo>
                    <a:pt x="67" y="1"/>
                    <a:pt x="1" y="93"/>
                    <a:pt x="45" y="171"/>
                  </a:cubicBezTo>
                  <a:cubicBezTo>
                    <a:pt x="973" y="2065"/>
                    <a:pt x="2343" y="3696"/>
                    <a:pt x="3319" y="5589"/>
                  </a:cubicBezTo>
                  <a:cubicBezTo>
                    <a:pt x="3335" y="5624"/>
                    <a:pt x="3364" y="5639"/>
                    <a:pt x="3396" y="5639"/>
                  </a:cubicBezTo>
                  <a:cubicBezTo>
                    <a:pt x="3460" y="5639"/>
                    <a:pt x="3530" y="5577"/>
                    <a:pt x="3498" y="5505"/>
                  </a:cubicBezTo>
                  <a:cubicBezTo>
                    <a:pt x="2688" y="3577"/>
                    <a:pt x="1616" y="1612"/>
                    <a:pt x="223" y="41"/>
                  </a:cubicBezTo>
                  <a:cubicBezTo>
                    <a:pt x="198" y="12"/>
                    <a:pt x="170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4763975" y="2876300"/>
              <a:ext cx="62600" cy="133200"/>
            </a:xfrm>
            <a:custGeom>
              <a:avLst/>
              <a:gdLst/>
              <a:ahLst/>
              <a:cxnLst/>
              <a:rect l="l" t="t" r="r" b="b"/>
              <a:pathLst>
                <a:path w="2504" h="5328" extrusionOk="0">
                  <a:moveTo>
                    <a:pt x="115" y="0"/>
                  </a:moveTo>
                  <a:cubicBezTo>
                    <a:pt x="57" y="0"/>
                    <a:pt x="0" y="51"/>
                    <a:pt x="24" y="123"/>
                  </a:cubicBezTo>
                  <a:cubicBezTo>
                    <a:pt x="655" y="1909"/>
                    <a:pt x="1894" y="3361"/>
                    <a:pt x="2298" y="5254"/>
                  </a:cubicBezTo>
                  <a:cubicBezTo>
                    <a:pt x="2308" y="5305"/>
                    <a:pt x="2343" y="5328"/>
                    <a:pt x="2380" y="5328"/>
                  </a:cubicBezTo>
                  <a:cubicBezTo>
                    <a:pt x="2439" y="5328"/>
                    <a:pt x="2503" y="5274"/>
                    <a:pt x="2489" y="5195"/>
                  </a:cubicBezTo>
                  <a:cubicBezTo>
                    <a:pt x="2156" y="3373"/>
                    <a:pt x="1191" y="1587"/>
                    <a:pt x="191" y="39"/>
                  </a:cubicBezTo>
                  <a:cubicBezTo>
                    <a:pt x="172" y="12"/>
                    <a:pt x="143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4728725" y="2863500"/>
              <a:ext cx="97475" cy="139925"/>
            </a:xfrm>
            <a:custGeom>
              <a:avLst/>
              <a:gdLst/>
              <a:ahLst/>
              <a:cxnLst/>
              <a:rect l="l" t="t" r="r" b="b"/>
              <a:pathLst>
                <a:path w="3899" h="5597" extrusionOk="0">
                  <a:moveTo>
                    <a:pt x="168" y="1"/>
                  </a:moveTo>
                  <a:cubicBezTo>
                    <a:pt x="65" y="1"/>
                    <a:pt x="0" y="118"/>
                    <a:pt x="77" y="206"/>
                  </a:cubicBezTo>
                  <a:cubicBezTo>
                    <a:pt x="1506" y="1635"/>
                    <a:pt x="3506" y="3206"/>
                    <a:pt x="3542" y="5445"/>
                  </a:cubicBezTo>
                  <a:cubicBezTo>
                    <a:pt x="3542" y="5546"/>
                    <a:pt x="3619" y="5597"/>
                    <a:pt x="3698" y="5597"/>
                  </a:cubicBezTo>
                  <a:cubicBezTo>
                    <a:pt x="3777" y="5597"/>
                    <a:pt x="3857" y="5546"/>
                    <a:pt x="3863" y="5445"/>
                  </a:cubicBezTo>
                  <a:cubicBezTo>
                    <a:pt x="3899" y="4314"/>
                    <a:pt x="3316" y="3242"/>
                    <a:pt x="2708" y="2349"/>
                  </a:cubicBezTo>
                  <a:cubicBezTo>
                    <a:pt x="2125" y="1492"/>
                    <a:pt x="1232" y="289"/>
                    <a:pt x="196" y="4"/>
                  </a:cubicBezTo>
                  <a:cubicBezTo>
                    <a:pt x="186" y="2"/>
                    <a:pt x="177" y="1"/>
                    <a:pt x="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4742275" y="2810250"/>
              <a:ext cx="78400" cy="168825"/>
            </a:xfrm>
            <a:custGeom>
              <a:avLst/>
              <a:gdLst/>
              <a:ahLst/>
              <a:cxnLst/>
              <a:rect l="l" t="t" r="r" b="b"/>
              <a:pathLst>
                <a:path w="3136" h="6753" extrusionOk="0">
                  <a:moveTo>
                    <a:pt x="99" y="0"/>
                  </a:moveTo>
                  <a:cubicBezTo>
                    <a:pt x="50" y="0"/>
                    <a:pt x="0" y="37"/>
                    <a:pt x="23" y="98"/>
                  </a:cubicBezTo>
                  <a:cubicBezTo>
                    <a:pt x="869" y="2372"/>
                    <a:pt x="1952" y="4527"/>
                    <a:pt x="3000" y="6717"/>
                  </a:cubicBezTo>
                  <a:cubicBezTo>
                    <a:pt x="3014" y="6742"/>
                    <a:pt x="3032" y="6752"/>
                    <a:pt x="3050" y="6752"/>
                  </a:cubicBezTo>
                  <a:cubicBezTo>
                    <a:pt x="3094" y="6752"/>
                    <a:pt x="3136" y="6696"/>
                    <a:pt x="3119" y="6646"/>
                  </a:cubicBezTo>
                  <a:cubicBezTo>
                    <a:pt x="2166" y="4431"/>
                    <a:pt x="1261" y="2193"/>
                    <a:pt x="166" y="38"/>
                  </a:cubicBezTo>
                  <a:cubicBezTo>
                    <a:pt x="153" y="12"/>
                    <a:pt x="126" y="0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4783225" y="2740100"/>
              <a:ext cx="68650" cy="183650"/>
            </a:xfrm>
            <a:custGeom>
              <a:avLst/>
              <a:gdLst/>
              <a:ahLst/>
              <a:cxnLst/>
              <a:rect l="l" t="t" r="r" b="b"/>
              <a:pathLst>
                <a:path w="2746" h="7346" extrusionOk="0">
                  <a:moveTo>
                    <a:pt x="145" y="1"/>
                  </a:moveTo>
                  <a:cubicBezTo>
                    <a:pt x="74" y="1"/>
                    <a:pt x="1" y="67"/>
                    <a:pt x="16" y="153"/>
                  </a:cubicBezTo>
                  <a:cubicBezTo>
                    <a:pt x="707" y="2558"/>
                    <a:pt x="1826" y="4821"/>
                    <a:pt x="2481" y="7249"/>
                  </a:cubicBezTo>
                  <a:cubicBezTo>
                    <a:pt x="2495" y="7317"/>
                    <a:pt x="2543" y="7345"/>
                    <a:pt x="2592" y="7345"/>
                  </a:cubicBezTo>
                  <a:cubicBezTo>
                    <a:pt x="2666" y="7345"/>
                    <a:pt x="2745" y="7282"/>
                    <a:pt x="2731" y="7190"/>
                  </a:cubicBezTo>
                  <a:cubicBezTo>
                    <a:pt x="2183" y="4797"/>
                    <a:pt x="1505" y="2201"/>
                    <a:pt x="243" y="58"/>
                  </a:cubicBezTo>
                  <a:cubicBezTo>
                    <a:pt x="218" y="18"/>
                    <a:pt x="182" y="1"/>
                    <a:pt x="1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4824575" y="2766625"/>
              <a:ext cx="52225" cy="153675"/>
            </a:xfrm>
            <a:custGeom>
              <a:avLst/>
              <a:gdLst/>
              <a:ahLst/>
              <a:cxnLst/>
              <a:rect l="l" t="t" r="r" b="b"/>
              <a:pathLst>
                <a:path w="2089" h="6147" extrusionOk="0">
                  <a:moveTo>
                    <a:pt x="169" y="0"/>
                  </a:moveTo>
                  <a:cubicBezTo>
                    <a:pt x="77" y="0"/>
                    <a:pt x="0" y="106"/>
                    <a:pt x="53" y="211"/>
                  </a:cubicBezTo>
                  <a:cubicBezTo>
                    <a:pt x="494" y="1140"/>
                    <a:pt x="1017" y="2009"/>
                    <a:pt x="1339" y="3009"/>
                  </a:cubicBezTo>
                  <a:cubicBezTo>
                    <a:pt x="1660" y="3986"/>
                    <a:pt x="1803" y="5033"/>
                    <a:pt x="1863" y="6057"/>
                  </a:cubicBezTo>
                  <a:cubicBezTo>
                    <a:pt x="1857" y="6117"/>
                    <a:pt x="1896" y="6147"/>
                    <a:pt x="1937" y="6147"/>
                  </a:cubicBezTo>
                  <a:cubicBezTo>
                    <a:pt x="1979" y="6147"/>
                    <a:pt x="2024" y="6117"/>
                    <a:pt x="2029" y="6057"/>
                  </a:cubicBezTo>
                  <a:cubicBezTo>
                    <a:pt x="2089" y="4045"/>
                    <a:pt x="1815" y="1497"/>
                    <a:pt x="267" y="45"/>
                  </a:cubicBezTo>
                  <a:cubicBezTo>
                    <a:pt x="236" y="14"/>
                    <a:pt x="202" y="0"/>
                    <a:pt x="1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4839200" y="2782100"/>
              <a:ext cx="49525" cy="123850"/>
            </a:xfrm>
            <a:custGeom>
              <a:avLst/>
              <a:gdLst/>
              <a:ahLst/>
              <a:cxnLst/>
              <a:rect l="l" t="t" r="r" b="b"/>
              <a:pathLst>
                <a:path w="1981" h="4954" extrusionOk="0">
                  <a:moveTo>
                    <a:pt x="170" y="0"/>
                  </a:moveTo>
                  <a:cubicBezTo>
                    <a:pt x="81" y="0"/>
                    <a:pt x="0" y="97"/>
                    <a:pt x="63" y="188"/>
                  </a:cubicBezTo>
                  <a:cubicBezTo>
                    <a:pt x="1016" y="1617"/>
                    <a:pt x="1647" y="3105"/>
                    <a:pt x="1635" y="4855"/>
                  </a:cubicBezTo>
                  <a:cubicBezTo>
                    <a:pt x="1635" y="4920"/>
                    <a:pt x="1689" y="4953"/>
                    <a:pt x="1744" y="4953"/>
                  </a:cubicBezTo>
                  <a:cubicBezTo>
                    <a:pt x="1799" y="4953"/>
                    <a:pt x="1855" y="4920"/>
                    <a:pt x="1861" y="4855"/>
                  </a:cubicBezTo>
                  <a:cubicBezTo>
                    <a:pt x="1980" y="3141"/>
                    <a:pt x="1587" y="1224"/>
                    <a:pt x="254" y="33"/>
                  </a:cubicBezTo>
                  <a:cubicBezTo>
                    <a:pt x="228" y="10"/>
                    <a:pt x="199" y="0"/>
                    <a:pt x="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4768025" y="2725050"/>
              <a:ext cx="124850" cy="137775"/>
            </a:xfrm>
            <a:custGeom>
              <a:avLst/>
              <a:gdLst/>
              <a:ahLst/>
              <a:cxnLst/>
              <a:rect l="l" t="t" r="r" b="b"/>
              <a:pathLst>
                <a:path w="4994" h="5511" extrusionOk="0">
                  <a:moveTo>
                    <a:pt x="160" y="0"/>
                  </a:moveTo>
                  <a:cubicBezTo>
                    <a:pt x="53" y="0"/>
                    <a:pt x="0" y="145"/>
                    <a:pt x="65" y="231"/>
                  </a:cubicBezTo>
                  <a:cubicBezTo>
                    <a:pt x="732" y="993"/>
                    <a:pt x="1660" y="1541"/>
                    <a:pt x="2398" y="2220"/>
                  </a:cubicBezTo>
                  <a:cubicBezTo>
                    <a:pt x="3125" y="2875"/>
                    <a:pt x="4708" y="4196"/>
                    <a:pt x="4244" y="5315"/>
                  </a:cubicBezTo>
                  <a:cubicBezTo>
                    <a:pt x="4203" y="5421"/>
                    <a:pt x="4318" y="5510"/>
                    <a:pt x="4418" y="5510"/>
                  </a:cubicBezTo>
                  <a:cubicBezTo>
                    <a:pt x="4464" y="5510"/>
                    <a:pt x="4507" y="5491"/>
                    <a:pt x="4530" y="5446"/>
                  </a:cubicBezTo>
                  <a:cubicBezTo>
                    <a:pt x="4994" y="4410"/>
                    <a:pt x="4065" y="3315"/>
                    <a:pt x="3446" y="2601"/>
                  </a:cubicBezTo>
                  <a:cubicBezTo>
                    <a:pt x="2613" y="1648"/>
                    <a:pt x="1422" y="458"/>
                    <a:pt x="196" y="5"/>
                  </a:cubicBezTo>
                  <a:cubicBezTo>
                    <a:pt x="183" y="2"/>
                    <a:pt x="172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4771350" y="2679300"/>
              <a:ext cx="126100" cy="181700"/>
            </a:xfrm>
            <a:custGeom>
              <a:avLst/>
              <a:gdLst/>
              <a:ahLst/>
              <a:cxnLst/>
              <a:rect l="l" t="t" r="r" b="b"/>
              <a:pathLst>
                <a:path w="5044" h="7268" extrusionOk="0">
                  <a:moveTo>
                    <a:pt x="124" y="0"/>
                  </a:moveTo>
                  <a:cubicBezTo>
                    <a:pt x="61" y="0"/>
                    <a:pt x="0" y="73"/>
                    <a:pt x="27" y="145"/>
                  </a:cubicBezTo>
                  <a:cubicBezTo>
                    <a:pt x="1384" y="2526"/>
                    <a:pt x="4123" y="4335"/>
                    <a:pt x="4682" y="7133"/>
                  </a:cubicBezTo>
                  <a:cubicBezTo>
                    <a:pt x="4697" y="7226"/>
                    <a:pt x="4764" y="7267"/>
                    <a:pt x="4834" y="7267"/>
                  </a:cubicBezTo>
                  <a:cubicBezTo>
                    <a:pt x="4935" y="7267"/>
                    <a:pt x="5044" y="7183"/>
                    <a:pt x="5016" y="7050"/>
                  </a:cubicBezTo>
                  <a:cubicBezTo>
                    <a:pt x="4528" y="4335"/>
                    <a:pt x="1908" y="2014"/>
                    <a:pt x="182" y="25"/>
                  </a:cubicBezTo>
                  <a:cubicBezTo>
                    <a:pt x="164" y="8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4839750" y="2747625"/>
              <a:ext cx="50325" cy="111150"/>
            </a:xfrm>
            <a:custGeom>
              <a:avLst/>
              <a:gdLst/>
              <a:ahLst/>
              <a:cxnLst/>
              <a:rect l="l" t="t" r="r" b="b"/>
              <a:pathLst>
                <a:path w="2013" h="4446" extrusionOk="0">
                  <a:moveTo>
                    <a:pt x="142" y="1"/>
                  </a:moveTo>
                  <a:cubicBezTo>
                    <a:pt x="70" y="1"/>
                    <a:pt x="0" y="84"/>
                    <a:pt x="18" y="162"/>
                  </a:cubicBezTo>
                  <a:cubicBezTo>
                    <a:pt x="375" y="1662"/>
                    <a:pt x="1601" y="2805"/>
                    <a:pt x="1827" y="4389"/>
                  </a:cubicBezTo>
                  <a:cubicBezTo>
                    <a:pt x="1837" y="4429"/>
                    <a:pt x="1872" y="4445"/>
                    <a:pt x="1909" y="4445"/>
                  </a:cubicBezTo>
                  <a:cubicBezTo>
                    <a:pt x="1960" y="4445"/>
                    <a:pt x="2013" y="4413"/>
                    <a:pt x="2006" y="4365"/>
                  </a:cubicBezTo>
                  <a:cubicBezTo>
                    <a:pt x="1887" y="2876"/>
                    <a:pt x="1125" y="1210"/>
                    <a:pt x="220" y="43"/>
                  </a:cubicBezTo>
                  <a:cubicBezTo>
                    <a:pt x="197" y="13"/>
                    <a:pt x="169" y="1"/>
                    <a:pt x="1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4853675" y="2731450"/>
              <a:ext cx="31950" cy="83100"/>
            </a:xfrm>
            <a:custGeom>
              <a:avLst/>
              <a:gdLst/>
              <a:ahLst/>
              <a:cxnLst/>
              <a:rect l="l" t="t" r="r" b="b"/>
              <a:pathLst>
                <a:path w="1278" h="3324" extrusionOk="0">
                  <a:moveTo>
                    <a:pt x="89" y="0"/>
                  </a:moveTo>
                  <a:cubicBezTo>
                    <a:pt x="44" y="0"/>
                    <a:pt x="0" y="40"/>
                    <a:pt x="8" y="94"/>
                  </a:cubicBezTo>
                  <a:cubicBezTo>
                    <a:pt x="246" y="1178"/>
                    <a:pt x="830" y="2166"/>
                    <a:pt x="1068" y="3250"/>
                  </a:cubicBezTo>
                  <a:cubicBezTo>
                    <a:pt x="1082" y="3302"/>
                    <a:pt x="1119" y="3324"/>
                    <a:pt x="1157" y="3324"/>
                  </a:cubicBezTo>
                  <a:cubicBezTo>
                    <a:pt x="1216" y="3324"/>
                    <a:pt x="1277" y="3274"/>
                    <a:pt x="1270" y="3202"/>
                  </a:cubicBezTo>
                  <a:cubicBezTo>
                    <a:pt x="1068" y="2119"/>
                    <a:pt x="735" y="976"/>
                    <a:pt x="151" y="35"/>
                  </a:cubicBezTo>
                  <a:cubicBezTo>
                    <a:pt x="135" y="11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4855075" y="2703075"/>
              <a:ext cx="46750" cy="100400"/>
            </a:xfrm>
            <a:custGeom>
              <a:avLst/>
              <a:gdLst/>
              <a:ahLst/>
              <a:cxnLst/>
              <a:rect l="l" t="t" r="r" b="b"/>
              <a:pathLst>
                <a:path w="1870" h="4016" extrusionOk="0">
                  <a:moveTo>
                    <a:pt x="133" y="1"/>
                  </a:moveTo>
                  <a:cubicBezTo>
                    <a:pt x="64" y="1"/>
                    <a:pt x="0" y="96"/>
                    <a:pt x="36" y="158"/>
                  </a:cubicBezTo>
                  <a:cubicBezTo>
                    <a:pt x="595" y="1349"/>
                    <a:pt x="1452" y="2492"/>
                    <a:pt x="1452" y="3849"/>
                  </a:cubicBezTo>
                  <a:cubicBezTo>
                    <a:pt x="1446" y="3962"/>
                    <a:pt x="1518" y="4016"/>
                    <a:pt x="1594" y="4016"/>
                  </a:cubicBezTo>
                  <a:cubicBezTo>
                    <a:pt x="1670" y="4016"/>
                    <a:pt x="1750" y="3962"/>
                    <a:pt x="1762" y="3861"/>
                  </a:cubicBezTo>
                  <a:cubicBezTo>
                    <a:pt x="1869" y="2420"/>
                    <a:pt x="1095" y="1110"/>
                    <a:pt x="202" y="39"/>
                  </a:cubicBezTo>
                  <a:cubicBezTo>
                    <a:pt x="181" y="12"/>
                    <a:pt x="157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4858425" y="2699475"/>
              <a:ext cx="45375" cy="101500"/>
            </a:xfrm>
            <a:custGeom>
              <a:avLst/>
              <a:gdLst/>
              <a:ahLst/>
              <a:cxnLst/>
              <a:rect l="l" t="t" r="r" b="b"/>
              <a:pathLst>
                <a:path w="1815" h="4060" extrusionOk="0">
                  <a:moveTo>
                    <a:pt x="89" y="0"/>
                  </a:moveTo>
                  <a:cubicBezTo>
                    <a:pt x="43" y="0"/>
                    <a:pt x="1" y="48"/>
                    <a:pt x="33" y="111"/>
                  </a:cubicBezTo>
                  <a:cubicBezTo>
                    <a:pt x="628" y="1421"/>
                    <a:pt x="1354" y="2624"/>
                    <a:pt x="1735" y="4029"/>
                  </a:cubicBezTo>
                  <a:cubicBezTo>
                    <a:pt x="1740" y="4051"/>
                    <a:pt x="1752" y="4060"/>
                    <a:pt x="1766" y="4060"/>
                  </a:cubicBezTo>
                  <a:cubicBezTo>
                    <a:pt x="1789" y="4060"/>
                    <a:pt x="1814" y="4035"/>
                    <a:pt x="1807" y="4005"/>
                  </a:cubicBezTo>
                  <a:cubicBezTo>
                    <a:pt x="1497" y="2636"/>
                    <a:pt x="973" y="1183"/>
                    <a:pt x="152" y="40"/>
                  </a:cubicBezTo>
                  <a:cubicBezTo>
                    <a:pt x="136" y="12"/>
                    <a:pt x="112" y="0"/>
                    <a:pt x="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4889300" y="2739625"/>
              <a:ext cx="23825" cy="117325"/>
            </a:xfrm>
            <a:custGeom>
              <a:avLst/>
              <a:gdLst/>
              <a:ahLst/>
              <a:cxnLst/>
              <a:rect l="l" t="t" r="r" b="b"/>
              <a:pathLst>
                <a:path w="953" h="4693" extrusionOk="0">
                  <a:moveTo>
                    <a:pt x="150" y="0"/>
                  </a:moveTo>
                  <a:cubicBezTo>
                    <a:pt x="77" y="0"/>
                    <a:pt x="0" y="51"/>
                    <a:pt x="0" y="125"/>
                  </a:cubicBezTo>
                  <a:cubicBezTo>
                    <a:pt x="119" y="1625"/>
                    <a:pt x="619" y="3030"/>
                    <a:pt x="417" y="4566"/>
                  </a:cubicBezTo>
                  <a:cubicBezTo>
                    <a:pt x="403" y="4646"/>
                    <a:pt x="469" y="4692"/>
                    <a:pt x="533" y="4692"/>
                  </a:cubicBezTo>
                  <a:cubicBezTo>
                    <a:pt x="583" y="4692"/>
                    <a:pt x="633" y="4664"/>
                    <a:pt x="643" y="4601"/>
                  </a:cubicBezTo>
                  <a:cubicBezTo>
                    <a:pt x="953" y="3137"/>
                    <a:pt x="893" y="1446"/>
                    <a:pt x="262" y="65"/>
                  </a:cubicBezTo>
                  <a:cubicBezTo>
                    <a:pt x="239" y="20"/>
                    <a:pt x="196" y="0"/>
                    <a:pt x="1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4877500" y="2700875"/>
              <a:ext cx="34150" cy="131625"/>
            </a:xfrm>
            <a:custGeom>
              <a:avLst/>
              <a:gdLst/>
              <a:ahLst/>
              <a:cxnLst/>
              <a:rect l="l" t="t" r="r" b="b"/>
              <a:pathLst>
                <a:path w="1366" h="5265" extrusionOk="0">
                  <a:moveTo>
                    <a:pt x="128" y="0"/>
                  </a:moveTo>
                  <a:cubicBezTo>
                    <a:pt x="64" y="0"/>
                    <a:pt x="1" y="55"/>
                    <a:pt x="32" y="139"/>
                  </a:cubicBezTo>
                  <a:cubicBezTo>
                    <a:pt x="579" y="1806"/>
                    <a:pt x="1008" y="3377"/>
                    <a:pt x="1091" y="5139"/>
                  </a:cubicBezTo>
                  <a:cubicBezTo>
                    <a:pt x="1079" y="5223"/>
                    <a:pt x="1139" y="5264"/>
                    <a:pt x="1203" y="5264"/>
                  </a:cubicBezTo>
                  <a:cubicBezTo>
                    <a:pt x="1267" y="5264"/>
                    <a:pt x="1335" y="5223"/>
                    <a:pt x="1341" y="5139"/>
                  </a:cubicBezTo>
                  <a:cubicBezTo>
                    <a:pt x="1365" y="3401"/>
                    <a:pt x="1175" y="1556"/>
                    <a:pt x="222" y="55"/>
                  </a:cubicBezTo>
                  <a:cubicBezTo>
                    <a:pt x="201" y="17"/>
                    <a:pt x="164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4842500" y="2654550"/>
              <a:ext cx="80150" cy="134575"/>
            </a:xfrm>
            <a:custGeom>
              <a:avLst/>
              <a:gdLst/>
              <a:ahLst/>
              <a:cxnLst/>
              <a:rect l="l" t="t" r="r" b="b"/>
              <a:pathLst>
                <a:path w="3206" h="5383" extrusionOk="0">
                  <a:moveTo>
                    <a:pt x="134" y="1"/>
                  </a:moveTo>
                  <a:cubicBezTo>
                    <a:pt x="56" y="1"/>
                    <a:pt x="0" y="96"/>
                    <a:pt x="74" y="170"/>
                  </a:cubicBezTo>
                  <a:cubicBezTo>
                    <a:pt x="1265" y="1623"/>
                    <a:pt x="2825" y="3218"/>
                    <a:pt x="2741" y="5230"/>
                  </a:cubicBezTo>
                  <a:cubicBezTo>
                    <a:pt x="2735" y="5331"/>
                    <a:pt x="2813" y="5382"/>
                    <a:pt x="2893" y="5382"/>
                  </a:cubicBezTo>
                  <a:cubicBezTo>
                    <a:pt x="2973" y="5382"/>
                    <a:pt x="3057" y="5331"/>
                    <a:pt x="3063" y="5230"/>
                  </a:cubicBezTo>
                  <a:cubicBezTo>
                    <a:pt x="3206" y="3147"/>
                    <a:pt x="1729" y="1301"/>
                    <a:pt x="205" y="27"/>
                  </a:cubicBezTo>
                  <a:cubicBezTo>
                    <a:pt x="181" y="9"/>
                    <a:pt x="157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4774925" y="2601025"/>
              <a:ext cx="131950" cy="217475"/>
            </a:xfrm>
            <a:custGeom>
              <a:avLst/>
              <a:gdLst/>
              <a:ahLst/>
              <a:cxnLst/>
              <a:rect l="l" t="t" r="r" b="b"/>
              <a:pathLst>
                <a:path w="5278" h="8699" extrusionOk="0">
                  <a:moveTo>
                    <a:pt x="77" y="0"/>
                  </a:moveTo>
                  <a:cubicBezTo>
                    <a:pt x="32" y="0"/>
                    <a:pt x="0" y="70"/>
                    <a:pt x="39" y="108"/>
                  </a:cubicBezTo>
                  <a:cubicBezTo>
                    <a:pt x="2361" y="2383"/>
                    <a:pt x="5075" y="5180"/>
                    <a:pt x="5147" y="8645"/>
                  </a:cubicBezTo>
                  <a:cubicBezTo>
                    <a:pt x="5147" y="8681"/>
                    <a:pt x="5176" y="8699"/>
                    <a:pt x="5206" y="8699"/>
                  </a:cubicBezTo>
                  <a:cubicBezTo>
                    <a:pt x="5236" y="8699"/>
                    <a:pt x="5266" y="8681"/>
                    <a:pt x="5266" y="8645"/>
                  </a:cubicBezTo>
                  <a:cubicBezTo>
                    <a:pt x="5278" y="5240"/>
                    <a:pt x="2765" y="1954"/>
                    <a:pt x="110" y="13"/>
                  </a:cubicBezTo>
                  <a:cubicBezTo>
                    <a:pt x="99" y="4"/>
                    <a:pt x="87" y="0"/>
                    <a:pt x="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4773025" y="2582925"/>
              <a:ext cx="138025" cy="207600"/>
            </a:xfrm>
            <a:custGeom>
              <a:avLst/>
              <a:gdLst/>
              <a:ahLst/>
              <a:cxnLst/>
              <a:rect l="l" t="t" r="r" b="b"/>
              <a:pathLst>
                <a:path w="5521" h="8304" extrusionOk="0">
                  <a:moveTo>
                    <a:pt x="160" y="0"/>
                  </a:moveTo>
                  <a:cubicBezTo>
                    <a:pt x="71" y="0"/>
                    <a:pt x="1" y="97"/>
                    <a:pt x="91" y="178"/>
                  </a:cubicBezTo>
                  <a:cubicBezTo>
                    <a:pt x="2329" y="2202"/>
                    <a:pt x="5163" y="5119"/>
                    <a:pt x="5461" y="8286"/>
                  </a:cubicBezTo>
                  <a:cubicBezTo>
                    <a:pt x="5461" y="8298"/>
                    <a:pt x="5473" y="8304"/>
                    <a:pt x="5485" y="8304"/>
                  </a:cubicBezTo>
                  <a:cubicBezTo>
                    <a:pt x="5496" y="8304"/>
                    <a:pt x="5508" y="8298"/>
                    <a:pt x="5508" y="8286"/>
                  </a:cubicBezTo>
                  <a:cubicBezTo>
                    <a:pt x="5520" y="6571"/>
                    <a:pt x="4687" y="5012"/>
                    <a:pt x="3782" y="3607"/>
                  </a:cubicBezTo>
                  <a:cubicBezTo>
                    <a:pt x="2901" y="2237"/>
                    <a:pt x="1722" y="713"/>
                    <a:pt x="210" y="11"/>
                  </a:cubicBezTo>
                  <a:cubicBezTo>
                    <a:pt x="193" y="3"/>
                    <a:pt x="176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4857800" y="2634875"/>
              <a:ext cx="59075" cy="112350"/>
            </a:xfrm>
            <a:custGeom>
              <a:avLst/>
              <a:gdLst/>
              <a:ahLst/>
              <a:cxnLst/>
              <a:rect l="l" t="t" r="r" b="b"/>
              <a:pathLst>
                <a:path w="2363" h="4494" extrusionOk="0">
                  <a:moveTo>
                    <a:pt x="130" y="0"/>
                  </a:moveTo>
                  <a:cubicBezTo>
                    <a:pt x="65" y="0"/>
                    <a:pt x="0" y="84"/>
                    <a:pt x="46" y="147"/>
                  </a:cubicBezTo>
                  <a:cubicBezTo>
                    <a:pt x="784" y="1588"/>
                    <a:pt x="1713" y="2886"/>
                    <a:pt x="2236" y="4446"/>
                  </a:cubicBezTo>
                  <a:cubicBezTo>
                    <a:pt x="2241" y="4480"/>
                    <a:pt x="2264" y="4494"/>
                    <a:pt x="2288" y="4494"/>
                  </a:cubicBezTo>
                  <a:cubicBezTo>
                    <a:pt x="2324" y="4494"/>
                    <a:pt x="2362" y="4464"/>
                    <a:pt x="2355" y="4422"/>
                  </a:cubicBezTo>
                  <a:cubicBezTo>
                    <a:pt x="2022" y="2826"/>
                    <a:pt x="1308" y="1231"/>
                    <a:pt x="189" y="28"/>
                  </a:cubicBezTo>
                  <a:cubicBezTo>
                    <a:pt x="171" y="8"/>
                    <a:pt x="151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4810450" y="2573750"/>
              <a:ext cx="106550" cy="163500"/>
            </a:xfrm>
            <a:custGeom>
              <a:avLst/>
              <a:gdLst/>
              <a:ahLst/>
              <a:cxnLst/>
              <a:rect l="l" t="t" r="r" b="b"/>
              <a:pathLst>
                <a:path w="4262" h="6540" extrusionOk="0">
                  <a:moveTo>
                    <a:pt x="138" y="1"/>
                  </a:moveTo>
                  <a:cubicBezTo>
                    <a:pt x="67" y="1"/>
                    <a:pt x="1" y="67"/>
                    <a:pt x="47" y="140"/>
                  </a:cubicBezTo>
                  <a:cubicBezTo>
                    <a:pt x="1428" y="1973"/>
                    <a:pt x="3857" y="3902"/>
                    <a:pt x="3809" y="6402"/>
                  </a:cubicBezTo>
                  <a:cubicBezTo>
                    <a:pt x="3809" y="6495"/>
                    <a:pt x="3882" y="6540"/>
                    <a:pt x="3959" y="6540"/>
                  </a:cubicBezTo>
                  <a:cubicBezTo>
                    <a:pt x="4042" y="6540"/>
                    <a:pt x="4130" y="6489"/>
                    <a:pt x="4142" y="6391"/>
                  </a:cubicBezTo>
                  <a:cubicBezTo>
                    <a:pt x="4261" y="3878"/>
                    <a:pt x="1952" y="1533"/>
                    <a:pt x="201" y="21"/>
                  </a:cubicBezTo>
                  <a:cubicBezTo>
                    <a:pt x="182" y="7"/>
                    <a:pt x="160" y="1"/>
                    <a:pt x="1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4743850" y="2498950"/>
              <a:ext cx="237725" cy="217075"/>
            </a:xfrm>
            <a:custGeom>
              <a:avLst/>
              <a:gdLst/>
              <a:ahLst/>
              <a:cxnLst/>
              <a:rect l="l" t="t" r="r" b="b"/>
              <a:pathLst>
                <a:path w="9509" h="8683" extrusionOk="0">
                  <a:moveTo>
                    <a:pt x="124" y="0"/>
                  </a:moveTo>
                  <a:cubicBezTo>
                    <a:pt x="48" y="0"/>
                    <a:pt x="1" y="112"/>
                    <a:pt x="67" y="179"/>
                  </a:cubicBezTo>
                  <a:cubicBezTo>
                    <a:pt x="1056" y="1298"/>
                    <a:pt x="8497" y="6870"/>
                    <a:pt x="6699" y="8335"/>
                  </a:cubicBezTo>
                  <a:cubicBezTo>
                    <a:pt x="6530" y="8476"/>
                    <a:pt x="6672" y="8683"/>
                    <a:pt x="6844" y="8683"/>
                  </a:cubicBezTo>
                  <a:cubicBezTo>
                    <a:pt x="6891" y="8683"/>
                    <a:pt x="6939" y="8668"/>
                    <a:pt x="6985" y="8632"/>
                  </a:cubicBezTo>
                  <a:cubicBezTo>
                    <a:pt x="9509" y="6668"/>
                    <a:pt x="1556" y="989"/>
                    <a:pt x="186" y="24"/>
                  </a:cubicBezTo>
                  <a:cubicBezTo>
                    <a:pt x="165" y="7"/>
                    <a:pt x="144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4832475" y="2553450"/>
              <a:ext cx="99750" cy="135375"/>
            </a:xfrm>
            <a:custGeom>
              <a:avLst/>
              <a:gdLst/>
              <a:ahLst/>
              <a:cxnLst/>
              <a:rect l="l" t="t" r="r" b="b"/>
              <a:pathLst>
                <a:path w="3990" h="5415" extrusionOk="0">
                  <a:moveTo>
                    <a:pt x="140" y="0"/>
                  </a:moveTo>
                  <a:cubicBezTo>
                    <a:pt x="57" y="0"/>
                    <a:pt x="0" y="96"/>
                    <a:pt x="70" y="166"/>
                  </a:cubicBezTo>
                  <a:cubicBezTo>
                    <a:pt x="1571" y="1678"/>
                    <a:pt x="3202" y="3214"/>
                    <a:pt x="3797" y="5345"/>
                  </a:cubicBezTo>
                  <a:cubicBezTo>
                    <a:pt x="3807" y="5393"/>
                    <a:pt x="3842" y="5414"/>
                    <a:pt x="3878" y="5414"/>
                  </a:cubicBezTo>
                  <a:cubicBezTo>
                    <a:pt x="3932" y="5414"/>
                    <a:pt x="3990" y="5369"/>
                    <a:pt x="3976" y="5298"/>
                  </a:cubicBezTo>
                  <a:cubicBezTo>
                    <a:pt x="3535" y="3381"/>
                    <a:pt x="2035" y="880"/>
                    <a:pt x="189" y="11"/>
                  </a:cubicBez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4865250" y="2556150"/>
              <a:ext cx="45500" cy="79300"/>
            </a:xfrm>
            <a:custGeom>
              <a:avLst/>
              <a:gdLst/>
              <a:ahLst/>
              <a:cxnLst/>
              <a:rect l="l" t="t" r="r" b="b"/>
              <a:pathLst>
                <a:path w="1820" h="3172" extrusionOk="0">
                  <a:moveTo>
                    <a:pt x="116" y="0"/>
                  </a:moveTo>
                  <a:cubicBezTo>
                    <a:pt x="56" y="0"/>
                    <a:pt x="1" y="58"/>
                    <a:pt x="45" y="129"/>
                  </a:cubicBezTo>
                  <a:cubicBezTo>
                    <a:pt x="641" y="1046"/>
                    <a:pt x="1486" y="1880"/>
                    <a:pt x="1557" y="3046"/>
                  </a:cubicBezTo>
                  <a:cubicBezTo>
                    <a:pt x="1569" y="3130"/>
                    <a:pt x="1635" y="3171"/>
                    <a:pt x="1697" y="3171"/>
                  </a:cubicBezTo>
                  <a:cubicBezTo>
                    <a:pt x="1760" y="3171"/>
                    <a:pt x="1819" y="3130"/>
                    <a:pt x="1819" y="3046"/>
                  </a:cubicBezTo>
                  <a:cubicBezTo>
                    <a:pt x="1784" y="1856"/>
                    <a:pt x="1034" y="772"/>
                    <a:pt x="176" y="22"/>
                  </a:cubicBezTo>
                  <a:cubicBezTo>
                    <a:pt x="158" y="7"/>
                    <a:pt x="137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4822425" y="2466425"/>
              <a:ext cx="98450" cy="153275"/>
            </a:xfrm>
            <a:custGeom>
              <a:avLst/>
              <a:gdLst/>
              <a:ahLst/>
              <a:cxnLst/>
              <a:rect l="l" t="t" r="r" b="b"/>
              <a:pathLst>
                <a:path w="3938" h="6131" extrusionOk="0">
                  <a:moveTo>
                    <a:pt x="146" y="0"/>
                  </a:moveTo>
                  <a:cubicBezTo>
                    <a:pt x="64" y="0"/>
                    <a:pt x="1" y="130"/>
                    <a:pt x="68" y="206"/>
                  </a:cubicBezTo>
                  <a:cubicBezTo>
                    <a:pt x="1520" y="1885"/>
                    <a:pt x="3449" y="3552"/>
                    <a:pt x="3413" y="5933"/>
                  </a:cubicBezTo>
                  <a:cubicBezTo>
                    <a:pt x="3401" y="6068"/>
                    <a:pt x="3491" y="6131"/>
                    <a:pt x="3587" y="6131"/>
                  </a:cubicBezTo>
                  <a:cubicBezTo>
                    <a:pt x="3685" y="6131"/>
                    <a:pt x="3788" y="6065"/>
                    <a:pt x="3794" y="5945"/>
                  </a:cubicBezTo>
                  <a:cubicBezTo>
                    <a:pt x="3937" y="3421"/>
                    <a:pt x="2080" y="1456"/>
                    <a:pt x="210" y="27"/>
                  </a:cubicBezTo>
                  <a:cubicBezTo>
                    <a:pt x="189" y="8"/>
                    <a:pt x="167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4792800" y="2400825"/>
              <a:ext cx="162900" cy="190900"/>
            </a:xfrm>
            <a:custGeom>
              <a:avLst/>
              <a:gdLst/>
              <a:ahLst/>
              <a:cxnLst/>
              <a:rect l="l" t="t" r="r" b="b"/>
              <a:pathLst>
                <a:path w="6516" h="7636" extrusionOk="0">
                  <a:moveTo>
                    <a:pt x="141" y="1"/>
                  </a:moveTo>
                  <a:cubicBezTo>
                    <a:pt x="61" y="1"/>
                    <a:pt x="1" y="102"/>
                    <a:pt x="74" y="175"/>
                  </a:cubicBezTo>
                  <a:cubicBezTo>
                    <a:pt x="919" y="1187"/>
                    <a:pt x="1872" y="2128"/>
                    <a:pt x="2765" y="3092"/>
                  </a:cubicBezTo>
                  <a:cubicBezTo>
                    <a:pt x="3289" y="3664"/>
                    <a:pt x="6289" y="6509"/>
                    <a:pt x="5563" y="7402"/>
                  </a:cubicBezTo>
                  <a:cubicBezTo>
                    <a:pt x="5480" y="7494"/>
                    <a:pt x="5574" y="7635"/>
                    <a:pt x="5676" y="7635"/>
                  </a:cubicBezTo>
                  <a:cubicBezTo>
                    <a:pt x="5707" y="7635"/>
                    <a:pt x="5738" y="7623"/>
                    <a:pt x="5765" y="7593"/>
                  </a:cubicBezTo>
                  <a:cubicBezTo>
                    <a:pt x="6515" y="6747"/>
                    <a:pt x="4955" y="5033"/>
                    <a:pt x="4479" y="4437"/>
                  </a:cubicBezTo>
                  <a:cubicBezTo>
                    <a:pt x="3205" y="2842"/>
                    <a:pt x="1776" y="1342"/>
                    <a:pt x="217" y="32"/>
                  </a:cubicBezTo>
                  <a:cubicBezTo>
                    <a:pt x="192" y="10"/>
                    <a:pt x="166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4742450" y="2356975"/>
              <a:ext cx="199500" cy="228050"/>
            </a:xfrm>
            <a:custGeom>
              <a:avLst/>
              <a:gdLst/>
              <a:ahLst/>
              <a:cxnLst/>
              <a:rect l="l" t="t" r="r" b="b"/>
              <a:pathLst>
                <a:path w="7980" h="9122" extrusionOk="0">
                  <a:moveTo>
                    <a:pt x="103" y="0"/>
                  </a:moveTo>
                  <a:cubicBezTo>
                    <a:pt x="51" y="0"/>
                    <a:pt x="1" y="80"/>
                    <a:pt x="40" y="119"/>
                  </a:cubicBezTo>
                  <a:cubicBezTo>
                    <a:pt x="1469" y="1596"/>
                    <a:pt x="3052" y="2929"/>
                    <a:pt x="4433" y="4453"/>
                  </a:cubicBezTo>
                  <a:cubicBezTo>
                    <a:pt x="5636" y="5775"/>
                    <a:pt x="7362" y="7275"/>
                    <a:pt x="7803" y="9061"/>
                  </a:cubicBezTo>
                  <a:cubicBezTo>
                    <a:pt x="7812" y="9103"/>
                    <a:pt x="7844" y="9121"/>
                    <a:pt x="7876" y="9121"/>
                  </a:cubicBezTo>
                  <a:cubicBezTo>
                    <a:pt x="7927" y="9121"/>
                    <a:pt x="7979" y="9078"/>
                    <a:pt x="7958" y="9013"/>
                  </a:cubicBezTo>
                  <a:cubicBezTo>
                    <a:pt x="7660" y="7334"/>
                    <a:pt x="6338" y="6060"/>
                    <a:pt x="5267" y="4810"/>
                  </a:cubicBezTo>
                  <a:cubicBezTo>
                    <a:pt x="3719" y="3001"/>
                    <a:pt x="2040" y="1441"/>
                    <a:pt x="135" y="12"/>
                  </a:cubicBezTo>
                  <a:cubicBezTo>
                    <a:pt x="125" y="4"/>
                    <a:pt x="114" y="0"/>
                    <a:pt x="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4782650" y="2394725"/>
              <a:ext cx="141075" cy="174050"/>
            </a:xfrm>
            <a:custGeom>
              <a:avLst/>
              <a:gdLst/>
              <a:ahLst/>
              <a:cxnLst/>
              <a:rect l="l" t="t" r="r" b="b"/>
              <a:pathLst>
                <a:path w="5643" h="6962" extrusionOk="0">
                  <a:moveTo>
                    <a:pt x="173" y="0"/>
                  </a:moveTo>
                  <a:cubicBezTo>
                    <a:pt x="77" y="0"/>
                    <a:pt x="0" y="140"/>
                    <a:pt x="87" y="217"/>
                  </a:cubicBezTo>
                  <a:cubicBezTo>
                    <a:pt x="2063" y="2312"/>
                    <a:pt x="4230" y="4193"/>
                    <a:pt x="5397" y="6896"/>
                  </a:cubicBezTo>
                  <a:cubicBezTo>
                    <a:pt x="5410" y="6942"/>
                    <a:pt x="5446" y="6962"/>
                    <a:pt x="5486" y="6962"/>
                  </a:cubicBezTo>
                  <a:cubicBezTo>
                    <a:pt x="5559" y="6962"/>
                    <a:pt x="5642" y="6897"/>
                    <a:pt x="5611" y="6813"/>
                  </a:cubicBezTo>
                  <a:cubicBezTo>
                    <a:pt x="4564" y="4134"/>
                    <a:pt x="2575" y="1693"/>
                    <a:pt x="242" y="26"/>
                  </a:cubicBezTo>
                  <a:cubicBezTo>
                    <a:pt x="219" y="8"/>
                    <a:pt x="195" y="0"/>
                    <a:pt x="1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4815525" y="2390900"/>
              <a:ext cx="109375" cy="145075"/>
            </a:xfrm>
            <a:custGeom>
              <a:avLst/>
              <a:gdLst/>
              <a:ahLst/>
              <a:cxnLst/>
              <a:rect l="l" t="t" r="r" b="b"/>
              <a:pathLst>
                <a:path w="4375" h="5803" extrusionOk="0">
                  <a:moveTo>
                    <a:pt x="122" y="1"/>
                  </a:moveTo>
                  <a:cubicBezTo>
                    <a:pt x="54" y="1"/>
                    <a:pt x="1" y="84"/>
                    <a:pt x="70" y="143"/>
                  </a:cubicBezTo>
                  <a:cubicBezTo>
                    <a:pt x="1641" y="1822"/>
                    <a:pt x="3796" y="3287"/>
                    <a:pt x="4177" y="5727"/>
                  </a:cubicBezTo>
                  <a:cubicBezTo>
                    <a:pt x="4183" y="5780"/>
                    <a:pt x="4224" y="5803"/>
                    <a:pt x="4266" y="5803"/>
                  </a:cubicBezTo>
                  <a:cubicBezTo>
                    <a:pt x="4319" y="5803"/>
                    <a:pt x="4375" y="5768"/>
                    <a:pt x="4368" y="5715"/>
                  </a:cubicBezTo>
                  <a:cubicBezTo>
                    <a:pt x="4106" y="3418"/>
                    <a:pt x="2177" y="1084"/>
                    <a:pt x="165" y="12"/>
                  </a:cubicBezTo>
                  <a:cubicBezTo>
                    <a:pt x="151" y="4"/>
                    <a:pt x="136" y="1"/>
                    <a:pt x="1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4877175" y="2432500"/>
              <a:ext cx="58275" cy="92025"/>
            </a:xfrm>
            <a:custGeom>
              <a:avLst/>
              <a:gdLst/>
              <a:ahLst/>
              <a:cxnLst/>
              <a:rect l="l" t="t" r="r" b="b"/>
              <a:pathLst>
                <a:path w="2331" h="3681" extrusionOk="0">
                  <a:moveTo>
                    <a:pt x="134" y="1"/>
                  </a:moveTo>
                  <a:cubicBezTo>
                    <a:pt x="61" y="1"/>
                    <a:pt x="0" y="67"/>
                    <a:pt x="45" y="146"/>
                  </a:cubicBezTo>
                  <a:cubicBezTo>
                    <a:pt x="354" y="682"/>
                    <a:pt x="759" y="1146"/>
                    <a:pt x="1116" y="1670"/>
                  </a:cubicBezTo>
                  <a:cubicBezTo>
                    <a:pt x="1378" y="2051"/>
                    <a:pt x="2116" y="2992"/>
                    <a:pt x="1795" y="3480"/>
                  </a:cubicBezTo>
                  <a:cubicBezTo>
                    <a:pt x="1730" y="3586"/>
                    <a:pt x="1809" y="3680"/>
                    <a:pt x="1900" y="3680"/>
                  </a:cubicBezTo>
                  <a:cubicBezTo>
                    <a:pt x="1942" y="3680"/>
                    <a:pt x="1987" y="3660"/>
                    <a:pt x="2021" y="3611"/>
                  </a:cubicBezTo>
                  <a:cubicBezTo>
                    <a:pt x="2331" y="3159"/>
                    <a:pt x="1950" y="2480"/>
                    <a:pt x="1723" y="2063"/>
                  </a:cubicBezTo>
                  <a:cubicBezTo>
                    <a:pt x="1342" y="1337"/>
                    <a:pt x="830" y="563"/>
                    <a:pt x="211" y="27"/>
                  </a:cubicBezTo>
                  <a:cubicBezTo>
                    <a:pt x="187" y="9"/>
                    <a:pt x="159" y="1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4895950" y="2571825"/>
              <a:ext cx="32050" cy="69550"/>
            </a:xfrm>
            <a:custGeom>
              <a:avLst/>
              <a:gdLst/>
              <a:ahLst/>
              <a:cxnLst/>
              <a:rect l="l" t="t" r="r" b="b"/>
              <a:pathLst>
                <a:path w="1282" h="2782" extrusionOk="0">
                  <a:moveTo>
                    <a:pt x="146" y="1"/>
                  </a:moveTo>
                  <a:cubicBezTo>
                    <a:pt x="74" y="1"/>
                    <a:pt x="1" y="71"/>
                    <a:pt x="20" y="157"/>
                  </a:cubicBezTo>
                  <a:cubicBezTo>
                    <a:pt x="127" y="526"/>
                    <a:pt x="329" y="836"/>
                    <a:pt x="508" y="1181"/>
                  </a:cubicBezTo>
                  <a:cubicBezTo>
                    <a:pt x="734" y="1622"/>
                    <a:pt x="865" y="2134"/>
                    <a:pt x="889" y="2622"/>
                  </a:cubicBezTo>
                  <a:cubicBezTo>
                    <a:pt x="889" y="2731"/>
                    <a:pt x="956" y="2781"/>
                    <a:pt x="1024" y="2781"/>
                  </a:cubicBezTo>
                  <a:cubicBezTo>
                    <a:pt x="1090" y="2781"/>
                    <a:pt x="1157" y="2734"/>
                    <a:pt x="1163" y="2646"/>
                  </a:cubicBezTo>
                  <a:cubicBezTo>
                    <a:pt x="1282" y="1765"/>
                    <a:pt x="1008" y="526"/>
                    <a:pt x="198" y="14"/>
                  </a:cubicBezTo>
                  <a:cubicBezTo>
                    <a:pt x="182" y="5"/>
                    <a:pt x="164" y="1"/>
                    <a:pt x="1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4899825" y="2560700"/>
              <a:ext cx="29075" cy="60850"/>
            </a:xfrm>
            <a:custGeom>
              <a:avLst/>
              <a:gdLst/>
              <a:ahLst/>
              <a:cxnLst/>
              <a:rect l="l" t="t" r="r" b="b"/>
              <a:pathLst>
                <a:path w="1163" h="2434" extrusionOk="0">
                  <a:moveTo>
                    <a:pt x="143" y="1"/>
                  </a:moveTo>
                  <a:cubicBezTo>
                    <a:pt x="64" y="1"/>
                    <a:pt x="1" y="80"/>
                    <a:pt x="20" y="174"/>
                  </a:cubicBezTo>
                  <a:cubicBezTo>
                    <a:pt x="55" y="483"/>
                    <a:pt x="329" y="745"/>
                    <a:pt x="472" y="1031"/>
                  </a:cubicBezTo>
                  <a:cubicBezTo>
                    <a:pt x="686" y="1388"/>
                    <a:pt x="817" y="1817"/>
                    <a:pt x="734" y="2233"/>
                  </a:cubicBezTo>
                  <a:cubicBezTo>
                    <a:pt x="684" y="2355"/>
                    <a:pt x="779" y="2433"/>
                    <a:pt x="879" y="2433"/>
                  </a:cubicBezTo>
                  <a:cubicBezTo>
                    <a:pt x="946" y="2433"/>
                    <a:pt x="1015" y="2398"/>
                    <a:pt x="1044" y="2317"/>
                  </a:cubicBezTo>
                  <a:cubicBezTo>
                    <a:pt x="1163" y="1912"/>
                    <a:pt x="1091" y="1507"/>
                    <a:pt x="948" y="1126"/>
                  </a:cubicBezTo>
                  <a:cubicBezTo>
                    <a:pt x="817" y="745"/>
                    <a:pt x="591" y="197"/>
                    <a:pt x="210" y="19"/>
                  </a:cubicBezTo>
                  <a:cubicBezTo>
                    <a:pt x="187" y="6"/>
                    <a:pt x="165" y="1"/>
                    <a:pt x="1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4897625" y="2543375"/>
              <a:ext cx="26800" cy="65200"/>
            </a:xfrm>
            <a:custGeom>
              <a:avLst/>
              <a:gdLst/>
              <a:ahLst/>
              <a:cxnLst/>
              <a:rect l="l" t="t" r="r" b="b"/>
              <a:pathLst>
                <a:path w="1072" h="2608" extrusionOk="0">
                  <a:moveTo>
                    <a:pt x="141" y="1"/>
                  </a:moveTo>
                  <a:cubicBezTo>
                    <a:pt x="70" y="1"/>
                    <a:pt x="0" y="48"/>
                    <a:pt x="0" y="140"/>
                  </a:cubicBezTo>
                  <a:cubicBezTo>
                    <a:pt x="24" y="438"/>
                    <a:pt x="179" y="700"/>
                    <a:pt x="298" y="986"/>
                  </a:cubicBezTo>
                  <a:cubicBezTo>
                    <a:pt x="524" y="1450"/>
                    <a:pt x="679" y="1914"/>
                    <a:pt x="715" y="2438"/>
                  </a:cubicBezTo>
                  <a:cubicBezTo>
                    <a:pt x="721" y="2551"/>
                    <a:pt x="807" y="2608"/>
                    <a:pt x="892" y="2608"/>
                  </a:cubicBezTo>
                  <a:cubicBezTo>
                    <a:pt x="977" y="2608"/>
                    <a:pt x="1060" y="2551"/>
                    <a:pt x="1060" y="2438"/>
                  </a:cubicBezTo>
                  <a:cubicBezTo>
                    <a:pt x="1072" y="1700"/>
                    <a:pt x="882" y="533"/>
                    <a:pt x="250" y="45"/>
                  </a:cubicBezTo>
                  <a:cubicBezTo>
                    <a:pt x="221" y="15"/>
                    <a:pt x="180" y="1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4899275" y="2533100"/>
              <a:ext cx="30975" cy="70675"/>
            </a:xfrm>
            <a:custGeom>
              <a:avLst/>
              <a:gdLst/>
              <a:ahLst/>
              <a:cxnLst/>
              <a:rect l="l" t="t" r="r" b="b"/>
              <a:pathLst>
                <a:path w="1239" h="2827" extrusionOk="0">
                  <a:moveTo>
                    <a:pt x="149" y="1"/>
                  </a:moveTo>
                  <a:cubicBezTo>
                    <a:pt x="69" y="1"/>
                    <a:pt x="1" y="76"/>
                    <a:pt x="18" y="170"/>
                  </a:cubicBezTo>
                  <a:cubicBezTo>
                    <a:pt x="101" y="539"/>
                    <a:pt x="304" y="861"/>
                    <a:pt x="470" y="1194"/>
                  </a:cubicBezTo>
                  <a:cubicBezTo>
                    <a:pt x="696" y="1659"/>
                    <a:pt x="827" y="2147"/>
                    <a:pt x="839" y="2659"/>
                  </a:cubicBezTo>
                  <a:cubicBezTo>
                    <a:pt x="851" y="2770"/>
                    <a:pt x="950" y="2827"/>
                    <a:pt x="1045" y="2827"/>
                  </a:cubicBezTo>
                  <a:cubicBezTo>
                    <a:pt x="1144" y="2827"/>
                    <a:pt x="1238" y="2767"/>
                    <a:pt x="1232" y="2647"/>
                  </a:cubicBezTo>
                  <a:cubicBezTo>
                    <a:pt x="1208" y="1790"/>
                    <a:pt x="911" y="599"/>
                    <a:pt x="244" y="39"/>
                  </a:cubicBezTo>
                  <a:cubicBezTo>
                    <a:pt x="214" y="12"/>
                    <a:pt x="181" y="1"/>
                    <a:pt x="1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4901850" y="2531425"/>
              <a:ext cx="24075" cy="55100"/>
            </a:xfrm>
            <a:custGeom>
              <a:avLst/>
              <a:gdLst/>
              <a:ahLst/>
              <a:cxnLst/>
              <a:rect l="l" t="t" r="r" b="b"/>
              <a:pathLst>
                <a:path w="963" h="2204" extrusionOk="0">
                  <a:moveTo>
                    <a:pt x="134" y="0"/>
                  </a:moveTo>
                  <a:cubicBezTo>
                    <a:pt x="74" y="0"/>
                    <a:pt x="1" y="50"/>
                    <a:pt x="10" y="106"/>
                  </a:cubicBezTo>
                  <a:cubicBezTo>
                    <a:pt x="34" y="368"/>
                    <a:pt x="153" y="583"/>
                    <a:pt x="272" y="821"/>
                  </a:cubicBezTo>
                  <a:cubicBezTo>
                    <a:pt x="474" y="1190"/>
                    <a:pt x="593" y="1607"/>
                    <a:pt x="605" y="2023"/>
                  </a:cubicBezTo>
                  <a:cubicBezTo>
                    <a:pt x="617" y="2144"/>
                    <a:pt x="709" y="2203"/>
                    <a:pt x="796" y="2203"/>
                  </a:cubicBezTo>
                  <a:cubicBezTo>
                    <a:pt x="881" y="2203"/>
                    <a:pt x="963" y="2147"/>
                    <a:pt x="963" y="2035"/>
                  </a:cubicBezTo>
                  <a:cubicBezTo>
                    <a:pt x="963" y="1368"/>
                    <a:pt x="772" y="416"/>
                    <a:pt x="177" y="11"/>
                  </a:cubicBezTo>
                  <a:cubicBezTo>
                    <a:pt x="164" y="4"/>
                    <a:pt x="150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4904825" y="2527150"/>
              <a:ext cx="30025" cy="57400"/>
            </a:xfrm>
            <a:custGeom>
              <a:avLst/>
              <a:gdLst/>
              <a:ahLst/>
              <a:cxnLst/>
              <a:rect l="l" t="t" r="r" b="b"/>
              <a:pathLst>
                <a:path w="1201" h="2296" extrusionOk="0">
                  <a:moveTo>
                    <a:pt x="158" y="0"/>
                  </a:moveTo>
                  <a:cubicBezTo>
                    <a:pt x="66" y="0"/>
                    <a:pt x="0" y="95"/>
                    <a:pt x="22" y="170"/>
                  </a:cubicBezTo>
                  <a:cubicBezTo>
                    <a:pt x="117" y="468"/>
                    <a:pt x="355" y="718"/>
                    <a:pt x="498" y="992"/>
                  </a:cubicBezTo>
                  <a:cubicBezTo>
                    <a:pt x="713" y="1337"/>
                    <a:pt x="844" y="1730"/>
                    <a:pt x="867" y="2135"/>
                  </a:cubicBezTo>
                  <a:cubicBezTo>
                    <a:pt x="885" y="2242"/>
                    <a:pt x="969" y="2295"/>
                    <a:pt x="1047" y="2295"/>
                  </a:cubicBezTo>
                  <a:cubicBezTo>
                    <a:pt x="1126" y="2295"/>
                    <a:pt x="1201" y="2242"/>
                    <a:pt x="1201" y="2135"/>
                  </a:cubicBezTo>
                  <a:cubicBezTo>
                    <a:pt x="1201" y="1492"/>
                    <a:pt x="891" y="242"/>
                    <a:pt x="189" y="4"/>
                  </a:cubicBezTo>
                  <a:cubicBezTo>
                    <a:pt x="178" y="1"/>
                    <a:pt x="168" y="0"/>
                    <a:pt x="1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4905900" y="2530200"/>
              <a:ext cx="21950" cy="45350"/>
            </a:xfrm>
            <a:custGeom>
              <a:avLst/>
              <a:gdLst/>
              <a:ahLst/>
              <a:cxnLst/>
              <a:rect l="l" t="t" r="r" b="b"/>
              <a:pathLst>
                <a:path w="878" h="1814" extrusionOk="0">
                  <a:moveTo>
                    <a:pt x="110" y="0"/>
                  </a:moveTo>
                  <a:cubicBezTo>
                    <a:pt x="55" y="0"/>
                    <a:pt x="1" y="48"/>
                    <a:pt x="27" y="108"/>
                  </a:cubicBezTo>
                  <a:cubicBezTo>
                    <a:pt x="193" y="632"/>
                    <a:pt x="515" y="1072"/>
                    <a:pt x="527" y="1644"/>
                  </a:cubicBezTo>
                  <a:cubicBezTo>
                    <a:pt x="539" y="1757"/>
                    <a:pt x="628" y="1813"/>
                    <a:pt x="713" y="1813"/>
                  </a:cubicBezTo>
                  <a:cubicBezTo>
                    <a:pt x="798" y="1813"/>
                    <a:pt x="878" y="1757"/>
                    <a:pt x="872" y="1644"/>
                  </a:cubicBezTo>
                  <a:cubicBezTo>
                    <a:pt x="860" y="1060"/>
                    <a:pt x="622" y="405"/>
                    <a:pt x="170" y="24"/>
                  </a:cubicBezTo>
                  <a:cubicBezTo>
                    <a:pt x="153" y="8"/>
                    <a:pt x="131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4907925" y="2576500"/>
              <a:ext cx="23650" cy="61625"/>
            </a:xfrm>
            <a:custGeom>
              <a:avLst/>
              <a:gdLst/>
              <a:ahLst/>
              <a:cxnLst/>
              <a:rect l="l" t="t" r="r" b="b"/>
              <a:pathLst>
                <a:path w="946" h="2465" extrusionOk="0">
                  <a:moveTo>
                    <a:pt x="110" y="0"/>
                  </a:moveTo>
                  <a:cubicBezTo>
                    <a:pt x="56" y="0"/>
                    <a:pt x="0" y="54"/>
                    <a:pt x="17" y="113"/>
                  </a:cubicBezTo>
                  <a:cubicBezTo>
                    <a:pt x="243" y="863"/>
                    <a:pt x="589" y="1518"/>
                    <a:pt x="600" y="2304"/>
                  </a:cubicBezTo>
                  <a:cubicBezTo>
                    <a:pt x="606" y="2411"/>
                    <a:pt x="693" y="2465"/>
                    <a:pt x="778" y="2465"/>
                  </a:cubicBezTo>
                  <a:cubicBezTo>
                    <a:pt x="862" y="2465"/>
                    <a:pt x="946" y="2411"/>
                    <a:pt x="946" y="2304"/>
                  </a:cubicBezTo>
                  <a:cubicBezTo>
                    <a:pt x="922" y="1506"/>
                    <a:pt x="684" y="637"/>
                    <a:pt x="172" y="30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4898250" y="2576400"/>
              <a:ext cx="33775" cy="71175"/>
            </a:xfrm>
            <a:custGeom>
              <a:avLst/>
              <a:gdLst/>
              <a:ahLst/>
              <a:cxnLst/>
              <a:rect l="l" t="t" r="r" b="b"/>
              <a:pathLst>
                <a:path w="1351" h="2847" extrusionOk="0">
                  <a:moveTo>
                    <a:pt x="114" y="0"/>
                  </a:moveTo>
                  <a:cubicBezTo>
                    <a:pt x="54" y="0"/>
                    <a:pt x="1" y="42"/>
                    <a:pt x="23" y="117"/>
                  </a:cubicBezTo>
                  <a:cubicBezTo>
                    <a:pt x="214" y="1034"/>
                    <a:pt x="857" y="1748"/>
                    <a:pt x="976" y="2677"/>
                  </a:cubicBezTo>
                  <a:cubicBezTo>
                    <a:pt x="993" y="2790"/>
                    <a:pt x="1089" y="2847"/>
                    <a:pt x="1178" y="2847"/>
                  </a:cubicBezTo>
                  <a:cubicBezTo>
                    <a:pt x="1267" y="2847"/>
                    <a:pt x="1351" y="2790"/>
                    <a:pt x="1345" y="2677"/>
                  </a:cubicBezTo>
                  <a:cubicBezTo>
                    <a:pt x="1238" y="1748"/>
                    <a:pt x="797" y="772"/>
                    <a:pt x="214" y="46"/>
                  </a:cubicBezTo>
                  <a:cubicBezTo>
                    <a:pt x="187" y="15"/>
                    <a:pt x="149" y="0"/>
                    <a:pt x="1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4894525" y="2590875"/>
              <a:ext cx="31400" cy="67600"/>
            </a:xfrm>
            <a:custGeom>
              <a:avLst/>
              <a:gdLst/>
              <a:ahLst/>
              <a:cxnLst/>
              <a:rect l="l" t="t" r="r" b="b"/>
              <a:pathLst>
                <a:path w="1256" h="2704" extrusionOk="0">
                  <a:moveTo>
                    <a:pt x="122" y="0"/>
                  </a:moveTo>
                  <a:cubicBezTo>
                    <a:pt x="58" y="0"/>
                    <a:pt x="1" y="59"/>
                    <a:pt x="17" y="157"/>
                  </a:cubicBezTo>
                  <a:cubicBezTo>
                    <a:pt x="244" y="1003"/>
                    <a:pt x="863" y="1657"/>
                    <a:pt x="922" y="2562"/>
                  </a:cubicBezTo>
                  <a:cubicBezTo>
                    <a:pt x="922" y="2656"/>
                    <a:pt x="1003" y="2704"/>
                    <a:pt x="1085" y="2704"/>
                  </a:cubicBezTo>
                  <a:cubicBezTo>
                    <a:pt x="1170" y="2704"/>
                    <a:pt x="1256" y="2653"/>
                    <a:pt x="1256" y="2550"/>
                  </a:cubicBezTo>
                  <a:cubicBezTo>
                    <a:pt x="1256" y="1681"/>
                    <a:pt x="898" y="586"/>
                    <a:pt x="208" y="38"/>
                  </a:cubicBezTo>
                  <a:cubicBezTo>
                    <a:pt x="182" y="12"/>
                    <a:pt x="151" y="0"/>
                    <a:pt x="1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4882650" y="2589625"/>
              <a:ext cx="43625" cy="78175"/>
            </a:xfrm>
            <a:custGeom>
              <a:avLst/>
              <a:gdLst/>
              <a:ahLst/>
              <a:cxnLst/>
              <a:rect l="l" t="t" r="r" b="b"/>
              <a:pathLst>
                <a:path w="1745" h="3127" extrusionOk="0">
                  <a:moveTo>
                    <a:pt x="164" y="1"/>
                  </a:moveTo>
                  <a:cubicBezTo>
                    <a:pt x="78" y="1"/>
                    <a:pt x="1" y="92"/>
                    <a:pt x="28" y="183"/>
                  </a:cubicBezTo>
                  <a:cubicBezTo>
                    <a:pt x="421" y="1172"/>
                    <a:pt x="1159" y="1946"/>
                    <a:pt x="1421" y="3005"/>
                  </a:cubicBezTo>
                  <a:cubicBezTo>
                    <a:pt x="1430" y="3090"/>
                    <a:pt x="1484" y="3126"/>
                    <a:pt x="1544" y="3126"/>
                  </a:cubicBezTo>
                  <a:cubicBezTo>
                    <a:pt x="1637" y="3126"/>
                    <a:pt x="1745" y="3040"/>
                    <a:pt x="1731" y="2910"/>
                  </a:cubicBezTo>
                  <a:cubicBezTo>
                    <a:pt x="1576" y="1934"/>
                    <a:pt x="1076" y="624"/>
                    <a:pt x="242" y="29"/>
                  </a:cubicBezTo>
                  <a:cubicBezTo>
                    <a:pt x="217" y="9"/>
                    <a:pt x="190" y="1"/>
                    <a:pt x="1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4883425" y="2652050"/>
              <a:ext cx="37750" cy="81100"/>
            </a:xfrm>
            <a:custGeom>
              <a:avLst/>
              <a:gdLst/>
              <a:ahLst/>
              <a:cxnLst/>
              <a:rect l="l" t="t" r="r" b="b"/>
              <a:pathLst>
                <a:path w="1510" h="3244" extrusionOk="0">
                  <a:moveTo>
                    <a:pt x="127" y="0"/>
                  </a:moveTo>
                  <a:cubicBezTo>
                    <a:pt x="60" y="0"/>
                    <a:pt x="1" y="72"/>
                    <a:pt x="45" y="151"/>
                  </a:cubicBezTo>
                  <a:cubicBezTo>
                    <a:pt x="580" y="1104"/>
                    <a:pt x="1128" y="2020"/>
                    <a:pt x="1271" y="3128"/>
                  </a:cubicBezTo>
                  <a:cubicBezTo>
                    <a:pt x="1271" y="3205"/>
                    <a:pt x="1333" y="3244"/>
                    <a:pt x="1393" y="3244"/>
                  </a:cubicBezTo>
                  <a:cubicBezTo>
                    <a:pt x="1452" y="3244"/>
                    <a:pt x="1509" y="3205"/>
                    <a:pt x="1497" y="3128"/>
                  </a:cubicBezTo>
                  <a:cubicBezTo>
                    <a:pt x="1414" y="2032"/>
                    <a:pt x="985" y="806"/>
                    <a:pt x="199" y="32"/>
                  </a:cubicBezTo>
                  <a:cubicBezTo>
                    <a:pt x="177" y="10"/>
                    <a:pt x="152" y="0"/>
                    <a:pt x="12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4874425" y="2658150"/>
              <a:ext cx="45350" cy="90175"/>
            </a:xfrm>
            <a:custGeom>
              <a:avLst/>
              <a:gdLst/>
              <a:ahLst/>
              <a:cxnLst/>
              <a:rect l="l" t="t" r="r" b="b"/>
              <a:pathLst>
                <a:path w="1814" h="3607" extrusionOk="0">
                  <a:moveTo>
                    <a:pt x="107" y="0"/>
                  </a:moveTo>
                  <a:cubicBezTo>
                    <a:pt x="55" y="0"/>
                    <a:pt x="1" y="37"/>
                    <a:pt x="24" y="98"/>
                  </a:cubicBezTo>
                  <a:cubicBezTo>
                    <a:pt x="452" y="1276"/>
                    <a:pt x="1250" y="2264"/>
                    <a:pt x="1524" y="3503"/>
                  </a:cubicBezTo>
                  <a:cubicBezTo>
                    <a:pt x="1548" y="3576"/>
                    <a:pt x="1604" y="3607"/>
                    <a:pt x="1659" y="3607"/>
                  </a:cubicBezTo>
                  <a:cubicBezTo>
                    <a:pt x="1738" y="3607"/>
                    <a:pt x="1814" y="3542"/>
                    <a:pt x="1786" y="3443"/>
                  </a:cubicBezTo>
                  <a:cubicBezTo>
                    <a:pt x="1524" y="2229"/>
                    <a:pt x="833" y="1098"/>
                    <a:pt x="178" y="38"/>
                  </a:cubicBezTo>
                  <a:cubicBezTo>
                    <a:pt x="165" y="12"/>
                    <a:pt x="137" y="0"/>
                    <a:pt x="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4878700" y="2681950"/>
              <a:ext cx="33225" cy="110375"/>
            </a:xfrm>
            <a:custGeom>
              <a:avLst/>
              <a:gdLst/>
              <a:ahLst/>
              <a:cxnLst/>
              <a:rect l="l" t="t" r="r" b="b"/>
              <a:pathLst>
                <a:path w="1329" h="4415" extrusionOk="0">
                  <a:moveTo>
                    <a:pt x="87" y="0"/>
                  </a:moveTo>
                  <a:cubicBezTo>
                    <a:pt x="43" y="0"/>
                    <a:pt x="0" y="35"/>
                    <a:pt x="7" y="98"/>
                  </a:cubicBezTo>
                  <a:cubicBezTo>
                    <a:pt x="293" y="1527"/>
                    <a:pt x="960" y="2825"/>
                    <a:pt x="1067" y="4289"/>
                  </a:cubicBezTo>
                  <a:cubicBezTo>
                    <a:pt x="1079" y="4372"/>
                    <a:pt x="1147" y="4414"/>
                    <a:pt x="1210" y="4414"/>
                  </a:cubicBezTo>
                  <a:cubicBezTo>
                    <a:pt x="1272" y="4414"/>
                    <a:pt x="1329" y="4372"/>
                    <a:pt x="1317" y="4289"/>
                  </a:cubicBezTo>
                  <a:cubicBezTo>
                    <a:pt x="1198" y="2836"/>
                    <a:pt x="686" y="1408"/>
                    <a:pt x="162" y="50"/>
                  </a:cubicBezTo>
                  <a:cubicBezTo>
                    <a:pt x="148" y="16"/>
                    <a:pt x="117" y="0"/>
                    <a:pt x="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4869975" y="2623650"/>
              <a:ext cx="47625" cy="120525"/>
            </a:xfrm>
            <a:custGeom>
              <a:avLst/>
              <a:gdLst/>
              <a:ahLst/>
              <a:cxnLst/>
              <a:rect l="l" t="t" r="r" b="b"/>
              <a:pathLst>
                <a:path w="1905" h="4821" extrusionOk="0">
                  <a:moveTo>
                    <a:pt x="152" y="0"/>
                  </a:moveTo>
                  <a:cubicBezTo>
                    <a:pt x="79" y="0"/>
                    <a:pt x="0" y="78"/>
                    <a:pt x="35" y="156"/>
                  </a:cubicBezTo>
                  <a:cubicBezTo>
                    <a:pt x="642" y="1620"/>
                    <a:pt x="1523" y="2966"/>
                    <a:pt x="1511" y="4633"/>
                  </a:cubicBezTo>
                  <a:cubicBezTo>
                    <a:pt x="1499" y="4758"/>
                    <a:pt x="1595" y="4820"/>
                    <a:pt x="1693" y="4820"/>
                  </a:cubicBezTo>
                  <a:cubicBezTo>
                    <a:pt x="1791" y="4820"/>
                    <a:pt x="1892" y="4758"/>
                    <a:pt x="1892" y="4633"/>
                  </a:cubicBezTo>
                  <a:cubicBezTo>
                    <a:pt x="1904" y="3037"/>
                    <a:pt x="1190" y="1287"/>
                    <a:pt x="225" y="37"/>
                  </a:cubicBezTo>
                  <a:cubicBezTo>
                    <a:pt x="206" y="11"/>
                    <a:pt x="179" y="0"/>
                    <a:pt x="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4811050" y="2511750"/>
              <a:ext cx="100900" cy="186325"/>
            </a:xfrm>
            <a:custGeom>
              <a:avLst/>
              <a:gdLst/>
              <a:ahLst/>
              <a:cxnLst/>
              <a:rect l="l" t="t" r="r" b="b"/>
              <a:pathLst>
                <a:path w="4036" h="7453" extrusionOk="0">
                  <a:moveTo>
                    <a:pt x="144" y="1"/>
                  </a:moveTo>
                  <a:cubicBezTo>
                    <a:pt x="75" y="1"/>
                    <a:pt x="1" y="79"/>
                    <a:pt x="46" y="143"/>
                  </a:cubicBezTo>
                  <a:cubicBezTo>
                    <a:pt x="1582" y="2275"/>
                    <a:pt x="3463" y="4668"/>
                    <a:pt x="3785" y="7347"/>
                  </a:cubicBezTo>
                  <a:cubicBezTo>
                    <a:pt x="3791" y="7417"/>
                    <a:pt x="3854" y="7452"/>
                    <a:pt x="3914" y="7452"/>
                  </a:cubicBezTo>
                  <a:cubicBezTo>
                    <a:pt x="3976" y="7452"/>
                    <a:pt x="4035" y="7414"/>
                    <a:pt x="4023" y="7335"/>
                  </a:cubicBezTo>
                  <a:cubicBezTo>
                    <a:pt x="3797" y="4632"/>
                    <a:pt x="2201" y="1846"/>
                    <a:pt x="201" y="24"/>
                  </a:cubicBezTo>
                  <a:cubicBezTo>
                    <a:pt x="185" y="8"/>
                    <a:pt x="164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4747550" y="2438175"/>
              <a:ext cx="156050" cy="227850"/>
            </a:xfrm>
            <a:custGeom>
              <a:avLst/>
              <a:gdLst/>
              <a:ahLst/>
              <a:cxnLst/>
              <a:rect l="l" t="t" r="r" b="b"/>
              <a:pathLst>
                <a:path w="6242" h="9114" extrusionOk="0">
                  <a:moveTo>
                    <a:pt x="80" y="0"/>
                  </a:moveTo>
                  <a:cubicBezTo>
                    <a:pt x="30" y="0"/>
                    <a:pt x="1" y="63"/>
                    <a:pt x="38" y="110"/>
                  </a:cubicBezTo>
                  <a:cubicBezTo>
                    <a:pt x="2479" y="2812"/>
                    <a:pt x="5908" y="5110"/>
                    <a:pt x="6206" y="9087"/>
                  </a:cubicBezTo>
                  <a:cubicBezTo>
                    <a:pt x="6206" y="9105"/>
                    <a:pt x="6215" y="9114"/>
                    <a:pt x="6224" y="9114"/>
                  </a:cubicBezTo>
                  <a:cubicBezTo>
                    <a:pt x="6233" y="9114"/>
                    <a:pt x="6242" y="9105"/>
                    <a:pt x="6242" y="9087"/>
                  </a:cubicBezTo>
                  <a:cubicBezTo>
                    <a:pt x="6206" y="5503"/>
                    <a:pt x="3110" y="1717"/>
                    <a:pt x="122" y="14"/>
                  </a:cubicBezTo>
                  <a:cubicBezTo>
                    <a:pt x="107" y="5"/>
                    <a:pt x="93" y="0"/>
                    <a:pt x="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4881350" y="2411675"/>
              <a:ext cx="46600" cy="85775"/>
            </a:xfrm>
            <a:custGeom>
              <a:avLst/>
              <a:gdLst/>
              <a:ahLst/>
              <a:cxnLst/>
              <a:rect l="l" t="t" r="r" b="b"/>
              <a:pathLst>
                <a:path w="1864" h="3431" extrusionOk="0">
                  <a:moveTo>
                    <a:pt x="129" y="0"/>
                  </a:moveTo>
                  <a:cubicBezTo>
                    <a:pt x="61" y="0"/>
                    <a:pt x="0" y="66"/>
                    <a:pt x="44" y="146"/>
                  </a:cubicBezTo>
                  <a:cubicBezTo>
                    <a:pt x="294" y="646"/>
                    <a:pt x="651" y="1086"/>
                    <a:pt x="913" y="1586"/>
                  </a:cubicBezTo>
                  <a:cubicBezTo>
                    <a:pt x="1199" y="2134"/>
                    <a:pt x="1390" y="2718"/>
                    <a:pt x="1533" y="3313"/>
                  </a:cubicBezTo>
                  <a:cubicBezTo>
                    <a:pt x="1547" y="3395"/>
                    <a:pt x="1607" y="3430"/>
                    <a:pt x="1670" y="3430"/>
                  </a:cubicBezTo>
                  <a:cubicBezTo>
                    <a:pt x="1763" y="3430"/>
                    <a:pt x="1863" y="3355"/>
                    <a:pt x="1842" y="3241"/>
                  </a:cubicBezTo>
                  <a:cubicBezTo>
                    <a:pt x="1604" y="2170"/>
                    <a:pt x="1092" y="741"/>
                    <a:pt x="199" y="27"/>
                  </a:cubicBezTo>
                  <a:cubicBezTo>
                    <a:pt x="177" y="8"/>
                    <a:pt x="153" y="0"/>
                    <a:pt x="1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4857750" y="2363725"/>
              <a:ext cx="76800" cy="111950"/>
            </a:xfrm>
            <a:custGeom>
              <a:avLst/>
              <a:gdLst/>
              <a:ahLst/>
              <a:cxnLst/>
              <a:rect l="l" t="t" r="r" b="b"/>
              <a:pathLst>
                <a:path w="3072" h="4478" extrusionOk="0">
                  <a:moveTo>
                    <a:pt x="125" y="1"/>
                  </a:moveTo>
                  <a:cubicBezTo>
                    <a:pt x="47" y="1"/>
                    <a:pt x="1" y="100"/>
                    <a:pt x="60" y="159"/>
                  </a:cubicBezTo>
                  <a:cubicBezTo>
                    <a:pt x="1048" y="1302"/>
                    <a:pt x="2655" y="2588"/>
                    <a:pt x="2417" y="4266"/>
                  </a:cubicBezTo>
                  <a:cubicBezTo>
                    <a:pt x="2388" y="4396"/>
                    <a:pt x="2489" y="4477"/>
                    <a:pt x="2585" y="4477"/>
                  </a:cubicBezTo>
                  <a:cubicBezTo>
                    <a:pt x="2647" y="4477"/>
                    <a:pt x="2708" y="4442"/>
                    <a:pt x="2727" y="4362"/>
                  </a:cubicBezTo>
                  <a:cubicBezTo>
                    <a:pt x="3072" y="2528"/>
                    <a:pt x="1584" y="933"/>
                    <a:pt x="179" y="16"/>
                  </a:cubicBezTo>
                  <a:cubicBezTo>
                    <a:pt x="160" y="5"/>
                    <a:pt x="141" y="1"/>
                    <a:pt x="1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4857150" y="2328325"/>
              <a:ext cx="78825" cy="98125"/>
            </a:xfrm>
            <a:custGeom>
              <a:avLst/>
              <a:gdLst/>
              <a:ahLst/>
              <a:cxnLst/>
              <a:rect l="l" t="t" r="r" b="b"/>
              <a:pathLst>
                <a:path w="3153" h="3925" extrusionOk="0">
                  <a:moveTo>
                    <a:pt x="123" y="0"/>
                  </a:moveTo>
                  <a:cubicBezTo>
                    <a:pt x="55" y="0"/>
                    <a:pt x="1" y="99"/>
                    <a:pt x="60" y="158"/>
                  </a:cubicBezTo>
                  <a:cubicBezTo>
                    <a:pt x="1143" y="1277"/>
                    <a:pt x="2548" y="2206"/>
                    <a:pt x="2882" y="3825"/>
                  </a:cubicBezTo>
                  <a:cubicBezTo>
                    <a:pt x="2906" y="3894"/>
                    <a:pt x="2959" y="3924"/>
                    <a:pt x="3011" y="3924"/>
                  </a:cubicBezTo>
                  <a:cubicBezTo>
                    <a:pt x="3083" y="3924"/>
                    <a:pt x="3152" y="3863"/>
                    <a:pt x="3132" y="3766"/>
                  </a:cubicBezTo>
                  <a:cubicBezTo>
                    <a:pt x="2846" y="2206"/>
                    <a:pt x="1488" y="837"/>
                    <a:pt x="167" y="15"/>
                  </a:cubicBezTo>
                  <a:cubicBezTo>
                    <a:pt x="152" y="5"/>
                    <a:pt x="137" y="0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4837150" y="2285775"/>
              <a:ext cx="99550" cy="113425"/>
            </a:xfrm>
            <a:custGeom>
              <a:avLst/>
              <a:gdLst/>
              <a:ahLst/>
              <a:cxnLst/>
              <a:rect l="l" t="t" r="r" b="b"/>
              <a:pathLst>
                <a:path w="3982" h="4537" extrusionOk="0">
                  <a:moveTo>
                    <a:pt x="128" y="0"/>
                  </a:moveTo>
                  <a:cubicBezTo>
                    <a:pt x="59" y="0"/>
                    <a:pt x="0" y="110"/>
                    <a:pt x="50" y="169"/>
                  </a:cubicBezTo>
                  <a:cubicBezTo>
                    <a:pt x="1253" y="1443"/>
                    <a:pt x="3301" y="2610"/>
                    <a:pt x="3670" y="4420"/>
                  </a:cubicBezTo>
                  <a:cubicBezTo>
                    <a:pt x="3694" y="4502"/>
                    <a:pt x="3751" y="4537"/>
                    <a:pt x="3809" y="4537"/>
                  </a:cubicBezTo>
                  <a:cubicBezTo>
                    <a:pt x="3895" y="4537"/>
                    <a:pt x="3981" y="4462"/>
                    <a:pt x="3967" y="4348"/>
                  </a:cubicBezTo>
                  <a:cubicBezTo>
                    <a:pt x="3634" y="2479"/>
                    <a:pt x="1646" y="1015"/>
                    <a:pt x="169" y="15"/>
                  </a:cubicBezTo>
                  <a:cubicBezTo>
                    <a:pt x="155" y="5"/>
                    <a:pt x="141" y="0"/>
                    <a:pt x="1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4852050" y="2282475"/>
              <a:ext cx="89100" cy="104500"/>
            </a:xfrm>
            <a:custGeom>
              <a:avLst/>
              <a:gdLst/>
              <a:ahLst/>
              <a:cxnLst/>
              <a:rect l="l" t="t" r="r" b="b"/>
              <a:pathLst>
                <a:path w="3564" h="4180" extrusionOk="0">
                  <a:moveTo>
                    <a:pt x="124" y="1"/>
                  </a:moveTo>
                  <a:cubicBezTo>
                    <a:pt x="56" y="1"/>
                    <a:pt x="0" y="102"/>
                    <a:pt x="49" y="170"/>
                  </a:cubicBezTo>
                  <a:cubicBezTo>
                    <a:pt x="1192" y="1492"/>
                    <a:pt x="2597" y="2516"/>
                    <a:pt x="3359" y="4135"/>
                  </a:cubicBezTo>
                  <a:cubicBezTo>
                    <a:pt x="3377" y="4167"/>
                    <a:pt x="3403" y="4180"/>
                    <a:pt x="3430" y="4180"/>
                  </a:cubicBezTo>
                  <a:cubicBezTo>
                    <a:pt x="3494" y="4180"/>
                    <a:pt x="3563" y="4107"/>
                    <a:pt x="3538" y="4040"/>
                  </a:cubicBezTo>
                  <a:cubicBezTo>
                    <a:pt x="2859" y="2504"/>
                    <a:pt x="1550" y="944"/>
                    <a:pt x="168" y="16"/>
                  </a:cubicBezTo>
                  <a:cubicBezTo>
                    <a:pt x="154" y="5"/>
                    <a:pt x="139" y="1"/>
                    <a:pt x="1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4837475" y="2255150"/>
              <a:ext cx="84875" cy="100200"/>
            </a:xfrm>
            <a:custGeom>
              <a:avLst/>
              <a:gdLst/>
              <a:ahLst/>
              <a:cxnLst/>
              <a:rect l="l" t="t" r="r" b="b"/>
              <a:pathLst>
                <a:path w="3395" h="4008" extrusionOk="0">
                  <a:moveTo>
                    <a:pt x="111" y="0"/>
                  </a:moveTo>
                  <a:cubicBezTo>
                    <a:pt x="47" y="0"/>
                    <a:pt x="1" y="76"/>
                    <a:pt x="49" y="144"/>
                  </a:cubicBezTo>
                  <a:cubicBezTo>
                    <a:pt x="1002" y="1347"/>
                    <a:pt x="2847" y="2168"/>
                    <a:pt x="3061" y="3847"/>
                  </a:cubicBezTo>
                  <a:cubicBezTo>
                    <a:pt x="3067" y="3954"/>
                    <a:pt x="3154" y="4008"/>
                    <a:pt x="3235" y="4008"/>
                  </a:cubicBezTo>
                  <a:cubicBezTo>
                    <a:pt x="3317" y="4008"/>
                    <a:pt x="3395" y="3954"/>
                    <a:pt x="3383" y="3847"/>
                  </a:cubicBezTo>
                  <a:cubicBezTo>
                    <a:pt x="3240" y="2192"/>
                    <a:pt x="1525" y="751"/>
                    <a:pt x="156" y="13"/>
                  </a:cubicBezTo>
                  <a:cubicBezTo>
                    <a:pt x="141" y="4"/>
                    <a:pt x="125" y="0"/>
                    <a:pt x="1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4859175" y="2247225"/>
              <a:ext cx="80175" cy="93175"/>
            </a:xfrm>
            <a:custGeom>
              <a:avLst/>
              <a:gdLst/>
              <a:ahLst/>
              <a:cxnLst/>
              <a:rect l="l" t="t" r="r" b="b"/>
              <a:pathLst>
                <a:path w="3207" h="3727" extrusionOk="0">
                  <a:moveTo>
                    <a:pt x="151" y="0"/>
                  </a:moveTo>
                  <a:cubicBezTo>
                    <a:pt x="76" y="0"/>
                    <a:pt x="0" y="73"/>
                    <a:pt x="50" y="163"/>
                  </a:cubicBezTo>
                  <a:cubicBezTo>
                    <a:pt x="407" y="664"/>
                    <a:pt x="955" y="1056"/>
                    <a:pt x="1396" y="1485"/>
                  </a:cubicBezTo>
                  <a:cubicBezTo>
                    <a:pt x="2027" y="2092"/>
                    <a:pt x="2610" y="2783"/>
                    <a:pt x="2872" y="3628"/>
                  </a:cubicBezTo>
                  <a:cubicBezTo>
                    <a:pt x="2895" y="3696"/>
                    <a:pt x="2952" y="3726"/>
                    <a:pt x="3010" y="3726"/>
                  </a:cubicBezTo>
                  <a:cubicBezTo>
                    <a:pt x="3106" y="3726"/>
                    <a:pt x="3206" y="3646"/>
                    <a:pt x="3170" y="3521"/>
                  </a:cubicBezTo>
                  <a:cubicBezTo>
                    <a:pt x="2967" y="2830"/>
                    <a:pt x="2562" y="2259"/>
                    <a:pt x="2098" y="1711"/>
                  </a:cubicBezTo>
                  <a:cubicBezTo>
                    <a:pt x="1574" y="1104"/>
                    <a:pt x="919" y="366"/>
                    <a:pt x="193" y="9"/>
                  </a:cubicBezTo>
                  <a:cubicBezTo>
                    <a:pt x="180" y="3"/>
                    <a:pt x="165" y="0"/>
                    <a:pt x="1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4861200" y="2227025"/>
              <a:ext cx="84675" cy="93800"/>
            </a:xfrm>
            <a:custGeom>
              <a:avLst/>
              <a:gdLst/>
              <a:ahLst/>
              <a:cxnLst/>
              <a:rect l="l" t="t" r="r" b="b"/>
              <a:pathLst>
                <a:path w="3387" h="3752" extrusionOk="0">
                  <a:moveTo>
                    <a:pt x="117" y="1"/>
                  </a:moveTo>
                  <a:cubicBezTo>
                    <a:pt x="48" y="1"/>
                    <a:pt x="1" y="98"/>
                    <a:pt x="53" y="150"/>
                  </a:cubicBezTo>
                  <a:cubicBezTo>
                    <a:pt x="624" y="579"/>
                    <a:pt x="1172" y="1055"/>
                    <a:pt x="1696" y="1531"/>
                  </a:cubicBezTo>
                  <a:cubicBezTo>
                    <a:pt x="2231" y="2031"/>
                    <a:pt x="2958" y="2769"/>
                    <a:pt x="2874" y="3555"/>
                  </a:cubicBezTo>
                  <a:cubicBezTo>
                    <a:pt x="2862" y="3686"/>
                    <a:pt x="2958" y="3752"/>
                    <a:pt x="3059" y="3752"/>
                  </a:cubicBezTo>
                  <a:cubicBezTo>
                    <a:pt x="3160" y="3752"/>
                    <a:pt x="3267" y="3686"/>
                    <a:pt x="3279" y="3555"/>
                  </a:cubicBezTo>
                  <a:cubicBezTo>
                    <a:pt x="3386" y="2757"/>
                    <a:pt x="2779" y="2043"/>
                    <a:pt x="2255" y="1495"/>
                  </a:cubicBezTo>
                  <a:cubicBezTo>
                    <a:pt x="1660" y="852"/>
                    <a:pt x="957" y="305"/>
                    <a:pt x="148" y="7"/>
                  </a:cubicBezTo>
                  <a:cubicBezTo>
                    <a:pt x="137" y="3"/>
                    <a:pt x="127" y="1"/>
                    <a:pt x="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4829400" y="2178175"/>
              <a:ext cx="116800" cy="107400"/>
            </a:xfrm>
            <a:custGeom>
              <a:avLst/>
              <a:gdLst/>
              <a:ahLst/>
              <a:cxnLst/>
              <a:rect l="l" t="t" r="r" b="b"/>
              <a:pathLst>
                <a:path w="4672" h="4296" extrusionOk="0">
                  <a:moveTo>
                    <a:pt x="124" y="0"/>
                  </a:moveTo>
                  <a:cubicBezTo>
                    <a:pt x="20" y="0"/>
                    <a:pt x="1" y="146"/>
                    <a:pt x="74" y="199"/>
                  </a:cubicBezTo>
                  <a:cubicBezTo>
                    <a:pt x="1622" y="1366"/>
                    <a:pt x="3527" y="2199"/>
                    <a:pt x="4230" y="4140"/>
                  </a:cubicBezTo>
                  <a:cubicBezTo>
                    <a:pt x="4269" y="4249"/>
                    <a:pt x="4358" y="4296"/>
                    <a:pt x="4443" y="4296"/>
                  </a:cubicBezTo>
                  <a:cubicBezTo>
                    <a:pt x="4561" y="4296"/>
                    <a:pt x="4671" y="4203"/>
                    <a:pt x="4623" y="4057"/>
                  </a:cubicBezTo>
                  <a:cubicBezTo>
                    <a:pt x="3944" y="2140"/>
                    <a:pt x="2015" y="687"/>
                    <a:pt x="170" y="8"/>
                  </a:cubicBezTo>
                  <a:cubicBezTo>
                    <a:pt x="153" y="3"/>
                    <a:pt x="138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4769000" y="2176650"/>
              <a:ext cx="157925" cy="153150"/>
            </a:xfrm>
            <a:custGeom>
              <a:avLst/>
              <a:gdLst/>
              <a:ahLst/>
              <a:cxnLst/>
              <a:rect l="l" t="t" r="r" b="b"/>
              <a:pathLst>
                <a:path w="6317" h="6126" extrusionOk="0">
                  <a:moveTo>
                    <a:pt x="106" y="1"/>
                  </a:moveTo>
                  <a:cubicBezTo>
                    <a:pt x="27" y="1"/>
                    <a:pt x="1" y="125"/>
                    <a:pt x="73" y="177"/>
                  </a:cubicBezTo>
                  <a:cubicBezTo>
                    <a:pt x="2228" y="1843"/>
                    <a:pt x="5014" y="3367"/>
                    <a:pt x="6062" y="6034"/>
                  </a:cubicBezTo>
                  <a:cubicBezTo>
                    <a:pt x="6087" y="6098"/>
                    <a:pt x="6138" y="6126"/>
                    <a:pt x="6186" y="6126"/>
                  </a:cubicBezTo>
                  <a:cubicBezTo>
                    <a:pt x="6254" y="6126"/>
                    <a:pt x="6316" y="6071"/>
                    <a:pt x="6288" y="5987"/>
                  </a:cubicBezTo>
                  <a:cubicBezTo>
                    <a:pt x="5455" y="3308"/>
                    <a:pt x="2657" y="1070"/>
                    <a:pt x="145" y="10"/>
                  </a:cubicBezTo>
                  <a:cubicBezTo>
                    <a:pt x="131" y="4"/>
                    <a:pt x="118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4771400" y="2202625"/>
              <a:ext cx="139100" cy="116525"/>
            </a:xfrm>
            <a:custGeom>
              <a:avLst/>
              <a:gdLst/>
              <a:ahLst/>
              <a:cxnLst/>
              <a:rect l="l" t="t" r="r" b="b"/>
              <a:pathLst>
                <a:path w="5564" h="4661" extrusionOk="0">
                  <a:moveTo>
                    <a:pt x="190" y="1"/>
                  </a:moveTo>
                  <a:cubicBezTo>
                    <a:pt x="93" y="1"/>
                    <a:pt x="0" y="112"/>
                    <a:pt x="85" y="185"/>
                  </a:cubicBezTo>
                  <a:cubicBezTo>
                    <a:pt x="1847" y="1709"/>
                    <a:pt x="3775" y="2888"/>
                    <a:pt x="5347" y="4626"/>
                  </a:cubicBezTo>
                  <a:cubicBezTo>
                    <a:pt x="5366" y="4651"/>
                    <a:pt x="5389" y="4661"/>
                    <a:pt x="5411" y="4661"/>
                  </a:cubicBezTo>
                  <a:cubicBezTo>
                    <a:pt x="5488" y="4661"/>
                    <a:pt x="5564" y="4543"/>
                    <a:pt x="5490" y="4460"/>
                  </a:cubicBezTo>
                  <a:cubicBezTo>
                    <a:pt x="4085" y="2721"/>
                    <a:pt x="2263" y="1007"/>
                    <a:pt x="227" y="7"/>
                  </a:cubicBezTo>
                  <a:cubicBezTo>
                    <a:pt x="215" y="3"/>
                    <a:pt x="202" y="1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4814900" y="2264025"/>
              <a:ext cx="99000" cy="100850"/>
            </a:xfrm>
            <a:custGeom>
              <a:avLst/>
              <a:gdLst/>
              <a:ahLst/>
              <a:cxnLst/>
              <a:rect l="l" t="t" r="r" b="b"/>
              <a:pathLst>
                <a:path w="3960" h="4034" extrusionOk="0">
                  <a:moveTo>
                    <a:pt x="124" y="0"/>
                  </a:moveTo>
                  <a:cubicBezTo>
                    <a:pt x="46" y="0"/>
                    <a:pt x="0" y="99"/>
                    <a:pt x="59" y="158"/>
                  </a:cubicBezTo>
                  <a:cubicBezTo>
                    <a:pt x="1285" y="1468"/>
                    <a:pt x="2893" y="2349"/>
                    <a:pt x="3738" y="3980"/>
                  </a:cubicBezTo>
                  <a:cubicBezTo>
                    <a:pt x="3755" y="4017"/>
                    <a:pt x="3789" y="4033"/>
                    <a:pt x="3824" y="4033"/>
                  </a:cubicBezTo>
                  <a:cubicBezTo>
                    <a:pt x="3890" y="4033"/>
                    <a:pt x="3960" y="3978"/>
                    <a:pt x="3929" y="3909"/>
                  </a:cubicBezTo>
                  <a:cubicBezTo>
                    <a:pt x="3250" y="2254"/>
                    <a:pt x="1750" y="861"/>
                    <a:pt x="178" y="15"/>
                  </a:cubicBezTo>
                  <a:cubicBezTo>
                    <a:pt x="159" y="5"/>
                    <a:pt x="141" y="0"/>
                    <a:pt x="1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4824925" y="2310625"/>
              <a:ext cx="89025" cy="83625"/>
            </a:xfrm>
            <a:custGeom>
              <a:avLst/>
              <a:gdLst/>
              <a:ahLst/>
              <a:cxnLst/>
              <a:rect l="l" t="t" r="r" b="b"/>
              <a:pathLst>
                <a:path w="3561" h="3345" extrusionOk="0">
                  <a:moveTo>
                    <a:pt x="106" y="1"/>
                  </a:moveTo>
                  <a:cubicBezTo>
                    <a:pt x="53" y="1"/>
                    <a:pt x="0" y="75"/>
                    <a:pt x="51" y="116"/>
                  </a:cubicBezTo>
                  <a:cubicBezTo>
                    <a:pt x="1182" y="1045"/>
                    <a:pt x="2504" y="1926"/>
                    <a:pt x="3206" y="3247"/>
                  </a:cubicBezTo>
                  <a:cubicBezTo>
                    <a:pt x="3241" y="3317"/>
                    <a:pt x="3293" y="3345"/>
                    <a:pt x="3345" y="3345"/>
                  </a:cubicBezTo>
                  <a:cubicBezTo>
                    <a:pt x="3453" y="3345"/>
                    <a:pt x="3560" y="3221"/>
                    <a:pt x="3504" y="3092"/>
                  </a:cubicBezTo>
                  <a:cubicBezTo>
                    <a:pt x="2789" y="1747"/>
                    <a:pt x="1456" y="711"/>
                    <a:pt x="134" y="9"/>
                  </a:cubicBezTo>
                  <a:cubicBezTo>
                    <a:pt x="125" y="3"/>
                    <a:pt x="116" y="1"/>
                    <a:pt x="10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4823075" y="2332450"/>
              <a:ext cx="87725" cy="95900"/>
            </a:xfrm>
            <a:custGeom>
              <a:avLst/>
              <a:gdLst/>
              <a:ahLst/>
              <a:cxnLst/>
              <a:rect l="l" t="t" r="r" b="b"/>
              <a:pathLst>
                <a:path w="3509" h="3836" extrusionOk="0">
                  <a:moveTo>
                    <a:pt x="97" y="1"/>
                  </a:moveTo>
                  <a:cubicBezTo>
                    <a:pt x="42" y="1"/>
                    <a:pt x="1" y="90"/>
                    <a:pt x="30" y="148"/>
                  </a:cubicBezTo>
                  <a:cubicBezTo>
                    <a:pt x="1101" y="1350"/>
                    <a:pt x="2399" y="2374"/>
                    <a:pt x="3232" y="3779"/>
                  </a:cubicBezTo>
                  <a:cubicBezTo>
                    <a:pt x="3258" y="3819"/>
                    <a:pt x="3295" y="3836"/>
                    <a:pt x="3333" y="3836"/>
                  </a:cubicBezTo>
                  <a:cubicBezTo>
                    <a:pt x="3420" y="3836"/>
                    <a:pt x="3508" y="3748"/>
                    <a:pt x="3459" y="3648"/>
                  </a:cubicBezTo>
                  <a:cubicBezTo>
                    <a:pt x="2649" y="2196"/>
                    <a:pt x="1447" y="1005"/>
                    <a:pt x="137" y="17"/>
                  </a:cubicBezTo>
                  <a:cubicBezTo>
                    <a:pt x="123" y="6"/>
                    <a:pt x="110" y="1"/>
                    <a:pt x="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4747075" y="2226550"/>
              <a:ext cx="169000" cy="163900"/>
            </a:xfrm>
            <a:custGeom>
              <a:avLst/>
              <a:gdLst/>
              <a:ahLst/>
              <a:cxnLst/>
              <a:rect l="l" t="t" r="r" b="b"/>
              <a:pathLst>
                <a:path w="6760" h="6556" extrusionOk="0">
                  <a:moveTo>
                    <a:pt x="27" y="1"/>
                  </a:moveTo>
                  <a:cubicBezTo>
                    <a:pt x="8" y="1"/>
                    <a:pt x="0" y="51"/>
                    <a:pt x="22" y="62"/>
                  </a:cubicBezTo>
                  <a:cubicBezTo>
                    <a:pt x="2629" y="1360"/>
                    <a:pt x="5260" y="3693"/>
                    <a:pt x="6380" y="6444"/>
                  </a:cubicBezTo>
                  <a:cubicBezTo>
                    <a:pt x="6407" y="6522"/>
                    <a:pt x="6476" y="6556"/>
                    <a:pt x="6545" y="6556"/>
                  </a:cubicBezTo>
                  <a:cubicBezTo>
                    <a:pt x="6653" y="6556"/>
                    <a:pt x="6759" y="6472"/>
                    <a:pt x="6701" y="6348"/>
                  </a:cubicBezTo>
                  <a:cubicBezTo>
                    <a:pt x="5618" y="3562"/>
                    <a:pt x="2974" y="812"/>
                    <a:pt x="34" y="2"/>
                  </a:cubicBezTo>
                  <a:cubicBezTo>
                    <a:pt x="31" y="1"/>
                    <a:pt x="29" y="1"/>
                    <a:pt x="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4821150" y="2257000"/>
              <a:ext cx="100125" cy="135850"/>
            </a:xfrm>
            <a:custGeom>
              <a:avLst/>
              <a:gdLst/>
              <a:ahLst/>
              <a:cxnLst/>
              <a:rect l="l" t="t" r="r" b="b"/>
              <a:pathLst>
                <a:path w="4005" h="5434" extrusionOk="0">
                  <a:moveTo>
                    <a:pt x="96" y="0"/>
                  </a:moveTo>
                  <a:cubicBezTo>
                    <a:pt x="49" y="0"/>
                    <a:pt x="0" y="50"/>
                    <a:pt x="35" y="94"/>
                  </a:cubicBezTo>
                  <a:cubicBezTo>
                    <a:pt x="1309" y="1808"/>
                    <a:pt x="3024" y="3297"/>
                    <a:pt x="3762" y="5356"/>
                  </a:cubicBezTo>
                  <a:cubicBezTo>
                    <a:pt x="3786" y="5410"/>
                    <a:pt x="3834" y="5433"/>
                    <a:pt x="3878" y="5433"/>
                  </a:cubicBezTo>
                  <a:cubicBezTo>
                    <a:pt x="3944" y="5433"/>
                    <a:pt x="4005" y="5382"/>
                    <a:pt x="3976" y="5297"/>
                  </a:cubicBezTo>
                  <a:cubicBezTo>
                    <a:pt x="3286" y="3178"/>
                    <a:pt x="1595" y="1630"/>
                    <a:pt x="142" y="23"/>
                  </a:cubicBezTo>
                  <a:cubicBezTo>
                    <a:pt x="130" y="7"/>
                    <a:pt x="113" y="0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4806925" y="2239050"/>
              <a:ext cx="112850" cy="124525"/>
            </a:xfrm>
            <a:custGeom>
              <a:avLst/>
              <a:gdLst/>
              <a:ahLst/>
              <a:cxnLst/>
              <a:rect l="l" t="t" r="r" b="b"/>
              <a:pathLst>
                <a:path w="4514" h="4981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569" y="1741"/>
                    <a:pt x="3212" y="3003"/>
                    <a:pt x="4283" y="4908"/>
                  </a:cubicBezTo>
                  <a:cubicBezTo>
                    <a:pt x="4303" y="4959"/>
                    <a:pt x="4337" y="4980"/>
                    <a:pt x="4371" y="4980"/>
                  </a:cubicBezTo>
                  <a:cubicBezTo>
                    <a:pt x="4441" y="4980"/>
                    <a:pt x="4514" y="4892"/>
                    <a:pt x="4474" y="4789"/>
                  </a:cubicBezTo>
                  <a:cubicBezTo>
                    <a:pt x="3569" y="2943"/>
                    <a:pt x="2033" y="1038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4817600" y="2316600"/>
              <a:ext cx="100825" cy="119100"/>
            </a:xfrm>
            <a:custGeom>
              <a:avLst/>
              <a:gdLst/>
              <a:ahLst/>
              <a:cxnLst/>
              <a:rect l="l" t="t" r="r" b="b"/>
              <a:pathLst>
                <a:path w="4033" h="4764" extrusionOk="0">
                  <a:moveTo>
                    <a:pt x="168" y="0"/>
                  </a:moveTo>
                  <a:cubicBezTo>
                    <a:pt x="83" y="0"/>
                    <a:pt x="0" y="109"/>
                    <a:pt x="58" y="186"/>
                  </a:cubicBezTo>
                  <a:cubicBezTo>
                    <a:pt x="1225" y="1758"/>
                    <a:pt x="2689" y="3032"/>
                    <a:pt x="3749" y="4699"/>
                  </a:cubicBezTo>
                  <a:cubicBezTo>
                    <a:pt x="3776" y="4744"/>
                    <a:pt x="3817" y="4763"/>
                    <a:pt x="3858" y="4763"/>
                  </a:cubicBezTo>
                  <a:cubicBezTo>
                    <a:pt x="3945" y="4763"/>
                    <a:pt x="4032" y="4677"/>
                    <a:pt x="3975" y="4580"/>
                  </a:cubicBezTo>
                  <a:cubicBezTo>
                    <a:pt x="3023" y="2937"/>
                    <a:pt x="1749" y="1163"/>
                    <a:pt x="225" y="20"/>
                  </a:cubicBezTo>
                  <a:cubicBezTo>
                    <a:pt x="207" y="6"/>
                    <a:pt x="187" y="0"/>
                    <a:pt x="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4834000" y="2364325"/>
              <a:ext cx="84000" cy="115700"/>
            </a:xfrm>
            <a:custGeom>
              <a:avLst/>
              <a:gdLst/>
              <a:ahLst/>
              <a:cxnLst/>
              <a:rect l="l" t="t" r="r" b="b"/>
              <a:pathLst>
                <a:path w="3360" h="4628" extrusionOk="0">
                  <a:moveTo>
                    <a:pt x="189" y="1"/>
                  </a:moveTo>
                  <a:cubicBezTo>
                    <a:pt x="94" y="1"/>
                    <a:pt x="0" y="106"/>
                    <a:pt x="69" y="194"/>
                  </a:cubicBezTo>
                  <a:cubicBezTo>
                    <a:pt x="1129" y="1659"/>
                    <a:pt x="2510" y="2742"/>
                    <a:pt x="3093" y="4528"/>
                  </a:cubicBezTo>
                  <a:cubicBezTo>
                    <a:pt x="3113" y="4597"/>
                    <a:pt x="3165" y="4627"/>
                    <a:pt x="3216" y="4627"/>
                  </a:cubicBezTo>
                  <a:cubicBezTo>
                    <a:pt x="3289" y="4627"/>
                    <a:pt x="3359" y="4566"/>
                    <a:pt x="3331" y="4469"/>
                  </a:cubicBezTo>
                  <a:cubicBezTo>
                    <a:pt x="2855" y="2873"/>
                    <a:pt x="1736" y="861"/>
                    <a:pt x="248" y="16"/>
                  </a:cubicBezTo>
                  <a:cubicBezTo>
                    <a:pt x="229" y="5"/>
                    <a:pt x="209" y="1"/>
                    <a:pt x="1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4753425" y="2289625"/>
              <a:ext cx="166550" cy="207125"/>
            </a:xfrm>
            <a:custGeom>
              <a:avLst/>
              <a:gdLst/>
              <a:ahLst/>
              <a:cxnLst/>
              <a:rect l="l" t="t" r="r" b="b"/>
              <a:pathLst>
                <a:path w="6662" h="8285" extrusionOk="0">
                  <a:moveTo>
                    <a:pt x="148" y="1"/>
                  </a:moveTo>
                  <a:cubicBezTo>
                    <a:pt x="65" y="1"/>
                    <a:pt x="0" y="99"/>
                    <a:pt x="65" y="182"/>
                  </a:cubicBezTo>
                  <a:cubicBezTo>
                    <a:pt x="2208" y="2813"/>
                    <a:pt x="5197" y="4885"/>
                    <a:pt x="6376" y="8195"/>
                  </a:cubicBezTo>
                  <a:cubicBezTo>
                    <a:pt x="6400" y="8257"/>
                    <a:pt x="6454" y="8285"/>
                    <a:pt x="6507" y="8285"/>
                  </a:cubicBezTo>
                  <a:cubicBezTo>
                    <a:pt x="6586" y="8285"/>
                    <a:pt x="6661" y="8223"/>
                    <a:pt x="6626" y="8123"/>
                  </a:cubicBezTo>
                  <a:cubicBezTo>
                    <a:pt x="5673" y="4778"/>
                    <a:pt x="2851" y="2147"/>
                    <a:pt x="220" y="27"/>
                  </a:cubicBezTo>
                  <a:cubicBezTo>
                    <a:pt x="196" y="9"/>
                    <a:pt x="171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4832525" y="2185475"/>
              <a:ext cx="84450" cy="95450"/>
            </a:xfrm>
            <a:custGeom>
              <a:avLst/>
              <a:gdLst/>
              <a:ahLst/>
              <a:cxnLst/>
              <a:rect l="l" t="t" r="r" b="b"/>
              <a:pathLst>
                <a:path w="3378" h="3818" extrusionOk="0">
                  <a:moveTo>
                    <a:pt x="166" y="0"/>
                  </a:moveTo>
                  <a:cubicBezTo>
                    <a:pt x="71" y="0"/>
                    <a:pt x="1" y="113"/>
                    <a:pt x="80" y="193"/>
                  </a:cubicBezTo>
                  <a:cubicBezTo>
                    <a:pt x="1211" y="1229"/>
                    <a:pt x="2497" y="2205"/>
                    <a:pt x="3045" y="3705"/>
                  </a:cubicBezTo>
                  <a:cubicBezTo>
                    <a:pt x="3079" y="3783"/>
                    <a:pt x="3145" y="3817"/>
                    <a:pt x="3207" y="3817"/>
                  </a:cubicBezTo>
                  <a:cubicBezTo>
                    <a:pt x="3297" y="3817"/>
                    <a:pt x="3378" y="3746"/>
                    <a:pt x="3343" y="3634"/>
                  </a:cubicBezTo>
                  <a:cubicBezTo>
                    <a:pt x="2854" y="2110"/>
                    <a:pt x="1640" y="740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4852075" y="2151300"/>
              <a:ext cx="107500" cy="111150"/>
            </a:xfrm>
            <a:custGeom>
              <a:avLst/>
              <a:gdLst/>
              <a:ahLst/>
              <a:cxnLst/>
              <a:rect l="l" t="t" r="r" b="b"/>
              <a:pathLst>
                <a:path w="4300" h="4446" extrusionOk="0">
                  <a:moveTo>
                    <a:pt x="135" y="1"/>
                  </a:moveTo>
                  <a:cubicBezTo>
                    <a:pt x="58" y="1"/>
                    <a:pt x="0" y="95"/>
                    <a:pt x="60" y="155"/>
                  </a:cubicBezTo>
                  <a:cubicBezTo>
                    <a:pt x="1418" y="1572"/>
                    <a:pt x="3311" y="2357"/>
                    <a:pt x="3989" y="4346"/>
                  </a:cubicBezTo>
                  <a:cubicBezTo>
                    <a:pt x="4008" y="4415"/>
                    <a:pt x="4062" y="4445"/>
                    <a:pt x="4119" y="4445"/>
                  </a:cubicBezTo>
                  <a:cubicBezTo>
                    <a:pt x="4207" y="4445"/>
                    <a:pt x="4300" y="4372"/>
                    <a:pt x="4263" y="4262"/>
                  </a:cubicBezTo>
                  <a:cubicBezTo>
                    <a:pt x="3966" y="3393"/>
                    <a:pt x="3394" y="2679"/>
                    <a:pt x="2763" y="2024"/>
                  </a:cubicBezTo>
                  <a:cubicBezTo>
                    <a:pt x="2025" y="1286"/>
                    <a:pt x="1120" y="476"/>
                    <a:pt x="179" y="12"/>
                  </a:cubicBezTo>
                  <a:cubicBezTo>
                    <a:pt x="164" y="4"/>
                    <a:pt x="149" y="1"/>
                    <a:pt x="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4858425" y="2128625"/>
              <a:ext cx="84025" cy="97300"/>
            </a:xfrm>
            <a:custGeom>
              <a:avLst/>
              <a:gdLst/>
              <a:ahLst/>
              <a:cxnLst/>
              <a:rect l="l" t="t" r="r" b="b"/>
              <a:pathLst>
                <a:path w="3361" h="3892" extrusionOk="0">
                  <a:moveTo>
                    <a:pt x="166" y="0"/>
                  </a:moveTo>
                  <a:cubicBezTo>
                    <a:pt x="71" y="0"/>
                    <a:pt x="0" y="115"/>
                    <a:pt x="80" y="205"/>
                  </a:cubicBezTo>
                  <a:cubicBezTo>
                    <a:pt x="1045" y="1300"/>
                    <a:pt x="2902" y="2098"/>
                    <a:pt x="3045" y="3741"/>
                  </a:cubicBezTo>
                  <a:cubicBezTo>
                    <a:pt x="3051" y="3840"/>
                    <a:pt x="3129" y="3891"/>
                    <a:pt x="3205" y="3891"/>
                  </a:cubicBezTo>
                  <a:cubicBezTo>
                    <a:pt x="3284" y="3891"/>
                    <a:pt x="3360" y="3837"/>
                    <a:pt x="3354" y="3729"/>
                  </a:cubicBezTo>
                  <a:cubicBezTo>
                    <a:pt x="3307" y="2098"/>
                    <a:pt x="1557" y="681"/>
                    <a:pt x="223" y="14"/>
                  </a:cubicBezTo>
                  <a:cubicBezTo>
                    <a:pt x="204" y="4"/>
                    <a:pt x="184" y="0"/>
                    <a:pt x="1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4841725" y="2072500"/>
              <a:ext cx="101750" cy="111700"/>
            </a:xfrm>
            <a:custGeom>
              <a:avLst/>
              <a:gdLst/>
              <a:ahLst/>
              <a:cxnLst/>
              <a:rect l="l" t="t" r="r" b="b"/>
              <a:pathLst>
                <a:path w="4070" h="4468" extrusionOk="0">
                  <a:moveTo>
                    <a:pt x="101" y="0"/>
                  </a:moveTo>
                  <a:cubicBezTo>
                    <a:pt x="45" y="0"/>
                    <a:pt x="0" y="64"/>
                    <a:pt x="46" y="128"/>
                  </a:cubicBezTo>
                  <a:cubicBezTo>
                    <a:pt x="1105" y="1390"/>
                    <a:pt x="3487" y="2485"/>
                    <a:pt x="3665" y="4295"/>
                  </a:cubicBezTo>
                  <a:cubicBezTo>
                    <a:pt x="3677" y="4408"/>
                    <a:pt x="3781" y="4468"/>
                    <a:pt x="3880" y="4468"/>
                  </a:cubicBezTo>
                  <a:cubicBezTo>
                    <a:pt x="3978" y="4468"/>
                    <a:pt x="4070" y="4408"/>
                    <a:pt x="4058" y="4283"/>
                  </a:cubicBezTo>
                  <a:cubicBezTo>
                    <a:pt x="3856" y="2330"/>
                    <a:pt x="1534" y="1092"/>
                    <a:pt x="153" y="21"/>
                  </a:cubicBezTo>
                  <a:cubicBezTo>
                    <a:pt x="136" y="7"/>
                    <a:pt x="118" y="0"/>
                    <a:pt x="1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4879750" y="2056575"/>
              <a:ext cx="55475" cy="80600"/>
            </a:xfrm>
            <a:custGeom>
              <a:avLst/>
              <a:gdLst/>
              <a:ahLst/>
              <a:cxnLst/>
              <a:rect l="l" t="t" r="r" b="b"/>
              <a:pathLst>
                <a:path w="2219" h="3224" extrusionOk="0">
                  <a:moveTo>
                    <a:pt x="129" y="1"/>
                  </a:moveTo>
                  <a:cubicBezTo>
                    <a:pt x="49" y="1"/>
                    <a:pt x="1" y="112"/>
                    <a:pt x="61" y="181"/>
                  </a:cubicBezTo>
                  <a:cubicBezTo>
                    <a:pt x="823" y="1122"/>
                    <a:pt x="1680" y="1848"/>
                    <a:pt x="1906" y="3110"/>
                  </a:cubicBezTo>
                  <a:cubicBezTo>
                    <a:pt x="1911" y="3190"/>
                    <a:pt x="1961" y="3223"/>
                    <a:pt x="2019" y="3223"/>
                  </a:cubicBezTo>
                  <a:cubicBezTo>
                    <a:pt x="2110" y="3223"/>
                    <a:pt x="2218" y="3143"/>
                    <a:pt x="2204" y="3027"/>
                  </a:cubicBezTo>
                  <a:cubicBezTo>
                    <a:pt x="2025" y="1836"/>
                    <a:pt x="1216" y="634"/>
                    <a:pt x="180" y="15"/>
                  </a:cubicBezTo>
                  <a:cubicBezTo>
                    <a:pt x="162" y="5"/>
                    <a:pt x="145" y="1"/>
                    <a:pt x="1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4850250" y="1990175"/>
              <a:ext cx="82225" cy="107550"/>
            </a:xfrm>
            <a:custGeom>
              <a:avLst/>
              <a:gdLst/>
              <a:ahLst/>
              <a:cxnLst/>
              <a:rect l="l" t="t" r="r" b="b"/>
              <a:pathLst>
                <a:path w="3289" h="4302" extrusionOk="0">
                  <a:moveTo>
                    <a:pt x="120" y="1"/>
                  </a:moveTo>
                  <a:cubicBezTo>
                    <a:pt x="49" y="1"/>
                    <a:pt x="1" y="100"/>
                    <a:pt x="50" y="158"/>
                  </a:cubicBezTo>
                  <a:cubicBezTo>
                    <a:pt x="1050" y="1230"/>
                    <a:pt x="2848" y="2480"/>
                    <a:pt x="2860" y="4088"/>
                  </a:cubicBezTo>
                  <a:cubicBezTo>
                    <a:pt x="2860" y="4230"/>
                    <a:pt x="2967" y="4302"/>
                    <a:pt x="3074" y="4302"/>
                  </a:cubicBezTo>
                  <a:cubicBezTo>
                    <a:pt x="3181" y="4302"/>
                    <a:pt x="3288" y="4230"/>
                    <a:pt x="3288" y="4088"/>
                  </a:cubicBezTo>
                  <a:cubicBezTo>
                    <a:pt x="3288" y="2397"/>
                    <a:pt x="1526" y="790"/>
                    <a:pt x="169" y="16"/>
                  </a:cubicBezTo>
                  <a:cubicBezTo>
                    <a:pt x="152" y="5"/>
                    <a:pt x="13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4863900" y="1962875"/>
              <a:ext cx="50475" cy="60875"/>
            </a:xfrm>
            <a:custGeom>
              <a:avLst/>
              <a:gdLst/>
              <a:ahLst/>
              <a:cxnLst/>
              <a:rect l="l" t="t" r="r" b="b"/>
              <a:pathLst>
                <a:path w="2019" h="2435" extrusionOk="0">
                  <a:moveTo>
                    <a:pt x="91" y="0"/>
                  </a:moveTo>
                  <a:cubicBezTo>
                    <a:pt x="42" y="0"/>
                    <a:pt x="0" y="80"/>
                    <a:pt x="40" y="119"/>
                  </a:cubicBezTo>
                  <a:cubicBezTo>
                    <a:pt x="659" y="774"/>
                    <a:pt x="1540" y="1381"/>
                    <a:pt x="1730" y="2322"/>
                  </a:cubicBezTo>
                  <a:cubicBezTo>
                    <a:pt x="1745" y="2401"/>
                    <a:pt x="1799" y="2435"/>
                    <a:pt x="1855" y="2435"/>
                  </a:cubicBezTo>
                  <a:cubicBezTo>
                    <a:pt x="1934" y="2435"/>
                    <a:pt x="2018" y="2367"/>
                    <a:pt x="2004" y="2263"/>
                  </a:cubicBezTo>
                  <a:cubicBezTo>
                    <a:pt x="1790" y="1262"/>
                    <a:pt x="897" y="596"/>
                    <a:pt x="123" y="12"/>
                  </a:cubicBezTo>
                  <a:cubicBezTo>
                    <a:pt x="113" y="4"/>
                    <a:pt x="102" y="0"/>
                    <a:pt x="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4711075" y="2709300"/>
              <a:ext cx="137750" cy="216225"/>
            </a:xfrm>
            <a:custGeom>
              <a:avLst/>
              <a:gdLst/>
              <a:ahLst/>
              <a:cxnLst/>
              <a:rect l="l" t="t" r="r" b="b"/>
              <a:pathLst>
                <a:path w="5510" h="8649" extrusionOk="0">
                  <a:moveTo>
                    <a:pt x="133" y="1"/>
                  </a:moveTo>
                  <a:cubicBezTo>
                    <a:pt x="52" y="1"/>
                    <a:pt x="0" y="100"/>
                    <a:pt x="69" y="159"/>
                  </a:cubicBezTo>
                  <a:cubicBezTo>
                    <a:pt x="1271" y="1564"/>
                    <a:pt x="2093" y="3100"/>
                    <a:pt x="2998" y="4671"/>
                  </a:cubicBezTo>
                  <a:cubicBezTo>
                    <a:pt x="3664" y="5814"/>
                    <a:pt x="5022" y="7041"/>
                    <a:pt x="4962" y="8446"/>
                  </a:cubicBezTo>
                  <a:cubicBezTo>
                    <a:pt x="4962" y="8583"/>
                    <a:pt x="5057" y="8648"/>
                    <a:pt x="5157" y="8648"/>
                  </a:cubicBezTo>
                  <a:cubicBezTo>
                    <a:pt x="5257" y="8648"/>
                    <a:pt x="5361" y="8583"/>
                    <a:pt x="5379" y="8458"/>
                  </a:cubicBezTo>
                  <a:cubicBezTo>
                    <a:pt x="5510" y="7017"/>
                    <a:pt x="4367" y="5755"/>
                    <a:pt x="3617" y="4624"/>
                  </a:cubicBezTo>
                  <a:cubicBezTo>
                    <a:pt x="2581" y="3016"/>
                    <a:pt x="1878" y="1064"/>
                    <a:pt x="188" y="16"/>
                  </a:cubicBezTo>
                  <a:cubicBezTo>
                    <a:pt x="169" y="6"/>
                    <a:pt x="150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4744350" y="2711100"/>
              <a:ext cx="59700" cy="126875"/>
            </a:xfrm>
            <a:custGeom>
              <a:avLst/>
              <a:gdLst/>
              <a:ahLst/>
              <a:cxnLst/>
              <a:rect l="l" t="t" r="r" b="b"/>
              <a:pathLst>
                <a:path w="2388" h="5075" extrusionOk="0">
                  <a:moveTo>
                    <a:pt x="120" y="1"/>
                  </a:moveTo>
                  <a:cubicBezTo>
                    <a:pt x="59" y="1"/>
                    <a:pt x="1" y="47"/>
                    <a:pt x="24" y="123"/>
                  </a:cubicBezTo>
                  <a:cubicBezTo>
                    <a:pt x="619" y="1837"/>
                    <a:pt x="1738" y="3325"/>
                    <a:pt x="2321" y="5052"/>
                  </a:cubicBezTo>
                  <a:cubicBezTo>
                    <a:pt x="2332" y="5068"/>
                    <a:pt x="2348" y="5074"/>
                    <a:pt x="2361" y="5074"/>
                  </a:cubicBezTo>
                  <a:cubicBezTo>
                    <a:pt x="2376" y="5074"/>
                    <a:pt x="2388" y="5065"/>
                    <a:pt x="2381" y="5052"/>
                  </a:cubicBezTo>
                  <a:cubicBezTo>
                    <a:pt x="2107" y="3266"/>
                    <a:pt x="1309" y="1504"/>
                    <a:pt x="214" y="51"/>
                  </a:cubicBezTo>
                  <a:cubicBezTo>
                    <a:pt x="192" y="16"/>
                    <a:pt x="156" y="1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4740700" y="2664275"/>
              <a:ext cx="32525" cy="117250"/>
            </a:xfrm>
            <a:custGeom>
              <a:avLst/>
              <a:gdLst/>
              <a:ahLst/>
              <a:cxnLst/>
              <a:rect l="l" t="t" r="r" b="b"/>
              <a:pathLst>
                <a:path w="1301" h="4690" extrusionOk="0">
                  <a:moveTo>
                    <a:pt x="139" y="0"/>
                  </a:moveTo>
                  <a:cubicBezTo>
                    <a:pt x="70" y="0"/>
                    <a:pt x="0" y="42"/>
                    <a:pt x="15" y="114"/>
                  </a:cubicBezTo>
                  <a:cubicBezTo>
                    <a:pt x="193" y="1662"/>
                    <a:pt x="991" y="3079"/>
                    <a:pt x="1182" y="4627"/>
                  </a:cubicBezTo>
                  <a:cubicBezTo>
                    <a:pt x="1194" y="4665"/>
                    <a:pt x="1228" y="4690"/>
                    <a:pt x="1256" y="4690"/>
                  </a:cubicBezTo>
                  <a:cubicBezTo>
                    <a:pt x="1280" y="4690"/>
                    <a:pt x="1301" y="4671"/>
                    <a:pt x="1301" y="4627"/>
                  </a:cubicBezTo>
                  <a:cubicBezTo>
                    <a:pt x="1277" y="3127"/>
                    <a:pt x="979" y="1388"/>
                    <a:pt x="253" y="55"/>
                  </a:cubicBezTo>
                  <a:cubicBezTo>
                    <a:pt x="230" y="18"/>
                    <a:pt x="184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4798625" y="2748525"/>
              <a:ext cx="51400" cy="118350"/>
            </a:xfrm>
            <a:custGeom>
              <a:avLst/>
              <a:gdLst/>
              <a:ahLst/>
              <a:cxnLst/>
              <a:rect l="l" t="t" r="r" b="b"/>
              <a:pathLst>
                <a:path w="2056" h="4734" extrusionOk="0">
                  <a:moveTo>
                    <a:pt x="108" y="0"/>
                  </a:moveTo>
                  <a:cubicBezTo>
                    <a:pt x="50" y="0"/>
                    <a:pt x="1" y="44"/>
                    <a:pt x="31" y="114"/>
                  </a:cubicBezTo>
                  <a:cubicBezTo>
                    <a:pt x="639" y="1578"/>
                    <a:pt x="1746" y="2924"/>
                    <a:pt x="1746" y="4591"/>
                  </a:cubicBezTo>
                  <a:cubicBezTo>
                    <a:pt x="1746" y="4686"/>
                    <a:pt x="1820" y="4734"/>
                    <a:pt x="1895" y="4734"/>
                  </a:cubicBezTo>
                  <a:cubicBezTo>
                    <a:pt x="1969" y="4734"/>
                    <a:pt x="2044" y="4686"/>
                    <a:pt x="2044" y="4591"/>
                  </a:cubicBezTo>
                  <a:cubicBezTo>
                    <a:pt x="2055" y="2995"/>
                    <a:pt x="1115" y="1281"/>
                    <a:pt x="198" y="42"/>
                  </a:cubicBezTo>
                  <a:cubicBezTo>
                    <a:pt x="173" y="13"/>
                    <a:pt x="139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4789800" y="2656075"/>
              <a:ext cx="80525" cy="187075"/>
            </a:xfrm>
            <a:custGeom>
              <a:avLst/>
              <a:gdLst/>
              <a:ahLst/>
              <a:cxnLst/>
              <a:rect l="l" t="t" r="r" b="b"/>
              <a:pathLst>
                <a:path w="3221" h="7483" extrusionOk="0">
                  <a:moveTo>
                    <a:pt x="98" y="0"/>
                  </a:moveTo>
                  <a:cubicBezTo>
                    <a:pt x="47" y="0"/>
                    <a:pt x="0" y="67"/>
                    <a:pt x="27" y="121"/>
                  </a:cubicBezTo>
                  <a:cubicBezTo>
                    <a:pt x="1265" y="2490"/>
                    <a:pt x="2599" y="4753"/>
                    <a:pt x="3051" y="7431"/>
                  </a:cubicBezTo>
                  <a:cubicBezTo>
                    <a:pt x="3056" y="7466"/>
                    <a:pt x="3088" y="7482"/>
                    <a:pt x="3122" y="7482"/>
                  </a:cubicBezTo>
                  <a:cubicBezTo>
                    <a:pt x="3169" y="7482"/>
                    <a:pt x="3220" y="7451"/>
                    <a:pt x="3206" y="7396"/>
                  </a:cubicBezTo>
                  <a:cubicBezTo>
                    <a:pt x="2885" y="4788"/>
                    <a:pt x="1825" y="2074"/>
                    <a:pt x="146" y="26"/>
                  </a:cubicBezTo>
                  <a:cubicBezTo>
                    <a:pt x="131" y="8"/>
                    <a:pt x="114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4810100" y="2704525"/>
              <a:ext cx="73400" cy="126175"/>
            </a:xfrm>
            <a:custGeom>
              <a:avLst/>
              <a:gdLst/>
              <a:ahLst/>
              <a:cxnLst/>
              <a:rect l="l" t="t" r="r" b="b"/>
              <a:pathLst>
                <a:path w="2936" h="5047" extrusionOk="0">
                  <a:moveTo>
                    <a:pt x="92" y="0"/>
                  </a:moveTo>
                  <a:cubicBezTo>
                    <a:pt x="38" y="0"/>
                    <a:pt x="0" y="87"/>
                    <a:pt x="49" y="136"/>
                  </a:cubicBezTo>
                  <a:cubicBezTo>
                    <a:pt x="1263" y="1457"/>
                    <a:pt x="2561" y="3088"/>
                    <a:pt x="2739" y="4958"/>
                  </a:cubicBezTo>
                  <a:cubicBezTo>
                    <a:pt x="2745" y="5017"/>
                    <a:pt x="2796" y="5047"/>
                    <a:pt x="2844" y="5047"/>
                  </a:cubicBezTo>
                  <a:cubicBezTo>
                    <a:pt x="2891" y="5047"/>
                    <a:pt x="2936" y="5017"/>
                    <a:pt x="2930" y="4958"/>
                  </a:cubicBezTo>
                  <a:cubicBezTo>
                    <a:pt x="2799" y="3112"/>
                    <a:pt x="1596" y="1124"/>
                    <a:pt x="132" y="17"/>
                  </a:cubicBezTo>
                  <a:cubicBezTo>
                    <a:pt x="118" y="5"/>
                    <a:pt x="105" y="0"/>
                    <a:pt x="9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4690175" y="2883575"/>
              <a:ext cx="113425" cy="225600"/>
            </a:xfrm>
            <a:custGeom>
              <a:avLst/>
              <a:gdLst/>
              <a:ahLst/>
              <a:cxnLst/>
              <a:rect l="l" t="t" r="r" b="b"/>
              <a:pathLst>
                <a:path w="4537" h="9024" extrusionOk="0">
                  <a:moveTo>
                    <a:pt x="93" y="0"/>
                  </a:moveTo>
                  <a:cubicBezTo>
                    <a:pt x="44" y="0"/>
                    <a:pt x="0" y="55"/>
                    <a:pt x="36" y="117"/>
                  </a:cubicBezTo>
                  <a:cubicBezTo>
                    <a:pt x="1905" y="2713"/>
                    <a:pt x="3953" y="5570"/>
                    <a:pt x="4238" y="8880"/>
                  </a:cubicBezTo>
                  <a:cubicBezTo>
                    <a:pt x="4244" y="8976"/>
                    <a:pt x="4319" y="9023"/>
                    <a:pt x="4392" y="9023"/>
                  </a:cubicBezTo>
                  <a:cubicBezTo>
                    <a:pt x="4465" y="9023"/>
                    <a:pt x="4536" y="8976"/>
                    <a:pt x="4536" y="8880"/>
                  </a:cubicBezTo>
                  <a:cubicBezTo>
                    <a:pt x="4441" y="5380"/>
                    <a:pt x="2488" y="2475"/>
                    <a:pt x="143" y="22"/>
                  </a:cubicBezTo>
                  <a:cubicBezTo>
                    <a:pt x="127" y="7"/>
                    <a:pt x="110" y="0"/>
                    <a:pt x="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4744850" y="3102575"/>
              <a:ext cx="34325" cy="119125"/>
            </a:xfrm>
            <a:custGeom>
              <a:avLst/>
              <a:gdLst/>
              <a:ahLst/>
              <a:cxnLst/>
              <a:rect l="l" t="t" r="r" b="b"/>
              <a:pathLst>
                <a:path w="1373" h="4765" extrusionOk="0">
                  <a:moveTo>
                    <a:pt x="130" y="0"/>
                  </a:moveTo>
                  <a:cubicBezTo>
                    <a:pt x="64" y="0"/>
                    <a:pt x="0" y="60"/>
                    <a:pt x="15" y="144"/>
                  </a:cubicBezTo>
                  <a:cubicBezTo>
                    <a:pt x="408" y="1692"/>
                    <a:pt x="1016" y="3121"/>
                    <a:pt x="1242" y="4716"/>
                  </a:cubicBezTo>
                  <a:cubicBezTo>
                    <a:pt x="1242" y="4749"/>
                    <a:pt x="1269" y="4764"/>
                    <a:pt x="1299" y="4764"/>
                  </a:cubicBezTo>
                  <a:cubicBezTo>
                    <a:pt x="1334" y="4764"/>
                    <a:pt x="1373" y="4743"/>
                    <a:pt x="1373" y="4704"/>
                  </a:cubicBezTo>
                  <a:cubicBezTo>
                    <a:pt x="1278" y="3145"/>
                    <a:pt x="1016" y="1430"/>
                    <a:pt x="230" y="61"/>
                  </a:cubicBezTo>
                  <a:cubicBezTo>
                    <a:pt x="204" y="18"/>
                    <a:pt x="167" y="0"/>
                    <a:pt x="13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4764150" y="3218150"/>
              <a:ext cx="14725" cy="73675"/>
            </a:xfrm>
            <a:custGeom>
              <a:avLst/>
              <a:gdLst/>
              <a:ahLst/>
              <a:cxnLst/>
              <a:rect l="l" t="t" r="r" b="b"/>
              <a:pathLst>
                <a:path w="589" h="2947" extrusionOk="0">
                  <a:moveTo>
                    <a:pt x="375" y="1"/>
                  </a:moveTo>
                  <a:cubicBezTo>
                    <a:pt x="336" y="1"/>
                    <a:pt x="297" y="28"/>
                    <a:pt x="291" y="81"/>
                  </a:cubicBezTo>
                  <a:cubicBezTo>
                    <a:pt x="208" y="986"/>
                    <a:pt x="303" y="1891"/>
                    <a:pt x="29" y="2772"/>
                  </a:cubicBezTo>
                  <a:cubicBezTo>
                    <a:pt x="1" y="2879"/>
                    <a:pt x="83" y="2947"/>
                    <a:pt x="163" y="2947"/>
                  </a:cubicBezTo>
                  <a:cubicBezTo>
                    <a:pt x="218" y="2947"/>
                    <a:pt x="272" y="2916"/>
                    <a:pt x="291" y="2843"/>
                  </a:cubicBezTo>
                  <a:cubicBezTo>
                    <a:pt x="589" y="1951"/>
                    <a:pt x="565" y="998"/>
                    <a:pt x="458" y="81"/>
                  </a:cubicBezTo>
                  <a:cubicBezTo>
                    <a:pt x="452" y="28"/>
                    <a:pt x="413" y="1"/>
                    <a:pt x="3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4760500" y="3223750"/>
              <a:ext cx="37125" cy="79400"/>
            </a:xfrm>
            <a:custGeom>
              <a:avLst/>
              <a:gdLst/>
              <a:ahLst/>
              <a:cxnLst/>
              <a:rect l="l" t="t" r="r" b="b"/>
              <a:pathLst>
                <a:path w="1485" h="3176" extrusionOk="0">
                  <a:moveTo>
                    <a:pt x="966" y="0"/>
                  </a:moveTo>
                  <a:cubicBezTo>
                    <a:pt x="905" y="0"/>
                    <a:pt x="848" y="36"/>
                    <a:pt x="830" y="107"/>
                  </a:cubicBezTo>
                  <a:cubicBezTo>
                    <a:pt x="485" y="1012"/>
                    <a:pt x="652" y="1965"/>
                    <a:pt x="116" y="2846"/>
                  </a:cubicBezTo>
                  <a:cubicBezTo>
                    <a:pt x="0" y="3019"/>
                    <a:pt x="148" y="3175"/>
                    <a:pt x="309" y="3175"/>
                  </a:cubicBezTo>
                  <a:cubicBezTo>
                    <a:pt x="380" y="3175"/>
                    <a:pt x="454" y="3145"/>
                    <a:pt x="509" y="3072"/>
                  </a:cubicBezTo>
                  <a:cubicBezTo>
                    <a:pt x="1104" y="2286"/>
                    <a:pt x="1485" y="1072"/>
                    <a:pt x="1128" y="107"/>
                  </a:cubicBezTo>
                  <a:cubicBezTo>
                    <a:pt x="1092" y="36"/>
                    <a:pt x="1027" y="0"/>
                    <a:pt x="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4770975" y="3213025"/>
              <a:ext cx="31125" cy="88500"/>
            </a:xfrm>
            <a:custGeom>
              <a:avLst/>
              <a:gdLst/>
              <a:ahLst/>
              <a:cxnLst/>
              <a:rect l="l" t="t" r="r" b="b"/>
              <a:pathLst>
                <a:path w="1245" h="3540" extrusionOk="0">
                  <a:moveTo>
                    <a:pt x="776" y="0"/>
                  </a:moveTo>
                  <a:cubicBezTo>
                    <a:pt x="721" y="0"/>
                    <a:pt x="667" y="36"/>
                    <a:pt x="649" y="108"/>
                  </a:cubicBezTo>
                  <a:cubicBezTo>
                    <a:pt x="328" y="1155"/>
                    <a:pt x="566" y="2275"/>
                    <a:pt x="66" y="3322"/>
                  </a:cubicBezTo>
                  <a:cubicBezTo>
                    <a:pt x="1" y="3437"/>
                    <a:pt x="92" y="3540"/>
                    <a:pt x="190" y="3540"/>
                  </a:cubicBezTo>
                  <a:cubicBezTo>
                    <a:pt x="235" y="3540"/>
                    <a:pt x="282" y="3518"/>
                    <a:pt x="316" y="3465"/>
                  </a:cubicBezTo>
                  <a:cubicBezTo>
                    <a:pt x="923" y="2548"/>
                    <a:pt x="1245" y="1179"/>
                    <a:pt x="911" y="108"/>
                  </a:cubicBezTo>
                  <a:cubicBezTo>
                    <a:pt x="887" y="36"/>
                    <a:pt x="831" y="0"/>
                    <a:pt x="7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4770650" y="3160050"/>
              <a:ext cx="46925" cy="150675"/>
            </a:xfrm>
            <a:custGeom>
              <a:avLst/>
              <a:gdLst/>
              <a:ahLst/>
              <a:cxnLst/>
              <a:rect l="l" t="t" r="r" b="b"/>
              <a:pathLst>
                <a:path w="1877" h="6027" extrusionOk="0">
                  <a:moveTo>
                    <a:pt x="1517" y="0"/>
                  </a:moveTo>
                  <a:cubicBezTo>
                    <a:pt x="1472" y="0"/>
                    <a:pt x="1428" y="26"/>
                    <a:pt x="1412" y="84"/>
                  </a:cubicBezTo>
                  <a:cubicBezTo>
                    <a:pt x="1031" y="2036"/>
                    <a:pt x="1031" y="3989"/>
                    <a:pt x="67" y="5810"/>
                  </a:cubicBezTo>
                  <a:cubicBezTo>
                    <a:pt x="0" y="5927"/>
                    <a:pt x="103" y="6026"/>
                    <a:pt x="207" y="6026"/>
                  </a:cubicBezTo>
                  <a:cubicBezTo>
                    <a:pt x="252" y="6026"/>
                    <a:pt x="297" y="6008"/>
                    <a:pt x="329" y="5965"/>
                  </a:cubicBezTo>
                  <a:cubicBezTo>
                    <a:pt x="1508" y="4251"/>
                    <a:pt x="1877" y="2167"/>
                    <a:pt x="1639" y="107"/>
                  </a:cubicBezTo>
                  <a:cubicBezTo>
                    <a:pt x="1632" y="41"/>
                    <a:pt x="1573" y="0"/>
                    <a:pt x="15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4787975" y="3136300"/>
              <a:ext cx="39425" cy="135600"/>
            </a:xfrm>
            <a:custGeom>
              <a:avLst/>
              <a:gdLst/>
              <a:ahLst/>
              <a:cxnLst/>
              <a:rect l="l" t="t" r="r" b="b"/>
              <a:pathLst>
                <a:path w="1577" h="5424" extrusionOk="0">
                  <a:moveTo>
                    <a:pt x="1148" y="1"/>
                  </a:moveTo>
                  <a:cubicBezTo>
                    <a:pt x="1103" y="1"/>
                    <a:pt x="1059" y="27"/>
                    <a:pt x="1053" y="81"/>
                  </a:cubicBezTo>
                  <a:cubicBezTo>
                    <a:pt x="696" y="1831"/>
                    <a:pt x="743" y="3653"/>
                    <a:pt x="41" y="5332"/>
                  </a:cubicBezTo>
                  <a:cubicBezTo>
                    <a:pt x="0" y="5380"/>
                    <a:pt x="53" y="5423"/>
                    <a:pt x="107" y="5423"/>
                  </a:cubicBezTo>
                  <a:cubicBezTo>
                    <a:pt x="132" y="5423"/>
                    <a:pt x="156" y="5414"/>
                    <a:pt x="172" y="5391"/>
                  </a:cubicBezTo>
                  <a:cubicBezTo>
                    <a:pt x="1005" y="3820"/>
                    <a:pt x="1577" y="1867"/>
                    <a:pt x="1243" y="81"/>
                  </a:cubicBezTo>
                  <a:cubicBezTo>
                    <a:pt x="1237" y="27"/>
                    <a:pt x="1193" y="1"/>
                    <a:pt x="1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4792450" y="3097600"/>
              <a:ext cx="29600" cy="132500"/>
            </a:xfrm>
            <a:custGeom>
              <a:avLst/>
              <a:gdLst/>
              <a:ahLst/>
              <a:cxnLst/>
              <a:rect l="l" t="t" r="r" b="b"/>
              <a:pathLst>
                <a:path w="1184" h="5300" extrusionOk="0">
                  <a:moveTo>
                    <a:pt x="659" y="1"/>
                  </a:moveTo>
                  <a:cubicBezTo>
                    <a:pt x="615" y="1"/>
                    <a:pt x="570" y="28"/>
                    <a:pt x="564" y="81"/>
                  </a:cubicBezTo>
                  <a:cubicBezTo>
                    <a:pt x="290" y="1772"/>
                    <a:pt x="719" y="3546"/>
                    <a:pt x="40" y="5177"/>
                  </a:cubicBezTo>
                  <a:cubicBezTo>
                    <a:pt x="0" y="5249"/>
                    <a:pt x="73" y="5300"/>
                    <a:pt x="144" y="5300"/>
                  </a:cubicBezTo>
                  <a:cubicBezTo>
                    <a:pt x="178" y="5300"/>
                    <a:pt x="211" y="5288"/>
                    <a:pt x="231" y="5260"/>
                  </a:cubicBezTo>
                  <a:cubicBezTo>
                    <a:pt x="1183" y="3736"/>
                    <a:pt x="1052" y="1760"/>
                    <a:pt x="755" y="81"/>
                  </a:cubicBezTo>
                  <a:cubicBezTo>
                    <a:pt x="749" y="28"/>
                    <a:pt x="704" y="1"/>
                    <a:pt x="65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4803575" y="3055150"/>
              <a:ext cx="20250" cy="139550"/>
            </a:xfrm>
            <a:custGeom>
              <a:avLst/>
              <a:gdLst/>
              <a:ahLst/>
              <a:cxnLst/>
              <a:rect l="l" t="t" r="r" b="b"/>
              <a:pathLst>
                <a:path w="810" h="5582" extrusionOk="0">
                  <a:moveTo>
                    <a:pt x="215" y="0"/>
                  </a:moveTo>
                  <a:cubicBezTo>
                    <a:pt x="167" y="0"/>
                    <a:pt x="119" y="38"/>
                    <a:pt x="119" y="100"/>
                  </a:cubicBezTo>
                  <a:cubicBezTo>
                    <a:pt x="0" y="1886"/>
                    <a:pt x="95" y="3696"/>
                    <a:pt x="36" y="5494"/>
                  </a:cubicBezTo>
                  <a:cubicBezTo>
                    <a:pt x="36" y="5552"/>
                    <a:pt x="78" y="5582"/>
                    <a:pt x="123" y="5582"/>
                  </a:cubicBezTo>
                  <a:cubicBezTo>
                    <a:pt x="170" y="5582"/>
                    <a:pt x="220" y="5549"/>
                    <a:pt x="226" y="5482"/>
                  </a:cubicBezTo>
                  <a:cubicBezTo>
                    <a:pt x="464" y="3708"/>
                    <a:pt x="810" y="1803"/>
                    <a:pt x="298" y="65"/>
                  </a:cubicBezTo>
                  <a:cubicBezTo>
                    <a:pt x="283" y="20"/>
                    <a:pt x="249" y="0"/>
                    <a:pt x="2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4802500" y="3047050"/>
              <a:ext cx="41050" cy="143700"/>
            </a:xfrm>
            <a:custGeom>
              <a:avLst/>
              <a:gdLst/>
              <a:ahLst/>
              <a:cxnLst/>
              <a:rect l="l" t="t" r="r" b="b"/>
              <a:pathLst>
                <a:path w="1642" h="5748" extrusionOk="0">
                  <a:moveTo>
                    <a:pt x="1571" y="1"/>
                  </a:moveTo>
                  <a:cubicBezTo>
                    <a:pt x="1552" y="1"/>
                    <a:pt x="1536" y="10"/>
                    <a:pt x="1531" y="32"/>
                  </a:cubicBezTo>
                  <a:cubicBezTo>
                    <a:pt x="1019" y="1913"/>
                    <a:pt x="650" y="3818"/>
                    <a:pt x="7" y="5639"/>
                  </a:cubicBezTo>
                  <a:cubicBezTo>
                    <a:pt x="0" y="5704"/>
                    <a:pt x="59" y="5747"/>
                    <a:pt x="111" y="5747"/>
                  </a:cubicBezTo>
                  <a:cubicBezTo>
                    <a:pt x="145" y="5747"/>
                    <a:pt x="177" y="5729"/>
                    <a:pt x="186" y="5687"/>
                  </a:cubicBezTo>
                  <a:cubicBezTo>
                    <a:pt x="865" y="3877"/>
                    <a:pt x="1365" y="1984"/>
                    <a:pt x="1627" y="67"/>
                  </a:cubicBezTo>
                  <a:cubicBezTo>
                    <a:pt x="1642" y="29"/>
                    <a:pt x="1604" y="1"/>
                    <a:pt x="15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4828100" y="2979300"/>
              <a:ext cx="28475" cy="148975"/>
            </a:xfrm>
            <a:custGeom>
              <a:avLst/>
              <a:gdLst/>
              <a:ahLst/>
              <a:cxnLst/>
              <a:rect l="l" t="t" r="r" b="b"/>
              <a:pathLst>
                <a:path w="1139" h="5959" extrusionOk="0">
                  <a:moveTo>
                    <a:pt x="781" y="0"/>
                  </a:moveTo>
                  <a:cubicBezTo>
                    <a:pt x="737" y="0"/>
                    <a:pt x="692" y="21"/>
                    <a:pt x="686" y="63"/>
                  </a:cubicBezTo>
                  <a:cubicBezTo>
                    <a:pt x="388" y="1980"/>
                    <a:pt x="329" y="3920"/>
                    <a:pt x="7" y="5825"/>
                  </a:cubicBezTo>
                  <a:cubicBezTo>
                    <a:pt x="0" y="5905"/>
                    <a:pt x="68" y="5958"/>
                    <a:pt x="130" y="5958"/>
                  </a:cubicBezTo>
                  <a:cubicBezTo>
                    <a:pt x="170" y="5958"/>
                    <a:pt x="208" y="5936"/>
                    <a:pt x="222" y="5885"/>
                  </a:cubicBezTo>
                  <a:cubicBezTo>
                    <a:pt x="757" y="3992"/>
                    <a:pt x="1138" y="2027"/>
                    <a:pt x="876" y="63"/>
                  </a:cubicBezTo>
                  <a:cubicBezTo>
                    <a:pt x="870" y="21"/>
                    <a:pt x="826" y="0"/>
                    <a:pt x="7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4827375" y="2942900"/>
              <a:ext cx="28875" cy="172525"/>
            </a:xfrm>
            <a:custGeom>
              <a:avLst/>
              <a:gdLst/>
              <a:ahLst/>
              <a:cxnLst/>
              <a:rect l="l" t="t" r="r" b="b"/>
              <a:pathLst>
                <a:path w="1155" h="6901" extrusionOk="0">
                  <a:moveTo>
                    <a:pt x="721" y="1"/>
                  </a:moveTo>
                  <a:cubicBezTo>
                    <a:pt x="681" y="1"/>
                    <a:pt x="643" y="22"/>
                    <a:pt x="620" y="78"/>
                  </a:cubicBezTo>
                  <a:cubicBezTo>
                    <a:pt x="251" y="935"/>
                    <a:pt x="382" y="2114"/>
                    <a:pt x="322" y="3019"/>
                  </a:cubicBezTo>
                  <a:cubicBezTo>
                    <a:pt x="310" y="3305"/>
                    <a:pt x="274" y="6662"/>
                    <a:pt x="120" y="6698"/>
                  </a:cubicBezTo>
                  <a:cubicBezTo>
                    <a:pt x="1" y="6734"/>
                    <a:pt x="36" y="6888"/>
                    <a:pt x="143" y="6900"/>
                  </a:cubicBezTo>
                  <a:cubicBezTo>
                    <a:pt x="146" y="6900"/>
                    <a:pt x="148" y="6900"/>
                    <a:pt x="150" y="6900"/>
                  </a:cubicBezTo>
                  <a:cubicBezTo>
                    <a:pt x="931" y="6900"/>
                    <a:pt x="1155" y="814"/>
                    <a:pt x="870" y="102"/>
                  </a:cubicBezTo>
                  <a:cubicBezTo>
                    <a:pt x="848" y="51"/>
                    <a:pt x="783" y="1"/>
                    <a:pt x="7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4819650" y="3052375"/>
              <a:ext cx="4475" cy="20025"/>
            </a:xfrm>
            <a:custGeom>
              <a:avLst/>
              <a:gdLst/>
              <a:ahLst/>
              <a:cxnLst/>
              <a:rect l="l" t="t" r="r" b="b"/>
              <a:pathLst>
                <a:path w="179" h="801" extrusionOk="0">
                  <a:moveTo>
                    <a:pt x="95" y="0"/>
                  </a:moveTo>
                  <a:cubicBezTo>
                    <a:pt x="71" y="0"/>
                    <a:pt x="48" y="15"/>
                    <a:pt x="48" y="45"/>
                  </a:cubicBezTo>
                  <a:cubicBezTo>
                    <a:pt x="24" y="271"/>
                    <a:pt x="24" y="485"/>
                    <a:pt x="12" y="712"/>
                  </a:cubicBezTo>
                  <a:cubicBezTo>
                    <a:pt x="0" y="771"/>
                    <a:pt x="42" y="801"/>
                    <a:pt x="86" y="801"/>
                  </a:cubicBezTo>
                  <a:cubicBezTo>
                    <a:pt x="131" y="801"/>
                    <a:pt x="179" y="771"/>
                    <a:pt x="179" y="712"/>
                  </a:cubicBezTo>
                  <a:cubicBezTo>
                    <a:pt x="167" y="485"/>
                    <a:pt x="167" y="271"/>
                    <a:pt x="143" y="45"/>
                  </a:cubicBezTo>
                  <a:cubicBezTo>
                    <a:pt x="143" y="15"/>
                    <a:pt x="119" y="0"/>
                    <a:pt x="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4737850" y="3042325"/>
              <a:ext cx="75825" cy="133950"/>
            </a:xfrm>
            <a:custGeom>
              <a:avLst/>
              <a:gdLst/>
              <a:ahLst/>
              <a:cxnLst/>
              <a:rect l="l" t="t" r="r" b="b"/>
              <a:pathLst>
                <a:path w="3033" h="5358" extrusionOk="0">
                  <a:moveTo>
                    <a:pt x="108" y="0"/>
                  </a:moveTo>
                  <a:cubicBezTo>
                    <a:pt x="53" y="0"/>
                    <a:pt x="1" y="63"/>
                    <a:pt x="34" y="137"/>
                  </a:cubicBezTo>
                  <a:cubicBezTo>
                    <a:pt x="843" y="1947"/>
                    <a:pt x="2343" y="3316"/>
                    <a:pt x="2820" y="5293"/>
                  </a:cubicBezTo>
                  <a:cubicBezTo>
                    <a:pt x="2829" y="5338"/>
                    <a:pt x="2864" y="5357"/>
                    <a:pt x="2902" y="5357"/>
                  </a:cubicBezTo>
                  <a:cubicBezTo>
                    <a:pt x="2963" y="5357"/>
                    <a:pt x="3032" y="5307"/>
                    <a:pt x="3010" y="5233"/>
                  </a:cubicBezTo>
                  <a:cubicBezTo>
                    <a:pt x="2605" y="3280"/>
                    <a:pt x="1343" y="1625"/>
                    <a:pt x="176" y="42"/>
                  </a:cubicBezTo>
                  <a:cubicBezTo>
                    <a:pt x="158" y="13"/>
                    <a:pt x="133" y="0"/>
                    <a:pt x="1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4725200" y="3000275"/>
              <a:ext cx="81675" cy="225475"/>
            </a:xfrm>
            <a:custGeom>
              <a:avLst/>
              <a:gdLst/>
              <a:ahLst/>
              <a:cxnLst/>
              <a:rect l="l" t="t" r="r" b="b"/>
              <a:pathLst>
                <a:path w="3267" h="9019" extrusionOk="0">
                  <a:moveTo>
                    <a:pt x="88" y="1"/>
                  </a:moveTo>
                  <a:cubicBezTo>
                    <a:pt x="43" y="1"/>
                    <a:pt x="1" y="32"/>
                    <a:pt x="16" y="93"/>
                  </a:cubicBezTo>
                  <a:cubicBezTo>
                    <a:pt x="1099" y="2962"/>
                    <a:pt x="2933" y="5713"/>
                    <a:pt x="2456" y="8915"/>
                  </a:cubicBezTo>
                  <a:cubicBezTo>
                    <a:pt x="2449" y="8980"/>
                    <a:pt x="2502" y="9018"/>
                    <a:pt x="2548" y="9018"/>
                  </a:cubicBezTo>
                  <a:cubicBezTo>
                    <a:pt x="2579" y="9018"/>
                    <a:pt x="2606" y="9001"/>
                    <a:pt x="2611" y="8963"/>
                  </a:cubicBezTo>
                  <a:cubicBezTo>
                    <a:pt x="3266" y="5772"/>
                    <a:pt x="1956" y="2617"/>
                    <a:pt x="159" y="33"/>
                  </a:cubicBezTo>
                  <a:cubicBezTo>
                    <a:pt x="141" y="11"/>
                    <a:pt x="114" y="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4738300" y="3205275"/>
              <a:ext cx="40275" cy="117975"/>
            </a:xfrm>
            <a:custGeom>
              <a:avLst/>
              <a:gdLst/>
              <a:ahLst/>
              <a:cxnLst/>
              <a:rect l="l" t="t" r="r" b="b"/>
              <a:pathLst>
                <a:path w="1611" h="4719" extrusionOk="0">
                  <a:moveTo>
                    <a:pt x="98" y="0"/>
                  </a:moveTo>
                  <a:cubicBezTo>
                    <a:pt x="49" y="0"/>
                    <a:pt x="0" y="47"/>
                    <a:pt x="16" y="108"/>
                  </a:cubicBezTo>
                  <a:cubicBezTo>
                    <a:pt x="468" y="1489"/>
                    <a:pt x="1373" y="3049"/>
                    <a:pt x="1075" y="4549"/>
                  </a:cubicBezTo>
                  <a:cubicBezTo>
                    <a:pt x="1053" y="4652"/>
                    <a:pt x="1144" y="4718"/>
                    <a:pt x="1222" y="4718"/>
                  </a:cubicBezTo>
                  <a:cubicBezTo>
                    <a:pt x="1272" y="4718"/>
                    <a:pt x="1316" y="4692"/>
                    <a:pt x="1325" y="4632"/>
                  </a:cubicBezTo>
                  <a:cubicBezTo>
                    <a:pt x="1611" y="3120"/>
                    <a:pt x="825" y="1370"/>
                    <a:pt x="170" y="49"/>
                  </a:cubicBezTo>
                  <a:cubicBezTo>
                    <a:pt x="153" y="15"/>
                    <a:pt x="12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4744625" y="3252775"/>
              <a:ext cx="16400" cy="93475"/>
            </a:xfrm>
            <a:custGeom>
              <a:avLst/>
              <a:gdLst/>
              <a:ahLst/>
              <a:cxnLst/>
              <a:rect l="l" t="t" r="r" b="b"/>
              <a:pathLst>
                <a:path w="656" h="3739" extrusionOk="0">
                  <a:moveTo>
                    <a:pt x="123" y="1"/>
                  </a:moveTo>
                  <a:cubicBezTo>
                    <a:pt x="70" y="1"/>
                    <a:pt x="19" y="37"/>
                    <a:pt x="13" y="113"/>
                  </a:cubicBezTo>
                  <a:cubicBezTo>
                    <a:pt x="1" y="1280"/>
                    <a:pt x="346" y="2471"/>
                    <a:pt x="405" y="3649"/>
                  </a:cubicBezTo>
                  <a:cubicBezTo>
                    <a:pt x="405" y="3709"/>
                    <a:pt x="453" y="3739"/>
                    <a:pt x="501" y="3739"/>
                  </a:cubicBezTo>
                  <a:cubicBezTo>
                    <a:pt x="548" y="3739"/>
                    <a:pt x="596" y="3709"/>
                    <a:pt x="596" y="3649"/>
                  </a:cubicBezTo>
                  <a:cubicBezTo>
                    <a:pt x="632" y="2506"/>
                    <a:pt x="655" y="1149"/>
                    <a:pt x="239" y="77"/>
                  </a:cubicBezTo>
                  <a:cubicBezTo>
                    <a:pt x="217" y="28"/>
                    <a:pt x="169" y="1"/>
                    <a:pt x="1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4743450" y="3272150"/>
              <a:ext cx="21750" cy="94400"/>
            </a:xfrm>
            <a:custGeom>
              <a:avLst/>
              <a:gdLst/>
              <a:ahLst/>
              <a:cxnLst/>
              <a:rect l="l" t="t" r="r" b="b"/>
              <a:pathLst>
                <a:path w="870" h="3776" extrusionOk="0">
                  <a:moveTo>
                    <a:pt x="175" y="0"/>
                  </a:moveTo>
                  <a:cubicBezTo>
                    <a:pt x="105" y="0"/>
                    <a:pt x="36" y="54"/>
                    <a:pt x="36" y="136"/>
                  </a:cubicBezTo>
                  <a:cubicBezTo>
                    <a:pt x="0" y="1291"/>
                    <a:pt x="417" y="2386"/>
                    <a:pt x="226" y="3577"/>
                  </a:cubicBezTo>
                  <a:cubicBezTo>
                    <a:pt x="219" y="3691"/>
                    <a:pt x="324" y="3776"/>
                    <a:pt x="416" y="3776"/>
                  </a:cubicBezTo>
                  <a:cubicBezTo>
                    <a:pt x="477" y="3776"/>
                    <a:pt x="533" y="3738"/>
                    <a:pt x="548" y="3648"/>
                  </a:cubicBezTo>
                  <a:cubicBezTo>
                    <a:pt x="786" y="2553"/>
                    <a:pt x="869" y="1064"/>
                    <a:pt x="286" y="64"/>
                  </a:cubicBezTo>
                  <a:cubicBezTo>
                    <a:pt x="259" y="20"/>
                    <a:pt x="217" y="0"/>
                    <a:pt x="1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4742800" y="3270500"/>
              <a:ext cx="27450" cy="114875"/>
            </a:xfrm>
            <a:custGeom>
              <a:avLst/>
              <a:gdLst/>
              <a:ahLst/>
              <a:cxnLst/>
              <a:rect l="l" t="t" r="r" b="b"/>
              <a:pathLst>
                <a:path w="1098" h="4595" extrusionOk="0">
                  <a:moveTo>
                    <a:pt x="565" y="1"/>
                  </a:moveTo>
                  <a:cubicBezTo>
                    <a:pt x="512" y="1"/>
                    <a:pt x="460" y="31"/>
                    <a:pt x="443" y="95"/>
                  </a:cubicBezTo>
                  <a:cubicBezTo>
                    <a:pt x="50" y="1511"/>
                    <a:pt x="681" y="3059"/>
                    <a:pt x="50" y="4440"/>
                  </a:cubicBezTo>
                  <a:cubicBezTo>
                    <a:pt x="0" y="4523"/>
                    <a:pt x="65" y="4594"/>
                    <a:pt x="138" y="4594"/>
                  </a:cubicBezTo>
                  <a:cubicBezTo>
                    <a:pt x="170" y="4594"/>
                    <a:pt x="203" y="4580"/>
                    <a:pt x="228" y="4548"/>
                  </a:cubicBezTo>
                  <a:cubicBezTo>
                    <a:pt x="1002" y="3405"/>
                    <a:pt x="1098" y="1392"/>
                    <a:pt x="705" y="95"/>
                  </a:cubicBezTo>
                  <a:cubicBezTo>
                    <a:pt x="680" y="34"/>
                    <a:pt x="622" y="1"/>
                    <a:pt x="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4748200" y="3262950"/>
              <a:ext cx="25025" cy="104250"/>
            </a:xfrm>
            <a:custGeom>
              <a:avLst/>
              <a:gdLst/>
              <a:ahLst/>
              <a:cxnLst/>
              <a:rect l="l" t="t" r="r" b="b"/>
              <a:pathLst>
                <a:path w="1001" h="4170" extrusionOk="0">
                  <a:moveTo>
                    <a:pt x="505" y="1"/>
                  </a:moveTo>
                  <a:cubicBezTo>
                    <a:pt x="444" y="1"/>
                    <a:pt x="382" y="34"/>
                    <a:pt x="358" y="99"/>
                  </a:cubicBezTo>
                  <a:cubicBezTo>
                    <a:pt x="1" y="1349"/>
                    <a:pt x="393" y="2754"/>
                    <a:pt x="96" y="4028"/>
                  </a:cubicBezTo>
                  <a:cubicBezTo>
                    <a:pt x="74" y="4114"/>
                    <a:pt x="143" y="4169"/>
                    <a:pt x="211" y="4169"/>
                  </a:cubicBezTo>
                  <a:cubicBezTo>
                    <a:pt x="257" y="4169"/>
                    <a:pt x="303" y="4145"/>
                    <a:pt x="322" y="4088"/>
                  </a:cubicBezTo>
                  <a:cubicBezTo>
                    <a:pt x="727" y="2897"/>
                    <a:pt x="1001" y="1337"/>
                    <a:pt x="643" y="99"/>
                  </a:cubicBezTo>
                  <a:cubicBezTo>
                    <a:pt x="626" y="34"/>
                    <a:pt x="566" y="1"/>
                    <a:pt x="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4751875" y="3256525"/>
              <a:ext cx="29400" cy="116375"/>
            </a:xfrm>
            <a:custGeom>
              <a:avLst/>
              <a:gdLst/>
              <a:ahLst/>
              <a:cxnLst/>
              <a:rect l="l" t="t" r="r" b="b"/>
              <a:pathLst>
                <a:path w="1176" h="4655" extrusionOk="0">
                  <a:moveTo>
                    <a:pt x="357" y="0"/>
                  </a:moveTo>
                  <a:cubicBezTo>
                    <a:pt x="301" y="0"/>
                    <a:pt x="239" y="39"/>
                    <a:pt x="246" y="106"/>
                  </a:cubicBezTo>
                  <a:cubicBezTo>
                    <a:pt x="365" y="1582"/>
                    <a:pt x="282" y="3059"/>
                    <a:pt x="8" y="4511"/>
                  </a:cubicBezTo>
                  <a:cubicBezTo>
                    <a:pt x="1" y="4592"/>
                    <a:pt x="79" y="4655"/>
                    <a:pt x="149" y="4655"/>
                  </a:cubicBezTo>
                  <a:cubicBezTo>
                    <a:pt x="193" y="4655"/>
                    <a:pt x="233" y="4630"/>
                    <a:pt x="246" y="4571"/>
                  </a:cubicBezTo>
                  <a:cubicBezTo>
                    <a:pt x="604" y="3071"/>
                    <a:pt x="1175" y="1523"/>
                    <a:pt x="437" y="46"/>
                  </a:cubicBezTo>
                  <a:cubicBezTo>
                    <a:pt x="423" y="15"/>
                    <a:pt x="391" y="0"/>
                    <a:pt x="3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4754100" y="3188275"/>
              <a:ext cx="46500" cy="163250"/>
            </a:xfrm>
            <a:custGeom>
              <a:avLst/>
              <a:gdLst/>
              <a:ahLst/>
              <a:cxnLst/>
              <a:rect l="l" t="t" r="r" b="b"/>
              <a:pathLst>
                <a:path w="1860" h="6530" extrusionOk="0">
                  <a:moveTo>
                    <a:pt x="334" y="0"/>
                  </a:moveTo>
                  <a:cubicBezTo>
                    <a:pt x="281" y="0"/>
                    <a:pt x="229" y="33"/>
                    <a:pt x="229" y="98"/>
                  </a:cubicBezTo>
                  <a:cubicBezTo>
                    <a:pt x="324" y="2062"/>
                    <a:pt x="1348" y="4670"/>
                    <a:pt x="38" y="6420"/>
                  </a:cubicBezTo>
                  <a:cubicBezTo>
                    <a:pt x="1" y="6467"/>
                    <a:pt x="68" y="6529"/>
                    <a:pt x="127" y="6529"/>
                  </a:cubicBezTo>
                  <a:cubicBezTo>
                    <a:pt x="142" y="6529"/>
                    <a:pt x="157" y="6525"/>
                    <a:pt x="169" y="6515"/>
                  </a:cubicBezTo>
                  <a:cubicBezTo>
                    <a:pt x="1860" y="5027"/>
                    <a:pt x="1050" y="1895"/>
                    <a:pt x="443" y="74"/>
                  </a:cubicBezTo>
                  <a:cubicBezTo>
                    <a:pt x="427" y="24"/>
                    <a:pt x="380" y="0"/>
                    <a:pt x="3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4704300" y="3043675"/>
              <a:ext cx="74275" cy="227050"/>
            </a:xfrm>
            <a:custGeom>
              <a:avLst/>
              <a:gdLst/>
              <a:ahLst/>
              <a:cxnLst/>
              <a:rect l="l" t="t" r="r" b="b"/>
              <a:pathLst>
                <a:path w="2971" h="9082" extrusionOk="0">
                  <a:moveTo>
                    <a:pt x="113" y="1"/>
                  </a:moveTo>
                  <a:cubicBezTo>
                    <a:pt x="55" y="1"/>
                    <a:pt x="1" y="84"/>
                    <a:pt x="18" y="155"/>
                  </a:cubicBezTo>
                  <a:cubicBezTo>
                    <a:pt x="1304" y="2953"/>
                    <a:pt x="2638" y="5810"/>
                    <a:pt x="2280" y="8977"/>
                  </a:cubicBezTo>
                  <a:cubicBezTo>
                    <a:pt x="2280" y="9044"/>
                    <a:pt x="2349" y="9081"/>
                    <a:pt x="2411" y="9081"/>
                  </a:cubicBezTo>
                  <a:cubicBezTo>
                    <a:pt x="2458" y="9081"/>
                    <a:pt x="2501" y="9059"/>
                    <a:pt x="2507" y="9013"/>
                  </a:cubicBezTo>
                  <a:cubicBezTo>
                    <a:pt x="2971" y="6120"/>
                    <a:pt x="2102" y="2298"/>
                    <a:pt x="173" y="36"/>
                  </a:cubicBezTo>
                  <a:cubicBezTo>
                    <a:pt x="154" y="11"/>
                    <a:pt x="133" y="1"/>
                    <a:pt x="11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4734425" y="3079625"/>
              <a:ext cx="45950" cy="155450"/>
            </a:xfrm>
            <a:custGeom>
              <a:avLst/>
              <a:gdLst/>
              <a:ahLst/>
              <a:cxnLst/>
              <a:rect l="l" t="t" r="r" b="b"/>
              <a:pathLst>
                <a:path w="1838" h="6218" extrusionOk="0">
                  <a:moveTo>
                    <a:pt x="89" y="1"/>
                  </a:moveTo>
                  <a:cubicBezTo>
                    <a:pt x="43" y="1"/>
                    <a:pt x="1" y="37"/>
                    <a:pt x="16" y="98"/>
                  </a:cubicBezTo>
                  <a:cubicBezTo>
                    <a:pt x="659" y="2122"/>
                    <a:pt x="1623" y="3967"/>
                    <a:pt x="1623" y="6146"/>
                  </a:cubicBezTo>
                  <a:cubicBezTo>
                    <a:pt x="1629" y="6194"/>
                    <a:pt x="1674" y="6218"/>
                    <a:pt x="1717" y="6218"/>
                  </a:cubicBezTo>
                  <a:cubicBezTo>
                    <a:pt x="1760" y="6218"/>
                    <a:pt x="1802" y="6194"/>
                    <a:pt x="1802" y="6146"/>
                  </a:cubicBezTo>
                  <a:cubicBezTo>
                    <a:pt x="1837" y="4039"/>
                    <a:pt x="1123" y="1884"/>
                    <a:pt x="159" y="38"/>
                  </a:cubicBezTo>
                  <a:cubicBezTo>
                    <a:pt x="141" y="12"/>
                    <a:pt x="115" y="1"/>
                    <a:pt x="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4722550" y="3041900"/>
              <a:ext cx="56025" cy="158650"/>
            </a:xfrm>
            <a:custGeom>
              <a:avLst/>
              <a:gdLst/>
              <a:ahLst/>
              <a:cxnLst/>
              <a:rect l="l" t="t" r="r" b="b"/>
              <a:pathLst>
                <a:path w="2241" h="6346" extrusionOk="0">
                  <a:moveTo>
                    <a:pt x="136" y="1"/>
                  </a:moveTo>
                  <a:cubicBezTo>
                    <a:pt x="72" y="1"/>
                    <a:pt x="1" y="63"/>
                    <a:pt x="26" y="130"/>
                  </a:cubicBezTo>
                  <a:cubicBezTo>
                    <a:pt x="812" y="2059"/>
                    <a:pt x="1943" y="4059"/>
                    <a:pt x="1574" y="6226"/>
                  </a:cubicBezTo>
                  <a:cubicBezTo>
                    <a:pt x="1560" y="6296"/>
                    <a:pt x="1624" y="6346"/>
                    <a:pt x="1684" y="6346"/>
                  </a:cubicBezTo>
                  <a:cubicBezTo>
                    <a:pt x="1726" y="6346"/>
                    <a:pt x="1767" y="6321"/>
                    <a:pt x="1777" y="6262"/>
                  </a:cubicBezTo>
                  <a:cubicBezTo>
                    <a:pt x="2241" y="4274"/>
                    <a:pt x="1550" y="1559"/>
                    <a:pt x="205" y="35"/>
                  </a:cubicBezTo>
                  <a:cubicBezTo>
                    <a:pt x="188" y="11"/>
                    <a:pt x="163" y="1"/>
                    <a:pt x="1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4844375" y="2866850"/>
              <a:ext cx="37200" cy="156175"/>
            </a:xfrm>
            <a:custGeom>
              <a:avLst/>
              <a:gdLst/>
              <a:ahLst/>
              <a:cxnLst/>
              <a:rect l="l" t="t" r="r" b="b"/>
              <a:pathLst>
                <a:path w="1488" h="6247" extrusionOk="0">
                  <a:moveTo>
                    <a:pt x="934" y="1"/>
                  </a:moveTo>
                  <a:cubicBezTo>
                    <a:pt x="868" y="1"/>
                    <a:pt x="803" y="36"/>
                    <a:pt x="785" y="108"/>
                  </a:cubicBezTo>
                  <a:cubicBezTo>
                    <a:pt x="345" y="1894"/>
                    <a:pt x="1488" y="4584"/>
                    <a:pt x="59" y="6061"/>
                  </a:cubicBezTo>
                  <a:cubicBezTo>
                    <a:pt x="1" y="6138"/>
                    <a:pt x="53" y="6247"/>
                    <a:pt x="125" y="6247"/>
                  </a:cubicBezTo>
                  <a:cubicBezTo>
                    <a:pt x="142" y="6247"/>
                    <a:pt x="160" y="6241"/>
                    <a:pt x="178" y="6228"/>
                  </a:cubicBezTo>
                  <a:cubicBezTo>
                    <a:pt x="999" y="5680"/>
                    <a:pt x="1130" y="4668"/>
                    <a:pt x="1237" y="3739"/>
                  </a:cubicBezTo>
                  <a:cubicBezTo>
                    <a:pt x="1368" y="2620"/>
                    <a:pt x="1380" y="1191"/>
                    <a:pt x="1083" y="108"/>
                  </a:cubicBezTo>
                  <a:cubicBezTo>
                    <a:pt x="1065" y="36"/>
                    <a:pt x="999" y="1"/>
                    <a:pt x="9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4857500" y="2755075"/>
              <a:ext cx="50875" cy="253450"/>
            </a:xfrm>
            <a:custGeom>
              <a:avLst/>
              <a:gdLst/>
              <a:ahLst/>
              <a:cxnLst/>
              <a:rect l="l" t="t" r="r" b="b"/>
              <a:pathLst>
                <a:path w="2035" h="10138" extrusionOk="0">
                  <a:moveTo>
                    <a:pt x="1677" y="1"/>
                  </a:moveTo>
                  <a:cubicBezTo>
                    <a:pt x="1620" y="1"/>
                    <a:pt x="1564" y="31"/>
                    <a:pt x="1558" y="90"/>
                  </a:cubicBezTo>
                  <a:cubicBezTo>
                    <a:pt x="1201" y="1757"/>
                    <a:pt x="951" y="3471"/>
                    <a:pt x="653" y="5150"/>
                  </a:cubicBezTo>
                  <a:cubicBezTo>
                    <a:pt x="355" y="6758"/>
                    <a:pt x="367" y="8413"/>
                    <a:pt x="22" y="9996"/>
                  </a:cubicBezTo>
                  <a:cubicBezTo>
                    <a:pt x="0" y="10082"/>
                    <a:pt x="65" y="10137"/>
                    <a:pt x="130" y="10137"/>
                  </a:cubicBezTo>
                  <a:cubicBezTo>
                    <a:pt x="173" y="10137"/>
                    <a:pt x="217" y="10113"/>
                    <a:pt x="236" y="10056"/>
                  </a:cubicBezTo>
                  <a:cubicBezTo>
                    <a:pt x="903" y="8353"/>
                    <a:pt x="1010" y="6579"/>
                    <a:pt x="1320" y="4793"/>
                  </a:cubicBezTo>
                  <a:cubicBezTo>
                    <a:pt x="1605" y="3245"/>
                    <a:pt x="2034" y="1650"/>
                    <a:pt x="1796" y="90"/>
                  </a:cubicBezTo>
                  <a:cubicBezTo>
                    <a:pt x="1790" y="31"/>
                    <a:pt x="1733" y="1"/>
                    <a:pt x="16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4861400" y="2685450"/>
              <a:ext cx="52325" cy="294850"/>
            </a:xfrm>
            <a:custGeom>
              <a:avLst/>
              <a:gdLst/>
              <a:ahLst/>
              <a:cxnLst/>
              <a:rect l="l" t="t" r="r" b="b"/>
              <a:pathLst>
                <a:path w="2093" h="11794" extrusionOk="0">
                  <a:moveTo>
                    <a:pt x="1894" y="1"/>
                  </a:moveTo>
                  <a:cubicBezTo>
                    <a:pt x="1856" y="1"/>
                    <a:pt x="1817" y="22"/>
                    <a:pt x="1807" y="65"/>
                  </a:cubicBezTo>
                  <a:cubicBezTo>
                    <a:pt x="1271" y="1851"/>
                    <a:pt x="1283" y="3804"/>
                    <a:pt x="1104" y="5649"/>
                  </a:cubicBezTo>
                  <a:cubicBezTo>
                    <a:pt x="985" y="6923"/>
                    <a:pt x="866" y="8185"/>
                    <a:pt x="676" y="9435"/>
                  </a:cubicBezTo>
                  <a:cubicBezTo>
                    <a:pt x="592" y="9876"/>
                    <a:pt x="556" y="11352"/>
                    <a:pt x="80" y="11602"/>
                  </a:cubicBezTo>
                  <a:cubicBezTo>
                    <a:pt x="0" y="11671"/>
                    <a:pt x="30" y="11794"/>
                    <a:pt x="116" y="11794"/>
                  </a:cubicBezTo>
                  <a:cubicBezTo>
                    <a:pt x="120" y="11794"/>
                    <a:pt x="124" y="11793"/>
                    <a:pt x="128" y="11793"/>
                  </a:cubicBezTo>
                  <a:cubicBezTo>
                    <a:pt x="1283" y="11638"/>
                    <a:pt x="1402" y="8078"/>
                    <a:pt x="1509" y="7304"/>
                  </a:cubicBezTo>
                  <a:cubicBezTo>
                    <a:pt x="1830" y="4947"/>
                    <a:pt x="2092" y="2482"/>
                    <a:pt x="1985" y="89"/>
                  </a:cubicBezTo>
                  <a:cubicBezTo>
                    <a:pt x="1985" y="31"/>
                    <a:pt x="1939" y="1"/>
                    <a:pt x="18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4876700" y="2632000"/>
              <a:ext cx="52500" cy="297400"/>
            </a:xfrm>
            <a:custGeom>
              <a:avLst/>
              <a:gdLst/>
              <a:ahLst/>
              <a:cxnLst/>
              <a:rect l="l" t="t" r="r" b="b"/>
              <a:pathLst>
                <a:path w="2100" h="11896" extrusionOk="0">
                  <a:moveTo>
                    <a:pt x="1565" y="1"/>
                  </a:moveTo>
                  <a:cubicBezTo>
                    <a:pt x="1525" y="1"/>
                    <a:pt x="1486" y="24"/>
                    <a:pt x="1480" y="72"/>
                  </a:cubicBezTo>
                  <a:cubicBezTo>
                    <a:pt x="1040" y="2179"/>
                    <a:pt x="1064" y="4442"/>
                    <a:pt x="909" y="6608"/>
                  </a:cubicBezTo>
                  <a:cubicBezTo>
                    <a:pt x="790" y="8252"/>
                    <a:pt x="1087" y="10311"/>
                    <a:pt x="64" y="11728"/>
                  </a:cubicBezTo>
                  <a:cubicBezTo>
                    <a:pt x="0" y="11791"/>
                    <a:pt x="95" y="11896"/>
                    <a:pt x="180" y="11896"/>
                  </a:cubicBezTo>
                  <a:cubicBezTo>
                    <a:pt x="207" y="11896"/>
                    <a:pt x="234" y="11885"/>
                    <a:pt x="254" y="11859"/>
                  </a:cubicBezTo>
                  <a:cubicBezTo>
                    <a:pt x="1278" y="10669"/>
                    <a:pt x="1361" y="9073"/>
                    <a:pt x="1445" y="7573"/>
                  </a:cubicBezTo>
                  <a:cubicBezTo>
                    <a:pt x="1599" y="5144"/>
                    <a:pt x="2100" y="2477"/>
                    <a:pt x="1659" y="72"/>
                  </a:cubicBezTo>
                  <a:cubicBezTo>
                    <a:pt x="1647" y="24"/>
                    <a:pt x="1605" y="1"/>
                    <a:pt x="15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4882150" y="2568425"/>
              <a:ext cx="35150" cy="216125"/>
            </a:xfrm>
            <a:custGeom>
              <a:avLst/>
              <a:gdLst/>
              <a:ahLst/>
              <a:cxnLst/>
              <a:rect l="l" t="t" r="r" b="b"/>
              <a:pathLst>
                <a:path w="1406" h="8645" extrusionOk="0">
                  <a:moveTo>
                    <a:pt x="332" y="1"/>
                  </a:moveTo>
                  <a:cubicBezTo>
                    <a:pt x="275" y="1"/>
                    <a:pt x="215" y="46"/>
                    <a:pt x="215" y="115"/>
                  </a:cubicBezTo>
                  <a:cubicBezTo>
                    <a:pt x="0" y="2925"/>
                    <a:pt x="1024" y="5723"/>
                    <a:pt x="143" y="8509"/>
                  </a:cubicBezTo>
                  <a:cubicBezTo>
                    <a:pt x="115" y="8594"/>
                    <a:pt x="179" y="8645"/>
                    <a:pt x="244" y="8645"/>
                  </a:cubicBezTo>
                  <a:cubicBezTo>
                    <a:pt x="287" y="8645"/>
                    <a:pt x="331" y="8621"/>
                    <a:pt x="346" y="8568"/>
                  </a:cubicBezTo>
                  <a:cubicBezTo>
                    <a:pt x="1405" y="5984"/>
                    <a:pt x="1000" y="2734"/>
                    <a:pt x="429" y="79"/>
                  </a:cubicBezTo>
                  <a:cubicBezTo>
                    <a:pt x="414" y="24"/>
                    <a:pt x="374" y="1"/>
                    <a:pt x="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4899525" y="2465150"/>
              <a:ext cx="33550" cy="201625"/>
            </a:xfrm>
            <a:custGeom>
              <a:avLst/>
              <a:gdLst/>
              <a:ahLst/>
              <a:cxnLst/>
              <a:rect l="l" t="t" r="r" b="b"/>
              <a:pathLst>
                <a:path w="1342" h="8065" extrusionOk="0">
                  <a:moveTo>
                    <a:pt x="349" y="1"/>
                  </a:moveTo>
                  <a:cubicBezTo>
                    <a:pt x="295" y="1"/>
                    <a:pt x="246" y="34"/>
                    <a:pt x="246" y="102"/>
                  </a:cubicBezTo>
                  <a:cubicBezTo>
                    <a:pt x="448" y="2745"/>
                    <a:pt x="544" y="5305"/>
                    <a:pt x="8" y="7901"/>
                  </a:cubicBezTo>
                  <a:cubicBezTo>
                    <a:pt x="1" y="8003"/>
                    <a:pt x="87" y="8065"/>
                    <a:pt x="160" y="8065"/>
                  </a:cubicBezTo>
                  <a:cubicBezTo>
                    <a:pt x="207" y="8065"/>
                    <a:pt x="249" y="8040"/>
                    <a:pt x="258" y="7984"/>
                  </a:cubicBezTo>
                  <a:cubicBezTo>
                    <a:pt x="841" y="5520"/>
                    <a:pt x="1341" y="2519"/>
                    <a:pt x="472" y="78"/>
                  </a:cubicBezTo>
                  <a:cubicBezTo>
                    <a:pt x="450" y="28"/>
                    <a:pt x="397" y="1"/>
                    <a:pt x="3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4923725" y="2385875"/>
              <a:ext cx="29275" cy="207275"/>
            </a:xfrm>
            <a:custGeom>
              <a:avLst/>
              <a:gdLst/>
              <a:ahLst/>
              <a:cxnLst/>
              <a:rect l="l" t="t" r="r" b="b"/>
              <a:pathLst>
                <a:path w="1171" h="8291" extrusionOk="0">
                  <a:moveTo>
                    <a:pt x="206" y="0"/>
                  </a:moveTo>
                  <a:cubicBezTo>
                    <a:pt x="151" y="0"/>
                    <a:pt x="99" y="36"/>
                    <a:pt x="99" y="106"/>
                  </a:cubicBezTo>
                  <a:cubicBezTo>
                    <a:pt x="171" y="2833"/>
                    <a:pt x="909" y="5535"/>
                    <a:pt x="16" y="8238"/>
                  </a:cubicBezTo>
                  <a:cubicBezTo>
                    <a:pt x="0" y="8262"/>
                    <a:pt x="36" y="8290"/>
                    <a:pt x="69" y="8290"/>
                  </a:cubicBezTo>
                  <a:cubicBezTo>
                    <a:pt x="87" y="8290"/>
                    <a:pt x="103" y="8282"/>
                    <a:pt x="111" y="8262"/>
                  </a:cubicBezTo>
                  <a:cubicBezTo>
                    <a:pt x="1171" y="5797"/>
                    <a:pt x="1171" y="2618"/>
                    <a:pt x="326" y="82"/>
                  </a:cubicBezTo>
                  <a:cubicBezTo>
                    <a:pt x="304" y="27"/>
                    <a:pt x="253" y="0"/>
                    <a:pt x="2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4914600" y="2472750"/>
              <a:ext cx="19350" cy="104725"/>
            </a:xfrm>
            <a:custGeom>
              <a:avLst/>
              <a:gdLst/>
              <a:ahLst/>
              <a:cxnLst/>
              <a:rect l="l" t="t" r="r" b="b"/>
              <a:pathLst>
                <a:path w="774" h="4189" extrusionOk="0">
                  <a:moveTo>
                    <a:pt x="347" y="1"/>
                  </a:moveTo>
                  <a:cubicBezTo>
                    <a:pt x="307" y="1"/>
                    <a:pt x="268" y="25"/>
                    <a:pt x="262" y="72"/>
                  </a:cubicBezTo>
                  <a:cubicBezTo>
                    <a:pt x="0" y="1394"/>
                    <a:pt x="298" y="2751"/>
                    <a:pt x="167" y="4085"/>
                  </a:cubicBezTo>
                  <a:cubicBezTo>
                    <a:pt x="167" y="4152"/>
                    <a:pt x="224" y="4189"/>
                    <a:pt x="280" y="4189"/>
                  </a:cubicBezTo>
                  <a:cubicBezTo>
                    <a:pt x="323" y="4189"/>
                    <a:pt x="366" y="4167"/>
                    <a:pt x="381" y="4120"/>
                  </a:cubicBezTo>
                  <a:cubicBezTo>
                    <a:pt x="774" y="2834"/>
                    <a:pt x="714" y="1382"/>
                    <a:pt x="441" y="72"/>
                  </a:cubicBezTo>
                  <a:cubicBezTo>
                    <a:pt x="429" y="25"/>
                    <a:pt x="387" y="1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4915475" y="2367850"/>
              <a:ext cx="23850" cy="191975"/>
            </a:xfrm>
            <a:custGeom>
              <a:avLst/>
              <a:gdLst/>
              <a:ahLst/>
              <a:cxnLst/>
              <a:rect l="l" t="t" r="r" b="b"/>
              <a:pathLst>
                <a:path w="954" h="7679" extrusionOk="0">
                  <a:moveTo>
                    <a:pt x="331" y="0"/>
                  </a:moveTo>
                  <a:cubicBezTo>
                    <a:pt x="291" y="0"/>
                    <a:pt x="251" y="25"/>
                    <a:pt x="251" y="65"/>
                  </a:cubicBezTo>
                  <a:cubicBezTo>
                    <a:pt x="191" y="2566"/>
                    <a:pt x="1" y="5113"/>
                    <a:pt x="37" y="7614"/>
                  </a:cubicBezTo>
                  <a:cubicBezTo>
                    <a:pt x="43" y="7654"/>
                    <a:pt x="72" y="7679"/>
                    <a:pt x="102" y="7679"/>
                  </a:cubicBezTo>
                  <a:cubicBezTo>
                    <a:pt x="126" y="7679"/>
                    <a:pt x="152" y="7663"/>
                    <a:pt x="168" y="7626"/>
                  </a:cubicBezTo>
                  <a:cubicBezTo>
                    <a:pt x="763" y="5244"/>
                    <a:pt x="953" y="2446"/>
                    <a:pt x="406" y="53"/>
                  </a:cubicBezTo>
                  <a:cubicBezTo>
                    <a:pt x="395" y="16"/>
                    <a:pt x="363" y="0"/>
                    <a:pt x="3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4910125" y="2293275"/>
              <a:ext cx="20575" cy="285075"/>
            </a:xfrm>
            <a:custGeom>
              <a:avLst/>
              <a:gdLst/>
              <a:ahLst/>
              <a:cxnLst/>
              <a:rect l="l" t="t" r="r" b="b"/>
              <a:pathLst>
                <a:path w="823" h="11403" extrusionOk="0">
                  <a:moveTo>
                    <a:pt x="399" y="0"/>
                  </a:moveTo>
                  <a:cubicBezTo>
                    <a:pt x="355" y="0"/>
                    <a:pt x="310" y="24"/>
                    <a:pt x="298" y="72"/>
                  </a:cubicBezTo>
                  <a:cubicBezTo>
                    <a:pt x="1" y="1739"/>
                    <a:pt x="155" y="3489"/>
                    <a:pt x="143" y="5168"/>
                  </a:cubicBezTo>
                  <a:cubicBezTo>
                    <a:pt x="120" y="7215"/>
                    <a:pt x="36" y="9299"/>
                    <a:pt x="203" y="11347"/>
                  </a:cubicBezTo>
                  <a:cubicBezTo>
                    <a:pt x="189" y="11381"/>
                    <a:pt x="218" y="11403"/>
                    <a:pt x="247" y="11403"/>
                  </a:cubicBezTo>
                  <a:cubicBezTo>
                    <a:pt x="270" y="11403"/>
                    <a:pt x="293" y="11390"/>
                    <a:pt x="298" y="11359"/>
                  </a:cubicBezTo>
                  <a:cubicBezTo>
                    <a:pt x="596" y="9501"/>
                    <a:pt x="620" y="7596"/>
                    <a:pt x="632" y="5715"/>
                  </a:cubicBezTo>
                  <a:cubicBezTo>
                    <a:pt x="643" y="3858"/>
                    <a:pt x="822" y="1905"/>
                    <a:pt x="501" y="72"/>
                  </a:cubicBezTo>
                  <a:cubicBezTo>
                    <a:pt x="489" y="24"/>
                    <a:pt x="444" y="0"/>
                    <a:pt x="3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4924700" y="2281125"/>
              <a:ext cx="21775" cy="147725"/>
            </a:xfrm>
            <a:custGeom>
              <a:avLst/>
              <a:gdLst/>
              <a:ahLst/>
              <a:cxnLst/>
              <a:rect l="l" t="t" r="r" b="b"/>
              <a:pathLst>
                <a:path w="871" h="5909" extrusionOk="0">
                  <a:moveTo>
                    <a:pt x="248" y="1"/>
                  </a:moveTo>
                  <a:cubicBezTo>
                    <a:pt x="210" y="1"/>
                    <a:pt x="174" y="18"/>
                    <a:pt x="168" y="58"/>
                  </a:cubicBezTo>
                  <a:cubicBezTo>
                    <a:pt x="1" y="915"/>
                    <a:pt x="287" y="1891"/>
                    <a:pt x="370" y="2760"/>
                  </a:cubicBezTo>
                  <a:cubicBezTo>
                    <a:pt x="477" y="3772"/>
                    <a:pt x="513" y="4832"/>
                    <a:pt x="406" y="5844"/>
                  </a:cubicBezTo>
                  <a:cubicBezTo>
                    <a:pt x="399" y="5884"/>
                    <a:pt x="437" y="5909"/>
                    <a:pt x="473" y="5909"/>
                  </a:cubicBezTo>
                  <a:cubicBezTo>
                    <a:pt x="503" y="5909"/>
                    <a:pt x="531" y="5893"/>
                    <a:pt x="537" y="5856"/>
                  </a:cubicBezTo>
                  <a:cubicBezTo>
                    <a:pt x="811" y="4820"/>
                    <a:pt x="870" y="3832"/>
                    <a:pt x="822" y="2760"/>
                  </a:cubicBezTo>
                  <a:cubicBezTo>
                    <a:pt x="775" y="1903"/>
                    <a:pt x="763" y="796"/>
                    <a:pt x="334" y="34"/>
                  </a:cubicBezTo>
                  <a:cubicBezTo>
                    <a:pt x="313" y="12"/>
                    <a:pt x="279" y="1"/>
                    <a:pt x="2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4785250" y="2153300"/>
              <a:ext cx="123075" cy="91175"/>
            </a:xfrm>
            <a:custGeom>
              <a:avLst/>
              <a:gdLst/>
              <a:ahLst/>
              <a:cxnLst/>
              <a:rect l="l" t="t" r="r" b="b"/>
              <a:pathLst>
                <a:path w="4923" h="3647" extrusionOk="0">
                  <a:moveTo>
                    <a:pt x="115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1781" y="1182"/>
                    <a:pt x="3424" y="2135"/>
                    <a:pt x="4793" y="3623"/>
                  </a:cubicBezTo>
                  <a:cubicBezTo>
                    <a:pt x="4801" y="3639"/>
                    <a:pt x="4814" y="3646"/>
                    <a:pt x="4827" y="3646"/>
                  </a:cubicBezTo>
                  <a:cubicBezTo>
                    <a:pt x="4870" y="3646"/>
                    <a:pt x="4922" y="3571"/>
                    <a:pt x="4876" y="3516"/>
                  </a:cubicBezTo>
                  <a:cubicBezTo>
                    <a:pt x="3626" y="2004"/>
                    <a:pt x="2019" y="611"/>
                    <a:pt x="138" y="3"/>
                  </a:cubicBezTo>
                  <a:cubicBezTo>
                    <a:pt x="130" y="1"/>
                    <a:pt x="122" y="0"/>
                    <a:pt x="1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4764625" y="2124425"/>
              <a:ext cx="152450" cy="131675"/>
            </a:xfrm>
            <a:custGeom>
              <a:avLst/>
              <a:gdLst/>
              <a:ahLst/>
              <a:cxnLst/>
              <a:rect l="l" t="t" r="r" b="b"/>
              <a:pathLst>
                <a:path w="6098" h="5267" extrusionOk="0">
                  <a:moveTo>
                    <a:pt x="142" y="0"/>
                  </a:moveTo>
                  <a:cubicBezTo>
                    <a:pt x="54" y="0"/>
                    <a:pt x="1" y="105"/>
                    <a:pt x="70" y="194"/>
                  </a:cubicBezTo>
                  <a:cubicBezTo>
                    <a:pt x="1772" y="2158"/>
                    <a:pt x="4797" y="2635"/>
                    <a:pt x="5916" y="5218"/>
                  </a:cubicBezTo>
                  <a:cubicBezTo>
                    <a:pt x="5928" y="5252"/>
                    <a:pt x="5955" y="5266"/>
                    <a:pt x="5984" y="5266"/>
                  </a:cubicBezTo>
                  <a:cubicBezTo>
                    <a:pt x="6038" y="5266"/>
                    <a:pt x="6098" y="5217"/>
                    <a:pt x="6082" y="5147"/>
                  </a:cubicBezTo>
                  <a:cubicBezTo>
                    <a:pt x="5261" y="2694"/>
                    <a:pt x="2356" y="1135"/>
                    <a:pt x="201" y="15"/>
                  </a:cubicBezTo>
                  <a:cubicBezTo>
                    <a:pt x="180" y="5"/>
                    <a:pt x="160" y="0"/>
                    <a:pt x="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4837800" y="2114175"/>
              <a:ext cx="92375" cy="83800"/>
            </a:xfrm>
            <a:custGeom>
              <a:avLst/>
              <a:gdLst/>
              <a:ahLst/>
              <a:cxnLst/>
              <a:rect l="l" t="t" r="r" b="b"/>
              <a:pathLst>
                <a:path w="3695" h="3352" extrusionOk="0">
                  <a:moveTo>
                    <a:pt x="133" y="1"/>
                  </a:moveTo>
                  <a:cubicBezTo>
                    <a:pt x="68" y="1"/>
                    <a:pt x="1" y="79"/>
                    <a:pt x="72" y="140"/>
                  </a:cubicBezTo>
                  <a:cubicBezTo>
                    <a:pt x="1239" y="1164"/>
                    <a:pt x="2489" y="1973"/>
                    <a:pt x="3382" y="3295"/>
                  </a:cubicBezTo>
                  <a:cubicBezTo>
                    <a:pt x="3414" y="3334"/>
                    <a:pt x="3459" y="3351"/>
                    <a:pt x="3502" y="3351"/>
                  </a:cubicBezTo>
                  <a:cubicBezTo>
                    <a:pt x="3602" y="3351"/>
                    <a:pt x="3694" y="3263"/>
                    <a:pt x="3620" y="3164"/>
                  </a:cubicBezTo>
                  <a:cubicBezTo>
                    <a:pt x="2810" y="1902"/>
                    <a:pt x="1560" y="652"/>
                    <a:pt x="167" y="9"/>
                  </a:cubicBezTo>
                  <a:cubicBezTo>
                    <a:pt x="156" y="3"/>
                    <a:pt x="145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4804600" y="2077400"/>
              <a:ext cx="137300" cy="113700"/>
            </a:xfrm>
            <a:custGeom>
              <a:avLst/>
              <a:gdLst/>
              <a:ahLst/>
              <a:cxnLst/>
              <a:rect l="l" t="t" r="r" b="b"/>
              <a:pathLst>
                <a:path w="5492" h="4548" extrusionOk="0">
                  <a:moveTo>
                    <a:pt x="106" y="0"/>
                  </a:moveTo>
                  <a:cubicBezTo>
                    <a:pt x="35" y="0"/>
                    <a:pt x="1" y="114"/>
                    <a:pt x="66" y="158"/>
                  </a:cubicBezTo>
                  <a:cubicBezTo>
                    <a:pt x="900" y="730"/>
                    <a:pt x="1793" y="1206"/>
                    <a:pt x="2662" y="1765"/>
                  </a:cubicBezTo>
                  <a:cubicBezTo>
                    <a:pt x="3602" y="2361"/>
                    <a:pt x="4936" y="3206"/>
                    <a:pt x="5103" y="4409"/>
                  </a:cubicBezTo>
                  <a:cubicBezTo>
                    <a:pt x="5124" y="4504"/>
                    <a:pt x="5206" y="4547"/>
                    <a:pt x="5288" y="4547"/>
                  </a:cubicBezTo>
                  <a:cubicBezTo>
                    <a:pt x="5390" y="4547"/>
                    <a:pt x="5491" y="4480"/>
                    <a:pt x="5472" y="4361"/>
                  </a:cubicBezTo>
                  <a:cubicBezTo>
                    <a:pt x="5341" y="3349"/>
                    <a:pt x="4507" y="2611"/>
                    <a:pt x="3733" y="2027"/>
                  </a:cubicBezTo>
                  <a:cubicBezTo>
                    <a:pt x="2614" y="1194"/>
                    <a:pt x="1424" y="527"/>
                    <a:pt x="126" y="3"/>
                  </a:cubicBezTo>
                  <a:cubicBezTo>
                    <a:pt x="119" y="1"/>
                    <a:pt x="112" y="0"/>
                    <a:pt x="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4823650" y="2054175"/>
              <a:ext cx="115725" cy="117350"/>
            </a:xfrm>
            <a:custGeom>
              <a:avLst/>
              <a:gdLst/>
              <a:ahLst/>
              <a:cxnLst/>
              <a:rect l="l" t="t" r="r" b="b"/>
              <a:pathLst>
                <a:path w="4629" h="4694" extrusionOk="0">
                  <a:moveTo>
                    <a:pt x="148" y="1"/>
                  </a:moveTo>
                  <a:cubicBezTo>
                    <a:pt x="56" y="1"/>
                    <a:pt x="1" y="117"/>
                    <a:pt x="66" y="182"/>
                  </a:cubicBezTo>
                  <a:cubicBezTo>
                    <a:pt x="721" y="861"/>
                    <a:pt x="1590" y="1325"/>
                    <a:pt x="2305" y="1932"/>
                  </a:cubicBezTo>
                  <a:cubicBezTo>
                    <a:pt x="3162" y="2671"/>
                    <a:pt x="4079" y="3516"/>
                    <a:pt x="4460" y="4623"/>
                  </a:cubicBezTo>
                  <a:cubicBezTo>
                    <a:pt x="4470" y="4673"/>
                    <a:pt x="4503" y="4694"/>
                    <a:pt x="4536" y="4694"/>
                  </a:cubicBezTo>
                  <a:cubicBezTo>
                    <a:pt x="4582" y="4694"/>
                    <a:pt x="4628" y="4655"/>
                    <a:pt x="4614" y="4599"/>
                  </a:cubicBezTo>
                  <a:cubicBezTo>
                    <a:pt x="4329" y="3587"/>
                    <a:pt x="3638" y="2778"/>
                    <a:pt x="2948" y="2040"/>
                  </a:cubicBezTo>
                  <a:cubicBezTo>
                    <a:pt x="2233" y="1289"/>
                    <a:pt x="1174" y="349"/>
                    <a:pt x="173" y="4"/>
                  </a:cubicBezTo>
                  <a:cubicBezTo>
                    <a:pt x="165" y="2"/>
                    <a:pt x="156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4835400" y="2043475"/>
              <a:ext cx="104950" cy="103600"/>
            </a:xfrm>
            <a:custGeom>
              <a:avLst/>
              <a:gdLst/>
              <a:ahLst/>
              <a:cxnLst/>
              <a:rect l="l" t="t" r="r" b="b"/>
              <a:pathLst>
                <a:path w="4198" h="4144" extrusionOk="0">
                  <a:moveTo>
                    <a:pt x="137" y="1"/>
                  </a:moveTo>
                  <a:cubicBezTo>
                    <a:pt x="66" y="1"/>
                    <a:pt x="1" y="110"/>
                    <a:pt x="61" y="170"/>
                  </a:cubicBezTo>
                  <a:cubicBezTo>
                    <a:pt x="1406" y="1455"/>
                    <a:pt x="3120" y="2360"/>
                    <a:pt x="3978" y="4087"/>
                  </a:cubicBezTo>
                  <a:cubicBezTo>
                    <a:pt x="3996" y="4127"/>
                    <a:pt x="4026" y="4144"/>
                    <a:pt x="4057" y="4144"/>
                  </a:cubicBezTo>
                  <a:cubicBezTo>
                    <a:pt x="4125" y="4144"/>
                    <a:pt x="4197" y="4062"/>
                    <a:pt x="4156" y="3980"/>
                  </a:cubicBezTo>
                  <a:cubicBezTo>
                    <a:pt x="3406" y="2289"/>
                    <a:pt x="1739" y="908"/>
                    <a:pt x="180" y="15"/>
                  </a:cubicBezTo>
                  <a:cubicBezTo>
                    <a:pt x="166" y="5"/>
                    <a:pt x="151" y="1"/>
                    <a:pt x="1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4860725" y="2043825"/>
              <a:ext cx="83525" cy="81050"/>
            </a:xfrm>
            <a:custGeom>
              <a:avLst/>
              <a:gdLst/>
              <a:ahLst/>
              <a:cxnLst/>
              <a:rect l="l" t="t" r="r" b="b"/>
              <a:pathLst>
                <a:path w="3341" h="3242" extrusionOk="0">
                  <a:moveTo>
                    <a:pt x="119" y="1"/>
                  </a:moveTo>
                  <a:cubicBezTo>
                    <a:pt x="47" y="1"/>
                    <a:pt x="0" y="85"/>
                    <a:pt x="60" y="144"/>
                  </a:cubicBezTo>
                  <a:cubicBezTo>
                    <a:pt x="1107" y="1144"/>
                    <a:pt x="2250" y="1942"/>
                    <a:pt x="3036" y="3180"/>
                  </a:cubicBezTo>
                  <a:cubicBezTo>
                    <a:pt x="3069" y="3223"/>
                    <a:pt x="3113" y="3242"/>
                    <a:pt x="3155" y="3242"/>
                  </a:cubicBezTo>
                  <a:cubicBezTo>
                    <a:pt x="3252" y="3242"/>
                    <a:pt x="3340" y="3148"/>
                    <a:pt x="3274" y="3049"/>
                  </a:cubicBezTo>
                  <a:cubicBezTo>
                    <a:pt x="2548" y="1834"/>
                    <a:pt x="1429" y="632"/>
                    <a:pt x="167" y="13"/>
                  </a:cubicBezTo>
                  <a:cubicBezTo>
                    <a:pt x="150" y="5"/>
                    <a:pt x="134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4863925" y="2024000"/>
              <a:ext cx="63200" cy="70275"/>
            </a:xfrm>
            <a:custGeom>
              <a:avLst/>
              <a:gdLst/>
              <a:ahLst/>
              <a:cxnLst/>
              <a:rect l="l" t="t" r="r" b="b"/>
              <a:pathLst>
                <a:path w="2528" h="2811" extrusionOk="0">
                  <a:moveTo>
                    <a:pt x="109" y="0"/>
                  </a:moveTo>
                  <a:cubicBezTo>
                    <a:pt x="44" y="0"/>
                    <a:pt x="0" y="77"/>
                    <a:pt x="51" y="127"/>
                  </a:cubicBezTo>
                  <a:cubicBezTo>
                    <a:pt x="872" y="925"/>
                    <a:pt x="1837" y="1556"/>
                    <a:pt x="2230" y="2711"/>
                  </a:cubicBezTo>
                  <a:cubicBezTo>
                    <a:pt x="2248" y="2780"/>
                    <a:pt x="2301" y="2810"/>
                    <a:pt x="2355" y="2810"/>
                  </a:cubicBezTo>
                  <a:cubicBezTo>
                    <a:pt x="2440" y="2810"/>
                    <a:pt x="2528" y="2737"/>
                    <a:pt x="2491" y="2627"/>
                  </a:cubicBezTo>
                  <a:cubicBezTo>
                    <a:pt x="2122" y="1484"/>
                    <a:pt x="1170" y="603"/>
                    <a:pt x="146" y="8"/>
                  </a:cubicBezTo>
                  <a:cubicBezTo>
                    <a:pt x="133" y="3"/>
                    <a:pt x="121" y="0"/>
                    <a:pt x="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4838025" y="1978775"/>
              <a:ext cx="87450" cy="79950"/>
            </a:xfrm>
            <a:custGeom>
              <a:avLst/>
              <a:gdLst/>
              <a:ahLst/>
              <a:cxnLst/>
              <a:rect l="l" t="t" r="r" b="b"/>
              <a:pathLst>
                <a:path w="3498" h="3198" extrusionOk="0">
                  <a:moveTo>
                    <a:pt x="115" y="1"/>
                  </a:moveTo>
                  <a:cubicBezTo>
                    <a:pt x="47" y="1"/>
                    <a:pt x="0" y="98"/>
                    <a:pt x="63" y="150"/>
                  </a:cubicBezTo>
                  <a:cubicBezTo>
                    <a:pt x="1087" y="1079"/>
                    <a:pt x="2634" y="1638"/>
                    <a:pt x="3099" y="3055"/>
                  </a:cubicBezTo>
                  <a:cubicBezTo>
                    <a:pt x="3128" y="3154"/>
                    <a:pt x="3207" y="3198"/>
                    <a:pt x="3284" y="3198"/>
                  </a:cubicBezTo>
                  <a:cubicBezTo>
                    <a:pt x="3393" y="3198"/>
                    <a:pt x="3498" y="3111"/>
                    <a:pt x="3456" y="2972"/>
                  </a:cubicBezTo>
                  <a:cubicBezTo>
                    <a:pt x="3015" y="1603"/>
                    <a:pt x="1444" y="484"/>
                    <a:pt x="146" y="7"/>
                  </a:cubicBezTo>
                  <a:cubicBezTo>
                    <a:pt x="136" y="3"/>
                    <a:pt x="125" y="1"/>
                    <a:pt x="1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4814900" y="1939025"/>
              <a:ext cx="102700" cy="83475"/>
            </a:xfrm>
            <a:custGeom>
              <a:avLst/>
              <a:gdLst/>
              <a:ahLst/>
              <a:cxnLst/>
              <a:rect l="l" t="t" r="r" b="b"/>
              <a:pathLst>
                <a:path w="4108" h="3339" extrusionOk="0">
                  <a:moveTo>
                    <a:pt x="160" y="0"/>
                  </a:moveTo>
                  <a:cubicBezTo>
                    <a:pt x="66" y="0"/>
                    <a:pt x="1" y="122"/>
                    <a:pt x="71" y="192"/>
                  </a:cubicBezTo>
                  <a:cubicBezTo>
                    <a:pt x="1154" y="1371"/>
                    <a:pt x="2869" y="1824"/>
                    <a:pt x="3714" y="3252"/>
                  </a:cubicBezTo>
                  <a:cubicBezTo>
                    <a:pt x="3750" y="3313"/>
                    <a:pt x="3803" y="3338"/>
                    <a:pt x="3856" y="3338"/>
                  </a:cubicBezTo>
                  <a:cubicBezTo>
                    <a:pt x="3980" y="3338"/>
                    <a:pt x="4107" y="3200"/>
                    <a:pt x="4024" y="3050"/>
                  </a:cubicBezTo>
                  <a:cubicBezTo>
                    <a:pt x="3274" y="1585"/>
                    <a:pt x="1595" y="752"/>
                    <a:pt x="214" y="14"/>
                  </a:cubicBezTo>
                  <a:cubicBezTo>
                    <a:pt x="195" y="5"/>
                    <a:pt x="177" y="0"/>
                    <a:pt x="1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4833475" y="1883325"/>
              <a:ext cx="102600" cy="115975"/>
            </a:xfrm>
            <a:custGeom>
              <a:avLst/>
              <a:gdLst/>
              <a:ahLst/>
              <a:cxnLst/>
              <a:rect l="l" t="t" r="r" b="b"/>
              <a:pathLst>
                <a:path w="4104" h="4639" extrusionOk="0">
                  <a:moveTo>
                    <a:pt x="98" y="0"/>
                  </a:moveTo>
                  <a:cubicBezTo>
                    <a:pt x="48" y="0"/>
                    <a:pt x="1" y="64"/>
                    <a:pt x="19" y="134"/>
                  </a:cubicBezTo>
                  <a:cubicBezTo>
                    <a:pt x="864" y="1920"/>
                    <a:pt x="2555" y="3337"/>
                    <a:pt x="3995" y="4623"/>
                  </a:cubicBezTo>
                  <a:cubicBezTo>
                    <a:pt x="4006" y="4634"/>
                    <a:pt x="4019" y="4639"/>
                    <a:pt x="4030" y="4639"/>
                  </a:cubicBezTo>
                  <a:cubicBezTo>
                    <a:pt x="4070" y="4639"/>
                    <a:pt x="4103" y="4588"/>
                    <a:pt x="4067" y="4552"/>
                  </a:cubicBezTo>
                  <a:cubicBezTo>
                    <a:pt x="2614" y="3135"/>
                    <a:pt x="1400" y="1623"/>
                    <a:pt x="149" y="27"/>
                  </a:cubicBezTo>
                  <a:cubicBezTo>
                    <a:pt x="134" y="8"/>
                    <a:pt x="116" y="0"/>
                    <a:pt x="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4798350" y="1964500"/>
              <a:ext cx="95950" cy="101950"/>
            </a:xfrm>
            <a:custGeom>
              <a:avLst/>
              <a:gdLst/>
              <a:ahLst/>
              <a:cxnLst/>
              <a:rect l="l" t="t" r="r" b="b"/>
              <a:pathLst>
                <a:path w="3838" h="4078" extrusionOk="0">
                  <a:moveTo>
                    <a:pt x="144" y="1"/>
                  </a:moveTo>
                  <a:cubicBezTo>
                    <a:pt x="67" y="1"/>
                    <a:pt x="1" y="78"/>
                    <a:pt x="54" y="150"/>
                  </a:cubicBezTo>
                  <a:cubicBezTo>
                    <a:pt x="1066" y="1555"/>
                    <a:pt x="2543" y="2543"/>
                    <a:pt x="3495" y="3995"/>
                  </a:cubicBezTo>
                  <a:cubicBezTo>
                    <a:pt x="3534" y="4053"/>
                    <a:pt x="3588" y="4077"/>
                    <a:pt x="3638" y="4077"/>
                  </a:cubicBezTo>
                  <a:cubicBezTo>
                    <a:pt x="3744" y="4077"/>
                    <a:pt x="3838" y="3973"/>
                    <a:pt x="3757" y="3852"/>
                  </a:cubicBezTo>
                  <a:cubicBezTo>
                    <a:pt x="2852" y="2376"/>
                    <a:pt x="1531" y="1138"/>
                    <a:pt x="221" y="31"/>
                  </a:cubicBezTo>
                  <a:cubicBezTo>
                    <a:pt x="197" y="10"/>
                    <a:pt x="170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4812675" y="1978275"/>
              <a:ext cx="51025" cy="78125"/>
            </a:xfrm>
            <a:custGeom>
              <a:avLst/>
              <a:gdLst/>
              <a:ahLst/>
              <a:cxnLst/>
              <a:rect l="l" t="t" r="r" b="b"/>
              <a:pathLst>
                <a:path w="2041" h="3125" extrusionOk="0">
                  <a:moveTo>
                    <a:pt x="134" y="0"/>
                  </a:moveTo>
                  <a:cubicBezTo>
                    <a:pt x="68" y="0"/>
                    <a:pt x="0" y="73"/>
                    <a:pt x="17" y="158"/>
                  </a:cubicBezTo>
                  <a:cubicBezTo>
                    <a:pt x="327" y="1218"/>
                    <a:pt x="1184" y="2254"/>
                    <a:pt x="1863" y="3111"/>
                  </a:cubicBezTo>
                  <a:cubicBezTo>
                    <a:pt x="1877" y="3121"/>
                    <a:pt x="1894" y="3125"/>
                    <a:pt x="1910" y="3125"/>
                  </a:cubicBezTo>
                  <a:cubicBezTo>
                    <a:pt x="1975" y="3125"/>
                    <a:pt x="2041" y="3061"/>
                    <a:pt x="1994" y="3004"/>
                  </a:cubicBezTo>
                  <a:cubicBezTo>
                    <a:pt x="1684" y="2528"/>
                    <a:pt x="1386" y="2051"/>
                    <a:pt x="1124" y="1539"/>
                  </a:cubicBezTo>
                  <a:cubicBezTo>
                    <a:pt x="839" y="1039"/>
                    <a:pt x="600" y="468"/>
                    <a:pt x="208" y="39"/>
                  </a:cubicBezTo>
                  <a:cubicBezTo>
                    <a:pt x="187" y="12"/>
                    <a:pt x="161" y="0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4818525" y="2040775"/>
              <a:ext cx="66800" cy="93025"/>
            </a:xfrm>
            <a:custGeom>
              <a:avLst/>
              <a:gdLst/>
              <a:ahLst/>
              <a:cxnLst/>
              <a:rect l="l" t="t" r="r" b="b"/>
              <a:pathLst>
                <a:path w="2672" h="3721" extrusionOk="0">
                  <a:moveTo>
                    <a:pt x="130" y="1"/>
                  </a:moveTo>
                  <a:cubicBezTo>
                    <a:pt x="61" y="1"/>
                    <a:pt x="1" y="67"/>
                    <a:pt x="45" y="147"/>
                  </a:cubicBezTo>
                  <a:cubicBezTo>
                    <a:pt x="712" y="1385"/>
                    <a:pt x="1652" y="2456"/>
                    <a:pt x="2367" y="3659"/>
                  </a:cubicBezTo>
                  <a:cubicBezTo>
                    <a:pt x="2395" y="3702"/>
                    <a:pt x="2437" y="3720"/>
                    <a:pt x="2478" y="3720"/>
                  </a:cubicBezTo>
                  <a:cubicBezTo>
                    <a:pt x="2575" y="3720"/>
                    <a:pt x="2672" y="3621"/>
                    <a:pt x="2605" y="3504"/>
                  </a:cubicBezTo>
                  <a:cubicBezTo>
                    <a:pt x="1974" y="2278"/>
                    <a:pt x="1236" y="956"/>
                    <a:pt x="200" y="28"/>
                  </a:cubicBezTo>
                  <a:cubicBezTo>
                    <a:pt x="178" y="9"/>
                    <a:pt x="153" y="1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4823525" y="2057525"/>
              <a:ext cx="39775" cy="51375"/>
            </a:xfrm>
            <a:custGeom>
              <a:avLst/>
              <a:gdLst/>
              <a:ahLst/>
              <a:cxnLst/>
              <a:rect l="l" t="t" r="r" b="b"/>
              <a:pathLst>
                <a:path w="1591" h="2055" extrusionOk="0">
                  <a:moveTo>
                    <a:pt x="163" y="1"/>
                  </a:moveTo>
                  <a:cubicBezTo>
                    <a:pt x="80" y="1"/>
                    <a:pt x="0" y="86"/>
                    <a:pt x="59" y="155"/>
                  </a:cubicBezTo>
                  <a:cubicBezTo>
                    <a:pt x="274" y="441"/>
                    <a:pt x="524" y="679"/>
                    <a:pt x="714" y="953"/>
                  </a:cubicBezTo>
                  <a:cubicBezTo>
                    <a:pt x="940" y="1251"/>
                    <a:pt x="1107" y="1584"/>
                    <a:pt x="1226" y="1941"/>
                  </a:cubicBezTo>
                  <a:cubicBezTo>
                    <a:pt x="1254" y="2021"/>
                    <a:pt x="1321" y="2054"/>
                    <a:pt x="1387" y="2054"/>
                  </a:cubicBezTo>
                  <a:cubicBezTo>
                    <a:pt x="1489" y="2054"/>
                    <a:pt x="1591" y="1974"/>
                    <a:pt x="1548" y="1858"/>
                  </a:cubicBezTo>
                  <a:cubicBezTo>
                    <a:pt x="1309" y="1167"/>
                    <a:pt x="881" y="334"/>
                    <a:pt x="214" y="12"/>
                  </a:cubicBezTo>
                  <a:cubicBezTo>
                    <a:pt x="198" y="4"/>
                    <a:pt x="181" y="1"/>
                    <a:pt x="1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4939700" y="2684725"/>
              <a:ext cx="115400" cy="165900"/>
            </a:xfrm>
            <a:custGeom>
              <a:avLst/>
              <a:gdLst/>
              <a:ahLst/>
              <a:cxnLst/>
              <a:rect l="l" t="t" r="r" b="b"/>
              <a:pathLst>
                <a:path w="4616" h="6636" extrusionOk="0">
                  <a:moveTo>
                    <a:pt x="4459" y="0"/>
                  </a:moveTo>
                  <a:cubicBezTo>
                    <a:pt x="4433" y="0"/>
                    <a:pt x="4405" y="10"/>
                    <a:pt x="4378" y="35"/>
                  </a:cubicBezTo>
                  <a:cubicBezTo>
                    <a:pt x="2497" y="1702"/>
                    <a:pt x="484" y="3988"/>
                    <a:pt x="8" y="6535"/>
                  </a:cubicBezTo>
                  <a:cubicBezTo>
                    <a:pt x="0" y="6590"/>
                    <a:pt x="50" y="6635"/>
                    <a:pt x="98" y="6635"/>
                  </a:cubicBezTo>
                  <a:cubicBezTo>
                    <a:pt x="122" y="6635"/>
                    <a:pt x="147" y="6623"/>
                    <a:pt x="163" y="6595"/>
                  </a:cubicBezTo>
                  <a:cubicBezTo>
                    <a:pt x="1401" y="4214"/>
                    <a:pt x="2687" y="2178"/>
                    <a:pt x="4533" y="213"/>
                  </a:cubicBezTo>
                  <a:cubicBezTo>
                    <a:pt x="4616" y="121"/>
                    <a:pt x="4549" y="0"/>
                    <a:pt x="44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4931050" y="2703450"/>
              <a:ext cx="55350" cy="66500"/>
            </a:xfrm>
            <a:custGeom>
              <a:avLst/>
              <a:gdLst/>
              <a:ahLst/>
              <a:cxnLst/>
              <a:rect l="l" t="t" r="r" b="b"/>
              <a:pathLst>
                <a:path w="2214" h="2660" extrusionOk="0">
                  <a:moveTo>
                    <a:pt x="2050" y="1"/>
                  </a:moveTo>
                  <a:cubicBezTo>
                    <a:pt x="2024" y="1"/>
                    <a:pt x="1998" y="8"/>
                    <a:pt x="1973" y="24"/>
                  </a:cubicBezTo>
                  <a:cubicBezTo>
                    <a:pt x="1545" y="393"/>
                    <a:pt x="1152" y="810"/>
                    <a:pt x="759" y="1250"/>
                  </a:cubicBezTo>
                  <a:cubicBezTo>
                    <a:pt x="414" y="1619"/>
                    <a:pt x="80" y="2048"/>
                    <a:pt x="9" y="2548"/>
                  </a:cubicBezTo>
                  <a:cubicBezTo>
                    <a:pt x="1" y="2620"/>
                    <a:pt x="58" y="2660"/>
                    <a:pt x="121" y="2660"/>
                  </a:cubicBezTo>
                  <a:cubicBezTo>
                    <a:pt x="152" y="2660"/>
                    <a:pt x="184" y="2651"/>
                    <a:pt x="211" y="2631"/>
                  </a:cubicBezTo>
                  <a:cubicBezTo>
                    <a:pt x="568" y="2274"/>
                    <a:pt x="830" y="1810"/>
                    <a:pt x="1140" y="1417"/>
                  </a:cubicBezTo>
                  <a:cubicBezTo>
                    <a:pt x="1485" y="1000"/>
                    <a:pt x="1854" y="631"/>
                    <a:pt x="2140" y="167"/>
                  </a:cubicBezTo>
                  <a:cubicBezTo>
                    <a:pt x="2214" y="84"/>
                    <a:pt x="2138" y="1"/>
                    <a:pt x="20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4936725" y="2703025"/>
              <a:ext cx="36100" cy="104125"/>
            </a:xfrm>
            <a:custGeom>
              <a:avLst/>
              <a:gdLst/>
              <a:ahLst/>
              <a:cxnLst/>
              <a:rect l="l" t="t" r="r" b="b"/>
              <a:pathLst>
                <a:path w="1444" h="4165" extrusionOk="0">
                  <a:moveTo>
                    <a:pt x="1394" y="1"/>
                  </a:moveTo>
                  <a:cubicBezTo>
                    <a:pt x="1371" y="1"/>
                    <a:pt x="1347" y="13"/>
                    <a:pt x="1342" y="41"/>
                  </a:cubicBezTo>
                  <a:cubicBezTo>
                    <a:pt x="1115" y="1458"/>
                    <a:pt x="413" y="2732"/>
                    <a:pt x="8" y="4101"/>
                  </a:cubicBezTo>
                  <a:cubicBezTo>
                    <a:pt x="0" y="4133"/>
                    <a:pt x="29" y="4164"/>
                    <a:pt x="60" y="4164"/>
                  </a:cubicBezTo>
                  <a:cubicBezTo>
                    <a:pt x="76" y="4164"/>
                    <a:pt x="91" y="4156"/>
                    <a:pt x="103" y="4137"/>
                  </a:cubicBezTo>
                  <a:cubicBezTo>
                    <a:pt x="663" y="2827"/>
                    <a:pt x="1258" y="1470"/>
                    <a:pt x="1437" y="41"/>
                  </a:cubicBezTo>
                  <a:cubicBezTo>
                    <a:pt x="1443" y="16"/>
                    <a:pt x="1420" y="1"/>
                    <a:pt x="13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4885725" y="2890100"/>
              <a:ext cx="87100" cy="175975"/>
            </a:xfrm>
            <a:custGeom>
              <a:avLst/>
              <a:gdLst/>
              <a:ahLst/>
              <a:cxnLst/>
              <a:rect l="l" t="t" r="r" b="b"/>
              <a:pathLst>
                <a:path w="3484" h="7039" extrusionOk="0">
                  <a:moveTo>
                    <a:pt x="3434" y="0"/>
                  </a:moveTo>
                  <a:cubicBezTo>
                    <a:pt x="3425" y="0"/>
                    <a:pt x="3416" y="3"/>
                    <a:pt x="3405" y="11"/>
                  </a:cubicBezTo>
                  <a:cubicBezTo>
                    <a:pt x="1572" y="1726"/>
                    <a:pt x="0" y="4452"/>
                    <a:pt x="357" y="7012"/>
                  </a:cubicBezTo>
                  <a:cubicBezTo>
                    <a:pt x="362" y="7031"/>
                    <a:pt x="376" y="7039"/>
                    <a:pt x="392" y="7039"/>
                  </a:cubicBezTo>
                  <a:cubicBezTo>
                    <a:pt x="415" y="7039"/>
                    <a:pt x="441" y="7022"/>
                    <a:pt x="441" y="7000"/>
                  </a:cubicBezTo>
                  <a:cubicBezTo>
                    <a:pt x="703" y="4405"/>
                    <a:pt x="1893" y="2083"/>
                    <a:pt x="3465" y="71"/>
                  </a:cubicBezTo>
                  <a:cubicBezTo>
                    <a:pt x="3484" y="43"/>
                    <a:pt x="3466" y="0"/>
                    <a:pt x="34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4908350" y="2920850"/>
              <a:ext cx="48300" cy="62275"/>
            </a:xfrm>
            <a:custGeom>
              <a:avLst/>
              <a:gdLst/>
              <a:ahLst/>
              <a:cxnLst/>
              <a:rect l="l" t="t" r="r" b="b"/>
              <a:pathLst>
                <a:path w="1932" h="2491" extrusionOk="0">
                  <a:moveTo>
                    <a:pt x="1779" y="0"/>
                  </a:moveTo>
                  <a:cubicBezTo>
                    <a:pt x="1759" y="0"/>
                    <a:pt x="1737" y="6"/>
                    <a:pt x="1715" y="19"/>
                  </a:cubicBezTo>
                  <a:cubicBezTo>
                    <a:pt x="953" y="579"/>
                    <a:pt x="429" y="1448"/>
                    <a:pt x="36" y="2282"/>
                  </a:cubicBezTo>
                  <a:cubicBezTo>
                    <a:pt x="0" y="2380"/>
                    <a:pt x="84" y="2491"/>
                    <a:pt x="169" y="2491"/>
                  </a:cubicBezTo>
                  <a:cubicBezTo>
                    <a:pt x="198" y="2491"/>
                    <a:pt x="226" y="2478"/>
                    <a:pt x="250" y="2448"/>
                  </a:cubicBezTo>
                  <a:cubicBezTo>
                    <a:pt x="881" y="1793"/>
                    <a:pt x="1536" y="1031"/>
                    <a:pt x="1893" y="198"/>
                  </a:cubicBezTo>
                  <a:cubicBezTo>
                    <a:pt x="1932" y="111"/>
                    <a:pt x="1868" y="0"/>
                    <a:pt x="1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4897925" y="3009225"/>
              <a:ext cx="52150" cy="54425"/>
            </a:xfrm>
            <a:custGeom>
              <a:avLst/>
              <a:gdLst/>
              <a:ahLst/>
              <a:cxnLst/>
              <a:rect l="l" t="t" r="r" b="b"/>
              <a:pathLst>
                <a:path w="2086" h="2177" extrusionOk="0">
                  <a:moveTo>
                    <a:pt x="1988" y="0"/>
                  </a:moveTo>
                  <a:cubicBezTo>
                    <a:pt x="1977" y="0"/>
                    <a:pt x="1965" y="3"/>
                    <a:pt x="1953" y="9"/>
                  </a:cubicBezTo>
                  <a:cubicBezTo>
                    <a:pt x="1429" y="294"/>
                    <a:pt x="1048" y="783"/>
                    <a:pt x="691" y="1247"/>
                  </a:cubicBezTo>
                  <a:cubicBezTo>
                    <a:pt x="631" y="1330"/>
                    <a:pt x="0" y="2045"/>
                    <a:pt x="191" y="2164"/>
                  </a:cubicBezTo>
                  <a:cubicBezTo>
                    <a:pt x="200" y="2173"/>
                    <a:pt x="208" y="2177"/>
                    <a:pt x="216" y="2177"/>
                  </a:cubicBezTo>
                  <a:cubicBezTo>
                    <a:pt x="236" y="2177"/>
                    <a:pt x="247" y="2146"/>
                    <a:pt x="238" y="2128"/>
                  </a:cubicBezTo>
                  <a:lnTo>
                    <a:pt x="238" y="2128"/>
                  </a:lnTo>
                  <a:cubicBezTo>
                    <a:pt x="239" y="2129"/>
                    <a:pt x="240" y="2129"/>
                    <a:pt x="242" y="2129"/>
                  </a:cubicBezTo>
                  <a:cubicBezTo>
                    <a:pt x="304" y="2129"/>
                    <a:pt x="967" y="1364"/>
                    <a:pt x="1048" y="1295"/>
                  </a:cubicBezTo>
                  <a:cubicBezTo>
                    <a:pt x="1370" y="925"/>
                    <a:pt x="1655" y="461"/>
                    <a:pt x="2036" y="116"/>
                  </a:cubicBezTo>
                  <a:cubicBezTo>
                    <a:pt x="2086" y="66"/>
                    <a:pt x="2045" y="0"/>
                    <a:pt x="19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4866150" y="3052275"/>
              <a:ext cx="54325" cy="37100"/>
            </a:xfrm>
            <a:custGeom>
              <a:avLst/>
              <a:gdLst/>
              <a:ahLst/>
              <a:cxnLst/>
              <a:rect l="l" t="t" r="r" b="b"/>
              <a:pathLst>
                <a:path w="2173" h="1484" extrusionOk="0">
                  <a:moveTo>
                    <a:pt x="2056" y="0"/>
                  </a:moveTo>
                  <a:cubicBezTo>
                    <a:pt x="2053" y="0"/>
                    <a:pt x="2049" y="1"/>
                    <a:pt x="2045" y="1"/>
                  </a:cubicBezTo>
                  <a:cubicBezTo>
                    <a:pt x="1224" y="156"/>
                    <a:pt x="593" y="585"/>
                    <a:pt x="81" y="1239"/>
                  </a:cubicBezTo>
                  <a:cubicBezTo>
                    <a:pt x="0" y="1338"/>
                    <a:pt x="129" y="1484"/>
                    <a:pt x="238" y="1484"/>
                  </a:cubicBezTo>
                  <a:cubicBezTo>
                    <a:pt x="274" y="1484"/>
                    <a:pt x="307" y="1468"/>
                    <a:pt x="331" y="1430"/>
                  </a:cubicBezTo>
                  <a:cubicBezTo>
                    <a:pt x="795" y="846"/>
                    <a:pt x="1438" y="430"/>
                    <a:pt x="2105" y="120"/>
                  </a:cubicBezTo>
                  <a:cubicBezTo>
                    <a:pt x="2172" y="98"/>
                    <a:pt x="2123" y="0"/>
                    <a:pt x="20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4842300" y="3099975"/>
              <a:ext cx="66975" cy="62775"/>
            </a:xfrm>
            <a:custGeom>
              <a:avLst/>
              <a:gdLst/>
              <a:ahLst/>
              <a:cxnLst/>
              <a:rect l="l" t="t" r="r" b="b"/>
              <a:pathLst>
                <a:path w="2679" h="2511" extrusionOk="0">
                  <a:moveTo>
                    <a:pt x="2564" y="1"/>
                  </a:moveTo>
                  <a:cubicBezTo>
                    <a:pt x="2550" y="1"/>
                    <a:pt x="2536" y="3"/>
                    <a:pt x="2523" y="10"/>
                  </a:cubicBezTo>
                  <a:cubicBezTo>
                    <a:pt x="1654" y="689"/>
                    <a:pt x="856" y="1463"/>
                    <a:pt x="94" y="2248"/>
                  </a:cubicBezTo>
                  <a:cubicBezTo>
                    <a:pt x="0" y="2361"/>
                    <a:pt x="99" y="2511"/>
                    <a:pt x="220" y="2511"/>
                  </a:cubicBezTo>
                  <a:cubicBezTo>
                    <a:pt x="253" y="2511"/>
                    <a:pt x="288" y="2500"/>
                    <a:pt x="320" y="2475"/>
                  </a:cubicBezTo>
                  <a:cubicBezTo>
                    <a:pt x="1166" y="1784"/>
                    <a:pt x="1880" y="927"/>
                    <a:pt x="2630" y="117"/>
                  </a:cubicBezTo>
                  <a:cubicBezTo>
                    <a:pt x="2679" y="59"/>
                    <a:pt x="2624" y="1"/>
                    <a:pt x="256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4849725" y="31409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480" y="0"/>
                  </a:moveTo>
                  <a:cubicBezTo>
                    <a:pt x="1467" y="0"/>
                    <a:pt x="1454" y="4"/>
                    <a:pt x="1440" y="13"/>
                  </a:cubicBezTo>
                  <a:cubicBezTo>
                    <a:pt x="857" y="323"/>
                    <a:pt x="428" y="882"/>
                    <a:pt x="59" y="1418"/>
                  </a:cubicBezTo>
                  <a:cubicBezTo>
                    <a:pt x="0" y="1485"/>
                    <a:pt x="71" y="1558"/>
                    <a:pt x="148" y="1558"/>
                  </a:cubicBezTo>
                  <a:cubicBezTo>
                    <a:pt x="180" y="1558"/>
                    <a:pt x="213" y="1545"/>
                    <a:pt x="238" y="1513"/>
                  </a:cubicBezTo>
                  <a:cubicBezTo>
                    <a:pt x="619" y="989"/>
                    <a:pt x="1059" y="561"/>
                    <a:pt x="1524" y="120"/>
                  </a:cubicBezTo>
                  <a:cubicBezTo>
                    <a:pt x="1572" y="72"/>
                    <a:pt x="1534" y="0"/>
                    <a:pt x="1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4824400" y="3188425"/>
              <a:ext cx="64700" cy="72625"/>
            </a:xfrm>
            <a:custGeom>
              <a:avLst/>
              <a:gdLst/>
              <a:ahLst/>
              <a:cxnLst/>
              <a:rect l="l" t="t" r="r" b="b"/>
              <a:pathLst>
                <a:path w="2588" h="2905" extrusionOk="0">
                  <a:moveTo>
                    <a:pt x="2477" y="0"/>
                  </a:moveTo>
                  <a:cubicBezTo>
                    <a:pt x="2466" y="0"/>
                    <a:pt x="2454" y="3"/>
                    <a:pt x="2441" y="8"/>
                  </a:cubicBezTo>
                  <a:cubicBezTo>
                    <a:pt x="1334" y="508"/>
                    <a:pt x="477" y="1687"/>
                    <a:pt x="24" y="2782"/>
                  </a:cubicBezTo>
                  <a:cubicBezTo>
                    <a:pt x="0" y="2854"/>
                    <a:pt x="62" y="2905"/>
                    <a:pt x="120" y="2905"/>
                  </a:cubicBezTo>
                  <a:cubicBezTo>
                    <a:pt x="148" y="2905"/>
                    <a:pt x="175" y="2893"/>
                    <a:pt x="191" y="2866"/>
                  </a:cubicBezTo>
                  <a:cubicBezTo>
                    <a:pt x="774" y="1746"/>
                    <a:pt x="1786" y="1092"/>
                    <a:pt x="2537" y="139"/>
                  </a:cubicBezTo>
                  <a:cubicBezTo>
                    <a:pt x="2587" y="78"/>
                    <a:pt x="2543" y="0"/>
                    <a:pt x="24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4818025" y="3212725"/>
              <a:ext cx="88000" cy="95250"/>
            </a:xfrm>
            <a:custGeom>
              <a:avLst/>
              <a:gdLst/>
              <a:ahLst/>
              <a:cxnLst/>
              <a:rect l="l" t="t" r="r" b="b"/>
              <a:pathLst>
                <a:path w="3520" h="3810" extrusionOk="0">
                  <a:moveTo>
                    <a:pt x="3412" y="1"/>
                  </a:moveTo>
                  <a:cubicBezTo>
                    <a:pt x="3400" y="1"/>
                    <a:pt x="3387" y="4"/>
                    <a:pt x="3375" y="12"/>
                  </a:cubicBezTo>
                  <a:cubicBezTo>
                    <a:pt x="1958" y="870"/>
                    <a:pt x="970" y="2287"/>
                    <a:pt x="53" y="3644"/>
                  </a:cubicBezTo>
                  <a:cubicBezTo>
                    <a:pt x="0" y="3723"/>
                    <a:pt x="78" y="3810"/>
                    <a:pt x="156" y="3810"/>
                  </a:cubicBezTo>
                  <a:cubicBezTo>
                    <a:pt x="183" y="3810"/>
                    <a:pt x="210" y="3799"/>
                    <a:pt x="232" y="3775"/>
                  </a:cubicBezTo>
                  <a:cubicBezTo>
                    <a:pt x="1387" y="2632"/>
                    <a:pt x="2399" y="1358"/>
                    <a:pt x="3470" y="132"/>
                  </a:cubicBezTo>
                  <a:cubicBezTo>
                    <a:pt x="3519" y="82"/>
                    <a:pt x="3471" y="1"/>
                    <a:pt x="34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4817250" y="3234600"/>
              <a:ext cx="96850" cy="77950"/>
            </a:xfrm>
            <a:custGeom>
              <a:avLst/>
              <a:gdLst/>
              <a:ahLst/>
              <a:cxnLst/>
              <a:rect l="l" t="t" r="r" b="b"/>
              <a:pathLst>
                <a:path w="3874" h="3118" extrusionOk="0">
                  <a:moveTo>
                    <a:pt x="3750" y="0"/>
                  </a:moveTo>
                  <a:cubicBezTo>
                    <a:pt x="3739" y="0"/>
                    <a:pt x="3728" y="2"/>
                    <a:pt x="3716" y="7"/>
                  </a:cubicBezTo>
                  <a:cubicBezTo>
                    <a:pt x="2858" y="245"/>
                    <a:pt x="2108" y="840"/>
                    <a:pt x="1430" y="1388"/>
                  </a:cubicBezTo>
                  <a:cubicBezTo>
                    <a:pt x="1072" y="1674"/>
                    <a:pt x="1" y="2507"/>
                    <a:pt x="203" y="3067"/>
                  </a:cubicBezTo>
                  <a:cubicBezTo>
                    <a:pt x="203" y="3096"/>
                    <a:pt x="227" y="3117"/>
                    <a:pt x="256" y="3117"/>
                  </a:cubicBezTo>
                  <a:cubicBezTo>
                    <a:pt x="262" y="3117"/>
                    <a:pt x="268" y="3116"/>
                    <a:pt x="275" y="3114"/>
                  </a:cubicBezTo>
                  <a:cubicBezTo>
                    <a:pt x="513" y="3055"/>
                    <a:pt x="668" y="2781"/>
                    <a:pt x="834" y="2602"/>
                  </a:cubicBezTo>
                  <a:cubicBezTo>
                    <a:pt x="1120" y="2293"/>
                    <a:pt x="1453" y="2007"/>
                    <a:pt x="1787" y="1733"/>
                  </a:cubicBezTo>
                  <a:cubicBezTo>
                    <a:pt x="2430" y="1162"/>
                    <a:pt x="3180" y="733"/>
                    <a:pt x="3811" y="150"/>
                  </a:cubicBezTo>
                  <a:cubicBezTo>
                    <a:pt x="3873" y="98"/>
                    <a:pt x="3827" y="0"/>
                    <a:pt x="37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4749825" y="2641125"/>
              <a:ext cx="125675" cy="185625"/>
            </a:xfrm>
            <a:custGeom>
              <a:avLst/>
              <a:gdLst/>
              <a:ahLst/>
              <a:cxnLst/>
              <a:rect l="l" t="t" r="r" b="b"/>
              <a:pathLst>
                <a:path w="5027" h="7425" extrusionOk="0">
                  <a:moveTo>
                    <a:pt x="198" y="0"/>
                  </a:moveTo>
                  <a:cubicBezTo>
                    <a:pt x="79" y="0"/>
                    <a:pt x="0" y="143"/>
                    <a:pt x="90" y="243"/>
                  </a:cubicBezTo>
                  <a:cubicBezTo>
                    <a:pt x="2043" y="2350"/>
                    <a:pt x="4329" y="4362"/>
                    <a:pt x="4841" y="7351"/>
                  </a:cubicBezTo>
                  <a:cubicBezTo>
                    <a:pt x="4846" y="7402"/>
                    <a:pt x="4881" y="7424"/>
                    <a:pt x="4919" y="7424"/>
                  </a:cubicBezTo>
                  <a:cubicBezTo>
                    <a:pt x="4970" y="7424"/>
                    <a:pt x="5026" y="7383"/>
                    <a:pt x="5019" y="7315"/>
                  </a:cubicBezTo>
                  <a:cubicBezTo>
                    <a:pt x="4650" y="4577"/>
                    <a:pt x="2722" y="1386"/>
                    <a:pt x="269" y="17"/>
                  </a:cubicBezTo>
                  <a:cubicBezTo>
                    <a:pt x="244" y="5"/>
                    <a:pt x="220" y="0"/>
                    <a:pt x="1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4783700" y="2647775"/>
              <a:ext cx="103225" cy="154625"/>
            </a:xfrm>
            <a:custGeom>
              <a:avLst/>
              <a:gdLst/>
              <a:ahLst/>
              <a:cxnLst/>
              <a:rect l="l" t="t" r="r" b="b"/>
              <a:pathLst>
                <a:path w="4129" h="6185" extrusionOk="0">
                  <a:moveTo>
                    <a:pt x="200" y="0"/>
                  </a:moveTo>
                  <a:cubicBezTo>
                    <a:pt x="76" y="0"/>
                    <a:pt x="1" y="182"/>
                    <a:pt x="105" y="263"/>
                  </a:cubicBezTo>
                  <a:cubicBezTo>
                    <a:pt x="1724" y="1584"/>
                    <a:pt x="3950" y="3739"/>
                    <a:pt x="3653" y="6061"/>
                  </a:cubicBezTo>
                  <a:cubicBezTo>
                    <a:pt x="3653" y="6142"/>
                    <a:pt x="3718" y="6185"/>
                    <a:pt x="3776" y="6185"/>
                  </a:cubicBezTo>
                  <a:cubicBezTo>
                    <a:pt x="3821" y="6185"/>
                    <a:pt x="3862" y="6160"/>
                    <a:pt x="3867" y="6108"/>
                  </a:cubicBezTo>
                  <a:cubicBezTo>
                    <a:pt x="4129" y="4811"/>
                    <a:pt x="3545" y="3501"/>
                    <a:pt x="2902" y="2418"/>
                  </a:cubicBezTo>
                  <a:cubicBezTo>
                    <a:pt x="2355" y="1477"/>
                    <a:pt x="1402" y="120"/>
                    <a:pt x="212" y="1"/>
                  </a:cubicBezTo>
                  <a:cubicBezTo>
                    <a:pt x="208" y="0"/>
                    <a:pt x="204" y="0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4741675" y="2592925"/>
              <a:ext cx="123825" cy="162300"/>
            </a:xfrm>
            <a:custGeom>
              <a:avLst/>
              <a:gdLst/>
              <a:ahLst/>
              <a:cxnLst/>
              <a:rect l="l" t="t" r="r" b="b"/>
              <a:pathLst>
                <a:path w="4953" h="6492" extrusionOk="0">
                  <a:moveTo>
                    <a:pt x="133" y="1"/>
                  </a:moveTo>
                  <a:cubicBezTo>
                    <a:pt x="63" y="1"/>
                    <a:pt x="0" y="100"/>
                    <a:pt x="59" y="159"/>
                  </a:cubicBezTo>
                  <a:cubicBezTo>
                    <a:pt x="1893" y="2123"/>
                    <a:pt x="4286" y="3552"/>
                    <a:pt x="4774" y="6421"/>
                  </a:cubicBezTo>
                  <a:cubicBezTo>
                    <a:pt x="4779" y="6470"/>
                    <a:pt x="4817" y="6492"/>
                    <a:pt x="4856" y="6492"/>
                  </a:cubicBezTo>
                  <a:cubicBezTo>
                    <a:pt x="4903" y="6492"/>
                    <a:pt x="4953" y="6461"/>
                    <a:pt x="4953" y="6409"/>
                  </a:cubicBezTo>
                  <a:cubicBezTo>
                    <a:pt x="4643" y="3564"/>
                    <a:pt x="2452" y="1516"/>
                    <a:pt x="178" y="16"/>
                  </a:cubicBezTo>
                  <a:cubicBezTo>
                    <a:pt x="163" y="5"/>
                    <a:pt x="148" y="1"/>
                    <a:pt x="1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5602;p50">
            <a:extLst>
              <a:ext uri="{FF2B5EF4-FFF2-40B4-BE49-F238E27FC236}">
                <a16:creationId xmlns:a16="http://schemas.microsoft.com/office/drawing/2014/main" id="{253DAA05-3795-42DE-88BF-20370D913FCA}"/>
              </a:ext>
            </a:extLst>
          </p:cNvPr>
          <p:cNvSpPr txBox="1">
            <a:spLocks/>
          </p:cNvSpPr>
          <p:nvPr/>
        </p:nvSpPr>
        <p:spPr>
          <a:xfrm>
            <a:off x="307870" y="333235"/>
            <a:ext cx="4509288" cy="6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Énekeljünk!</a:t>
            </a:r>
          </a:p>
        </p:txBody>
      </p:sp>
      <p:sp>
        <p:nvSpPr>
          <p:cNvPr id="631" name="Google Shape;5604;p50">
            <a:extLst>
              <a:ext uri="{FF2B5EF4-FFF2-40B4-BE49-F238E27FC236}">
                <a16:creationId xmlns:a16="http://schemas.microsoft.com/office/drawing/2014/main" id="{AC9AF68D-A587-4D45-8D7F-FA68180BC75E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98800" y="1379062"/>
            <a:ext cx="4259562" cy="216225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buNone/>
            </a:pPr>
            <a:r>
              <a:rPr lang="hu-HU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Bocsásd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 meg, Úr Isten, ifjúságomnak vétkét,</a:t>
            </a:r>
          </a:p>
          <a:p>
            <a:pPr marL="0" lvl="0" indent="0" algn="l" rtl="0">
              <a:spcBef>
                <a:spcPts val="0"/>
              </a:spcBef>
              <a:buNone/>
            </a:pP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Sok hitetlenségét, undok fertelmességét,</a:t>
            </a:r>
          </a:p>
          <a:p>
            <a:pPr marL="0" lvl="0" indent="0" algn="l" rtl="0">
              <a:spcBef>
                <a:spcPts val="0"/>
              </a:spcBef>
              <a:buNone/>
            </a:pP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Töröld el rútságát, minden álnokságát,</a:t>
            </a:r>
          </a:p>
          <a:p>
            <a:pPr marL="0" lvl="0" indent="0" algn="l" rtl="0">
              <a:spcBef>
                <a:spcPts val="0"/>
              </a:spcBef>
              <a:buNone/>
            </a:pPr>
            <a:r>
              <a:rPr lang="hu-HU" sz="16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könnyebbítsd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lelkem terhét!</a:t>
            </a:r>
          </a:p>
          <a:p>
            <a:pPr marL="0" lvl="0" indent="0" algn="l" rtl="0">
              <a:spcBef>
                <a:spcPts val="0"/>
              </a:spcBef>
              <a:buNone/>
            </a:pPr>
            <a:endParaRPr lang="hu-HU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0" indent="0" algn="l" rtl="0">
              <a:spcBef>
                <a:spcPts val="0"/>
              </a:spcBef>
              <a:buNone/>
            </a:pP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Az én búsult lelkem én nyavalyás testemben</a:t>
            </a:r>
          </a:p>
          <a:p>
            <a:pPr marL="0" lvl="0" indent="0" algn="l" rtl="0">
              <a:spcBef>
                <a:spcPts val="0"/>
              </a:spcBef>
              <a:buNone/>
            </a:pP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Tétova bujdosik, mint madár az 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szélvészben;</a:t>
            </a:r>
          </a:p>
          <a:p>
            <a:pPr marL="0" lvl="0" indent="0" algn="l" rtl="0">
              <a:spcBef>
                <a:spcPts val="0"/>
              </a:spcBef>
              <a:buNone/>
            </a:pP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Tőled </a:t>
            </a:r>
            <a:r>
              <a:rPr lang="hu-HU" sz="1600" b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elijedett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, Tudván, hogy vétkezett,</a:t>
            </a:r>
          </a:p>
          <a:p>
            <a:pPr marL="0" lvl="0" indent="0" algn="l" rtl="0">
              <a:spcBef>
                <a:spcPts val="0"/>
              </a:spcBef>
              <a:buNone/>
            </a:pP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Akar esni kétségben.</a:t>
            </a:r>
          </a:p>
        </p:txBody>
      </p:sp>
      <p:sp>
        <p:nvSpPr>
          <p:cNvPr id="632" name="Téglalap 631">
            <a:extLst>
              <a:ext uri="{FF2B5EF4-FFF2-40B4-BE49-F238E27FC236}">
                <a16:creationId xmlns:a16="http://schemas.microsoft.com/office/drawing/2014/main" id="{C5B715E7-7DEB-46A7-92A2-323FE285B305}"/>
              </a:ext>
            </a:extLst>
          </p:cNvPr>
          <p:cNvSpPr/>
          <p:nvPr/>
        </p:nvSpPr>
        <p:spPr>
          <a:xfrm>
            <a:off x="2652125" y="4235425"/>
            <a:ext cx="5468641" cy="644100"/>
          </a:xfrm>
          <a:prstGeom prst="rect">
            <a:avLst/>
          </a:prstGeom>
          <a:solidFill>
            <a:srgbClr val="002060"/>
          </a:solidFill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hu-HU" sz="2000" b="1" cap="all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zene elindításához kattints</a:t>
            </a:r>
            <a:endParaRPr lang="hu-HU" sz="4400" b="1" cap="all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33" name="Kép 632">
            <a:hlinkClick r:id="rId3"/>
            <a:extLst>
              <a:ext uri="{FF2B5EF4-FFF2-40B4-BE49-F238E27FC236}">
                <a16:creationId xmlns:a16="http://schemas.microsoft.com/office/drawing/2014/main" id="{740A2074-2DDF-45C6-86B2-18944EE57E9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74038" y="3867396"/>
            <a:ext cx="1271077" cy="1299494"/>
          </a:xfrm>
          <a:prstGeom prst="rect">
            <a:avLst/>
          </a:prstGeom>
        </p:spPr>
      </p:pic>
      <p:sp>
        <p:nvSpPr>
          <p:cNvPr id="643" name="Google Shape;5604;p50">
            <a:extLst>
              <a:ext uri="{FF2B5EF4-FFF2-40B4-BE49-F238E27FC236}">
                <a16:creationId xmlns:a16="http://schemas.microsoft.com/office/drawing/2014/main" id="{5F2640EE-DFC7-4B6D-8214-D249E9F76A2E}"/>
              </a:ext>
            </a:extLst>
          </p:cNvPr>
          <p:cNvSpPr txBox="1">
            <a:spLocks/>
          </p:cNvSpPr>
          <p:nvPr/>
        </p:nvSpPr>
        <p:spPr>
          <a:xfrm>
            <a:off x="4699903" y="60016"/>
            <a:ext cx="4345211" cy="38692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Merriweather"/>
              <a:buNone/>
              <a:defRPr sz="1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erriweather"/>
              <a:buNone/>
              <a:defRPr sz="1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erriweather"/>
              <a:buNone/>
              <a:defRPr sz="1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erriweather"/>
              <a:buNone/>
              <a:defRPr sz="1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erriweather"/>
              <a:buNone/>
              <a:defRPr sz="1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erriweather"/>
              <a:buNone/>
              <a:defRPr sz="1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erriweather"/>
              <a:buNone/>
              <a:defRPr sz="1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erriweather"/>
              <a:buNone/>
              <a:defRPr sz="1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Merriweather"/>
              <a:buNone/>
              <a:defRPr sz="14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pPr marL="0" lvl="0" indent="0" algn="l"/>
            <a:endParaRPr lang="hu-HU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lvl="0" indent="0" algn="l"/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Akarna gyakorta hozzád ismét megtérni,</a:t>
            </a:r>
          </a:p>
          <a:p>
            <a:pPr marL="0" lvl="0" indent="0" algn="l"/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De bűnei miatt nem mer elődbe menni,</a:t>
            </a:r>
          </a:p>
          <a:p>
            <a:pPr marL="0" lvl="0" indent="0" algn="l"/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Tőled 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oly igen 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fél. Reád nézni 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sem mér,</a:t>
            </a:r>
          </a:p>
          <a:p>
            <a:pPr marL="0" lvl="0" indent="0" algn="l"/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Színed igen rettegi.</a:t>
            </a:r>
          </a:p>
          <a:p>
            <a:pPr marL="0" lvl="0" indent="0" algn="l"/>
            <a:endParaRPr lang="hu-HU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l"/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Térj 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azért, én lelkem, kegyelmes Istenedhez,</a:t>
            </a:r>
          </a:p>
          <a:p>
            <a:pPr marL="0" indent="0" algn="l"/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Szép könyörgésekkel 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béküljél 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szent kezéhez,</a:t>
            </a:r>
          </a:p>
          <a:p>
            <a:pPr marL="0" indent="0" algn="l"/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Mert lám hozzá fogad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endParaRPr lang="hu-HU" sz="1600" b="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l"/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Csak 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reá 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hagyd magad: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Igen 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irgalmas 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Úr 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ez.</a:t>
            </a:r>
          </a:p>
          <a:p>
            <a:pPr marL="0" indent="0" algn="l"/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indent="0" algn="l"/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Higgyünk mindörökké egyedül csak 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őbenne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,</a:t>
            </a:r>
          </a:p>
          <a:p>
            <a:pPr marL="0" indent="0" algn="l"/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Őrizkedjünk bűntől, ne távozzunk ő tőle,</a:t>
            </a:r>
          </a:p>
          <a:p>
            <a:pPr marL="0" indent="0" algn="l"/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Áldott az ő neve Örökké </a:t>
            </a:r>
            <a:r>
              <a:rPr lang="hu-HU" sz="1600" b="0" dirty="0" smtClean="0">
                <a:latin typeface="Arial" panose="020B0604020202020204" pitchFamily="34" charset="0"/>
                <a:cs typeface="Arial" panose="020B0604020202020204" pitchFamily="34" charset="0"/>
              </a:rPr>
              <a:t>mennyekbe’,</a:t>
            </a:r>
            <a:endParaRPr lang="hu-HU" sz="16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l"/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Ki már </a:t>
            </a:r>
            <a:r>
              <a:rPr lang="hu-HU" sz="1600" b="0" dirty="0" err="1">
                <a:latin typeface="Arial" panose="020B0604020202020204" pitchFamily="34" charset="0"/>
                <a:cs typeface="Arial" panose="020B0604020202020204" pitchFamily="34" charset="0"/>
              </a:rPr>
              <a:t>megkegyelmeze</a:t>
            </a:r>
            <a:r>
              <a:rPr lang="hu-HU" sz="1600" b="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644" name="Kép 643">
            <a:extLst>
              <a:ext uri="{FF2B5EF4-FFF2-40B4-BE49-F238E27FC236}">
                <a16:creationId xmlns:a16="http://schemas.microsoft.com/office/drawing/2014/main" id="{68156A0F-0274-4C09-BC29-AD4DBFDCB31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054256" cy="104515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4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4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4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4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4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4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4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4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" name="Google Shape;9123;p36"/>
          <p:cNvSpPr txBox="1">
            <a:spLocks noGrp="1"/>
          </p:cNvSpPr>
          <p:nvPr>
            <p:ph type="title"/>
          </p:nvPr>
        </p:nvSpPr>
        <p:spPr>
          <a:xfrm>
            <a:off x="681950" y="188414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Keressetek közös tulajdonságokat a következő alkotásokban!</a:t>
            </a:r>
            <a:b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u-HU" sz="1600" dirty="0">
                <a:latin typeface="Arial" panose="020B0604020202020204" pitchFamily="34" charset="0"/>
                <a:cs typeface="Arial" panose="020B0604020202020204" pitchFamily="34" charset="0"/>
              </a:rPr>
              <a:t>A számra kattintva megnézheted az alkotásokat az interneten.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124" name="Google Shape;9124;p36"/>
          <p:cNvSpPr txBox="1"/>
          <p:nvPr/>
        </p:nvSpPr>
        <p:spPr>
          <a:xfrm>
            <a:off x="3231800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Michelangelo:</a:t>
            </a:r>
          </a:p>
          <a:p>
            <a:pPr marL="0" lvl="0" indent="0" algn="ctr" rtl="0"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Mózes</a:t>
            </a:r>
            <a:endParaRPr sz="1800" b="1" dirty="0">
              <a:solidFill>
                <a:schemeClr val="lt2"/>
              </a:solidFill>
              <a:latin typeface="Arial" panose="020B0604020202020204" pitchFamily="34" charset="0"/>
              <a:ea typeface="Merriweather"/>
              <a:cs typeface="Arial" panose="020B0604020202020204" pitchFamily="34" charset="0"/>
              <a:sym typeface="Merriweather"/>
            </a:endParaRPr>
          </a:p>
        </p:txBody>
      </p:sp>
      <p:sp>
        <p:nvSpPr>
          <p:cNvPr id="9126" name="Google Shape;9126;p36"/>
          <p:cNvSpPr txBox="1"/>
          <p:nvPr/>
        </p:nvSpPr>
        <p:spPr>
          <a:xfrm>
            <a:off x="647563" y="26742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Munkácsy Mihály: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Trilógia</a:t>
            </a:r>
            <a:endParaRPr sz="1800" b="1" dirty="0">
              <a:solidFill>
                <a:schemeClr val="lt2"/>
              </a:solidFill>
              <a:latin typeface="Arial" panose="020B0604020202020204" pitchFamily="34" charset="0"/>
              <a:ea typeface="Merriweather"/>
              <a:cs typeface="Arial" panose="020B0604020202020204" pitchFamily="34" charset="0"/>
              <a:sym typeface="Merriweather"/>
            </a:endParaRPr>
          </a:p>
        </p:txBody>
      </p:sp>
      <p:sp>
        <p:nvSpPr>
          <p:cNvPr id="9128" name="Google Shape;9128;p36"/>
          <p:cNvSpPr/>
          <p:nvPr/>
        </p:nvSpPr>
        <p:spPr>
          <a:xfrm>
            <a:off x="1475250" y="2408550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9" name="Google Shape;9129;p36"/>
          <p:cNvSpPr/>
          <p:nvPr/>
        </p:nvSpPr>
        <p:spPr>
          <a:xfrm>
            <a:off x="1983038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0" name="Google Shape;9130;p36"/>
          <p:cNvSpPr/>
          <p:nvPr/>
        </p:nvSpPr>
        <p:spPr>
          <a:xfrm>
            <a:off x="45783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1" name="Google Shape;9131;p36"/>
          <p:cNvSpPr/>
          <p:nvPr/>
        </p:nvSpPr>
        <p:spPr>
          <a:xfrm>
            <a:off x="7219713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Csoportba foglalás 1">
            <a:extLst>
              <a:ext uri="{FF2B5EF4-FFF2-40B4-BE49-F238E27FC236}">
                <a16:creationId xmlns:a16="http://schemas.microsoft.com/office/drawing/2014/main" id="{33BD5AAA-E54B-437C-9484-1B536A8E5112}"/>
              </a:ext>
            </a:extLst>
          </p:cNvPr>
          <p:cNvGrpSpPr/>
          <p:nvPr/>
        </p:nvGrpSpPr>
        <p:grpSpPr>
          <a:xfrm>
            <a:off x="1637518" y="1548811"/>
            <a:ext cx="724264" cy="705611"/>
            <a:chOff x="1637518" y="1548811"/>
            <a:chExt cx="724264" cy="705611"/>
          </a:xfrm>
        </p:grpSpPr>
        <p:sp>
          <p:nvSpPr>
            <p:cNvPr id="9133" name="Google Shape;9133;p36"/>
            <p:cNvSpPr/>
            <p:nvPr/>
          </p:nvSpPr>
          <p:spPr>
            <a:xfrm>
              <a:off x="1637518" y="1548811"/>
              <a:ext cx="724264" cy="705611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6"/>
            <p:cNvSpPr/>
            <p:nvPr/>
          </p:nvSpPr>
          <p:spPr>
            <a:xfrm>
              <a:off x="1713890" y="1624225"/>
              <a:ext cx="562682" cy="558029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Csoportba foglalás 2">
            <a:extLst>
              <a:ext uri="{FF2B5EF4-FFF2-40B4-BE49-F238E27FC236}">
                <a16:creationId xmlns:a16="http://schemas.microsoft.com/office/drawing/2014/main" id="{637D98BD-6B95-44D4-9597-F4BED7F22D38}"/>
              </a:ext>
            </a:extLst>
          </p:cNvPr>
          <p:cNvGrpSpPr/>
          <p:nvPr/>
        </p:nvGrpSpPr>
        <p:grpSpPr>
          <a:xfrm>
            <a:off x="4209843" y="1569386"/>
            <a:ext cx="724264" cy="705611"/>
            <a:chOff x="4209843" y="1569386"/>
            <a:chExt cx="724264" cy="705611"/>
          </a:xfrm>
        </p:grpSpPr>
        <p:sp>
          <p:nvSpPr>
            <p:cNvPr id="9136" name="Google Shape;9136;p36"/>
            <p:cNvSpPr/>
            <p:nvPr/>
          </p:nvSpPr>
          <p:spPr>
            <a:xfrm>
              <a:off x="4209843" y="1569386"/>
              <a:ext cx="724264" cy="705611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6"/>
            <p:cNvSpPr/>
            <p:nvPr/>
          </p:nvSpPr>
          <p:spPr>
            <a:xfrm>
              <a:off x="4286215" y="1644800"/>
              <a:ext cx="562682" cy="558029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Csoportba foglalás 3">
            <a:extLst>
              <a:ext uri="{FF2B5EF4-FFF2-40B4-BE49-F238E27FC236}">
                <a16:creationId xmlns:a16="http://schemas.microsoft.com/office/drawing/2014/main" id="{BE1F6AF1-06C5-47E9-9367-48F1A33941A0}"/>
              </a:ext>
            </a:extLst>
          </p:cNvPr>
          <p:cNvGrpSpPr/>
          <p:nvPr/>
        </p:nvGrpSpPr>
        <p:grpSpPr>
          <a:xfrm>
            <a:off x="6874193" y="1569386"/>
            <a:ext cx="724264" cy="705611"/>
            <a:chOff x="6874193" y="1569386"/>
            <a:chExt cx="724264" cy="705611"/>
          </a:xfrm>
        </p:grpSpPr>
        <p:sp>
          <p:nvSpPr>
            <p:cNvPr id="9139" name="Google Shape;9139;p36"/>
            <p:cNvSpPr/>
            <p:nvPr/>
          </p:nvSpPr>
          <p:spPr>
            <a:xfrm>
              <a:off x="6874193" y="1569386"/>
              <a:ext cx="724264" cy="705611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6"/>
            <p:cNvSpPr/>
            <p:nvPr/>
          </p:nvSpPr>
          <p:spPr>
            <a:xfrm>
              <a:off x="6950565" y="1644800"/>
              <a:ext cx="562682" cy="558029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1" name="Google Shape;9141;p36"/>
          <p:cNvSpPr txBox="1">
            <a:spLocks noGrp="1"/>
          </p:cNvSpPr>
          <p:nvPr>
            <p:ph type="title" idx="4294967295"/>
          </p:nvPr>
        </p:nvSpPr>
        <p:spPr>
          <a:xfrm>
            <a:off x="1675747" y="1652200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  <a:hlinkClick r:id="rId3"/>
              </a:rPr>
              <a:t>01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2" name="Google Shape;9142;p36"/>
          <p:cNvSpPr txBox="1">
            <a:spLocks noGrp="1"/>
          </p:cNvSpPr>
          <p:nvPr>
            <p:ph type="title" idx="4294967295"/>
          </p:nvPr>
        </p:nvSpPr>
        <p:spPr>
          <a:xfrm>
            <a:off x="4259972" y="1640013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  <a:hlinkClick r:id="rId4"/>
              </a:rPr>
              <a:t>02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3" name="Google Shape;9143;p36"/>
          <p:cNvSpPr txBox="1">
            <a:spLocks noGrp="1"/>
          </p:cNvSpPr>
          <p:nvPr>
            <p:ph type="title" idx="4294967295"/>
          </p:nvPr>
        </p:nvSpPr>
        <p:spPr>
          <a:xfrm>
            <a:off x="6906772" y="1660588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  <a:hlinkClick r:id="rId5"/>
              </a:rPr>
              <a:t>03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4" name="Google Shape;9144;p36"/>
          <p:cNvSpPr txBox="1"/>
          <p:nvPr/>
        </p:nvSpPr>
        <p:spPr>
          <a:xfrm>
            <a:off x="5878588" y="26658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Vincent van Gogh: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A magvető</a:t>
            </a:r>
            <a:endParaRPr sz="1800" b="1" dirty="0">
              <a:solidFill>
                <a:schemeClr val="lt2"/>
              </a:solidFill>
              <a:latin typeface="Arial" panose="020B0604020202020204" pitchFamily="34" charset="0"/>
              <a:ea typeface="Merriweather"/>
              <a:cs typeface="Arial" panose="020B0604020202020204" pitchFamily="34" charset="0"/>
              <a:sym typeface="Merriweather"/>
            </a:endParaRPr>
          </a:p>
        </p:txBody>
      </p:sp>
      <p:sp>
        <p:nvSpPr>
          <p:cNvPr id="7" name="Háromszög 6">
            <a:extLst>
              <a:ext uri="{FF2B5EF4-FFF2-40B4-BE49-F238E27FC236}">
                <a16:creationId xmlns:a16="http://schemas.microsoft.com/office/drawing/2014/main" id="{F3886713-FC4F-44DB-867F-ABCD5D5D659E}"/>
              </a:ext>
            </a:extLst>
          </p:cNvPr>
          <p:cNvSpPr/>
          <p:nvPr/>
        </p:nvSpPr>
        <p:spPr>
          <a:xfrm rot="5400000">
            <a:off x="8705435" y="2227398"/>
            <a:ext cx="442458" cy="427404"/>
          </a:xfrm>
          <a:prstGeom prst="triangl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pic>
        <p:nvPicPr>
          <p:cNvPr id="31" name="Kép 30">
            <a:extLst>
              <a:ext uri="{FF2B5EF4-FFF2-40B4-BE49-F238E27FC236}">
                <a16:creationId xmlns:a16="http://schemas.microsoft.com/office/drawing/2014/main" id="{951318B5-C932-4137-9BAA-83AF856A96D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" y="3962400"/>
            <a:ext cx="1184558" cy="11811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24" grpId="0"/>
      <p:bldP spid="9126" grpId="0"/>
      <p:bldP spid="9144" grpId="0"/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0" name="Google Shape;9150;p37"/>
          <p:cNvGrpSpPr/>
          <p:nvPr/>
        </p:nvGrpSpPr>
        <p:grpSpPr>
          <a:xfrm>
            <a:off x="6698168" y="1566068"/>
            <a:ext cx="1622001" cy="1758665"/>
            <a:chOff x="3779925" y="1751900"/>
            <a:chExt cx="1395150" cy="1512700"/>
          </a:xfrm>
        </p:grpSpPr>
        <p:sp>
          <p:nvSpPr>
            <p:cNvPr id="9151" name="Google Shape;9151;p3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1" name="Google Shape;9191;p37"/>
          <p:cNvSpPr txBox="1"/>
          <p:nvPr/>
        </p:nvSpPr>
        <p:spPr>
          <a:xfrm>
            <a:off x="3255375" y="2670725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Ady Endre: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Új versek</a:t>
            </a:r>
            <a:endParaRPr sz="1800" b="1" dirty="0">
              <a:solidFill>
                <a:schemeClr val="lt2"/>
              </a:solidFill>
              <a:latin typeface="Arial" panose="020B0604020202020204" pitchFamily="34" charset="0"/>
              <a:ea typeface="Merriweather"/>
              <a:cs typeface="Arial" panose="020B0604020202020204" pitchFamily="34" charset="0"/>
              <a:sym typeface="Merriweather"/>
            </a:endParaRPr>
          </a:p>
        </p:txBody>
      </p:sp>
      <p:sp>
        <p:nvSpPr>
          <p:cNvPr id="9193" name="Google Shape;9193;p37"/>
          <p:cNvSpPr txBox="1"/>
          <p:nvPr/>
        </p:nvSpPr>
        <p:spPr>
          <a:xfrm>
            <a:off x="713213" y="2670725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J.S. Bach: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hu-HU" sz="1800" b="1" dirty="0">
                <a:solidFill>
                  <a:schemeClr val="lt2"/>
                </a:solidFill>
                <a:latin typeface="Arial" panose="020B0604020202020204" pitchFamily="34" charset="0"/>
                <a:ea typeface="Merriweather"/>
                <a:cs typeface="Arial" panose="020B0604020202020204" pitchFamily="34" charset="0"/>
                <a:sym typeface="Merriweather"/>
              </a:rPr>
              <a:t>51. zsoltár</a:t>
            </a:r>
          </a:p>
        </p:txBody>
      </p:sp>
      <p:sp>
        <p:nvSpPr>
          <p:cNvPr id="9195" name="Google Shape;9195;p37"/>
          <p:cNvSpPr/>
          <p:nvPr/>
        </p:nvSpPr>
        <p:spPr>
          <a:xfrm>
            <a:off x="-48750" y="2408550"/>
            <a:ext cx="6885124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6" name="Google Shape;9196;p37"/>
          <p:cNvSpPr/>
          <p:nvPr/>
        </p:nvSpPr>
        <p:spPr>
          <a:xfrm>
            <a:off x="2005513" y="2199488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7" name="Google Shape;9197;p37"/>
          <p:cNvSpPr/>
          <p:nvPr/>
        </p:nvSpPr>
        <p:spPr>
          <a:xfrm>
            <a:off x="4524600" y="21789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98" name="Google Shape;9198;p37"/>
          <p:cNvGrpSpPr/>
          <p:nvPr/>
        </p:nvGrpSpPr>
        <p:grpSpPr>
          <a:xfrm>
            <a:off x="1659993" y="1569386"/>
            <a:ext cx="724264" cy="705611"/>
            <a:chOff x="2581550" y="1973000"/>
            <a:chExt cx="926050" cy="902200"/>
          </a:xfrm>
        </p:grpSpPr>
        <p:sp>
          <p:nvSpPr>
            <p:cNvPr id="9199" name="Google Shape;9199;p37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7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1" name="Google Shape;9201;p37"/>
          <p:cNvGrpSpPr/>
          <p:nvPr/>
        </p:nvGrpSpPr>
        <p:grpSpPr>
          <a:xfrm>
            <a:off x="4202143" y="1569386"/>
            <a:ext cx="724264" cy="705611"/>
            <a:chOff x="2581550" y="1973000"/>
            <a:chExt cx="926050" cy="902200"/>
          </a:xfrm>
        </p:grpSpPr>
        <p:sp>
          <p:nvSpPr>
            <p:cNvPr id="9202" name="Google Shape;9202;p37"/>
            <p:cNvSpPr/>
            <p:nvPr/>
          </p:nvSpPr>
          <p:spPr>
            <a:xfrm>
              <a:off x="2581550" y="1973000"/>
              <a:ext cx="926050" cy="902200"/>
            </a:xfrm>
            <a:custGeom>
              <a:avLst/>
              <a:gdLst/>
              <a:ahLst/>
              <a:cxnLst/>
              <a:rect l="l" t="t" r="r" b="b"/>
              <a:pathLst>
                <a:path w="37042" h="36088" fill="none" extrusionOk="0">
                  <a:moveTo>
                    <a:pt x="6668" y="31659"/>
                  </a:moveTo>
                  <a:cubicBezTo>
                    <a:pt x="9526" y="34600"/>
                    <a:pt x="12419" y="36088"/>
                    <a:pt x="15265" y="36088"/>
                  </a:cubicBezTo>
                  <a:cubicBezTo>
                    <a:pt x="15491" y="36088"/>
                    <a:pt x="15729" y="36076"/>
                    <a:pt x="15967" y="36052"/>
                  </a:cubicBezTo>
                  <a:cubicBezTo>
                    <a:pt x="16467" y="36016"/>
                    <a:pt x="17027" y="35993"/>
                    <a:pt x="17706" y="35993"/>
                  </a:cubicBezTo>
                  <a:cubicBezTo>
                    <a:pt x="18075" y="35993"/>
                    <a:pt x="18456" y="35993"/>
                    <a:pt x="18813" y="36016"/>
                  </a:cubicBezTo>
                  <a:cubicBezTo>
                    <a:pt x="19182" y="36016"/>
                    <a:pt x="19551" y="36028"/>
                    <a:pt x="19920" y="36028"/>
                  </a:cubicBezTo>
                  <a:cubicBezTo>
                    <a:pt x="20932" y="36028"/>
                    <a:pt x="22111" y="35993"/>
                    <a:pt x="23301" y="35731"/>
                  </a:cubicBezTo>
                  <a:cubicBezTo>
                    <a:pt x="28635" y="34540"/>
                    <a:pt x="32410" y="31016"/>
                    <a:pt x="35196" y="24622"/>
                  </a:cubicBezTo>
                  <a:cubicBezTo>
                    <a:pt x="36089" y="22598"/>
                    <a:pt x="36565" y="20253"/>
                    <a:pt x="36696" y="17455"/>
                  </a:cubicBezTo>
                  <a:cubicBezTo>
                    <a:pt x="37041" y="9561"/>
                    <a:pt x="30910" y="1965"/>
                    <a:pt x="23051" y="488"/>
                  </a:cubicBezTo>
                  <a:cubicBezTo>
                    <a:pt x="21313" y="155"/>
                    <a:pt x="19599" y="0"/>
                    <a:pt x="17956" y="0"/>
                  </a:cubicBezTo>
                  <a:cubicBezTo>
                    <a:pt x="11157" y="0"/>
                    <a:pt x="5918" y="2858"/>
                    <a:pt x="2811" y="8287"/>
                  </a:cubicBezTo>
                  <a:cubicBezTo>
                    <a:pt x="846" y="11704"/>
                    <a:pt x="1" y="16371"/>
                    <a:pt x="453" y="21050"/>
                  </a:cubicBezTo>
                  <a:cubicBezTo>
                    <a:pt x="870" y="25384"/>
                    <a:pt x="3882" y="28801"/>
                    <a:pt x="6668" y="31659"/>
                  </a:cubicBezTo>
                  <a:close/>
                  <a:moveTo>
                    <a:pt x="3537" y="8704"/>
                  </a:moveTo>
                  <a:cubicBezTo>
                    <a:pt x="7264" y="2215"/>
                    <a:pt x="13419" y="845"/>
                    <a:pt x="17944" y="845"/>
                  </a:cubicBezTo>
                  <a:cubicBezTo>
                    <a:pt x="19527" y="845"/>
                    <a:pt x="21170" y="1012"/>
                    <a:pt x="22873" y="1322"/>
                  </a:cubicBezTo>
                  <a:cubicBezTo>
                    <a:pt x="30326" y="2715"/>
                    <a:pt x="36148" y="9930"/>
                    <a:pt x="35815" y="17395"/>
                  </a:cubicBezTo>
                  <a:cubicBezTo>
                    <a:pt x="35696" y="20086"/>
                    <a:pt x="35243" y="22324"/>
                    <a:pt x="34386" y="24253"/>
                  </a:cubicBezTo>
                  <a:cubicBezTo>
                    <a:pt x="31731" y="30361"/>
                    <a:pt x="28135" y="33719"/>
                    <a:pt x="23099" y="34850"/>
                  </a:cubicBezTo>
                  <a:cubicBezTo>
                    <a:pt x="21992" y="35112"/>
                    <a:pt x="20861" y="35135"/>
                    <a:pt x="19908" y="35135"/>
                  </a:cubicBezTo>
                  <a:cubicBezTo>
                    <a:pt x="19539" y="35135"/>
                    <a:pt x="19170" y="35135"/>
                    <a:pt x="18813" y="35124"/>
                  </a:cubicBezTo>
                  <a:cubicBezTo>
                    <a:pt x="18432" y="35124"/>
                    <a:pt x="18063" y="35100"/>
                    <a:pt x="17694" y="35100"/>
                  </a:cubicBezTo>
                  <a:cubicBezTo>
                    <a:pt x="16979" y="35100"/>
                    <a:pt x="16396" y="35124"/>
                    <a:pt x="15872" y="35183"/>
                  </a:cubicBezTo>
                  <a:cubicBezTo>
                    <a:pt x="13038" y="35433"/>
                    <a:pt x="10181" y="34016"/>
                    <a:pt x="7276" y="31040"/>
                  </a:cubicBezTo>
                  <a:cubicBezTo>
                    <a:pt x="4597" y="28289"/>
                    <a:pt x="1704" y="25015"/>
                    <a:pt x="1311" y="20955"/>
                  </a:cubicBezTo>
                  <a:cubicBezTo>
                    <a:pt x="846" y="16443"/>
                    <a:pt x="1668" y="11978"/>
                    <a:pt x="3537" y="8704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7"/>
            <p:cNvSpPr/>
            <p:nvPr/>
          </p:nvSpPr>
          <p:spPr>
            <a:xfrm>
              <a:off x="2679200" y="2069425"/>
              <a:ext cx="719450" cy="713500"/>
            </a:xfrm>
            <a:custGeom>
              <a:avLst/>
              <a:gdLst/>
              <a:ahLst/>
              <a:cxnLst/>
              <a:rect l="l" t="t" r="r" b="b"/>
              <a:pathLst>
                <a:path w="28778" h="28540" fill="none" extrusionOk="0">
                  <a:moveTo>
                    <a:pt x="13930" y="1"/>
                  </a:moveTo>
                  <a:cubicBezTo>
                    <a:pt x="15216" y="1"/>
                    <a:pt x="16574" y="120"/>
                    <a:pt x="17955" y="394"/>
                  </a:cubicBezTo>
                  <a:cubicBezTo>
                    <a:pt x="23932" y="1572"/>
                    <a:pt x="28778" y="7680"/>
                    <a:pt x="28480" y="13657"/>
                  </a:cubicBezTo>
                  <a:cubicBezTo>
                    <a:pt x="28373" y="15872"/>
                    <a:pt x="28004" y="17729"/>
                    <a:pt x="27313" y="19325"/>
                  </a:cubicBezTo>
                  <a:cubicBezTo>
                    <a:pt x="25146" y="24361"/>
                    <a:pt x="22229" y="27147"/>
                    <a:pt x="18133" y="28076"/>
                  </a:cubicBezTo>
                  <a:cubicBezTo>
                    <a:pt x="17240" y="28290"/>
                    <a:pt x="16336" y="28302"/>
                    <a:pt x="15538" y="28302"/>
                  </a:cubicBezTo>
                  <a:cubicBezTo>
                    <a:pt x="15240" y="28302"/>
                    <a:pt x="14931" y="28302"/>
                    <a:pt x="14633" y="28290"/>
                  </a:cubicBezTo>
                  <a:cubicBezTo>
                    <a:pt x="14323" y="28290"/>
                    <a:pt x="14026" y="28266"/>
                    <a:pt x="13716" y="28266"/>
                  </a:cubicBezTo>
                  <a:cubicBezTo>
                    <a:pt x="13133" y="28266"/>
                    <a:pt x="12657" y="28290"/>
                    <a:pt x="12228" y="28326"/>
                  </a:cubicBezTo>
                  <a:cubicBezTo>
                    <a:pt x="9918" y="28540"/>
                    <a:pt x="7608" y="27373"/>
                    <a:pt x="5239" y="24921"/>
                  </a:cubicBezTo>
                  <a:cubicBezTo>
                    <a:pt x="3060" y="22646"/>
                    <a:pt x="703" y="19932"/>
                    <a:pt x="381" y="16586"/>
                  </a:cubicBezTo>
                  <a:cubicBezTo>
                    <a:pt x="0" y="12848"/>
                    <a:pt x="679" y="9180"/>
                    <a:pt x="2203" y="6466"/>
                  </a:cubicBezTo>
                  <a:cubicBezTo>
                    <a:pt x="5263" y="1132"/>
                    <a:pt x="10275" y="1"/>
                    <a:pt x="13930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04" name="Google Shape;9204;p37"/>
          <p:cNvSpPr txBox="1">
            <a:spLocks noGrp="1"/>
          </p:cNvSpPr>
          <p:nvPr>
            <p:ph type="title" idx="4294967295"/>
          </p:nvPr>
        </p:nvSpPr>
        <p:spPr>
          <a:xfrm>
            <a:off x="1675747" y="1652200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rgbClr val="0097A7"/>
                </a:solidFill>
                <a:hlinkClick r:id="rId3"/>
              </a:rPr>
              <a:t>04</a:t>
            </a:r>
            <a:endParaRPr sz="2200" dirty="0">
              <a:solidFill>
                <a:srgbClr val="0097A7"/>
              </a:solidFill>
              <a:hlinkClick r:id="rId3"/>
            </a:endParaRPr>
          </a:p>
        </p:txBody>
      </p:sp>
      <p:sp>
        <p:nvSpPr>
          <p:cNvPr id="9205" name="Google Shape;9205;p37"/>
          <p:cNvSpPr txBox="1">
            <a:spLocks noGrp="1"/>
          </p:cNvSpPr>
          <p:nvPr>
            <p:ph type="title" idx="4294967295"/>
          </p:nvPr>
        </p:nvSpPr>
        <p:spPr>
          <a:xfrm>
            <a:off x="4259972" y="1640013"/>
            <a:ext cx="624000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  <a:hlinkClick r:id="rId4"/>
              </a:rPr>
              <a:t>05</a:t>
            </a:r>
            <a:endParaRPr sz="2200" dirty="0">
              <a:solidFill>
                <a:schemeClr val="dk2"/>
              </a:solidFill>
            </a:endParaRPr>
          </a:p>
        </p:txBody>
      </p:sp>
      <p:grpSp>
        <p:nvGrpSpPr>
          <p:cNvPr id="9206" name="Google Shape;9206;p37"/>
          <p:cNvGrpSpPr/>
          <p:nvPr/>
        </p:nvGrpSpPr>
        <p:grpSpPr>
          <a:xfrm>
            <a:off x="6614243" y="1545493"/>
            <a:ext cx="1622001" cy="1758665"/>
            <a:chOff x="3779925" y="1751900"/>
            <a:chExt cx="1395150" cy="1512700"/>
          </a:xfrm>
        </p:grpSpPr>
        <p:sp>
          <p:nvSpPr>
            <p:cNvPr id="9207" name="Google Shape;9207;p3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" name="Google Shape;9123;p36">
            <a:extLst>
              <a:ext uri="{FF2B5EF4-FFF2-40B4-BE49-F238E27FC236}">
                <a16:creationId xmlns:a16="http://schemas.microsoft.com/office/drawing/2014/main" id="{FD3BF126-9B86-4BB0-83C3-A6C581B7643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81950" y="188414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Keressetek közös tulajdonságokat a következő alkotásokban!</a:t>
            </a:r>
            <a:b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hu-HU" sz="1600" dirty="0">
                <a:latin typeface="Arial" panose="020B0604020202020204" pitchFamily="34" charset="0"/>
                <a:cs typeface="Arial" panose="020B0604020202020204" pitchFamily="34" charset="0"/>
              </a:rPr>
              <a:t>A számra kattintva megnézheted az alkotásokat az interneten.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" name="Kép 101">
            <a:extLst>
              <a:ext uri="{FF2B5EF4-FFF2-40B4-BE49-F238E27FC236}">
                <a16:creationId xmlns:a16="http://schemas.microsoft.com/office/drawing/2014/main" id="{9946CF4D-38F9-4225-BC16-CEB7E53524E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" y="3962400"/>
            <a:ext cx="1184558" cy="11811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91" grpId="0"/>
      <p:bldP spid="919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2" name="Google Shape;9872;p39"/>
          <p:cNvSpPr txBox="1">
            <a:spLocks noGrp="1"/>
          </p:cNvSpPr>
          <p:nvPr>
            <p:ph type="title"/>
          </p:nvPr>
        </p:nvSpPr>
        <p:spPr>
          <a:xfrm>
            <a:off x="713059" y="202279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Beszélgessetek párban a következő kérdésekről!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873" name="Google Shape;9873;p39"/>
          <p:cNvGrpSpPr/>
          <p:nvPr/>
        </p:nvGrpSpPr>
        <p:grpSpPr>
          <a:xfrm>
            <a:off x="713093" y="1307405"/>
            <a:ext cx="7717466" cy="3287240"/>
            <a:chOff x="3013175" y="4489825"/>
            <a:chExt cx="1829000" cy="982850"/>
          </a:xfrm>
        </p:grpSpPr>
        <p:sp>
          <p:nvSpPr>
            <p:cNvPr id="9874" name="Google Shape;9874;p39"/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9"/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9"/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9"/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9"/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9"/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9"/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9"/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9"/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9"/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9"/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9"/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9"/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9"/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9"/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9"/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9"/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9"/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9"/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9"/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9"/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9"/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9"/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9"/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9"/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9"/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9"/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9"/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9"/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9"/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9"/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9"/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9"/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9"/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9"/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9"/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9"/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9"/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9"/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9"/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9"/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9"/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9"/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9"/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9"/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9"/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9"/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9"/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9"/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9"/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9"/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9"/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9"/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9"/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9"/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9"/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9"/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9"/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9"/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9"/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9"/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9"/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9"/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9"/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9"/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9"/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9"/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9"/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9"/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9"/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9"/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9"/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9"/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9"/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9"/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9"/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9"/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9"/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9"/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9"/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9"/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9"/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9"/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9"/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9"/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9"/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9"/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9"/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9"/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9"/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9"/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9"/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9"/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9"/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9"/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9"/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9"/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9"/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9"/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9"/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9"/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9"/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9"/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9"/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9"/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9"/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9"/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9"/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9"/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9"/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9"/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9"/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9"/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9"/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9"/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9"/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9"/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9"/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9"/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9"/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9"/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9"/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9"/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9"/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9"/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9"/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9"/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9"/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39"/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39"/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39"/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9"/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9"/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9"/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9"/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9"/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9"/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9"/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9"/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9"/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9"/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9"/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9"/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9"/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9"/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9"/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9"/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9"/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9"/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9"/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9"/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9"/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9"/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9"/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9"/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9"/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39"/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39"/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9"/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9"/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9"/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9"/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9"/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9"/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9"/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9"/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9"/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9"/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9"/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9"/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9"/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9"/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9"/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9"/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9"/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9"/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9"/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51" name="Google Shape;10051;p39"/>
          <p:cNvSpPr/>
          <p:nvPr/>
        </p:nvSpPr>
        <p:spPr>
          <a:xfrm>
            <a:off x="2605296" y="1921539"/>
            <a:ext cx="5473002" cy="32452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2" name="Google Shape;10052;p39"/>
          <p:cNvSpPr/>
          <p:nvPr/>
        </p:nvSpPr>
        <p:spPr>
          <a:xfrm>
            <a:off x="2605296" y="2335920"/>
            <a:ext cx="5473002" cy="32452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6" name="Google Shape;10056;p39"/>
          <p:cNvSpPr/>
          <p:nvPr/>
        </p:nvSpPr>
        <p:spPr>
          <a:xfrm>
            <a:off x="2605296" y="2775120"/>
            <a:ext cx="5473002" cy="32452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8" name="Google Shape;10058;p39"/>
          <p:cNvSpPr/>
          <p:nvPr/>
        </p:nvSpPr>
        <p:spPr>
          <a:xfrm>
            <a:off x="2605296" y="3214314"/>
            <a:ext cx="5473002" cy="32452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9" name="Google Shape;10059;p39"/>
          <p:cNvSpPr/>
          <p:nvPr/>
        </p:nvSpPr>
        <p:spPr>
          <a:xfrm>
            <a:off x="2605296" y="3663170"/>
            <a:ext cx="5473002" cy="32452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0" name="Google Shape;10060;p39"/>
          <p:cNvSpPr/>
          <p:nvPr/>
        </p:nvSpPr>
        <p:spPr>
          <a:xfrm>
            <a:off x="2605296" y="4102370"/>
            <a:ext cx="5473002" cy="32452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Szövegdoboz 1">
            <a:extLst>
              <a:ext uri="{FF2B5EF4-FFF2-40B4-BE49-F238E27FC236}">
                <a16:creationId xmlns:a16="http://schemas.microsoft.com/office/drawing/2014/main" id="{50FC70EA-2498-4911-9C82-B97178B5BB84}"/>
              </a:ext>
            </a:extLst>
          </p:cNvPr>
          <p:cNvSpPr txBox="1"/>
          <p:nvPr/>
        </p:nvSpPr>
        <p:spPr>
          <a:xfrm>
            <a:off x="2386681" y="1851920"/>
            <a:ext cx="6043878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hu-HU" sz="2000" dirty="0"/>
              <a:t>Neked melyik tetszett leginkább? Miért?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hu-HU" sz="2000" dirty="0"/>
              <a:t>Szerinted miért </a:t>
            </a:r>
            <a:r>
              <a:rPr lang="hu-HU" sz="2000" dirty="0" smtClean="0"/>
              <a:t>születhetett ez az alkotás?</a:t>
            </a:r>
            <a:endParaRPr lang="hu-HU" sz="2000" dirty="0"/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hu-HU" sz="2000" dirty="0"/>
              <a:t>Mit üzen neked ez az alkotás?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hu-HU" sz="2000" dirty="0"/>
              <a:t>Miért jó művészi alkotásban kifejezni valamit?</a:t>
            </a:r>
          </a:p>
          <a:p>
            <a:endParaRPr lang="hu-HU" sz="2000" dirty="0"/>
          </a:p>
        </p:txBody>
      </p:sp>
      <p:pic>
        <p:nvPicPr>
          <p:cNvPr id="200" name="Kép 199">
            <a:extLst>
              <a:ext uri="{FF2B5EF4-FFF2-40B4-BE49-F238E27FC236}">
                <a16:creationId xmlns:a16="http://schemas.microsoft.com/office/drawing/2014/main" id="{FD2DD010-DD2B-45E8-B957-AE9B3A8D38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2970" y="2335920"/>
            <a:ext cx="1149772" cy="112336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9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9" name="Google Shape;10359;p40"/>
          <p:cNvSpPr txBox="1">
            <a:spLocks noGrp="1"/>
          </p:cNvSpPr>
          <p:nvPr>
            <p:ph type="title"/>
          </p:nvPr>
        </p:nvSpPr>
        <p:spPr>
          <a:xfrm>
            <a:off x="425893" y="1077518"/>
            <a:ext cx="4978956" cy="211508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3200" dirty="0">
                <a:latin typeface="Arial" panose="020B0604020202020204" pitchFamily="34" charset="0"/>
                <a:cs typeface="Arial" panose="020B0604020202020204" pitchFamily="34" charset="0"/>
              </a:rPr>
              <a:t>Olvassátok el és értelmezzétek a hittankönyvben az idézeteket!</a:t>
            </a:r>
            <a:endParaRPr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361" name="Google Shape;10361;p40"/>
          <p:cNvSpPr txBox="1">
            <a:spLocks noGrp="1"/>
          </p:cNvSpPr>
          <p:nvPr>
            <p:ph type="subTitle" idx="1"/>
          </p:nvPr>
        </p:nvSpPr>
        <p:spPr>
          <a:xfrm>
            <a:off x="408415" y="3553249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1800" dirty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Kattints a könyvekre a hittankönyv eléréséhez!</a:t>
            </a:r>
            <a:endParaRPr sz="1800" dirty="0">
              <a:solidFill>
                <a:schemeClr val="lt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Kép 5">
            <a:hlinkClick r:id="rId3"/>
            <a:extLst>
              <a:ext uri="{FF2B5EF4-FFF2-40B4-BE49-F238E27FC236}">
                <a16:creationId xmlns:a16="http://schemas.microsoft.com/office/drawing/2014/main" id="{2FE505D7-4DDB-4E98-84E8-825330A4CA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36262" y="883011"/>
            <a:ext cx="3999323" cy="3377477"/>
          </a:xfrm>
          <a:prstGeom prst="rect">
            <a:avLst/>
          </a:prstGeom>
        </p:spPr>
      </p:pic>
      <p:pic>
        <p:nvPicPr>
          <p:cNvPr id="582" name="Kép 581">
            <a:extLst>
              <a:ext uri="{FF2B5EF4-FFF2-40B4-BE49-F238E27FC236}">
                <a16:creationId xmlns:a16="http://schemas.microsoft.com/office/drawing/2014/main" id="{47727593-A125-4816-B01A-213000223A6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096127" cy="107395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4" name="Google Shape;13694;p4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>
                <a:latin typeface="Arial" panose="020B0604020202020204" pitchFamily="34" charset="0"/>
                <a:cs typeface="Arial" panose="020B0604020202020204" pitchFamily="34" charset="0"/>
              </a:rPr>
              <a:t>Beszélgessetek a kérdésekről!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3701" name="Google Shape;13701;p46"/>
          <p:cNvGrpSpPr/>
          <p:nvPr/>
        </p:nvGrpSpPr>
        <p:grpSpPr>
          <a:xfrm>
            <a:off x="541972" y="3097037"/>
            <a:ext cx="433388" cy="572700"/>
            <a:chOff x="1805901" y="1960358"/>
            <a:chExt cx="284847" cy="373627"/>
          </a:xfrm>
        </p:grpSpPr>
        <p:sp>
          <p:nvSpPr>
            <p:cNvPr id="13702" name="Google Shape;13702;p46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46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04" name="Google Shape;13704;p46"/>
          <p:cNvSpPr/>
          <p:nvPr/>
        </p:nvSpPr>
        <p:spPr>
          <a:xfrm>
            <a:off x="541972" y="1413943"/>
            <a:ext cx="433388" cy="463625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05" name="Google Shape;13705;p46"/>
          <p:cNvSpPr/>
          <p:nvPr/>
        </p:nvSpPr>
        <p:spPr>
          <a:xfrm>
            <a:off x="541973" y="2273786"/>
            <a:ext cx="433387" cy="463625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24" name="Google Shape;13724;p46"/>
          <p:cNvGrpSpPr/>
          <p:nvPr/>
        </p:nvGrpSpPr>
        <p:grpSpPr>
          <a:xfrm>
            <a:off x="2206623" y="4142350"/>
            <a:ext cx="5035502" cy="1842426"/>
            <a:chOff x="2048150" y="1951500"/>
            <a:chExt cx="3702575" cy="1354725"/>
          </a:xfrm>
        </p:grpSpPr>
        <p:sp>
          <p:nvSpPr>
            <p:cNvPr id="13725" name="Google Shape;13725;p46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46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46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46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46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46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46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46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46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46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46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46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46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46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46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46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46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46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46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46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46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46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46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46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46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46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46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46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46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46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46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46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46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46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46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46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46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46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46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46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46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46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46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46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46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46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46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46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46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46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46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46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46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46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46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46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46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46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46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46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46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46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46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46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46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46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46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46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46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46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46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46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46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46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46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46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46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46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46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46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46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46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46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46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46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46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46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46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46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46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46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46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46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46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46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46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46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46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46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46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46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46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46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46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46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46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46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46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46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46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46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46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46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46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46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46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46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46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46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46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46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46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46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46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46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46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46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46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46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46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46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46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46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46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46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46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46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46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46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46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46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46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46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46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46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46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46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46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46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46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46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46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46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46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46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46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46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46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46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46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46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46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46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46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46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46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46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46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46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46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46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46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46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46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46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46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46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46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46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46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46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46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46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8" name="Google Shape;13908;p46"/>
          <p:cNvGrpSpPr/>
          <p:nvPr/>
        </p:nvGrpSpPr>
        <p:grpSpPr>
          <a:xfrm>
            <a:off x="2054223" y="4142350"/>
            <a:ext cx="5035502" cy="1842426"/>
            <a:chOff x="2048150" y="1951500"/>
            <a:chExt cx="3702575" cy="1354725"/>
          </a:xfrm>
        </p:grpSpPr>
        <p:sp>
          <p:nvSpPr>
            <p:cNvPr id="13909" name="Google Shape;13909;p46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46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46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46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46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46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46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46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46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46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46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46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46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46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46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46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46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46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46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46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46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46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46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46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46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46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46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46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46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46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46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46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46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46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46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46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46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46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46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46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46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46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46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46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46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46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46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46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46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46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46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46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46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46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46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46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46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46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46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46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46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46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46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46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46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46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46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46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46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46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46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46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46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46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46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46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46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46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46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46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46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46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46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46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46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46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46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46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46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46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46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46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46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46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46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46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46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46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46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46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46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46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46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46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46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46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46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46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46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46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46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46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46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46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46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46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46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46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46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46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46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46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46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46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46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46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46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46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46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46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46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46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46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46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46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46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46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46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46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46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46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46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46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46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46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46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46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46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46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46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46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46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46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46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46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46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46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46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46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46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46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46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46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46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46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46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46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46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46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46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46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46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46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46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46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46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46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46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46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46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46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46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46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Szövegdoboz 1">
            <a:extLst>
              <a:ext uri="{FF2B5EF4-FFF2-40B4-BE49-F238E27FC236}">
                <a16:creationId xmlns:a16="http://schemas.microsoft.com/office/drawing/2014/main" id="{8A58C0F5-2C01-47B3-A68E-907ED48839DA}"/>
              </a:ext>
            </a:extLst>
          </p:cNvPr>
          <p:cNvSpPr txBox="1"/>
          <p:nvPr/>
        </p:nvSpPr>
        <p:spPr>
          <a:xfrm>
            <a:off x="1439387" y="1281573"/>
            <a:ext cx="67056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hu-HU" sz="2000" dirty="0"/>
              <a:t>Melyik tetszett a legjobban? Miért?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hu-HU" sz="2000" dirty="0"/>
              <a:t>Hallottál már valamelyik szerzőről?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hu-HU" sz="2000" dirty="0"/>
              <a:t>Milyen élethelyzetben </a:t>
            </a:r>
            <a:r>
              <a:rPr lang="hu-HU" sz="2000" dirty="0" err="1"/>
              <a:t>fogalmazódhattak</a:t>
            </a:r>
            <a:r>
              <a:rPr lang="hu-HU" sz="2000" dirty="0"/>
              <a:t> meg ezek az írások?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hu-HU" sz="2000" dirty="0"/>
              <a:t>Melyik ezek közül az idézetek közül hitvallás, melyik könyörgés, melyik tanítás?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hu-HU" sz="2000" dirty="0"/>
              <a:t>Ki a kedvenc költőd? Nézz utána, hogy vannak-e istenes versei!</a:t>
            </a:r>
          </a:p>
        </p:txBody>
      </p:sp>
      <p:pic>
        <p:nvPicPr>
          <p:cNvPr id="402" name="Kép 401">
            <a:extLst>
              <a:ext uri="{FF2B5EF4-FFF2-40B4-BE49-F238E27FC236}">
                <a16:creationId xmlns:a16="http://schemas.microsoft.com/office/drawing/2014/main" id="{3FF79976-5D40-4FD1-A7F4-E5ED727E93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3962400"/>
            <a:ext cx="1184558" cy="11811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Writing History Thesis by Slidesgo">
  <a:themeElements>
    <a:clrScheme name="Simple Light">
      <a:dk1>
        <a:srgbClr val="3F3742"/>
      </a:dk1>
      <a:lt1>
        <a:srgbClr val="FFFFFF"/>
      </a:lt1>
      <a:dk2>
        <a:srgbClr val="850A00"/>
      </a:dk2>
      <a:lt2>
        <a:srgbClr val="3F3742"/>
      </a:lt2>
      <a:accent1>
        <a:srgbClr val="FFF6E0"/>
      </a:accent1>
      <a:accent2>
        <a:srgbClr val="9286EC"/>
      </a:accent2>
      <a:accent3>
        <a:srgbClr val="850A00"/>
      </a:accent3>
      <a:accent4>
        <a:srgbClr val="37313A"/>
      </a:accent4>
      <a:accent5>
        <a:srgbClr val="FFF6E0"/>
      </a:accent5>
      <a:accent6>
        <a:srgbClr val="FFFFFF"/>
      </a:accent6>
      <a:hlink>
        <a:srgbClr val="3F3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233</TotalTime>
  <Words>767</Words>
  <Application>Microsoft Office PowerPoint</Application>
  <PresentationFormat>Diavetítés a képernyőre (16:9 oldalarány)</PresentationFormat>
  <Paragraphs>99</Paragraphs>
  <Slides>19</Slides>
  <Notes>19</Notes>
  <HiddenSlides>0</HiddenSlides>
  <MMClips>0</MMClips>
  <ScaleCrop>false</ScaleCrop>
  <HeadingPairs>
    <vt:vector size="6" baseType="variant">
      <vt:variant>
        <vt:lpstr>Használt betűtípusok</vt:lpstr>
      </vt:variant>
      <vt:variant>
        <vt:i4>6</vt:i4>
      </vt:variant>
      <vt:variant>
        <vt:lpstr>Téma</vt:lpstr>
      </vt:variant>
      <vt:variant>
        <vt:i4>1</vt:i4>
      </vt:variant>
      <vt:variant>
        <vt:lpstr>Diacímek</vt:lpstr>
      </vt:variant>
      <vt:variant>
        <vt:i4>19</vt:i4>
      </vt:variant>
    </vt:vector>
  </HeadingPairs>
  <TitlesOfParts>
    <vt:vector size="26" baseType="lpstr">
      <vt:lpstr>Merriweather</vt:lpstr>
      <vt:lpstr>Berkshire Swash</vt:lpstr>
      <vt:lpstr>Rubik</vt:lpstr>
      <vt:lpstr>Nunito Light</vt:lpstr>
      <vt:lpstr>Arial</vt:lpstr>
      <vt:lpstr>Livvic</vt:lpstr>
      <vt:lpstr>Writing History Thesis by Slidesgo</vt:lpstr>
      <vt:lpstr>Magyar protestánsok  a magyar irodalomban</vt:lpstr>
      <vt:lpstr>Kedves Hittanos Barátom! Isten hozott!</vt:lpstr>
      <vt:lpstr>Imádkozzunk!</vt:lpstr>
      <vt:lpstr>PowerPoint-bemutató</vt:lpstr>
      <vt:lpstr>Keressetek közös tulajdonságokat a következő alkotásokban! A számra kattintva megnézheted az alkotásokat az interneten.</vt:lpstr>
      <vt:lpstr>04</vt:lpstr>
      <vt:lpstr>Beszélgessetek párban a következő kérdésekről!</vt:lpstr>
      <vt:lpstr>Olvassátok el és értelmezzétek a hittankönyvben az idézeteket!</vt:lpstr>
      <vt:lpstr>Beszélgessetek a kérdésekről!</vt:lpstr>
      <vt:lpstr>A hit kifejezésének lehetősége: az írás</vt:lpstr>
      <vt:lpstr>A hit kifejezésének lehetősége: az írás</vt:lpstr>
      <vt:lpstr>A hit kifejezésének lehetősége: az írás</vt:lpstr>
      <vt:lpstr>Válassz egy művet és hallgasd meg a megzenésített verzióját! Kattints a címére, hogy elindítsd a videót!</vt:lpstr>
      <vt:lpstr>A Bibliában is találunk költemények.  A Zsoltárok könyve is egy gyűjtemény. De máshol is olvashatunk énekeket, amelyek Istent dicsérik.  Ilyen például a Krisztus himnusz.</vt:lpstr>
      <vt:lpstr>Krisztus himnusz Fil 2,5-11</vt:lpstr>
      <vt:lpstr>Írj te is egy verset! Válassz a lehetőségek közül,  és írj az utasítások alapján egy verset!</vt:lpstr>
      <vt:lpstr>Imádkozzunk!</vt:lpstr>
      <vt:lpstr>Mi Atyánk, aki a mennyekben vagy, szenteltessék meg a te neved, jöjjön el a te országod, legyen meg a te akaratod, amint a mennyben,  úgy a földön is; Mindennapi kenyerünket  add meg nekünk ma, és bocsásd meg vétkeinket, miképpen mi is megbocsátunk az ellenünk vétkezőknek; És ne vígy minket kísértésbe, de szabadíts meg a gonosztól; Mert tied az ország, a hatalom  és a dicsőség mindörökké. Ámen. (Mt 6,9-13)</vt:lpstr>
      <vt:lpstr>Áldás békesség!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Magyar protestánsok a magyar irodalomban</dc:title>
  <dc:creator>jsk</dc:creator>
  <cp:lastModifiedBy>RPI</cp:lastModifiedBy>
  <cp:revision>29</cp:revision>
  <dcterms:modified xsi:type="dcterms:W3CDTF">2022-03-29T11:52:05Z</dcterms:modified>
</cp:coreProperties>
</file>