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3" r:id="rId8"/>
    <p:sldId id="268" r:id="rId9"/>
    <p:sldId id="267" r:id="rId10"/>
    <p:sldId id="270" r:id="rId11"/>
    <p:sldId id="269" r:id="rId12"/>
    <p:sldId id="271" r:id="rId13"/>
    <p:sldId id="272" r:id="rId14"/>
    <p:sldId id="259" r:id="rId15"/>
    <p:sldId id="260" r:id="rId16"/>
    <p:sldId id="261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80AE36-AC2A-4FC6-8DDA-32B8E06CC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FF7EB06-C9AD-4B92-918A-2BA6FCAA9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28D890-978B-4069-AA79-BF50EB05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94E6-4DAF-41CA-BBB7-4C926485F983}" type="datetimeFigureOut">
              <a:rPr lang="hu-HU" smtClean="0"/>
              <a:t>2021. 06. 30.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9D8DD18-8E72-4F83-9FDB-E7FE816B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71D1A1-EE66-4E96-8C7F-F840F87E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5CE-8B07-447B-AA74-B75739064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651578"/>
      </p:ext>
    </p:extLst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6BE52E-D699-4F3B-BD53-1667B9DD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52721C0-F950-4BDD-B67E-006D75867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799707-7991-4B6D-99FD-AFC58160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94E6-4DAF-41CA-BBB7-4C926485F983}" type="datetimeFigureOut">
              <a:rPr lang="hu-HU" smtClean="0"/>
              <a:t>2021. 06. 30.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AD43633-DB67-4A45-9474-6DB3E950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D8C5BBD-6F81-4E01-927D-B876B1E5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5CE-8B07-447B-AA74-B75739064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472960"/>
      </p:ext>
    </p:extLst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85D9C48-B683-44C5-B0C7-4E2B30650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B3A687A-B67D-48FF-A49E-06391126A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C1BA21-29CB-40D0-841C-B6EADE11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94E6-4DAF-41CA-BBB7-4C926485F983}" type="datetimeFigureOut">
              <a:rPr lang="hu-HU" smtClean="0"/>
              <a:t>2021. 06. 30.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80314A4-F81E-4086-BD1C-A459AA75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1A4A853-664B-421E-9BA8-4201340D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5CE-8B07-447B-AA74-B75739064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808844"/>
      </p:ext>
    </p:extLst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56C8D6-0408-499A-96B3-843EEF1D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5403DA-63B9-42F9-AB7C-24EB52E3A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3C7407B-23D7-46EC-AE87-D0366909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94E6-4DAF-41CA-BBB7-4C926485F983}" type="datetimeFigureOut">
              <a:rPr lang="hu-HU" smtClean="0"/>
              <a:t>2021. 06. 30.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2967E3E-0AED-43EC-9CE9-F09B5462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0DA75F-6AE4-43A4-A88D-CA7174F4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5CE-8B07-447B-AA74-B75739064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7317370"/>
      </p:ext>
    </p:extLst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650156-93FF-4E78-96A5-38F4503D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2BBDE70-3569-42CB-B2EF-5D925ADF4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DFA344-44C6-46C2-96D0-5B823DFF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94E6-4DAF-41CA-BBB7-4C926485F983}" type="datetimeFigureOut">
              <a:rPr lang="hu-HU" smtClean="0"/>
              <a:t>2021. 06. 30.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B2DE3A-670D-42A5-A125-C621E662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85AA1E-24D0-4CCC-986F-808DF42A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5CE-8B07-447B-AA74-B75739064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399434"/>
      </p:ext>
    </p:extLst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B31C0C-0485-47FB-B459-7BA09545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D346FF-2992-4F20-A65C-891EA9A99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B147B9D-E9DC-4353-9A31-F083EB259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8E8AF56-7ADD-4338-AFD2-CA1482A1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94E6-4DAF-41CA-BBB7-4C926485F983}" type="datetimeFigureOut">
              <a:rPr lang="hu-HU" smtClean="0"/>
              <a:t>2021. 06. 30.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CB0E1AC-563F-4CC3-A2DA-B816CDF5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DAD7662-A647-406B-AAC2-E265DB30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5CE-8B07-447B-AA74-B75739064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3348888"/>
      </p:ext>
    </p:extLst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6F4F3F-305D-4599-92E8-C7D66804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9CB53F6-BBC5-4FB3-8F1B-060A04A1A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E7E6138-6877-4CA4-B33A-3F4578CD9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1B5447A-41DF-4E42-B4BB-6A2AB67F9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7EC37DD-9CFC-4DA8-99B0-8710388D9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7965DBE-A6E1-480D-81F5-04281E4B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94E6-4DAF-41CA-BBB7-4C926485F983}" type="datetimeFigureOut">
              <a:rPr lang="hu-HU" smtClean="0"/>
              <a:t>2021. 06. 30.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B5C3372-6A71-4856-8BA4-1B4A2742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A2BC674-C02E-4565-B756-E933E854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5CE-8B07-447B-AA74-B75739064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1981716"/>
      </p:ext>
    </p:extLst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35F959-065C-4383-8944-25085FEB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DDB155A-EF63-411F-912C-052E9776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94E6-4DAF-41CA-BBB7-4C926485F983}" type="datetimeFigureOut">
              <a:rPr lang="hu-HU" smtClean="0"/>
              <a:t>2021. 06. 30.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60DE82B-2CDB-4DC5-A7C1-09C5611F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52547CD-9DD7-46B8-8787-F883F3E1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5CE-8B07-447B-AA74-B75739064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7412978"/>
      </p:ext>
    </p:extLst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68A87BD-3716-4365-9C4E-D9A958C8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94E6-4DAF-41CA-BBB7-4C926485F983}" type="datetimeFigureOut">
              <a:rPr lang="hu-HU" smtClean="0"/>
              <a:t>2021. 06. 30.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ECE77BC-B208-4AD2-BDF0-0C155924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8E7DF6B-40C9-44B5-82CC-BCB41A8F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5CE-8B07-447B-AA74-B75739064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21011"/>
      </p:ext>
    </p:extLst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704759-E7C4-4BAF-8A0F-DC2981DC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012F39-5DE9-43E3-AA69-DA84698A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E324146-D3E9-4DE1-992F-B11AC6779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1149D4C-4868-4923-B6D2-6C85BF39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94E6-4DAF-41CA-BBB7-4C926485F983}" type="datetimeFigureOut">
              <a:rPr lang="hu-HU" smtClean="0"/>
              <a:t>2021. 06. 30.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3D25846-AF14-45B8-8FD3-9F3D0414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5D76012-677C-40AE-86CF-FA3D691E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5CE-8B07-447B-AA74-B75739064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0658106"/>
      </p:ext>
    </p:extLst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FF6D14-F926-49A3-BF3D-780F1EE3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BCC7F87-8F46-49AB-9EB3-974FDA1E0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91DF694-46FE-411F-969D-974622B14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C7C4C12-92E2-4CA1-8659-6D87F6BA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94E6-4DAF-41CA-BBB7-4C926485F983}" type="datetimeFigureOut">
              <a:rPr lang="hu-HU" smtClean="0"/>
              <a:t>2021. 06. 30.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DCF2A3-4388-40E2-8CD7-E2DD5EA5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1D9847C-ADD6-4BBD-89DA-206E67BA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5CE-8B07-447B-AA74-B75739064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8982673"/>
      </p:ext>
    </p:extLst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4042592-3AF2-437C-8CD5-B003893F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7FC839E-8D47-4DDA-AE3E-907142B89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5EFA922-31BC-471E-A4F3-3271ED0E0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794E6-4DAF-41CA-BBB7-4C926485F983}" type="datetimeFigureOut">
              <a:rPr lang="hu-HU" smtClean="0"/>
              <a:t>2021. 06. 30.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6AAE5BB-1E81-4438-9982-22A98ABEA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D0836F-8564-44F3-BB04-80B9BD729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B45CE-8B07-447B-AA74-B75739064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248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lu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7OLHrDU9S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9yZ_mUiHk8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CmIm9SBG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r8uzw30U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ablak, épület, tégla, kő látható&#10;&#10;Automatikusan generált leírás">
            <a:extLst>
              <a:ext uri="{FF2B5EF4-FFF2-40B4-BE49-F238E27FC236}">
                <a16:creationId xmlns:a16="http://schemas.microsoft.com/office/drawing/2014/main" id="{B7A7087E-737A-4A36-A17C-25D798BE92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8579689-DCA0-4464-83EB-60C30E8D2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Hogyan hív engem Isten?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411519"/>
      </p:ext>
    </p:extLst>
  </p:cSld>
  <p:clrMapOvr>
    <a:masterClrMapping/>
  </p:clrMapOvr>
  <p:transition spd="slow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beltéri, ablak, tégla, kő látható&#10;&#10;Automatikusan generált leírás">
            <a:extLst>
              <a:ext uri="{FF2B5EF4-FFF2-40B4-BE49-F238E27FC236}">
                <a16:creationId xmlns:a16="http://schemas.microsoft.com/office/drawing/2014/main" id="{2ACCC786-F73C-4218-9A38-11322CCDE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036080F-044B-47EB-9C6C-7B17DE882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64" y="474133"/>
            <a:ext cx="6586489" cy="592666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minden embert hív magához. Te is nyitott ajtót kaptál. Isten hív Jézus Krisztus által a vele való közösségre. Téged hív! Lépj be, hogy együtt legyünk mindannyian az Ő országában.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hu-HU" sz="3300" b="1" dirty="0">
                <a:latin typeface="Arial" panose="020B0604020202020204" pitchFamily="34" charset="0"/>
                <a:cs typeface="Arial" panose="020B0604020202020204" pitchFamily="34" charset="0"/>
              </a:rPr>
              <a:t>„Nyitott ajtót adtam </a:t>
            </a:r>
            <a:r>
              <a:rPr lang="hu-HU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eléd</a:t>
            </a:r>
            <a:r>
              <a:rPr lang="hu-HU" sz="3300" b="1" dirty="0">
                <a:latin typeface="Arial" panose="020B0604020202020204" pitchFamily="34" charset="0"/>
                <a:cs typeface="Arial" panose="020B0604020202020204" pitchFamily="34" charset="0"/>
              </a:rPr>
              <a:t>, amelyet senki sem zárhat be.”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hu-HU" sz="3300" b="1" dirty="0">
                <a:latin typeface="Arial" panose="020B0604020202020204" pitchFamily="34" charset="0"/>
                <a:cs typeface="Arial" panose="020B0604020202020204" pitchFamily="34" charset="0"/>
              </a:rPr>
              <a:t>Jelenések 3,8</a:t>
            </a:r>
          </a:p>
          <a:p>
            <a:pPr marL="0" indent="0" algn="ctr">
              <a:lnSpc>
                <a:spcPct val="120000"/>
              </a:lnSpc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hívásra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adott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válasz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új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engedelmesség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Istennek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engedelmességnek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formája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van,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ahogyan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példák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mutatják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966047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43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43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EAF63AE-18AC-485B-B520-E9B2F330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78" y="451373"/>
            <a:ext cx="4895747" cy="1956841"/>
          </a:xfrm>
        </p:spPr>
        <p:txBody>
          <a:bodyPr anchor="b">
            <a:no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Nézd meg ennek a baptista hölgynek a bizonyságtételét!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343958-16C6-48E8-8AB5-62EB3E177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56" y="2874239"/>
            <a:ext cx="4243589" cy="3320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Figyeld meg, hogyan hívta őt Isten, és hogyan válaszolt a hívásra!</a:t>
            </a:r>
          </a:p>
          <a:p>
            <a:pPr marL="0" indent="0" algn="ctr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Kattints az ikonra a videó elindításához!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 descr="A képen kültéri, fa, épület, ház látható&#10;&#10;Automatikusan generált leírás">
            <a:extLst>
              <a:ext uri="{FF2B5EF4-FFF2-40B4-BE49-F238E27FC236}">
                <a16:creationId xmlns:a16="http://schemas.microsoft.com/office/drawing/2014/main" id="{AE56788F-8020-4977-A245-857A82D374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Kép 6" descr="A képen szöveg látható&#10;&#10;Automatikusan generált leírás">
            <a:hlinkClick r:id="rId3"/>
            <a:extLst>
              <a:ext uri="{FF2B5EF4-FFF2-40B4-BE49-F238E27FC236}">
                <a16:creationId xmlns:a16="http://schemas.microsoft.com/office/drawing/2014/main" id="{89344242-0827-4CBB-A3CF-642CD4C8E4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8" y="4763949"/>
            <a:ext cx="2399439" cy="16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5171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ED14ABF-7DFA-4EE5-A242-0C1ED10E3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435173"/>
            <a:ext cx="6251110" cy="1783080"/>
          </a:xfrm>
        </p:spPr>
        <p:txBody>
          <a:bodyPr anchor="b">
            <a:normAutofit/>
          </a:bodyPr>
          <a:lstStyle/>
          <a:p>
            <a:pPr algn="ctr"/>
            <a:r>
              <a:rPr lang="hu-HU" sz="5400">
                <a:latin typeface="Arial" panose="020B0604020202020204" pitchFamily="34" charset="0"/>
                <a:cs typeface="Arial" panose="020B0604020202020204" pitchFamily="34" charset="0"/>
              </a:rPr>
              <a:t>Készíts te is egy ajtót vagy kaput!</a:t>
            </a:r>
            <a:endParaRPr lang="hu-H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 descr="A képen ablak, épület, tégla, kő látható&#10;&#10;Automatikusan generált leírás">
            <a:extLst>
              <a:ext uri="{FF2B5EF4-FFF2-40B4-BE49-F238E27FC236}">
                <a16:creationId xmlns:a16="http://schemas.microsoft.com/office/drawing/2014/main" id="{04FC925A-8DBB-47AD-BD39-1E3EDAAB7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EB925B-7ADE-49AD-9EB1-B820306B8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5370238" cy="3483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Alkoss a kedvenc technikáddal: rajzolj, fess vagy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gyurmázz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ajtódra írd fel, hogyan hív téged Isten. Az ajtó mögé pedig írd fel, hogyan válaszolsz, válaszolhatnál erre a hívásra!</a:t>
            </a:r>
          </a:p>
          <a:p>
            <a:pPr marL="0" indent="0" algn="ctr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 csak a tied, nem kell megmutatnod másoknak.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79D1547-4DEF-42F9-A786-267FD9F8E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437" y="0"/>
            <a:ext cx="1363515" cy="13680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87C8B06C-5A70-42C0-B306-D6BC2F19D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637" y="1368000"/>
            <a:ext cx="1376363" cy="136800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E75E4BFE-26C2-477C-93D0-9BCBA1785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7568" y="2736000"/>
            <a:ext cx="138138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9609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artalom helye 4" descr="A képen ablak, épület, tégla, kő látható&#10;&#10;Automatikusan generált leírás">
            <a:extLst>
              <a:ext uri="{FF2B5EF4-FFF2-40B4-BE49-F238E27FC236}">
                <a16:creationId xmlns:a16="http://schemas.microsoft.com/office/drawing/2014/main" id="{7B756428-0C63-4477-A634-B5DB9773C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8BD536E-1C3A-4441-9811-C6AC927F120C}"/>
              </a:ext>
            </a:extLst>
          </p:cNvPr>
          <p:cNvSpPr txBox="1"/>
          <p:nvPr/>
        </p:nvSpPr>
        <p:spPr>
          <a:xfrm>
            <a:off x="2506134" y="230537"/>
            <a:ext cx="690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 himnuszt az imádságra készülve!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8882BCDE-26A6-44DD-8CDD-D82563B5696F}"/>
              </a:ext>
            </a:extLst>
          </p:cNvPr>
          <p:cNvSpPr/>
          <p:nvPr/>
        </p:nvSpPr>
        <p:spPr>
          <a:xfrm>
            <a:off x="2653602" y="5634661"/>
            <a:ext cx="5468641" cy="6441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4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>
            <a:hlinkClick r:id="rId3"/>
            <a:extLst>
              <a:ext uri="{FF2B5EF4-FFF2-40B4-BE49-F238E27FC236}">
                <a16:creationId xmlns:a16="http://schemas.microsoft.com/office/drawing/2014/main" id="{C2E7A88A-4457-4C68-BC08-FCE6176DAB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993" y="5139122"/>
            <a:ext cx="1599421" cy="163517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6F54CA6-3A10-4B1F-907A-93F68D596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2988" y="5490000"/>
            <a:ext cx="1369012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0322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4B22A4A-9FE3-4FF5-AF39-8A436FF0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33" y="315077"/>
            <a:ext cx="4754682" cy="1956841"/>
          </a:xfrm>
        </p:spPr>
        <p:txBody>
          <a:bodyPr anchor="b">
            <a:normAutofit/>
          </a:bodyPr>
          <a:lstStyle/>
          <a:p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54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BB95D7-3C2C-482C-AA42-4621AFA7A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Azért, bátran tudjunk válaszolni Isten hívására és engedelmesek maradjunk! Beszéld meg </a:t>
            </a: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Istennel imádságban,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amit az ajtódra is felírtál!</a:t>
            </a:r>
          </a:p>
        </p:txBody>
      </p:sp>
      <p:pic>
        <p:nvPicPr>
          <p:cNvPr id="5" name="Tartalom helye 4" descr="A képen fehér, ajtónyílás látható&#10;&#10;Automatikusan generált leírás">
            <a:extLst>
              <a:ext uri="{FF2B5EF4-FFF2-40B4-BE49-F238E27FC236}">
                <a16:creationId xmlns:a16="http://schemas.microsoft.com/office/drawing/2014/main" id="{B0F0C923-319D-49AC-B53E-4F4BD6E7F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3C8FCD0-6E75-48D5-8FF9-DCF03F397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280" y="5295409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0009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fehér, ajtónyílás látható&#10;&#10;Automatikusan generált leírás">
            <a:extLst>
              <a:ext uri="{FF2B5EF4-FFF2-40B4-BE49-F238E27FC236}">
                <a16:creationId xmlns:a16="http://schemas.microsoft.com/office/drawing/2014/main" id="{3A3787AC-14EE-4172-BEEE-7E09E0806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FA052F9-1BE0-4A33-89AE-EF69A4947195}"/>
              </a:ext>
            </a:extLst>
          </p:cNvPr>
          <p:cNvSpPr/>
          <p:nvPr/>
        </p:nvSpPr>
        <p:spPr>
          <a:xfrm>
            <a:off x="5096933" y="2167467"/>
            <a:ext cx="4657344" cy="389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D362C6-3752-4E98-A877-69BE99CE6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067" y="541867"/>
            <a:ext cx="7145866" cy="612986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mennyekben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szenteltessék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neved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országod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akaratod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amint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mennyben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hu-HU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úgy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földön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is;</a:t>
            </a:r>
            <a:b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meg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ma,</a:t>
            </a:r>
            <a:b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bocsásd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vétkeinket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miképpen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is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megbocsátunk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ellenünk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vétkezőknek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kísértésbe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szabadíts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gonosztól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tied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hatalom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dicsőség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mindörökké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</a:t>
            </a: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  <a:endParaRPr lang="en-US" sz="3200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6B2B5E5-AEE2-4D9E-9B55-FF27DDF2E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765" y="5490000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28167"/>
      </p:ext>
    </p:extLst>
  </p:cSld>
  <p:clrMapOvr>
    <a:masterClrMapping/>
  </p:clrMapOvr>
  <p:transition spd="slow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16F3DBF-F84F-416A-89BD-D8596B16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u-HU" sz="5400" dirty="0">
                <a:latin typeface="Arial" panose="020B0604020202020204" pitchFamily="34" charset="0"/>
                <a:cs typeface="Arial" panose="020B0604020202020204" pitchFamily="34" charset="0"/>
              </a:rPr>
              <a:t>Áldás békesség!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épület, kültéri, ajtónyílás, kő látható&#10;&#10;Automatikusan generált leírás">
            <a:extLst>
              <a:ext uri="{FF2B5EF4-FFF2-40B4-BE49-F238E27FC236}">
                <a16:creationId xmlns:a16="http://schemas.microsoft.com/office/drawing/2014/main" id="{69DEDD15-843A-4C59-861B-402F6D622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AFE3C58C-30B0-48FA-9D13-1CA89148EAE4}"/>
              </a:ext>
            </a:extLst>
          </p:cNvPr>
          <p:cNvSpPr/>
          <p:nvPr/>
        </p:nvSpPr>
        <p:spPr>
          <a:xfrm>
            <a:off x="0" y="5735119"/>
            <a:ext cx="5505133" cy="850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PPT-ben felhasznált képek az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https://unsplash.com/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ingyenesen letölthetők!</a:t>
            </a:r>
            <a:endParaRPr lang="hu-HU" sz="1000" cap="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491203"/>
      </p:ext>
    </p:extLst>
  </p:cSld>
  <p:clrMapOvr>
    <a:masterClrMapping/>
  </p:clrMapOvr>
  <p:transition spd="slow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DA9B541-C084-4C5C-82CE-6093735E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329184"/>
            <a:ext cx="7314522" cy="1783080"/>
          </a:xfrm>
        </p:spPr>
        <p:txBody>
          <a:bodyPr anchor="b">
            <a:no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Hittanos</a:t>
            </a:r>
            <a:r>
              <a:rPr lang="hu-H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Barátom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hozott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4800" dirty="0"/>
          </a:p>
        </p:txBody>
      </p:sp>
      <p:pic>
        <p:nvPicPr>
          <p:cNvPr id="5" name="Tartalom helye 4" descr="A képen épület, kültéri, ajtónyílás, kő látható&#10;&#10;Automatikusan generált leírás">
            <a:extLst>
              <a:ext uri="{FF2B5EF4-FFF2-40B4-BE49-F238E27FC236}">
                <a16:creationId xmlns:a16="http://schemas.microsoft.com/office/drawing/2014/main" id="{178D5800-3C13-4707-83CA-66DC319631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4D9B14-A485-4B00-950E-ABB1C7DF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digitális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hittanórán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szükséged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lesz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következőkre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/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kapcsolat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Laptop,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okostelefon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tablet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Hangszóró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fülhallgató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Üres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lap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füzeted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ceruza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lelkes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hozzáállásod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44689393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4B22A4A-9FE3-4FF5-AF39-8A436FF0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33" y="315077"/>
            <a:ext cx="4754682" cy="1956841"/>
          </a:xfrm>
        </p:spPr>
        <p:txBody>
          <a:bodyPr anchor="b">
            <a:normAutofit/>
          </a:bodyPr>
          <a:lstStyle/>
          <a:p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54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BB95D7-3C2C-482C-AA42-4621AFA7A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Azért, hogy a mai órán meg tudjuk hallani és érteni azt az üzenetet, amit Isten személyesen nekünk szán!</a:t>
            </a:r>
          </a:p>
        </p:txBody>
      </p:sp>
      <p:pic>
        <p:nvPicPr>
          <p:cNvPr id="5" name="Tartalom helye 4" descr="A képen fehér, ajtónyílás látható&#10;&#10;Automatikusan generált leírás">
            <a:extLst>
              <a:ext uri="{FF2B5EF4-FFF2-40B4-BE49-F238E27FC236}">
                <a16:creationId xmlns:a16="http://schemas.microsoft.com/office/drawing/2014/main" id="{B0F0C923-319D-49AC-B53E-4F4BD6E7F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E5F3424-6630-469F-8E08-4BBDA452C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280" y="5106491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823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A képen kültéri, fa, épület, ház látható&#10;&#10;Automatikusan generált leírás">
            <a:extLst>
              <a:ext uri="{FF2B5EF4-FFF2-40B4-BE49-F238E27FC236}">
                <a16:creationId xmlns:a16="http://schemas.microsoft.com/office/drawing/2014/main" id="{D842031C-2803-4070-A3F5-57D99EDF7F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C0988BE-3C3D-4498-A0C2-0AE900D5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u-HU" sz="4800" dirty="0">
                <a:latin typeface="Arial" panose="020B0604020202020204" pitchFamily="34" charset="0"/>
                <a:cs typeface="Arial" panose="020B0604020202020204" pitchFamily="34" charset="0"/>
              </a:rPr>
              <a:t>Énekeljünk!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173009-DD24-48ED-B039-F8650B89E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275894"/>
            <a:ext cx="4593021" cy="202421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Az ének szövegét a videóban találod.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7CA914F5-7675-407E-BC73-0F1889EB7741}"/>
              </a:ext>
            </a:extLst>
          </p:cNvPr>
          <p:cNvSpPr/>
          <p:nvPr/>
        </p:nvSpPr>
        <p:spPr>
          <a:xfrm>
            <a:off x="4782176" y="676124"/>
            <a:ext cx="5468641" cy="644100"/>
          </a:xfrm>
          <a:prstGeom prst="rect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4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>
            <a:hlinkClick r:id="rId3"/>
            <a:extLst>
              <a:ext uri="{FF2B5EF4-FFF2-40B4-BE49-F238E27FC236}">
                <a16:creationId xmlns:a16="http://schemas.microsoft.com/office/drawing/2014/main" id="{ECE3C8FD-86A9-4C4E-9B73-BD61D98A6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983" y="180585"/>
            <a:ext cx="1599421" cy="1635179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46434F3D-D510-4BCA-AA13-9A3D67B4A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806" y="5175825"/>
            <a:ext cx="137991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806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EAF63AE-18AC-485B-B520-E9B2F330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78" y="451373"/>
            <a:ext cx="4895747" cy="1956841"/>
          </a:xfrm>
        </p:spPr>
        <p:txBody>
          <a:bodyPr anchor="b">
            <a:noAutofit/>
          </a:bodyPr>
          <a:lstStyle/>
          <a:p>
            <a:pPr algn="ctr"/>
            <a:r>
              <a:rPr lang="hu-HU" sz="4800" dirty="0">
                <a:latin typeface="Arial" panose="020B0604020202020204" pitchFamily="34" charset="0"/>
                <a:cs typeface="Arial" panose="020B0604020202020204" pitchFamily="34" charset="0"/>
              </a:rPr>
              <a:t>A mai óránk témáját a videóban találod.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343958-16C6-48E8-8AB5-62EB3E177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56" y="2874239"/>
            <a:ext cx="4243589" cy="3320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Kattints az ikonra a videó elindításához!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 descr="A képen kültéri, fa, épület, ház látható&#10;&#10;Automatikusan generált leírás">
            <a:extLst>
              <a:ext uri="{FF2B5EF4-FFF2-40B4-BE49-F238E27FC236}">
                <a16:creationId xmlns:a16="http://schemas.microsoft.com/office/drawing/2014/main" id="{AE56788F-8020-4977-A245-857A82D374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Kép 6" descr="A képen szöveg látható&#10;&#10;Automatikusan generált leírás">
            <a:hlinkClick r:id="rId3"/>
            <a:extLst>
              <a:ext uri="{FF2B5EF4-FFF2-40B4-BE49-F238E27FC236}">
                <a16:creationId xmlns:a16="http://schemas.microsoft.com/office/drawing/2014/main" id="{89344242-0827-4CBB-A3CF-642CD4C8E4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28" y="3870974"/>
            <a:ext cx="3280244" cy="232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7348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19FEBE8-BB91-4F1B-A6C1-59AFED5E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297" y="799690"/>
            <a:ext cx="6586489" cy="5258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Ebben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évben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azon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gondolkodtunk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közösen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hogyan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lehet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belépni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új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kitáruló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világba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 következő személyek, akiknek 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neve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olvasható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lesz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azok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megtalálták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kulcsot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amivel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kinyithatták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ajtót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Megértették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kulcs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kezében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van,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feléjük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nyújtja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azt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hívja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őket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lépjenek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Ő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világába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Kép 6" descr="A képen fából készült, faanyag, fémáru, fogás látható&#10;&#10;Automatikusan generált leírás">
            <a:extLst>
              <a:ext uri="{FF2B5EF4-FFF2-40B4-BE49-F238E27FC236}">
                <a16:creationId xmlns:a16="http://schemas.microsoft.com/office/drawing/2014/main" id="{FCF64C6E-884C-4D06-93A1-CDF1731F7D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3771689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3ED891E-AF9B-452E-8BE5-36A3A5145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4" y="186265"/>
            <a:ext cx="10870372" cy="5571067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7D3AD54-75B4-4FEF-A1D7-C1CF700B3F5C}"/>
              </a:ext>
            </a:extLst>
          </p:cNvPr>
          <p:cNvSpPr txBox="1"/>
          <p:nvPr/>
        </p:nvSpPr>
        <p:spPr>
          <a:xfrm>
            <a:off x="3454400" y="4732743"/>
            <a:ext cx="8568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Beszélgessetek a padtársaddal a kérdésekről!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Kinek a történetére emlékszel a leginkább? Mi ragadott meg benne? Meséld el a padtársadnak!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Melyik szereplőnek milyen ajtók nyíltak meg az életében? Hogyan hívta őket Isten, és hogyan válaszoltak a hívásra?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E3A90AD-8ED7-4AD5-B3C2-D4839A46D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81" y="5490000"/>
            <a:ext cx="140016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7099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19FEBE8-BB91-4F1B-A6C1-59AFED5E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830" y="279400"/>
            <a:ext cx="6586489" cy="6299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életemben sokszor élem át, hogy úgy tűnik, egy ajtó zárva van. Szeretnék belesni, hogy mi van bent, a másik oldalon. Szeretnék bemenni, mert hívogató, ami mögötte található. Aztán próbálkozom: ráteszem a kezem a kilincsre, lenyomom, feszülten figyelek, hogy nyílik-e. Némely ajtó könnyen kitárul. Másokat erősebben kell nyomni ahhoz, hogy megnyíljanak. Vannak olyanok, amelyekhez kulcs kell, amit sietve keresek, hogy beléphessek. Aztán kattan a zár, résnyire nyitom, belesek, majd örömmel látom, hogy szabad a bejárás.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 descr="A képen fából készült, faanyag, fémáru, fogás látható&#10;&#10;Automatikusan generált leírás">
            <a:extLst>
              <a:ext uri="{FF2B5EF4-FFF2-40B4-BE49-F238E27FC236}">
                <a16:creationId xmlns:a16="http://schemas.microsoft.com/office/drawing/2014/main" id="{FCF64C6E-884C-4D06-93A1-CDF1731F7D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63434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beltéri, ablak, tégla, kő látható&#10;&#10;Automatikusan generált leírás">
            <a:extLst>
              <a:ext uri="{FF2B5EF4-FFF2-40B4-BE49-F238E27FC236}">
                <a16:creationId xmlns:a16="http://schemas.microsoft.com/office/drawing/2014/main" id="{2ACCC786-F73C-4218-9A38-11322CCDE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036080F-044B-47EB-9C6C-7B17DE882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64" y="1697566"/>
            <a:ext cx="6586489" cy="34628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Amikor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belépek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látom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vagyok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egyedül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Körülöttem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vannak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akik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hasonlóan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átélték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hívását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Együtt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vagyunk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testvérek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akiket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évezredeken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összekapcsol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Krisztus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magához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hívó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szeretete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82125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650</Words>
  <Application>Microsoft Office PowerPoint</Application>
  <PresentationFormat>Szélesvásznú</PresentationFormat>
  <Paragraphs>42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Office-téma</vt:lpstr>
      <vt:lpstr>Hogyan hív engem Isten?</vt:lpstr>
      <vt:lpstr>Kedves Hittanos Barátom! Isten hozott!</vt:lpstr>
      <vt:lpstr>Imádkozzunk!</vt:lpstr>
      <vt:lpstr>Énekeljünk!</vt:lpstr>
      <vt:lpstr>A mai óránk témáját a videóban találod.</vt:lpstr>
      <vt:lpstr>PowerPoint-bemutató</vt:lpstr>
      <vt:lpstr>PowerPoint-bemutató</vt:lpstr>
      <vt:lpstr>PowerPoint-bemutató</vt:lpstr>
      <vt:lpstr>PowerPoint-bemutató</vt:lpstr>
      <vt:lpstr>PowerPoint-bemutató</vt:lpstr>
      <vt:lpstr>Nézd meg ennek a baptista hölgynek a bizonyságtételét!</vt:lpstr>
      <vt:lpstr>Készíts te is egy ajtót vagy kaput!</vt:lpstr>
      <vt:lpstr>PowerPoint-bemutató</vt:lpstr>
      <vt:lpstr>Imádkozzunk!</vt:lpstr>
      <vt:lpstr>PowerPoint-bemutató</vt:lpstr>
      <vt:lpstr>Áldás békesség!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Hogyan hív engem Isten?</dc:title>
  <dc:creator>Kincső Sándor</dc:creator>
  <cp:lastModifiedBy>Kincső Sándor</cp:lastModifiedBy>
  <cp:revision>11</cp:revision>
  <dcterms:created xsi:type="dcterms:W3CDTF">2021-06-29T17:25:10Z</dcterms:created>
  <dcterms:modified xsi:type="dcterms:W3CDTF">2021-06-30T08:00:53Z</dcterms:modified>
</cp:coreProperties>
</file>