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0" r:id="rId2"/>
    <p:sldId id="354" r:id="rId3"/>
    <p:sldId id="360" r:id="rId4"/>
    <p:sldId id="318" r:id="rId5"/>
    <p:sldId id="281" r:id="rId6"/>
    <p:sldId id="357" r:id="rId7"/>
    <p:sldId id="307" r:id="rId8"/>
    <p:sldId id="358" r:id="rId9"/>
    <p:sldId id="356" r:id="rId10"/>
    <p:sldId id="359" r:id="rId11"/>
    <p:sldId id="353" r:id="rId12"/>
    <p:sldId id="355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F2F6E7"/>
    <a:srgbClr val="FDFAE2"/>
    <a:srgbClr val="773D22"/>
    <a:srgbClr val="F8974E"/>
    <a:srgbClr val="87818D"/>
    <a:srgbClr val="F7D097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2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3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5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1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9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9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WEmKtdiA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BuC0FmBY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xabay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eqWGLlk5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0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végi összefoglalás, Isten hív téged!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614820" y="1735815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944213" y="1735815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22354" y="960219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63320" y="1712116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nternetkapcsolatra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63320" y="4863173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2564" y="587417"/>
            <a:ext cx="5503886" cy="108462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videót!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2564" y="2334232"/>
            <a:ext cx="5277394" cy="366374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életben nagyon sok választás előtt állunk.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Nehéz  döntéseket kell meghoznunk!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van egy, ami mindennél fontosabb.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a következő tanulságos és megdöbbentő videó!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48" y="322123"/>
            <a:ext cx="2170364" cy="2164268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6388445" y="833718"/>
            <a:ext cx="2769326" cy="1841673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</p:txBody>
      </p:sp>
      <p:sp>
        <p:nvSpPr>
          <p:cNvPr id="6" name="Téglalap 5"/>
          <p:cNvSpPr/>
          <p:nvPr/>
        </p:nvSpPr>
        <p:spPr>
          <a:xfrm>
            <a:off x="6507291" y="3138809"/>
            <a:ext cx="39850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legfontosabb döntés</a:t>
            </a:r>
          </a:p>
        </p:txBody>
      </p:sp>
      <p:sp>
        <p:nvSpPr>
          <p:cNvPr id="9" name="Folyamatábra: Előírt feldolgozás 8"/>
          <p:cNvSpPr/>
          <p:nvPr/>
        </p:nvSpPr>
        <p:spPr>
          <a:xfrm rot="21208998">
            <a:off x="6757090" y="4708776"/>
            <a:ext cx="4801362" cy="847165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Engedj Jézusnak!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0595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848457" y="618638"/>
            <a:ext cx="3297092" cy="1418450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863" y="1084270"/>
            <a:ext cx="4786994" cy="55257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9" y="4363766"/>
            <a:ext cx="5678081" cy="20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819233" y="3075801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69581" y="3940587"/>
            <a:ext cx="28000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Találkozunk a következő tanévben!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Áldott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nyarat kívánok!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ercs függőlegesen 1"/>
          <p:cNvSpPr/>
          <p:nvPr/>
        </p:nvSpPr>
        <p:spPr>
          <a:xfrm>
            <a:off x="1642861" y="334455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0" y="2031158"/>
            <a:ext cx="1989574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374946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138454" y="2861076"/>
            <a:ext cx="6572368" cy="16619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b="1" i="1" dirty="0"/>
              <a:t>„</a:t>
            </a:r>
            <a:r>
              <a:rPr lang="hu-H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Boldog mindenki, aki az Urat féli, és az ő útjain jár</a:t>
            </a:r>
            <a:r>
              <a:rPr lang="hu-H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Zsoltárok 128,1.</a:t>
            </a:r>
            <a:endParaRPr lang="hu-HU" sz="3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77663" y="1185184"/>
            <a:ext cx="8516984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 Igével kívánok neked sok áldást és feltöltődést a nyári szünetre! Ne feledd Isten vezetése a szünetben is kísérni fog! Figyelj rá oda!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19" y="589983"/>
            <a:ext cx="1401921" cy="145330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6974" y="286254"/>
            <a:ext cx="6481535" cy="889115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412" y="0"/>
            <a:ext cx="1793588" cy="1798655"/>
          </a:xfrm>
          <a:prstGeom prst="rect">
            <a:avLst/>
          </a:prstGeom>
        </p:spPr>
      </p:pic>
      <p:sp>
        <p:nvSpPr>
          <p:cNvPr id="14" name="Téglalapbuborék 13">
            <a:hlinkClick r:id="rId3"/>
          </p:cNvPr>
          <p:cNvSpPr/>
          <p:nvPr/>
        </p:nvSpPr>
        <p:spPr>
          <a:xfrm>
            <a:off x="6182996" y="1292743"/>
            <a:ext cx="3602403" cy="612648"/>
          </a:xfrm>
          <a:prstGeom prst="wedgeRectCallout">
            <a:avLst>
              <a:gd name="adj1" fmla="val -18041"/>
              <a:gd name="adj2" fmla="val 4459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 </a:t>
            </a:r>
            <a:r>
              <a:rPr lang="hu-HU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ének elindításához! </a:t>
            </a:r>
          </a:p>
        </p:txBody>
      </p:sp>
      <p:sp>
        <p:nvSpPr>
          <p:cNvPr id="2" name="Téglalap 1"/>
          <p:cNvSpPr/>
          <p:nvPr/>
        </p:nvSpPr>
        <p:spPr>
          <a:xfrm>
            <a:off x="3707581" y="4657691"/>
            <a:ext cx="4672351" cy="1785104"/>
          </a:xfrm>
          <a:prstGeom prst="rect">
            <a:avLst/>
          </a:prstGeom>
          <a:solidFill>
            <a:srgbClr val="F2F6E7"/>
          </a:solidFill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Refrén: </a:t>
            </a:r>
          </a:p>
          <a:p>
            <a:r>
              <a:rPr lang="hu-HU" sz="2200" b="1" dirty="0" smtClean="0">
                <a:latin typeface="Arial" panose="020B0604020202020204" pitchFamily="34" charset="0"/>
              </a:rPr>
              <a:t>Lásd</a:t>
            </a:r>
            <a:r>
              <a:rPr lang="hu-HU" sz="2200" b="1" dirty="0">
                <a:latin typeface="Arial" panose="020B0604020202020204" pitchFamily="34" charset="0"/>
              </a:rPr>
              <a:t>, Ő szeret, még így is </a:t>
            </a:r>
            <a:r>
              <a:rPr lang="hu-HU" sz="2200" b="1" dirty="0" smtClean="0">
                <a:latin typeface="Arial" panose="020B0604020202020204" pitchFamily="34" charset="0"/>
              </a:rPr>
              <a:t>szeret,</a:t>
            </a:r>
            <a:r>
              <a:rPr lang="hu-HU" sz="2200" b="1" dirty="0" smtClean="0"/>
              <a:t> </a:t>
            </a:r>
          </a:p>
          <a:p>
            <a:r>
              <a:rPr lang="hu-HU" sz="2200" b="1" dirty="0" smtClean="0">
                <a:latin typeface="Arial" panose="020B0604020202020204" pitchFamily="34" charset="0"/>
              </a:rPr>
              <a:t>Elveszi </a:t>
            </a:r>
            <a:r>
              <a:rPr lang="hu-HU" sz="2200" b="1" dirty="0">
                <a:latin typeface="Arial" panose="020B0604020202020204" pitchFamily="34" charset="0"/>
              </a:rPr>
              <a:t>bűneidet.</a:t>
            </a:r>
            <a:r>
              <a:rPr lang="hu-HU" sz="2200" b="1" dirty="0"/>
              <a:t/>
            </a:r>
            <a:br>
              <a:rPr lang="hu-HU" sz="2200" b="1" dirty="0"/>
            </a:br>
            <a:r>
              <a:rPr lang="hu-HU" sz="2200" b="1" dirty="0">
                <a:latin typeface="Arial" panose="020B0604020202020204" pitchFamily="34" charset="0"/>
              </a:rPr>
              <a:t>Légy hát Övé, bízzál ne félj,</a:t>
            </a:r>
            <a:r>
              <a:rPr lang="hu-HU" sz="2200" b="1" dirty="0"/>
              <a:t/>
            </a:r>
            <a:br>
              <a:rPr lang="hu-HU" sz="2200" b="1" dirty="0"/>
            </a:br>
            <a:r>
              <a:rPr lang="hu-HU" sz="2200" b="1" dirty="0">
                <a:latin typeface="Arial" panose="020B0604020202020204" pitchFamily="34" charset="0"/>
              </a:rPr>
              <a:t>Add az Úrnak szívedet!</a:t>
            </a:r>
            <a:endParaRPr lang="hu-HU" sz="2200" b="1" dirty="0"/>
          </a:p>
        </p:txBody>
      </p:sp>
      <p:sp>
        <p:nvSpPr>
          <p:cNvPr id="8" name="Téglalap 7"/>
          <p:cNvSpPr/>
          <p:nvPr/>
        </p:nvSpPr>
        <p:spPr>
          <a:xfrm>
            <a:off x="160426" y="2872587"/>
            <a:ext cx="3407316" cy="1446550"/>
          </a:xfrm>
          <a:prstGeom prst="rect">
            <a:avLst/>
          </a:prstGeom>
          <a:solidFill>
            <a:srgbClr val="F2F6E7"/>
          </a:solidFill>
        </p:spPr>
        <p:txBody>
          <a:bodyPr wrap="square">
            <a:spAutoFit/>
          </a:bodyPr>
          <a:lstStyle/>
          <a:p>
            <a:r>
              <a:rPr lang="hu-HU" sz="2200" dirty="0" smtClean="0"/>
              <a:t>1. </a:t>
            </a:r>
            <a:r>
              <a:rPr lang="hu-HU" sz="2200" dirty="0" smtClean="0">
                <a:latin typeface="Arial" panose="020B0604020202020204" pitchFamily="34" charset="0"/>
              </a:rPr>
              <a:t>Isten </a:t>
            </a:r>
            <a:r>
              <a:rPr lang="hu-HU" sz="2200" dirty="0">
                <a:latin typeface="Arial" panose="020B0604020202020204" pitchFamily="34" charset="0"/>
              </a:rPr>
              <a:t>hív, te el ne küldd!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Ő látja sorsodat.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Ne küldd el, ha igéje,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S</a:t>
            </a:r>
            <a:r>
              <a:rPr lang="hu-HU" sz="2200" dirty="0" smtClean="0">
                <a:latin typeface="Arial" panose="020B0604020202020204" pitchFamily="34" charset="0"/>
              </a:rPr>
              <a:t>zívedbe mélyre </a:t>
            </a:r>
            <a:r>
              <a:rPr lang="hu-HU" sz="2200" dirty="0">
                <a:latin typeface="Arial" panose="020B0604020202020204" pitchFamily="34" charset="0"/>
              </a:rPr>
              <a:t>hat</a:t>
            </a:r>
            <a:r>
              <a:rPr lang="hu-HU" sz="2200" dirty="0" smtClean="0">
                <a:latin typeface="Arial" panose="020B0604020202020204" pitchFamily="34" charset="0"/>
              </a:rPr>
              <a:t>!</a:t>
            </a:r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3707581" y="2872587"/>
            <a:ext cx="42766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</a:rPr>
              <a:t>2. Ne </a:t>
            </a:r>
            <a:r>
              <a:rPr lang="hu-HU" sz="2200" dirty="0">
                <a:latin typeface="Arial" panose="020B0604020202020204" pitchFamily="34" charset="0"/>
              </a:rPr>
              <a:t>küldd el, mert az idő eljött,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Hogy megragadd!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Ne küldd </a:t>
            </a:r>
            <a:r>
              <a:rPr lang="hu-HU" sz="2200" dirty="0" smtClean="0">
                <a:latin typeface="Arial" panose="020B0604020202020204" pitchFamily="34" charset="0"/>
              </a:rPr>
              <a:t>el, </a:t>
            </a:r>
            <a:r>
              <a:rPr lang="hu-HU" sz="2200" dirty="0">
                <a:latin typeface="Arial" panose="020B0604020202020204" pitchFamily="34" charset="0"/>
              </a:rPr>
              <a:t>a lét tűnő,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>
                <a:latin typeface="Arial" panose="020B0604020202020204" pitchFamily="34" charset="0"/>
              </a:rPr>
              <a:t>M</a:t>
            </a:r>
            <a:r>
              <a:rPr lang="hu-HU" sz="2200" dirty="0" smtClean="0">
                <a:latin typeface="Arial" panose="020B0604020202020204" pitchFamily="34" charset="0"/>
              </a:rPr>
              <a:t>int </a:t>
            </a:r>
            <a:r>
              <a:rPr lang="hu-HU" sz="2200" dirty="0">
                <a:latin typeface="Arial" panose="020B0604020202020204" pitchFamily="34" charset="0"/>
              </a:rPr>
              <a:t>a szél elsuhan</a:t>
            </a:r>
            <a:r>
              <a:rPr lang="hu-HU" sz="2200" dirty="0" smtClean="0">
                <a:latin typeface="Arial" panose="020B0604020202020204" pitchFamily="34" charset="0"/>
              </a:rPr>
              <a:t>.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124038" y="2873469"/>
            <a:ext cx="3907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</a:rPr>
              <a:t>3. Mondj igent, mert Ő szeret, </a:t>
            </a:r>
          </a:p>
          <a:p>
            <a:r>
              <a:rPr lang="hu-HU" sz="2200" dirty="0">
                <a:latin typeface="Arial" panose="020B0604020202020204" pitchFamily="34" charset="0"/>
              </a:rPr>
              <a:t>És meghalt, hogy te élj.</a:t>
            </a:r>
          </a:p>
          <a:p>
            <a:r>
              <a:rPr lang="hu-HU" sz="2200" dirty="0">
                <a:latin typeface="Arial" panose="020B0604020202020204" pitchFamily="34" charset="0"/>
              </a:rPr>
              <a:t>Mondj igent, hogy megtaláld</a:t>
            </a:r>
          </a:p>
          <a:p>
            <a:r>
              <a:rPr lang="hu-HU" sz="2200" dirty="0">
                <a:latin typeface="Arial" panose="020B0604020202020204" pitchFamily="34" charset="0"/>
              </a:rPr>
              <a:t>Életed értelmét!</a:t>
            </a:r>
            <a:endParaRPr lang="hu-HU" sz="2200" dirty="0"/>
          </a:p>
        </p:txBody>
      </p:sp>
      <p:sp>
        <p:nvSpPr>
          <p:cNvPr id="5" name="Téglalap 4"/>
          <p:cNvSpPr/>
          <p:nvPr/>
        </p:nvSpPr>
        <p:spPr>
          <a:xfrm>
            <a:off x="4276439" y="2243063"/>
            <a:ext cx="332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ISTEN HÍV, TE EL NE KÜLDD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307" y="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Mondd, te mit vársz az élettől?</a:t>
            </a:r>
            <a:b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 a legfontosabb neked?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67" y="1356527"/>
            <a:ext cx="11280790" cy="54051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0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648" y="278919"/>
            <a:ext cx="10207292" cy="10506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el!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fejezhetnek ki az itt látható képek?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561" y="61664"/>
            <a:ext cx="1748675" cy="171953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520000">
            <a:off x="2239250" y="4845876"/>
            <a:ext cx="86113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kapu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 rot="1095345">
            <a:off x="9408305" y="4875183"/>
            <a:ext cx="702436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éz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474767" y="5089578"/>
            <a:ext cx="1346844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eghívó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hívása, jelenléte neked is szól! Sokat akar adni neked!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">
            <a:off x="9263265" y="1988071"/>
            <a:ext cx="2185795" cy="291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31" y="2468599"/>
            <a:ext cx="3683759" cy="24606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13260">
            <a:off x="827194" y="1677415"/>
            <a:ext cx="2152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90680" y="321932"/>
            <a:ext cx="10254342" cy="116547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digitális hittanórán</a:t>
            </a:r>
          </a:p>
          <a:p>
            <a:pPr algn="ctr"/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zeretném benned megerősíteni, hogy Isten hív téged!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24" y="236477"/>
            <a:ext cx="1350303" cy="1336381"/>
          </a:xfrm>
          <a:prstGeom prst="rect">
            <a:avLst/>
          </a:prstGeom>
        </p:spPr>
      </p:pic>
      <p:sp>
        <p:nvSpPr>
          <p:cNvPr id="4" name="Folyamatábra: Másik feldolgozás 3"/>
          <p:cNvSpPr/>
          <p:nvPr/>
        </p:nvSpPr>
        <p:spPr>
          <a:xfrm>
            <a:off x="6126480" y="1841863"/>
            <a:ext cx="5922084" cy="356385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minden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 ebben a tanévben! Próbáld meg felidézni azokat a dolgokat, eseményeket, amelyek fontosak voltak neked!</a:t>
            </a:r>
          </a:p>
          <a:p>
            <a:pPr algn="ctr"/>
            <a:r>
              <a:rPr lang="hu-HU" dirty="0" smtClean="0"/>
              <a:t> </a:t>
            </a:r>
          </a:p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4648958"/>
            <a:ext cx="1749704" cy="172531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7" y="3035687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tanévben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 tanulhattál, hogy Isten megszólító szava </a:t>
            </a:r>
            <a:r>
              <a:rPr lang="hu-HU" sz="22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is hív!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25" y="496388"/>
            <a:ext cx="1183017" cy="1171857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830348" y="2860858"/>
            <a:ext cx="7471955" cy="91421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Sose felejtsd el, hogy</a:t>
            </a:r>
          </a:p>
          <a:p>
            <a:pPr algn="ctr"/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„Isten közelebb van hozzád, mint az ajtó.”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2161258"/>
            <a:ext cx="2518320" cy="2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524435" y="1132185"/>
            <a:ext cx="5351930" cy="548376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Szentíráson keresztül szólítja meg az embert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Jézus életéről szóló történetekben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láttuk meg azt,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Isten örömüzenetének a meghirdetésével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embert vonzott magához! </a:t>
            </a:r>
          </a:p>
          <a:p>
            <a:pPr algn="ctr"/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legkülönfélébb emberek számára nyitott ajtót. Olyanok számára is, akiket mások megvetettek, lenéztek, vagy éppen olyanok számára is, akik az egyházat üldözték. </a:t>
            </a:r>
          </a:p>
        </p:txBody>
      </p:sp>
      <p:sp>
        <p:nvSpPr>
          <p:cNvPr id="7" name="Ötszög 6"/>
          <p:cNvSpPr/>
          <p:nvPr/>
        </p:nvSpPr>
        <p:spPr>
          <a:xfrm>
            <a:off x="7019364" y="5647765"/>
            <a:ext cx="4787153" cy="968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 lehetőségeket és új utakat ad!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yamatábra: Másik feldolgozás 7"/>
          <p:cNvSpPr/>
          <p:nvPr/>
        </p:nvSpPr>
        <p:spPr>
          <a:xfrm>
            <a:off x="1162595" y="181187"/>
            <a:ext cx="9170126" cy="1482355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olvashatod el címszavakban a legfontosabb gondolatokat, amelyek a tanév témáihoz kapcsolódtak! </a:t>
            </a:r>
            <a:endParaRPr lang="hu-HU" sz="3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98" y="1242403"/>
            <a:ext cx="1528353" cy="15102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 rot="21255178">
            <a:off x="1151205" y="2137247"/>
            <a:ext cx="2890393" cy="5534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Bahnschrift Condensed" panose="020B0502040204020203" pitchFamily="34" charset="0"/>
                <a:cs typeface="Arial" panose="020B0604020202020204" pitchFamily="34" charset="0"/>
              </a:rPr>
              <a:t>Isten </a:t>
            </a:r>
            <a:r>
              <a:rPr lang="hu-HU" sz="3000" dirty="0" smtClean="0">
                <a:solidFill>
                  <a:srgbClr val="FDFAE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megszólít</a:t>
            </a:r>
            <a:r>
              <a:rPr lang="hu-HU" sz="3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! </a:t>
            </a:r>
            <a:endParaRPr lang="hu-HU" sz="30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 rot="21088943">
            <a:off x="258089" y="3431640"/>
            <a:ext cx="4738798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0070C0"/>
                </a:solidFill>
                <a:latin typeface="Arial Black" panose="020B0A04020102020204" pitchFamily="34" charset="0"/>
              </a:rPr>
              <a:t>Jézus az életről </a:t>
            </a:r>
            <a:r>
              <a:rPr lang="hu-HU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tanít!</a:t>
            </a:r>
            <a:endParaRPr lang="hu-HU" sz="3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 rot="727714">
            <a:off x="1541119" y="5386410"/>
            <a:ext cx="694132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sz="3300" b="1" dirty="0">
                <a:solidFill>
                  <a:srgbClr val="FF0000"/>
                </a:solidFill>
              </a:rPr>
              <a:t>Isten szeretete vonzott </a:t>
            </a:r>
            <a:r>
              <a:rPr lang="hu-HU" sz="3300" b="1" dirty="0" smtClean="0">
                <a:solidFill>
                  <a:srgbClr val="FF0000"/>
                </a:solidFill>
              </a:rPr>
              <a:t>magához!</a:t>
            </a:r>
            <a:endParaRPr lang="hu-HU" sz="3300" b="1" dirty="0">
              <a:solidFill>
                <a:srgbClr val="FF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 rot="20278812">
            <a:off x="7687491" y="4267173"/>
            <a:ext cx="4532812" cy="10683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Bahnschrift Light" panose="020B0502040204020203" pitchFamily="34" charset="0"/>
              </a:rPr>
              <a:t>Istennel lehet ünnepleni a jeles napokat!</a:t>
            </a:r>
            <a:endParaRPr lang="hu-HU" sz="3000" dirty="0">
              <a:latin typeface="Bahnschrift Light" panose="020B0502040204020203" pitchFamily="34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281617" y="6348548"/>
            <a:ext cx="5897114" cy="360535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 smtClean="0">
                <a:latin typeface="Baskerville Old Face" panose="02020602080505020303" pitchFamily="18" charset="0"/>
              </a:rPr>
              <a:t>A hitvallók </a:t>
            </a:r>
            <a:r>
              <a:rPr lang="hu-HU" dirty="0" smtClean="0">
                <a:latin typeface="Baskerville Old Face" panose="02020602080505020303" pitchFamily="18" charset="0"/>
              </a:rPr>
              <a:t>élete példa előttünk! 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12" name="Egy sarkán levágott téglalap 11"/>
          <p:cNvSpPr/>
          <p:nvPr/>
        </p:nvSpPr>
        <p:spPr>
          <a:xfrm rot="367525">
            <a:off x="4230264" y="2083907"/>
            <a:ext cx="5225143" cy="952128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>
                <a:solidFill>
                  <a:schemeClr val="tx2">
                    <a:lumMod val="50000"/>
                  </a:schemeClr>
                </a:solidFill>
                <a:latin typeface="Bodoni MT" panose="02070603080606020203" pitchFamily="18" charset="0"/>
              </a:rPr>
              <a:t>Őszinte tettekkel válaszolhatunk Isten hívására! </a:t>
            </a:r>
            <a:endParaRPr lang="hu-HU" sz="2500" b="1" dirty="0">
              <a:solidFill>
                <a:schemeClr val="tx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3" name="Folyamatábra: Befejezés 12"/>
          <p:cNvSpPr/>
          <p:nvPr/>
        </p:nvSpPr>
        <p:spPr>
          <a:xfrm>
            <a:off x="5177245" y="3828540"/>
            <a:ext cx="4148581" cy="691053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700" b="1" dirty="0" smtClean="0">
                <a:solidFill>
                  <a:schemeClr val="bg2">
                    <a:lumMod val="50000"/>
                  </a:schemeClr>
                </a:solidFill>
              </a:rPr>
              <a:t>A munka Isten által adott feladatunk! </a:t>
            </a:r>
            <a:endParaRPr lang="hu-HU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144" y="2122158"/>
            <a:ext cx="3889028" cy="37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457" y="4474861"/>
            <a:ext cx="2969009" cy="197527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57201" y="1525987"/>
            <a:ext cx="9858044" cy="26708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 voltak számodra a legérdekesebb gondolatok, témák ebben a tanévben?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ezekből?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választásod!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egy jellegzetes címszót kedvenc témádhoz! 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TM02900722[[fn=Tanácsterem]]</Template>
  <TotalTime>3693</TotalTime>
  <Words>632</Words>
  <Application>Microsoft Office PowerPoint</Application>
  <PresentationFormat>Szélesvásznú</PresentationFormat>
  <Paragraphs>91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Bahnschrift Condensed</vt:lpstr>
      <vt:lpstr>Bahnschrift Light</vt:lpstr>
      <vt:lpstr>Baskerville Old Face</vt:lpstr>
      <vt:lpstr>Bodoni MT</vt:lpstr>
      <vt:lpstr>Calibri</vt:lpstr>
      <vt:lpstr>Calibri Light</vt:lpstr>
      <vt:lpstr>Century Gothic</vt:lpstr>
      <vt:lpstr>Helvetica Neue</vt:lpstr>
      <vt:lpstr>Times New Roman</vt:lpstr>
      <vt:lpstr>Wingdings</vt:lpstr>
      <vt:lpstr>Office-téma</vt:lpstr>
      <vt:lpstr>PowerPoint-bemutató</vt:lpstr>
      <vt:lpstr>PowerPoint-bemutató</vt:lpstr>
      <vt:lpstr>Mondd, te mit vársz az élettől? Mi a legfontosabb neked? </vt:lpstr>
      <vt:lpstr>Gondolkozz el!  Mit fejezhetnek ki az itt látható képek?  </vt:lpstr>
      <vt:lpstr>PowerPoint-bemutató</vt:lpstr>
      <vt:lpstr>PowerPoint-bemutató</vt:lpstr>
      <vt:lpstr>A tanév témáinak fontos üzenete</vt:lpstr>
      <vt:lpstr>PowerPoint-bemutató</vt:lpstr>
      <vt:lpstr>Gondolkozz! </vt:lpstr>
      <vt:lpstr>Nézd meg a videót!</vt:lpstr>
      <vt:lpstr>Gondolkozz el a kérdéseken!  </vt:lpstr>
      <vt:lpstr>Hallgasd meg ezt a dalt!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498</cp:revision>
  <dcterms:created xsi:type="dcterms:W3CDTF">2020-03-16T06:58:02Z</dcterms:created>
  <dcterms:modified xsi:type="dcterms:W3CDTF">2022-03-29T12:15:58Z</dcterms:modified>
</cp:coreProperties>
</file>