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0"/>
  </p:notesMasterIdLst>
  <p:sldIdLst>
    <p:sldId id="256" r:id="rId2"/>
    <p:sldId id="257" r:id="rId3"/>
    <p:sldId id="258" r:id="rId4"/>
    <p:sldId id="314" r:id="rId5"/>
    <p:sldId id="313" r:id="rId6"/>
    <p:sldId id="272" r:id="rId7"/>
    <p:sldId id="259" r:id="rId8"/>
    <p:sldId id="264" r:id="rId9"/>
    <p:sldId id="263" r:id="rId10"/>
    <p:sldId id="280" r:id="rId11"/>
    <p:sldId id="265" r:id="rId12"/>
    <p:sldId id="312" r:id="rId13"/>
    <p:sldId id="274" r:id="rId14"/>
    <p:sldId id="311" r:id="rId15"/>
    <p:sldId id="262" r:id="rId16"/>
    <p:sldId id="309" r:id="rId17"/>
    <p:sldId id="310" r:id="rId18"/>
    <p:sldId id="288" r:id="rId19"/>
  </p:sldIdLst>
  <p:sldSz cx="9144000" cy="5143500" type="screen16x9"/>
  <p:notesSz cx="6858000" cy="9144000"/>
  <p:embeddedFontLst>
    <p:embeddedFont>
      <p:font typeface="Berkshire Swash" panose="020B0604020202020204" charset="0"/>
      <p:regular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Merriweather Light" panose="020B0604020202020204" charset="-18"/>
      <p:regular r:id="rId26"/>
      <p:bold r:id="rId27"/>
      <p:italic r:id="rId28"/>
      <p:boldItalic r:id="rId29"/>
    </p:embeddedFont>
    <p:embeddedFont>
      <p:font typeface="Playfair Display" panose="020B0604020202020204" charset="-18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9702E1-4966-4DCC-981F-547966928C3E}">
  <a:tblStyle styleId="{759702E1-4966-4DCC-981F-547966928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597ceaa9d2_0_4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597ceaa9d2_0_4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97ceaa9d2_0_4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97ceaa9d2_0_4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597ceaa9d2_0_4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597ceaa9d2_0_4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241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597ceaa9d2_0_4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597ceaa9d2_0_4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97ceaa9d2_0_4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97ceaa9d2_0_4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657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b63e258aa_1_3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b63e258aa_1_3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b63e258aa_1_3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b63e258aa_1_3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550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b63e258aa_1_3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b63e258aa_1_3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639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574b63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574b633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b63e258aa_1_3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b63e258aa_1_3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597ceaa9d2_0_4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597ceaa9d2_0_4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10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9684f9cd4_0_38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9684f9cd4_0_38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505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5bf1c696e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5bf1c696e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9684f9cd4_0_38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9684f9cd4_0_38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sz="4000" b="1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BIG_NUMBER_1_3_1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729400" y="29512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ubTitle" idx="1"/>
          </p:nvPr>
        </p:nvSpPr>
        <p:spPr>
          <a:xfrm>
            <a:off x="729400" y="898450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/>
          <p:nvPr/>
        </p:nvSpPr>
        <p:spPr>
          <a:xfrm>
            <a:off x="4575125" y="0"/>
            <a:ext cx="456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">
  <p:cSld name="BIG_NUMBER_1_3_1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710350" y="38967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744450" y="12311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/>
          <p:nvPr/>
        </p:nvSpPr>
        <p:spPr>
          <a:xfrm>
            <a:off x="75" y="3239425"/>
            <a:ext cx="9144000" cy="19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7698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ubTitle" idx="1"/>
          </p:nvPr>
        </p:nvSpPr>
        <p:spPr>
          <a:xfrm>
            <a:off x="1009075" y="129727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LE">
  <p:cSld name="SECTION_HEADER_1_1_1_1_1_1_1_1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043300" y="1792475"/>
            <a:ext cx="71793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120505" y="2937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 Light"/>
              <a:buNone/>
              <a:defRPr sz="12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373250" y="1218450"/>
            <a:ext cx="6397500" cy="27066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212050" y="1653150"/>
            <a:ext cx="4719900" cy="18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5143500" y="297080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SECTION_HEADER_1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745500" y="546600"/>
            <a:ext cx="7653000" cy="40503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106400" y="111810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1106400" y="2117650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 + SUBTITLE 1">
  <p:cSld name="SECTION_HEADER_1_1_1_1_1_1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1031800" y="1268875"/>
            <a:ext cx="5390700" cy="13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1124855" y="2372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SECTION_HEADER_1_2_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757975" y="390375"/>
            <a:ext cx="48999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3807" y="-585950"/>
            <a:ext cx="3430624" cy="22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20943" y="3751750"/>
            <a:ext cx="3430624" cy="22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792075" y="10794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ILLUSTRATION 1">
  <p:cSld name="SECTION_HEADER_1_1_1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858225" y="2190975"/>
            <a:ext cx="356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1"/>
          </p:nvPr>
        </p:nvSpPr>
        <p:spPr>
          <a:xfrm>
            <a:off x="4827180" y="299642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TITLE_AND_BODY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68900" y="30820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768900" y="348732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2" hasCustomPrompt="1"/>
          </p:nvPr>
        </p:nvSpPr>
        <p:spPr>
          <a:xfrm>
            <a:off x="7689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3">
  <p:cSld name="TITLE_AND_BODY_3_1">
    <p:bg>
      <p:bgPr>
        <a:solidFill>
          <a:schemeClr val="accen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2385750" y="3548788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"/>
          </p:nvPr>
        </p:nvSpPr>
        <p:spPr>
          <a:xfrm>
            <a:off x="3349800" y="394452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 Light"/>
              <a:buNone/>
              <a:defRPr sz="12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 Light"/>
              <a:buNone/>
              <a:defRPr sz="12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 Light"/>
              <a:buNone/>
              <a:defRPr sz="12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 Light"/>
              <a:buNone/>
              <a:defRPr sz="12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 Light"/>
              <a:buNone/>
              <a:defRPr sz="12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 Light"/>
              <a:buNone/>
              <a:defRPr sz="12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 Light"/>
              <a:buNone/>
              <a:defRPr sz="12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 Light"/>
              <a:buNone/>
              <a:defRPr sz="12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erriweather Light"/>
              <a:buNone/>
              <a:defRPr sz="12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272110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Light"/>
              <a:buChar char="●"/>
              <a:defRPr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Light"/>
              <a:buChar char="○"/>
              <a:defRPr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Light"/>
              <a:buChar char="■"/>
              <a:defRPr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Light"/>
              <a:buChar char="●"/>
              <a:defRPr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Light"/>
              <a:buChar char="○"/>
              <a:defRPr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Light"/>
              <a:buChar char="■"/>
              <a:defRPr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Light"/>
              <a:buChar char="●"/>
              <a:defRPr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Light"/>
              <a:buChar char="○"/>
              <a:defRPr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erriweather Light"/>
              <a:buChar char="■"/>
              <a:defRPr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63" r:id="rId7"/>
    <p:sldLayoutId id="2147483665" r:id="rId8"/>
    <p:sldLayoutId id="2147483666" r:id="rId9"/>
    <p:sldLayoutId id="2147483669" r:id="rId10"/>
    <p:sldLayoutId id="2147483670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hyperlink" Target="https://abibliamindenkie.hu/uj/JHN/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pi.reformatus.hu/sites/default/files/interaktiv_tankonyvek/Hittan_7/2_reformatus_remenysegunk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Sv85mQYaVk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freepik.com/" TargetMode="External"/><Relationship Id="rId4" Type="http://schemas.openxmlformats.org/officeDocument/2006/relationships/hyperlink" Target="http://www.flatic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e1twXnPV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oShvKaSyZJ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://rpi.reformatus.hu/sites/default/files/interaktiv_tankonyvek/Hittan_7/2_reformatus_remenysegunk.html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126499" y="342399"/>
            <a:ext cx="6577076" cy="185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2"/>
          <p:cNvSpPr/>
          <p:nvPr/>
        </p:nvSpPr>
        <p:spPr>
          <a:xfrm>
            <a:off x="-413325" y="1494775"/>
            <a:ext cx="2082041" cy="4931403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2"/>
          <p:cNvSpPr/>
          <p:nvPr/>
        </p:nvSpPr>
        <p:spPr>
          <a:xfrm>
            <a:off x="2039125" y="3157774"/>
            <a:ext cx="1696372" cy="246037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2"/>
          <p:cNvSpPr/>
          <p:nvPr/>
        </p:nvSpPr>
        <p:spPr>
          <a:xfrm>
            <a:off x="6780425" y="3207763"/>
            <a:ext cx="1735439" cy="2760570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ctrTitle"/>
          </p:nvPr>
        </p:nvSpPr>
        <p:spPr>
          <a:xfrm>
            <a:off x="826920" y="792934"/>
            <a:ext cx="7141856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Református reménységünk:</a:t>
            </a:r>
            <a:br>
              <a:rPr lang="hu-H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gyászolók vasárnapja</a:t>
            </a:r>
          </a:p>
        </p:txBody>
      </p:sp>
      <p:sp>
        <p:nvSpPr>
          <p:cNvPr id="148" name="Google Shape;148;p32"/>
          <p:cNvSpPr/>
          <p:nvPr/>
        </p:nvSpPr>
        <p:spPr>
          <a:xfrm>
            <a:off x="1217825" y="3207800"/>
            <a:ext cx="1484942" cy="2760501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32"/>
          <p:cNvGrpSpPr/>
          <p:nvPr/>
        </p:nvGrpSpPr>
        <p:grpSpPr>
          <a:xfrm>
            <a:off x="7529076" y="1370805"/>
            <a:ext cx="1982874" cy="3910841"/>
            <a:chOff x="2375975" y="2648850"/>
            <a:chExt cx="1226950" cy="2419925"/>
          </a:xfrm>
        </p:grpSpPr>
        <p:sp>
          <p:nvSpPr>
            <p:cNvPr id="150" name="Google Shape;150;p32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2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2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2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2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2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2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2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2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32"/>
          <p:cNvSpPr/>
          <p:nvPr/>
        </p:nvSpPr>
        <p:spPr>
          <a:xfrm>
            <a:off x="5655250" y="2926548"/>
            <a:ext cx="1399491" cy="2646268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2"/>
          <p:cNvSpPr/>
          <p:nvPr/>
        </p:nvSpPr>
        <p:spPr>
          <a:xfrm>
            <a:off x="3372875" y="3359863"/>
            <a:ext cx="973950" cy="2258275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5274000" y="4127925"/>
            <a:ext cx="1032901" cy="1573258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2"/>
          <p:cNvSpPr/>
          <p:nvPr/>
        </p:nvSpPr>
        <p:spPr>
          <a:xfrm rot="1563886">
            <a:off x="4692298" y="3531874"/>
            <a:ext cx="966182" cy="179612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32"/>
          <p:cNvGrpSpPr/>
          <p:nvPr/>
        </p:nvGrpSpPr>
        <p:grpSpPr>
          <a:xfrm>
            <a:off x="4185175" y="3964050"/>
            <a:ext cx="561500" cy="1317600"/>
            <a:chOff x="4562950" y="1179300"/>
            <a:chExt cx="561500" cy="1317600"/>
          </a:xfrm>
        </p:grpSpPr>
        <p:grpSp>
          <p:nvGrpSpPr>
            <p:cNvPr id="240" name="Google Shape;240;p32"/>
            <p:cNvGrpSpPr/>
            <p:nvPr/>
          </p:nvGrpSpPr>
          <p:grpSpPr>
            <a:xfrm>
              <a:off x="4562950" y="1179300"/>
              <a:ext cx="561500" cy="1317600"/>
              <a:chOff x="4562950" y="1179300"/>
              <a:chExt cx="561500" cy="1317600"/>
            </a:xfrm>
          </p:grpSpPr>
          <p:sp>
            <p:nvSpPr>
              <p:cNvPr id="241" name="Google Shape;241;p32"/>
              <p:cNvSpPr/>
              <p:nvPr/>
            </p:nvSpPr>
            <p:spPr>
              <a:xfrm>
                <a:off x="4562950" y="1199100"/>
                <a:ext cx="561500" cy="1297800"/>
              </a:xfrm>
              <a:custGeom>
                <a:avLst/>
                <a:gdLst/>
                <a:ahLst/>
                <a:cxnLst/>
                <a:rect l="l" t="t" r="r" b="b"/>
                <a:pathLst>
                  <a:path w="22460" h="51912" extrusionOk="0">
                    <a:moveTo>
                      <a:pt x="14066" y="5266"/>
                    </a:moveTo>
                    <a:cubicBezTo>
                      <a:pt x="14419" y="5266"/>
                      <a:pt x="14974" y="8294"/>
                      <a:pt x="14974" y="8490"/>
                    </a:cubicBezTo>
                    <a:cubicBezTo>
                      <a:pt x="14974" y="8698"/>
                      <a:pt x="14974" y="8906"/>
                      <a:pt x="14974" y="9114"/>
                    </a:cubicBezTo>
                    <a:cubicBezTo>
                      <a:pt x="14974" y="9183"/>
                      <a:pt x="14974" y="9183"/>
                      <a:pt x="14974" y="9252"/>
                    </a:cubicBezTo>
                    <a:lnTo>
                      <a:pt x="14974" y="9321"/>
                    </a:lnTo>
                    <a:cubicBezTo>
                      <a:pt x="14904" y="10708"/>
                      <a:pt x="14696" y="12094"/>
                      <a:pt x="14211" y="13411"/>
                    </a:cubicBezTo>
                    <a:cubicBezTo>
                      <a:pt x="13449" y="15352"/>
                      <a:pt x="12270" y="17154"/>
                      <a:pt x="10814" y="18679"/>
                    </a:cubicBezTo>
                    <a:lnTo>
                      <a:pt x="10884" y="18472"/>
                    </a:lnTo>
                    <a:cubicBezTo>
                      <a:pt x="10884" y="18402"/>
                      <a:pt x="10814" y="18333"/>
                      <a:pt x="10745" y="18333"/>
                    </a:cubicBezTo>
                    <a:cubicBezTo>
                      <a:pt x="11646" y="16253"/>
                      <a:pt x="12339" y="14035"/>
                      <a:pt x="12755" y="11748"/>
                    </a:cubicBezTo>
                    <a:cubicBezTo>
                      <a:pt x="12755" y="11708"/>
                      <a:pt x="12732" y="11668"/>
                      <a:pt x="12699" y="11668"/>
                    </a:cubicBezTo>
                    <a:cubicBezTo>
                      <a:pt x="12675" y="11668"/>
                      <a:pt x="12646" y="11689"/>
                      <a:pt x="12617" y="11748"/>
                    </a:cubicBezTo>
                    <a:cubicBezTo>
                      <a:pt x="12132" y="13758"/>
                      <a:pt x="11508" y="15768"/>
                      <a:pt x="10745" y="17709"/>
                    </a:cubicBezTo>
                    <a:cubicBezTo>
                      <a:pt x="10745" y="16045"/>
                      <a:pt x="10399" y="14451"/>
                      <a:pt x="10537" y="12857"/>
                    </a:cubicBezTo>
                    <a:cubicBezTo>
                      <a:pt x="10607" y="11470"/>
                      <a:pt x="10953" y="10153"/>
                      <a:pt x="11577" y="8975"/>
                    </a:cubicBezTo>
                    <a:cubicBezTo>
                      <a:pt x="11646" y="8975"/>
                      <a:pt x="11646" y="8906"/>
                      <a:pt x="11646" y="8906"/>
                    </a:cubicBezTo>
                    <a:lnTo>
                      <a:pt x="11646" y="8836"/>
                    </a:lnTo>
                    <a:cubicBezTo>
                      <a:pt x="11716" y="8628"/>
                      <a:pt x="11854" y="8490"/>
                      <a:pt x="11924" y="8351"/>
                    </a:cubicBezTo>
                    <a:cubicBezTo>
                      <a:pt x="11942" y="8370"/>
                      <a:pt x="11966" y="8378"/>
                      <a:pt x="11990" y="8378"/>
                    </a:cubicBezTo>
                    <a:cubicBezTo>
                      <a:pt x="12057" y="8378"/>
                      <a:pt x="12132" y="8314"/>
                      <a:pt x="12132" y="8212"/>
                    </a:cubicBezTo>
                    <a:lnTo>
                      <a:pt x="12132" y="8004"/>
                    </a:lnTo>
                    <a:cubicBezTo>
                      <a:pt x="12686" y="7034"/>
                      <a:pt x="13310" y="6133"/>
                      <a:pt x="14003" y="5301"/>
                    </a:cubicBezTo>
                    <a:cubicBezTo>
                      <a:pt x="14023" y="5277"/>
                      <a:pt x="14044" y="5266"/>
                      <a:pt x="14066" y="5266"/>
                    </a:cubicBezTo>
                    <a:close/>
                    <a:moveTo>
                      <a:pt x="10884" y="5093"/>
                    </a:moveTo>
                    <a:cubicBezTo>
                      <a:pt x="11438" y="5509"/>
                      <a:pt x="11646" y="6271"/>
                      <a:pt x="11369" y="6965"/>
                    </a:cubicBezTo>
                    <a:cubicBezTo>
                      <a:pt x="11369" y="7519"/>
                      <a:pt x="11369" y="8074"/>
                      <a:pt x="11438" y="8698"/>
                    </a:cubicBezTo>
                    <a:cubicBezTo>
                      <a:pt x="11022" y="9529"/>
                      <a:pt x="10745" y="10431"/>
                      <a:pt x="10468" y="11332"/>
                    </a:cubicBezTo>
                    <a:cubicBezTo>
                      <a:pt x="9844" y="13689"/>
                      <a:pt x="10468" y="16045"/>
                      <a:pt x="10537" y="18402"/>
                    </a:cubicBezTo>
                    <a:cubicBezTo>
                      <a:pt x="10468" y="18610"/>
                      <a:pt x="10399" y="18818"/>
                      <a:pt x="10260" y="19026"/>
                    </a:cubicBezTo>
                    <a:cubicBezTo>
                      <a:pt x="10260" y="18679"/>
                      <a:pt x="10121" y="18333"/>
                      <a:pt x="10052" y="17986"/>
                    </a:cubicBezTo>
                    <a:cubicBezTo>
                      <a:pt x="10121" y="16115"/>
                      <a:pt x="9359" y="14312"/>
                      <a:pt x="9359" y="12441"/>
                    </a:cubicBezTo>
                    <a:cubicBezTo>
                      <a:pt x="9359" y="12406"/>
                      <a:pt x="9324" y="12389"/>
                      <a:pt x="9289" y="12389"/>
                    </a:cubicBezTo>
                    <a:cubicBezTo>
                      <a:pt x="9255" y="12389"/>
                      <a:pt x="9220" y="12406"/>
                      <a:pt x="9220" y="12441"/>
                    </a:cubicBezTo>
                    <a:cubicBezTo>
                      <a:pt x="9220" y="14104"/>
                      <a:pt x="9428" y="15699"/>
                      <a:pt x="9775" y="17293"/>
                    </a:cubicBezTo>
                    <a:cubicBezTo>
                      <a:pt x="9151" y="16184"/>
                      <a:pt x="8666" y="15075"/>
                      <a:pt x="8319" y="13827"/>
                    </a:cubicBezTo>
                    <a:cubicBezTo>
                      <a:pt x="7903" y="11540"/>
                      <a:pt x="8804" y="8975"/>
                      <a:pt x="9775" y="6895"/>
                    </a:cubicBezTo>
                    <a:cubicBezTo>
                      <a:pt x="10121" y="6271"/>
                      <a:pt x="10468" y="5648"/>
                      <a:pt x="10884" y="5093"/>
                    </a:cubicBezTo>
                    <a:close/>
                    <a:moveTo>
                      <a:pt x="17816" y="6064"/>
                    </a:moveTo>
                    <a:cubicBezTo>
                      <a:pt x="17677" y="6271"/>
                      <a:pt x="17608" y="6549"/>
                      <a:pt x="17538" y="6826"/>
                    </a:cubicBezTo>
                    <a:cubicBezTo>
                      <a:pt x="17053" y="9114"/>
                      <a:pt x="17122" y="11401"/>
                      <a:pt x="16360" y="13689"/>
                    </a:cubicBezTo>
                    <a:cubicBezTo>
                      <a:pt x="15320" y="16669"/>
                      <a:pt x="11924" y="18194"/>
                      <a:pt x="10260" y="20690"/>
                    </a:cubicBezTo>
                    <a:cubicBezTo>
                      <a:pt x="10607" y="19789"/>
                      <a:pt x="11230" y="18957"/>
                      <a:pt x="11993" y="18264"/>
                    </a:cubicBezTo>
                    <a:cubicBezTo>
                      <a:pt x="12062" y="18194"/>
                      <a:pt x="11993" y="18056"/>
                      <a:pt x="11924" y="18056"/>
                    </a:cubicBezTo>
                    <a:cubicBezTo>
                      <a:pt x="14072" y="15560"/>
                      <a:pt x="15251" y="12441"/>
                      <a:pt x="15251" y="9183"/>
                    </a:cubicBezTo>
                    <a:cubicBezTo>
                      <a:pt x="15667" y="8074"/>
                      <a:pt x="16429" y="7103"/>
                      <a:pt x="17400" y="6479"/>
                    </a:cubicBezTo>
                    <a:cubicBezTo>
                      <a:pt x="17538" y="6341"/>
                      <a:pt x="17677" y="6202"/>
                      <a:pt x="17816" y="6064"/>
                    </a:cubicBezTo>
                    <a:close/>
                    <a:moveTo>
                      <a:pt x="1387" y="7450"/>
                    </a:moveTo>
                    <a:cubicBezTo>
                      <a:pt x="1387" y="7450"/>
                      <a:pt x="1456" y="7519"/>
                      <a:pt x="1456" y="7589"/>
                    </a:cubicBezTo>
                    <a:cubicBezTo>
                      <a:pt x="1526" y="8074"/>
                      <a:pt x="1664" y="8628"/>
                      <a:pt x="1803" y="9114"/>
                    </a:cubicBezTo>
                    <a:cubicBezTo>
                      <a:pt x="2427" y="11124"/>
                      <a:pt x="3397" y="12926"/>
                      <a:pt x="3744" y="15075"/>
                    </a:cubicBezTo>
                    <a:cubicBezTo>
                      <a:pt x="4229" y="17570"/>
                      <a:pt x="4160" y="20205"/>
                      <a:pt x="4645" y="22700"/>
                    </a:cubicBezTo>
                    <a:cubicBezTo>
                      <a:pt x="5338" y="25750"/>
                      <a:pt x="5824" y="28800"/>
                      <a:pt x="6101" y="31919"/>
                    </a:cubicBezTo>
                    <a:cubicBezTo>
                      <a:pt x="4437" y="30394"/>
                      <a:pt x="3813" y="28315"/>
                      <a:pt x="3051" y="26305"/>
                    </a:cubicBezTo>
                    <a:cubicBezTo>
                      <a:pt x="2219" y="24156"/>
                      <a:pt x="1526" y="22007"/>
                      <a:pt x="1041" y="19789"/>
                    </a:cubicBezTo>
                    <a:cubicBezTo>
                      <a:pt x="555" y="17085"/>
                      <a:pt x="486" y="14382"/>
                      <a:pt x="833" y="11748"/>
                    </a:cubicBezTo>
                    <a:lnTo>
                      <a:pt x="833" y="11748"/>
                    </a:lnTo>
                    <a:cubicBezTo>
                      <a:pt x="902" y="13411"/>
                      <a:pt x="1179" y="15075"/>
                      <a:pt x="1456" y="16739"/>
                    </a:cubicBezTo>
                    <a:cubicBezTo>
                      <a:pt x="2358" y="21106"/>
                      <a:pt x="3536" y="25403"/>
                      <a:pt x="5061" y="29632"/>
                    </a:cubicBezTo>
                    <a:cubicBezTo>
                      <a:pt x="5085" y="29704"/>
                      <a:pt x="5135" y="29735"/>
                      <a:pt x="5189" y="29735"/>
                    </a:cubicBezTo>
                    <a:cubicBezTo>
                      <a:pt x="5290" y="29735"/>
                      <a:pt x="5408" y="29629"/>
                      <a:pt x="5408" y="29493"/>
                    </a:cubicBezTo>
                    <a:cubicBezTo>
                      <a:pt x="4091" y="24710"/>
                      <a:pt x="2496" y="20205"/>
                      <a:pt x="1664" y="15352"/>
                    </a:cubicBezTo>
                    <a:cubicBezTo>
                      <a:pt x="1249" y="12995"/>
                      <a:pt x="1110" y="10639"/>
                      <a:pt x="1318" y="8282"/>
                    </a:cubicBezTo>
                    <a:lnTo>
                      <a:pt x="1318" y="7727"/>
                    </a:lnTo>
                    <a:cubicBezTo>
                      <a:pt x="1318" y="7658"/>
                      <a:pt x="1318" y="7519"/>
                      <a:pt x="1387" y="7450"/>
                    </a:cubicBezTo>
                    <a:close/>
                    <a:moveTo>
                      <a:pt x="21766" y="19304"/>
                    </a:moveTo>
                    <a:lnTo>
                      <a:pt x="20103" y="21799"/>
                    </a:lnTo>
                    <a:cubicBezTo>
                      <a:pt x="17608" y="25611"/>
                      <a:pt x="14072" y="28800"/>
                      <a:pt x="10745" y="31989"/>
                    </a:cubicBezTo>
                    <a:cubicBezTo>
                      <a:pt x="12339" y="29978"/>
                      <a:pt x="13864" y="27968"/>
                      <a:pt x="15528" y="26097"/>
                    </a:cubicBezTo>
                    <a:cubicBezTo>
                      <a:pt x="17261" y="24156"/>
                      <a:pt x="19133" y="22631"/>
                      <a:pt x="20588" y="20690"/>
                    </a:cubicBezTo>
                    <a:lnTo>
                      <a:pt x="20727" y="20551"/>
                    </a:lnTo>
                    <a:cubicBezTo>
                      <a:pt x="21143" y="20135"/>
                      <a:pt x="21489" y="19720"/>
                      <a:pt x="21766" y="19304"/>
                    </a:cubicBezTo>
                    <a:close/>
                    <a:moveTo>
                      <a:pt x="19479" y="21591"/>
                    </a:moveTo>
                    <a:lnTo>
                      <a:pt x="19479" y="21591"/>
                    </a:lnTo>
                    <a:cubicBezTo>
                      <a:pt x="18162" y="23047"/>
                      <a:pt x="16707" y="24364"/>
                      <a:pt x="15320" y="25819"/>
                    </a:cubicBezTo>
                    <a:cubicBezTo>
                      <a:pt x="13331" y="28001"/>
                      <a:pt x="11520" y="30242"/>
                      <a:pt x="9832" y="32653"/>
                    </a:cubicBezTo>
                    <a:lnTo>
                      <a:pt x="9832" y="32653"/>
                    </a:lnTo>
                    <a:cubicBezTo>
                      <a:pt x="11511" y="29707"/>
                      <a:pt x="13136" y="26643"/>
                      <a:pt x="15736" y="24433"/>
                    </a:cubicBezTo>
                    <a:cubicBezTo>
                      <a:pt x="16914" y="23393"/>
                      <a:pt x="18232" y="22561"/>
                      <a:pt x="19479" y="21591"/>
                    </a:cubicBezTo>
                    <a:close/>
                    <a:moveTo>
                      <a:pt x="1942" y="8282"/>
                    </a:moveTo>
                    <a:lnTo>
                      <a:pt x="1942" y="8282"/>
                    </a:lnTo>
                    <a:cubicBezTo>
                      <a:pt x="4091" y="11817"/>
                      <a:pt x="5477" y="15837"/>
                      <a:pt x="5893" y="19997"/>
                    </a:cubicBezTo>
                    <a:cubicBezTo>
                      <a:pt x="6378" y="24017"/>
                      <a:pt x="5962" y="28176"/>
                      <a:pt x="6586" y="32197"/>
                    </a:cubicBezTo>
                    <a:cubicBezTo>
                      <a:pt x="6517" y="32543"/>
                      <a:pt x="6447" y="32959"/>
                      <a:pt x="6309" y="33306"/>
                    </a:cubicBezTo>
                    <a:cubicBezTo>
                      <a:pt x="6586" y="29632"/>
                      <a:pt x="5546" y="25750"/>
                      <a:pt x="4922" y="22076"/>
                    </a:cubicBezTo>
                    <a:cubicBezTo>
                      <a:pt x="4368" y="19234"/>
                      <a:pt x="4714" y="16253"/>
                      <a:pt x="3813" y="13411"/>
                    </a:cubicBezTo>
                    <a:cubicBezTo>
                      <a:pt x="3328" y="11817"/>
                      <a:pt x="2288" y="10015"/>
                      <a:pt x="1942" y="8282"/>
                    </a:cubicBezTo>
                    <a:close/>
                    <a:moveTo>
                      <a:pt x="21767" y="19442"/>
                    </a:moveTo>
                    <a:cubicBezTo>
                      <a:pt x="21420" y="21591"/>
                      <a:pt x="20658" y="23670"/>
                      <a:pt x="19479" y="25542"/>
                    </a:cubicBezTo>
                    <a:cubicBezTo>
                      <a:pt x="18162" y="27344"/>
                      <a:pt x="16637" y="28939"/>
                      <a:pt x="14835" y="30325"/>
                    </a:cubicBezTo>
                    <a:lnTo>
                      <a:pt x="14904" y="30325"/>
                    </a:lnTo>
                    <a:cubicBezTo>
                      <a:pt x="12755" y="32127"/>
                      <a:pt x="10329" y="33652"/>
                      <a:pt x="8180" y="35385"/>
                    </a:cubicBezTo>
                    <a:lnTo>
                      <a:pt x="8250" y="35247"/>
                    </a:lnTo>
                    <a:cubicBezTo>
                      <a:pt x="8666" y="34692"/>
                      <a:pt x="9082" y="34207"/>
                      <a:pt x="9497" y="33652"/>
                    </a:cubicBezTo>
                    <a:cubicBezTo>
                      <a:pt x="10537" y="32613"/>
                      <a:pt x="11716" y="31573"/>
                      <a:pt x="12755" y="30533"/>
                    </a:cubicBezTo>
                    <a:cubicBezTo>
                      <a:pt x="16221" y="27136"/>
                      <a:pt x="19549" y="23740"/>
                      <a:pt x="21767" y="19442"/>
                    </a:cubicBezTo>
                    <a:close/>
                    <a:moveTo>
                      <a:pt x="20796" y="19858"/>
                    </a:moveTo>
                    <a:lnTo>
                      <a:pt x="20796" y="19858"/>
                    </a:lnTo>
                    <a:cubicBezTo>
                      <a:pt x="18786" y="22007"/>
                      <a:pt x="16013" y="23324"/>
                      <a:pt x="13934" y="25542"/>
                    </a:cubicBezTo>
                    <a:cubicBezTo>
                      <a:pt x="11646" y="28315"/>
                      <a:pt x="9705" y="31365"/>
                      <a:pt x="8111" y="34623"/>
                    </a:cubicBezTo>
                    <a:cubicBezTo>
                      <a:pt x="7279" y="35455"/>
                      <a:pt x="6517" y="36425"/>
                      <a:pt x="5824" y="37396"/>
                    </a:cubicBezTo>
                    <a:lnTo>
                      <a:pt x="5685" y="37534"/>
                    </a:lnTo>
                    <a:lnTo>
                      <a:pt x="5824" y="36841"/>
                    </a:lnTo>
                    <a:cubicBezTo>
                      <a:pt x="7349" y="33514"/>
                      <a:pt x="9220" y="30325"/>
                      <a:pt x="11438" y="27414"/>
                    </a:cubicBezTo>
                    <a:cubicBezTo>
                      <a:pt x="14072" y="24294"/>
                      <a:pt x="17192" y="21730"/>
                      <a:pt x="20796" y="19858"/>
                    </a:cubicBezTo>
                    <a:close/>
                    <a:moveTo>
                      <a:pt x="13461" y="0"/>
                    </a:moveTo>
                    <a:cubicBezTo>
                      <a:pt x="13347" y="0"/>
                      <a:pt x="13229" y="56"/>
                      <a:pt x="13171" y="171"/>
                    </a:cubicBezTo>
                    <a:cubicBezTo>
                      <a:pt x="12963" y="449"/>
                      <a:pt x="12894" y="795"/>
                      <a:pt x="12894" y="1142"/>
                    </a:cubicBezTo>
                    <a:lnTo>
                      <a:pt x="12825" y="1488"/>
                    </a:lnTo>
                    <a:cubicBezTo>
                      <a:pt x="12755" y="1558"/>
                      <a:pt x="12825" y="1696"/>
                      <a:pt x="12894" y="1766"/>
                    </a:cubicBezTo>
                    <a:cubicBezTo>
                      <a:pt x="12478" y="3776"/>
                      <a:pt x="11716" y="5717"/>
                      <a:pt x="11854" y="7866"/>
                    </a:cubicBezTo>
                    <a:cubicBezTo>
                      <a:pt x="11798" y="7922"/>
                      <a:pt x="11741" y="7933"/>
                      <a:pt x="11722" y="8010"/>
                    </a:cubicBezTo>
                    <a:lnTo>
                      <a:pt x="11722" y="8010"/>
                    </a:lnTo>
                    <a:cubicBezTo>
                      <a:pt x="11858" y="6688"/>
                      <a:pt x="11981" y="4602"/>
                      <a:pt x="11230" y="4261"/>
                    </a:cubicBezTo>
                    <a:cubicBezTo>
                      <a:pt x="11196" y="4227"/>
                      <a:pt x="11161" y="4209"/>
                      <a:pt x="11126" y="4209"/>
                    </a:cubicBezTo>
                    <a:cubicBezTo>
                      <a:pt x="11092" y="4209"/>
                      <a:pt x="11057" y="4227"/>
                      <a:pt x="11022" y="4261"/>
                    </a:cubicBezTo>
                    <a:cubicBezTo>
                      <a:pt x="9012" y="6549"/>
                      <a:pt x="7834" y="9460"/>
                      <a:pt x="7834" y="12510"/>
                    </a:cubicBezTo>
                    <a:cubicBezTo>
                      <a:pt x="7972" y="14104"/>
                      <a:pt x="8388" y="15629"/>
                      <a:pt x="9082" y="17016"/>
                    </a:cubicBezTo>
                    <a:cubicBezTo>
                      <a:pt x="9012" y="17016"/>
                      <a:pt x="8943" y="17085"/>
                      <a:pt x="9012" y="17154"/>
                    </a:cubicBezTo>
                    <a:cubicBezTo>
                      <a:pt x="9359" y="17986"/>
                      <a:pt x="9567" y="18818"/>
                      <a:pt x="9636" y="19719"/>
                    </a:cubicBezTo>
                    <a:cubicBezTo>
                      <a:pt x="9497" y="19234"/>
                      <a:pt x="9359" y="18749"/>
                      <a:pt x="9220" y="18333"/>
                    </a:cubicBezTo>
                    <a:cubicBezTo>
                      <a:pt x="9194" y="18280"/>
                      <a:pt x="9147" y="18257"/>
                      <a:pt x="9099" y="18257"/>
                    </a:cubicBezTo>
                    <a:cubicBezTo>
                      <a:pt x="9022" y="18257"/>
                      <a:pt x="8943" y="18317"/>
                      <a:pt x="8943" y="18402"/>
                    </a:cubicBezTo>
                    <a:cubicBezTo>
                      <a:pt x="9220" y="19373"/>
                      <a:pt x="9359" y="20412"/>
                      <a:pt x="9359" y="21383"/>
                    </a:cubicBezTo>
                    <a:cubicBezTo>
                      <a:pt x="9151" y="21937"/>
                      <a:pt x="9012" y="22492"/>
                      <a:pt x="8874" y="23116"/>
                    </a:cubicBezTo>
                    <a:cubicBezTo>
                      <a:pt x="8111" y="25681"/>
                      <a:pt x="7487" y="28453"/>
                      <a:pt x="6863" y="31088"/>
                    </a:cubicBezTo>
                    <a:cubicBezTo>
                      <a:pt x="7002" y="23324"/>
                      <a:pt x="6725" y="14035"/>
                      <a:pt x="1803" y="7796"/>
                    </a:cubicBezTo>
                    <a:cubicBezTo>
                      <a:pt x="1734" y="7103"/>
                      <a:pt x="1734" y="6479"/>
                      <a:pt x="1872" y="5856"/>
                    </a:cubicBezTo>
                    <a:cubicBezTo>
                      <a:pt x="1913" y="5735"/>
                      <a:pt x="1813" y="5661"/>
                      <a:pt x="1708" y="5661"/>
                    </a:cubicBezTo>
                    <a:cubicBezTo>
                      <a:pt x="1633" y="5661"/>
                      <a:pt x="1555" y="5699"/>
                      <a:pt x="1526" y="5786"/>
                    </a:cubicBezTo>
                    <a:cubicBezTo>
                      <a:pt x="1249" y="6479"/>
                      <a:pt x="1110" y="7173"/>
                      <a:pt x="971" y="7866"/>
                    </a:cubicBezTo>
                    <a:cubicBezTo>
                      <a:pt x="1" y="12025"/>
                      <a:pt x="1" y="16392"/>
                      <a:pt x="902" y="20551"/>
                    </a:cubicBezTo>
                    <a:cubicBezTo>
                      <a:pt x="1387" y="22839"/>
                      <a:pt x="2150" y="24987"/>
                      <a:pt x="3051" y="27136"/>
                    </a:cubicBezTo>
                    <a:cubicBezTo>
                      <a:pt x="3744" y="28939"/>
                      <a:pt x="4299" y="30949"/>
                      <a:pt x="6031" y="32127"/>
                    </a:cubicBezTo>
                    <a:lnTo>
                      <a:pt x="6101" y="32127"/>
                    </a:lnTo>
                    <a:cubicBezTo>
                      <a:pt x="6101" y="33098"/>
                      <a:pt x="6031" y="34068"/>
                      <a:pt x="5893" y="34969"/>
                    </a:cubicBezTo>
                    <a:cubicBezTo>
                      <a:pt x="4299" y="40723"/>
                      <a:pt x="2288" y="46199"/>
                      <a:pt x="417" y="51814"/>
                    </a:cubicBezTo>
                    <a:cubicBezTo>
                      <a:pt x="417" y="51863"/>
                      <a:pt x="451" y="51912"/>
                      <a:pt x="496" y="51912"/>
                    </a:cubicBezTo>
                    <a:cubicBezTo>
                      <a:pt x="515" y="51912"/>
                      <a:pt x="535" y="51903"/>
                      <a:pt x="555" y="51883"/>
                    </a:cubicBezTo>
                    <a:cubicBezTo>
                      <a:pt x="2496" y="47863"/>
                      <a:pt x="4021" y="43703"/>
                      <a:pt x="5200" y="39406"/>
                    </a:cubicBezTo>
                    <a:cubicBezTo>
                      <a:pt x="5477" y="38713"/>
                      <a:pt x="5893" y="38019"/>
                      <a:pt x="6309" y="37396"/>
                    </a:cubicBezTo>
                    <a:lnTo>
                      <a:pt x="7210" y="36772"/>
                    </a:lnTo>
                    <a:cubicBezTo>
                      <a:pt x="13449" y="32197"/>
                      <a:pt x="22460" y="26859"/>
                      <a:pt x="22183" y="18541"/>
                    </a:cubicBezTo>
                    <a:lnTo>
                      <a:pt x="22321" y="18264"/>
                    </a:lnTo>
                    <a:cubicBezTo>
                      <a:pt x="22370" y="18166"/>
                      <a:pt x="22281" y="18068"/>
                      <a:pt x="22199" y="18068"/>
                    </a:cubicBezTo>
                    <a:cubicBezTo>
                      <a:pt x="22166" y="18068"/>
                      <a:pt x="22134" y="18084"/>
                      <a:pt x="22113" y="18125"/>
                    </a:cubicBezTo>
                    <a:lnTo>
                      <a:pt x="22044" y="18264"/>
                    </a:lnTo>
                    <a:cubicBezTo>
                      <a:pt x="22044" y="18194"/>
                      <a:pt x="22044" y="18194"/>
                      <a:pt x="22044" y="18125"/>
                    </a:cubicBezTo>
                    <a:cubicBezTo>
                      <a:pt x="22044" y="18085"/>
                      <a:pt x="21998" y="18045"/>
                      <a:pt x="21959" y="18045"/>
                    </a:cubicBezTo>
                    <a:cubicBezTo>
                      <a:pt x="21930" y="18045"/>
                      <a:pt x="21905" y="18066"/>
                      <a:pt x="21905" y="18125"/>
                    </a:cubicBezTo>
                    <a:cubicBezTo>
                      <a:pt x="21628" y="18541"/>
                      <a:pt x="21420" y="18957"/>
                      <a:pt x="21143" y="19373"/>
                    </a:cubicBezTo>
                    <a:cubicBezTo>
                      <a:pt x="14350" y="22353"/>
                      <a:pt x="9359" y="28384"/>
                      <a:pt x="6239" y="35108"/>
                    </a:cubicBezTo>
                    <a:cubicBezTo>
                      <a:pt x="7002" y="32197"/>
                      <a:pt x="7695" y="29285"/>
                      <a:pt x="8458" y="26443"/>
                    </a:cubicBezTo>
                    <a:cubicBezTo>
                      <a:pt x="8804" y="25542"/>
                      <a:pt x="9151" y="24572"/>
                      <a:pt x="9428" y="23670"/>
                    </a:cubicBezTo>
                    <a:lnTo>
                      <a:pt x="9428" y="23601"/>
                    </a:lnTo>
                    <a:cubicBezTo>
                      <a:pt x="9497" y="23393"/>
                      <a:pt x="9567" y="23255"/>
                      <a:pt x="9567" y="23116"/>
                    </a:cubicBezTo>
                    <a:cubicBezTo>
                      <a:pt x="9636" y="23047"/>
                      <a:pt x="9636" y="23047"/>
                      <a:pt x="9636" y="23047"/>
                    </a:cubicBezTo>
                    <a:cubicBezTo>
                      <a:pt x="9636" y="22977"/>
                      <a:pt x="9636" y="22908"/>
                      <a:pt x="9705" y="22839"/>
                    </a:cubicBezTo>
                    <a:cubicBezTo>
                      <a:pt x="10953" y="19650"/>
                      <a:pt x="14003" y="18056"/>
                      <a:pt x="15944" y="15283"/>
                    </a:cubicBezTo>
                    <a:cubicBezTo>
                      <a:pt x="17954" y="12441"/>
                      <a:pt x="17469" y="8559"/>
                      <a:pt x="18232" y="5440"/>
                    </a:cubicBezTo>
                    <a:cubicBezTo>
                      <a:pt x="18276" y="5305"/>
                      <a:pt x="18177" y="5229"/>
                      <a:pt x="18063" y="5229"/>
                    </a:cubicBezTo>
                    <a:cubicBezTo>
                      <a:pt x="18001" y="5229"/>
                      <a:pt x="17934" y="5252"/>
                      <a:pt x="17885" y="5301"/>
                    </a:cubicBezTo>
                    <a:cubicBezTo>
                      <a:pt x="16984" y="6410"/>
                      <a:pt x="15736" y="7103"/>
                      <a:pt x="15182" y="8282"/>
                    </a:cubicBezTo>
                    <a:cubicBezTo>
                      <a:pt x="15112" y="7034"/>
                      <a:pt x="14904" y="5786"/>
                      <a:pt x="14488" y="4539"/>
                    </a:cubicBezTo>
                    <a:cubicBezTo>
                      <a:pt x="14448" y="4457"/>
                      <a:pt x="14383" y="4424"/>
                      <a:pt x="14309" y="4424"/>
                    </a:cubicBezTo>
                    <a:cubicBezTo>
                      <a:pt x="14257" y="4424"/>
                      <a:pt x="14199" y="4440"/>
                      <a:pt x="14142" y="4469"/>
                    </a:cubicBezTo>
                    <a:cubicBezTo>
                      <a:pt x="13379" y="5370"/>
                      <a:pt x="12686" y="6341"/>
                      <a:pt x="12132" y="7381"/>
                    </a:cubicBezTo>
                    <a:cubicBezTo>
                      <a:pt x="12270" y="5509"/>
                      <a:pt x="12617" y="3637"/>
                      <a:pt x="13241" y="1835"/>
                    </a:cubicBezTo>
                    <a:cubicBezTo>
                      <a:pt x="13241" y="1835"/>
                      <a:pt x="13241" y="1835"/>
                      <a:pt x="13241" y="1904"/>
                    </a:cubicBezTo>
                    <a:cubicBezTo>
                      <a:pt x="13281" y="1945"/>
                      <a:pt x="13328" y="1962"/>
                      <a:pt x="13373" y="1962"/>
                    </a:cubicBezTo>
                    <a:cubicBezTo>
                      <a:pt x="13483" y="1962"/>
                      <a:pt x="13587" y="1864"/>
                      <a:pt x="13587" y="1766"/>
                    </a:cubicBezTo>
                    <a:cubicBezTo>
                      <a:pt x="13518" y="1419"/>
                      <a:pt x="13587" y="1142"/>
                      <a:pt x="13657" y="795"/>
                    </a:cubicBezTo>
                    <a:cubicBezTo>
                      <a:pt x="13657" y="657"/>
                      <a:pt x="13726" y="587"/>
                      <a:pt x="13726" y="449"/>
                    </a:cubicBezTo>
                    <a:cubicBezTo>
                      <a:pt x="13726" y="379"/>
                      <a:pt x="13726" y="379"/>
                      <a:pt x="13726" y="310"/>
                    </a:cubicBezTo>
                    <a:cubicBezTo>
                      <a:pt x="13766" y="108"/>
                      <a:pt x="13618" y="0"/>
                      <a:pt x="13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2"/>
              <p:cNvSpPr/>
              <p:nvPr/>
            </p:nvSpPr>
            <p:spPr>
              <a:xfrm>
                <a:off x="4880100" y="1179300"/>
                <a:ext cx="7557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6728" extrusionOk="0">
                    <a:moveTo>
                      <a:pt x="2660" y="0"/>
                    </a:moveTo>
                    <a:cubicBezTo>
                      <a:pt x="2537" y="0"/>
                      <a:pt x="2413" y="61"/>
                      <a:pt x="2357" y="201"/>
                    </a:cubicBezTo>
                    <a:cubicBezTo>
                      <a:pt x="2288" y="340"/>
                      <a:pt x="2218" y="478"/>
                      <a:pt x="2218" y="686"/>
                    </a:cubicBezTo>
                    <a:cubicBezTo>
                      <a:pt x="1109" y="2488"/>
                      <a:pt x="416" y="4499"/>
                      <a:pt x="0" y="6648"/>
                    </a:cubicBezTo>
                    <a:cubicBezTo>
                      <a:pt x="0" y="6688"/>
                      <a:pt x="46" y="6728"/>
                      <a:pt x="85" y="6728"/>
                    </a:cubicBezTo>
                    <a:cubicBezTo>
                      <a:pt x="114" y="6728"/>
                      <a:pt x="139" y="6706"/>
                      <a:pt x="139" y="6648"/>
                    </a:cubicBezTo>
                    <a:cubicBezTo>
                      <a:pt x="763" y="4915"/>
                      <a:pt x="1109" y="2766"/>
                      <a:pt x="2288" y="1310"/>
                    </a:cubicBezTo>
                    <a:lnTo>
                      <a:pt x="2288" y="1379"/>
                    </a:lnTo>
                    <a:cubicBezTo>
                      <a:pt x="2322" y="1449"/>
                      <a:pt x="2392" y="1483"/>
                      <a:pt x="2461" y="1483"/>
                    </a:cubicBezTo>
                    <a:cubicBezTo>
                      <a:pt x="2530" y="1483"/>
                      <a:pt x="2599" y="1449"/>
                      <a:pt x="2634" y="1379"/>
                    </a:cubicBezTo>
                    <a:lnTo>
                      <a:pt x="2703" y="1102"/>
                    </a:lnTo>
                    <a:cubicBezTo>
                      <a:pt x="2842" y="894"/>
                      <a:pt x="2911" y="617"/>
                      <a:pt x="2981" y="340"/>
                    </a:cubicBezTo>
                    <a:cubicBezTo>
                      <a:pt x="3022" y="133"/>
                      <a:pt x="2842" y="0"/>
                      <a:pt x="2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2"/>
              <p:cNvSpPr/>
              <p:nvPr/>
            </p:nvSpPr>
            <p:spPr>
              <a:xfrm>
                <a:off x="4954600" y="1214650"/>
                <a:ext cx="416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378" extrusionOk="0">
                    <a:moveTo>
                      <a:pt x="1248" y="0"/>
                    </a:moveTo>
                    <a:cubicBezTo>
                      <a:pt x="1075" y="0"/>
                      <a:pt x="902" y="104"/>
                      <a:pt x="902" y="312"/>
                    </a:cubicBezTo>
                    <a:cubicBezTo>
                      <a:pt x="902" y="589"/>
                      <a:pt x="902" y="866"/>
                      <a:pt x="1041" y="1144"/>
                    </a:cubicBezTo>
                    <a:cubicBezTo>
                      <a:pt x="694" y="2877"/>
                      <a:pt x="347" y="4540"/>
                      <a:pt x="1" y="6273"/>
                    </a:cubicBezTo>
                    <a:cubicBezTo>
                      <a:pt x="1" y="6343"/>
                      <a:pt x="53" y="6377"/>
                      <a:pt x="113" y="6377"/>
                    </a:cubicBezTo>
                    <a:cubicBezTo>
                      <a:pt x="174" y="6377"/>
                      <a:pt x="243" y="6343"/>
                      <a:pt x="278" y="6273"/>
                    </a:cubicBezTo>
                    <a:cubicBezTo>
                      <a:pt x="417" y="4748"/>
                      <a:pt x="763" y="3223"/>
                      <a:pt x="1110" y="1768"/>
                    </a:cubicBezTo>
                    <a:cubicBezTo>
                      <a:pt x="1179" y="1814"/>
                      <a:pt x="1256" y="1837"/>
                      <a:pt x="1328" y="1837"/>
                    </a:cubicBezTo>
                    <a:cubicBezTo>
                      <a:pt x="1472" y="1837"/>
                      <a:pt x="1595" y="1745"/>
                      <a:pt x="1595" y="1560"/>
                    </a:cubicBezTo>
                    <a:cubicBezTo>
                      <a:pt x="1664" y="1144"/>
                      <a:pt x="1664" y="728"/>
                      <a:pt x="1595" y="312"/>
                    </a:cubicBezTo>
                    <a:cubicBezTo>
                      <a:pt x="1595" y="104"/>
                      <a:pt x="1422" y="0"/>
                      <a:pt x="1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2"/>
              <p:cNvSpPr/>
              <p:nvPr/>
            </p:nvSpPr>
            <p:spPr>
              <a:xfrm>
                <a:off x="4970200" y="1218150"/>
                <a:ext cx="68625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5572" extrusionOk="0">
                    <a:moveTo>
                      <a:pt x="2396" y="1"/>
                    </a:moveTo>
                    <a:cubicBezTo>
                      <a:pt x="2268" y="1"/>
                      <a:pt x="2138" y="56"/>
                      <a:pt x="2080" y="172"/>
                    </a:cubicBezTo>
                    <a:cubicBezTo>
                      <a:pt x="1942" y="519"/>
                      <a:pt x="1803" y="865"/>
                      <a:pt x="1734" y="1281"/>
                    </a:cubicBezTo>
                    <a:cubicBezTo>
                      <a:pt x="971" y="2598"/>
                      <a:pt x="417" y="3984"/>
                      <a:pt x="1" y="5440"/>
                    </a:cubicBezTo>
                    <a:cubicBezTo>
                      <a:pt x="1" y="5516"/>
                      <a:pt x="63" y="5571"/>
                      <a:pt x="131" y="5571"/>
                    </a:cubicBezTo>
                    <a:cubicBezTo>
                      <a:pt x="187" y="5571"/>
                      <a:pt x="247" y="5534"/>
                      <a:pt x="278" y="5440"/>
                    </a:cubicBezTo>
                    <a:cubicBezTo>
                      <a:pt x="624" y="4123"/>
                      <a:pt x="1110" y="2945"/>
                      <a:pt x="1803" y="1766"/>
                    </a:cubicBezTo>
                    <a:cubicBezTo>
                      <a:pt x="1832" y="1795"/>
                      <a:pt x="1872" y="1812"/>
                      <a:pt x="1910" y="1812"/>
                    </a:cubicBezTo>
                    <a:cubicBezTo>
                      <a:pt x="1963" y="1812"/>
                      <a:pt x="2011" y="1778"/>
                      <a:pt x="2011" y="1697"/>
                    </a:cubicBezTo>
                    <a:lnTo>
                      <a:pt x="2288" y="1281"/>
                    </a:lnTo>
                    <a:cubicBezTo>
                      <a:pt x="2357" y="1212"/>
                      <a:pt x="2357" y="1212"/>
                      <a:pt x="2427" y="1142"/>
                    </a:cubicBezTo>
                    <a:cubicBezTo>
                      <a:pt x="2496" y="865"/>
                      <a:pt x="2635" y="657"/>
                      <a:pt x="2704" y="449"/>
                    </a:cubicBezTo>
                    <a:lnTo>
                      <a:pt x="2704" y="311"/>
                    </a:lnTo>
                    <a:cubicBezTo>
                      <a:pt x="2744" y="109"/>
                      <a:pt x="2573" y="1"/>
                      <a:pt x="2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32"/>
            <p:cNvSpPr/>
            <p:nvPr/>
          </p:nvSpPr>
          <p:spPr>
            <a:xfrm>
              <a:off x="4848900" y="1445275"/>
              <a:ext cx="26025" cy="116425"/>
            </a:xfrm>
            <a:custGeom>
              <a:avLst/>
              <a:gdLst/>
              <a:ahLst/>
              <a:cxnLst/>
              <a:rect l="l" t="t" r="r" b="b"/>
              <a:pathLst>
                <a:path w="1041" h="4657" extrusionOk="0">
                  <a:moveTo>
                    <a:pt x="930" y="0"/>
                  </a:moveTo>
                  <a:cubicBezTo>
                    <a:pt x="913" y="0"/>
                    <a:pt x="901" y="9"/>
                    <a:pt x="901" y="29"/>
                  </a:cubicBezTo>
                  <a:cubicBezTo>
                    <a:pt x="278" y="1485"/>
                    <a:pt x="0" y="3010"/>
                    <a:pt x="70" y="4604"/>
                  </a:cubicBezTo>
                  <a:cubicBezTo>
                    <a:pt x="70" y="4639"/>
                    <a:pt x="87" y="4656"/>
                    <a:pt x="104" y="4656"/>
                  </a:cubicBezTo>
                  <a:cubicBezTo>
                    <a:pt x="122" y="4656"/>
                    <a:pt x="139" y="4639"/>
                    <a:pt x="139" y="4604"/>
                  </a:cubicBezTo>
                  <a:cubicBezTo>
                    <a:pt x="208" y="3079"/>
                    <a:pt x="555" y="1554"/>
                    <a:pt x="1040" y="98"/>
                  </a:cubicBezTo>
                  <a:cubicBezTo>
                    <a:pt x="1040" y="49"/>
                    <a:pt x="971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4918225" y="1490325"/>
              <a:ext cx="50275" cy="107175"/>
            </a:xfrm>
            <a:custGeom>
              <a:avLst/>
              <a:gdLst/>
              <a:ahLst/>
              <a:cxnLst/>
              <a:rect l="l" t="t" r="r" b="b"/>
              <a:pathLst>
                <a:path w="2011" h="4287" extrusionOk="0">
                  <a:moveTo>
                    <a:pt x="1876" y="1"/>
                  </a:moveTo>
                  <a:cubicBezTo>
                    <a:pt x="1849" y="1"/>
                    <a:pt x="1823" y="9"/>
                    <a:pt x="1802" y="29"/>
                  </a:cubicBezTo>
                  <a:cubicBezTo>
                    <a:pt x="1386" y="1485"/>
                    <a:pt x="763" y="2871"/>
                    <a:pt x="0" y="4188"/>
                  </a:cubicBezTo>
                  <a:cubicBezTo>
                    <a:pt x="0" y="4237"/>
                    <a:pt x="35" y="4286"/>
                    <a:pt x="80" y="4286"/>
                  </a:cubicBezTo>
                  <a:cubicBezTo>
                    <a:pt x="98" y="4286"/>
                    <a:pt x="118" y="4278"/>
                    <a:pt x="139" y="4258"/>
                  </a:cubicBezTo>
                  <a:cubicBezTo>
                    <a:pt x="1040" y="3010"/>
                    <a:pt x="1664" y="1624"/>
                    <a:pt x="2010" y="99"/>
                  </a:cubicBezTo>
                  <a:cubicBezTo>
                    <a:pt x="2010" y="50"/>
                    <a:pt x="1941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6"/>
          <p:cNvSpPr/>
          <p:nvPr/>
        </p:nvSpPr>
        <p:spPr>
          <a:xfrm rot="10540063">
            <a:off x="8033820" y="-1783564"/>
            <a:ext cx="2229424" cy="308576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56"/>
          <p:cNvSpPr/>
          <p:nvPr/>
        </p:nvSpPr>
        <p:spPr>
          <a:xfrm rot="-8666608">
            <a:off x="7643323" y="-1859823"/>
            <a:ext cx="2229414" cy="3085808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7CE31E1-EE54-4B09-BEA8-D3C1B4227FAB}"/>
              </a:ext>
            </a:extLst>
          </p:cNvPr>
          <p:cNvSpPr txBox="1"/>
          <p:nvPr/>
        </p:nvSpPr>
        <p:spPr>
          <a:xfrm>
            <a:off x="725424" y="186481"/>
            <a:ext cx="76931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Isten velünk van a gyászban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Egy családtag, szerettünk elvesztése nagyon megrendítő. </a:t>
            </a:r>
          </a:p>
          <a:p>
            <a:pPr algn="ctr"/>
            <a:r>
              <a:rPr lang="hu-HU" sz="2000" dirty="0"/>
              <a:t>Sok minden változik</a:t>
            </a:r>
          </a:p>
          <a:p>
            <a:pPr algn="ctr"/>
            <a:r>
              <a:rPr lang="hu-HU" sz="2000" dirty="0"/>
              <a:t>attól, hogy ő már nincs közöttünk. </a:t>
            </a:r>
          </a:p>
          <a:p>
            <a:pPr algn="ctr"/>
            <a:r>
              <a:rPr lang="hu-HU" sz="2000" dirty="0"/>
              <a:t>Először nehéz elhinni, hogy már nem szólíthatjuk meg, mint eddig tettük, nem érezzük az ölelését, nem halljuk a hangját,</a:t>
            </a:r>
          </a:p>
          <a:p>
            <a:pPr algn="ctr"/>
            <a:r>
              <a:rPr lang="hu-HU" sz="2000" dirty="0"/>
              <a:t>nem látjuk jellemző mozdulatait. </a:t>
            </a:r>
          </a:p>
          <a:p>
            <a:pPr algn="ctr"/>
            <a:r>
              <a:rPr lang="hu-HU" sz="2000" dirty="0"/>
              <a:t>Ez a veszteség mélyen megérinti az embert.</a:t>
            </a:r>
          </a:p>
          <a:p>
            <a:pPr algn="ctr"/>
            <a:r>
              <a:rPr lang="hu-HU" sz="2000" dirty="0"/>
              <a:t>Sokan nem tudnak mit kezdeni egy szerettük halálával. Teljesen kétségbeesnek,</a:t>
            </a:r>
          </a:p>
          <a:p>
            <a:pPr algn="ctr"/>
            <a:r>
              <a:rPr lang="hu-HU" sz="2000" dirty="0"/>
              <a:t>összetörnek, vagy szinte tudomást sem vesznek róla.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Isten azonban a gyászban is velünk van. Jézus maga is gyászolt és szomorkodott.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6319564">
            <a:off x="3345493" y="1266961"/>
            <a:ext cx="8502191" cy="57001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1"/>
          <p:cNvSpPr/>
          <p:nvPr/>
        </p:nvSpPr>
        <p:spPr>
          <a:xfrm>
            <a:off x="5867728" y="3020048"/>
            <a:ext cx="2152815" cy="3424492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41"/>
          <p:cNvGrpSpPr/>
          <p:nvPr/>
        </p:nvGrpSpPr>
        <p:grpSpPr>
          <a:xfrm>
            <a:off x="6562946" y="605501"/>
            <a:ext cx="2622115" cy="5171622"/>
            <a:chOff x="2375975" y="2648850"/>
            <a:chExt cx="1226950" cy="2419925"/>
          </a:xfrm>
        </p:grpSpPr>
        <p:sp>
          <p:nvSpPr>
            <p:cNvPr id="424" name="Google Shape;424;p41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41"/>
          <p:cNvSpPr/>
          <p:nvPr/>
        </p:nvSpPr>
        <p:spPr>
          <a:xfrm rot="847033">
            <a:off x="4375224" y="2542329"/>
            <a:ext cx="2080238" cy="3933477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60298B1-6EFF-4EE1-95CD-7566E0888079}"/>
              </a:ext>
            </a:extLst>
          </p:cNvPr>
          <p:cNvSpPr txBox="1"/>
          <p:nvPr/>
        </p:nvSpPr>
        <p:spPr>
          <a:xfrm>
            <a:off x="295620" y="465775"/>
            <a:ext cx="46820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Olvasd el a történetet a Bibliából!</a:t>
            </a:r>
          </a:p>
          <a:p>
            <a:r>
              <a:rPr lang="hu-HU" sz="2000" dirty="0"/>
              <a:t>Kattints az ikonra a Biblia eléréséhez!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Beszélgessetek a csoporttal!</a:t>
            </a:r>
          </a:p>
          <a:p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/>
              <a:t>Kik vannak jelen?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/>
              <a:t>Melyek azok a kifejezések, amik megmutatják a szereplők lelkiállapotát?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pic>
        <p:nvPicPr>
          <p:cNvPr id="101" name="Kép 100">
            <a:hlinkClick r:id="rId4"/>
            <a:extLst>
              <a:ext uri="{FF2B5EF4-FFF2-40B4-BE49-F238E27FC236}">
                <a16:creationId xmlns:a16="http://schemas.microsoft.com/office/drawing/2014/main" id="{E310FE88-35EC-4882-8C11-1439536E8D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7" t="887" r="2783" b="-887"/>
          <a:stretch/>
        </p:blipFill>
        <p:spPr>
          <a:xfrm>
            <a:off x="5213855" y="324282"/>
            <a:ext cx="1145492" cy="1145492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8099C79A-7B60-4578-967D-DF595DF15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674" y="1464788"/>
            <a:ext cx="1055792" cy="1052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6"/>
          <p:cNvSpPr/>
          <p:nvPr/>
        </p:nvSpPr>
        <p:spPr>
          <a:xfrm rot="10540063">
            <a:off x="8033820" y="-1783564"/>
            <a:ext cx="2229424" cy="308576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56"/>
          <p:cNvSpPr/>
          <p:nvPr/>
        </p:nvSpPr>
        <p:spPr>
          <a:xfrm rot="-8666608">
            <a:off x="7643323" y="-1859823"/>
            <a:ext cx="2229414" cy="3085808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7CE31E1-EE54-4B09-BEA8-D3C1B4227FAB}"/>
              </a:ext>
            </a:extLst>
          </p:cNvPr>
          <p:cNvSpPr txBox="1"/>
          <p:nvPr/>
        </p:nvSpPr>
        <p:spPr>
          <a:xfrm>
            <a:off x="856488" y="198673"/>
            <a:ext cx="7431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Isten velünk van a gyászban</a:t>
            </a:r>
          </a:p>
          <a:p>
            <a:pPr algn="ctr"/>
            <a:endParaRPr lang="hu-HU" sz="2000" dirty="0"/>
          </a:p>
          <a:p>
            <a:pPr algn="ctr"/>
            <a:r>
              <a:rPr lang="hu-HU" sz="2400" dirty="0"/>
              <a:t>Isten Igéje a gyászban is tanít bennünket. Tanítja a gyászolókat, de tanítja azokat is, akik a gyászolók környezetében vannak, a barátokat. Tanításból tudjuk, hogy velünk van a gyászunkban, vigasztal, bátorít minket, utat mutat nekünk a reménytelennek tűnő helyzetben.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/>
              <a:t>Olvasd el a hittankönyvben, hogy kinek, milyen tanítás szól.</a:t>
            </a:r>
          </a:p>
          <a:p>
            <a:pPr algn="ctr"/>
            <a:r>
              <a:rPr lang="hu-HU" sz="2000" dirty="0"/>
              <a:t>Kattints az ikonra a hittankönyv eléréséhez!</a:t>
            </a:r>
          </a:p>
        </p:txBody>
      </p:sp>
      <p:pic>
        <p:nvPicPr>
          <p:cNvPr id="5" name="Kép 4">
            <a:hlinkClick r:id="rId3"/>
            <a:extLst>
              <a:ext uri="{FF2B5EF4-FFF2-40B4-BE49-F238E27FC236}">
                <a16:creationId xmlns:a16="http://schemas.microsoft.com/office/drawing/2014/main" id="{194972EA-64D7-4886-8290-247BC85E7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461" y="3820847"/>
            <a:ext cx="1147189" cy="11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0"/>
          <p:cNvSpPr/>
          <p:nvPr/>
        </p:nvSpPr>
        <p:spPr>
          <a:xfrm rot="8765733">
            <a:off x="2681982" y="-953286"/>
            <a:ext cx="1414979" cy="3280879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0"/>
          <p:cNvSpPr/>
          <p:nvPr/>
        </p:nvSpPr>
        <p:spPr>
          <a:xfrm rot="-10299065">
            <a:off x="3468385" y="-1083250"/>
            <a:ext cx="1360302" cy="2528795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50"/>
          <p:cNvGrpSpPr/>
          <p:nvPr/>
        </p:nvGrpSpPr>
        <p:grpSpPr>
          <a:xfrm rot="10616378">
            <a:off x="4060933" y="-618965"/>
            <a:ext cx="1661574" cy="3277138"/>
            <a:chOff x="2375975" y="2648850"/>
            <a:chExt cx="1226950" cy="2419925"/>
          </a:xfrm>
        </p:grpSpPr>
        <p:sp>
          <p:nvSpPr>
            <p:cNvPr id="711" name="Google Shape;711;p5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50"/>
          <p:cNvSpPr/>
          <p:nvPr/>
        </p:nvSpPr>
        <p:spPr>
          <a:xfrm rot="-9825513">
            <a:off x="5122698" y="-1032049"/>
            <a:ext cx="1092365" cy="2065530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50"/>
          <p:cNvSpPr/>
          <p:nvPr/>
        </p:nvSpPr>
        <p:spPr>
          <a:xfrm rot="10129432">
            <a:off x="5634688" y="-1831065"/>
            <a:ext cx="1415005" cy="3280939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50"/>
          <p:cNvSpPr/>
          <p:nvPr/>
        </p:nvSpPr>
        <p:spPr>
          <a:xfrm rot="-10299065">
            <a:off x="6887314" y="-1469119"/>
            <a:ext cx="1360302" cy="2528795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50"/>
          <p:cNvSpPr/>
          <p:nvPr/>
        </p:nvSpPr>
        <p:spPr>
          <a:xfrm rot="-9925187" flipH="1">
            <a:off x="1007091" y="-1152849"/>
            <a:ext cx="1309553" cy="2448314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50"/>
          <p:cNvSpPr/>
          <p:nvPr/>
        </p:nvSpPr>
        <p:spPr>
          <a:xfrm rot="10800000">
            <a:off x="1782961" y="-1668729"/>
            <a:ext cx="1548105" cy="3666751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8D26448-D390-4DCE-942A-828C1ED5AB06}"/>
              </a:ext>
            </a:extLst>
          </p:cNvPr>
          <p:cNvSpPr txBox="1"/>
          <p:nvPr/>
        </p:nvSpPr>
        <p:spPr>
          <a:xfrm>
            <a:off x="592848" y="2750232"/>
            <a:ext cx="795830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3">
                    <a:lumMod val="25000"/>
                  </a:schemeClr>
                </a:solidFill>
              </a:rPr>
              <a:t>„Én vagyok a feltámadás</a:t>
            </a:r>
          </a:p>
          <a:p>
            <a:pPr algn="ctr"/>
            <a:r>
              <a:rPr lang="hu-HU" sz="2400" dirty="0">
                <a:solidFill>
                  <a:schemeClr val="accent3">
                    <a:lumMod val="25000"/>
                  </a:schemeClr>
                </a:solidFill>
              </a:rPr>
              <a:t>és az élet, aki hisz énbennem, ha meghal is, él; és aki él,</a:t>
            </a:r>
          </a:p>
          <a:p>
            <a:pPr algn="ctr"/>
            <a:r>
              <a:rPr lang="hu-HU" sz="2400" dirty="0">
                <a:solidFill>
                  <a:schemeClr val="accent3">
                    <a:lumMod val="25000"/>
                  </a:schemeClr>
                </a:solidFill>
              </a:rPr>
              <a:t>és hisz énbennem,</a:t>
            </a:r>
          </a:p>
          <a:p>
            <a:pPr algn="ctr"/>
            <a:r>
              <a:rPr lang="hu-HU" sz="2400" dirty="0">
                <a:solidFill>
                  <a:schemeClr val="accent3">
                    <a:lumMod val="25000"/>
                  </a:schemeClr>
                </a:solidFill>
              </a:rPr>
              <a:t>az nem hal meg soha.”</a:t>
            </a:r>
          </a:p>
          <a:p>
            <a:pPr algn="ctr"/>
            <a:endParaRPr lang="hu-HU" sz="1100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hu-HU" sz="2400" dirty="0">
                <a:solidFill>
                  <a:schemeClr val="accent3">
                    <a:lumMod val="25000"/>
                  </a:schemeClr>
                </a:solidFill>
              </a:rPr>
              <a:t>János 11,25</a:t>
            </a:r>
            <a:endParaRPr lang="hu-HU" sz="20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6319564">
            <a:off x="3345493" y="1266961"/>
            <a:ext cx="8502191" cy="57001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1"/>
          <p:cNvSpPr/>
          <p:nvPr/>
        </p:nvSpPr>
        <p:spPr>
          <a:xfrm>
            <a:off x="5867728" y="3020048"/>
            <a:ext cx="2152815" cy="3424492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41"/>
          <p:cNvGrpSpPr/>
          <p:nvPr/>
        </p:nvGrpSpPr>
        <p:grpSpPr>
          <a:xfrm>
            <a:off x="6562946" y="605501"/>
            <a:ext cx="2622115" cy="5171622"/>
            <a:chOff x="2375975" y="2648850"/>
            <a:chExt cx="1226950" cy="2419925"/>
          </a:xfrm>
        </p:grpSpPr>
        <p:sp>
          <p:nvSpPr>
            <p:cNvPr id="424" name="Google Shape;424;p41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41"/>
          <p:cNvSpPr/>
          <p:nvPr/>
        </p:nvSpPr>
        <p:spPr>
          <a:xfrm rot="847033">
            <a:off x="4375224" y="2542329"/>
            <a:ext cx="2080238" cy="3933477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60298B1-6EFF-4EE1-95CD-7566E0888079}"/>
              </a:ext>
            </a:extLst>
          </p:cNvPr>
          <p:cNvSpPr txBox="1"/>
          <p:nvPr/>
        </p:nvSpPr>
        <p:spPr>
          <a:xfrm>
            <a:off x="317525" y="356484"/>
            <a:ext cx="468202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Hallgasd meg a következő éneket, mely a hívők reménységéről szól!</a:t>
            </a:r>
          </a:p>
          <a:p>
            <a:r>
              <a:rPr lang="hu-HU" sz="2400" dirty="0"/>
              <a:t>Válassz ki a szövegből egy szimbólumot és keresd meg a magyarázatát!</a:t>
            </a:r>
          </a:p>
          <a:p>
            <a:endParaRPr lang="hu-HU" sz="2400" dirty="0"/>
          </a:p>
          <a:p>
            <a:r>
              <a:rPr lang="hu-HU" sz="2000" dirty="0"/>
              <a:t>Kattints az ikonra a videó elindításához!</a:t>
            </a:r>
          </a:p>
        </p:txBody>
      </p:sp>
      <p:pic>
        <p:nvPicPr>
          <p:cNvPr id="3" name="Kép 2" descr="A képen szöveg látható&#10;&#10;Automatikusan generált leírás">
            <a:hlinkClick r:id="rId4"/>
            <a:extLst>
              <a:ext uri="{FF2B5EF4-FFF2-40B4-BE49-F238E27FC236}">
                <a16:creationId xmlns:a16="http://schemas.microsoft.com/office/drawing/2014/main" id="{47A01496-1A74-46A9-91AC-B2BADBCE2F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6264" y="3428103"/>
            <a:ext cx="1944793" cy="1377815"/>
          </a:xfrm>
          <a:prstGeom prst="rect">
            <a:avLst/>
          </a:prstGeom>
        </p:spPr>
      </p:pic>
      <p:pic>
        <p:nvPicPr>
          <p:cNvPr id="95" name="Kép 94">
            <a:extLst>
              <a:ext uri="{FF2B5EF4-FFF2-40B4-BE49-F238E27FC236}">
                <a16:creationId xmlns:a16="http://schemas.microsoft.com/office/drawing/2014/main" id="{94BBA4D6-26D2-42A9-A33B-6A94BB5D5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225" y="436918"/>
            <a:ext cx="946119" cy="9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86636" flipH="1">
            <a:off x="5394317" y="1670336"/>
            <a:ext cx="5314218" cy="322033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8"/>
          <p:cNvSpPr/>
          <p:nvPr/>
        </p:nvSpPr>
        <p:spPr>
          <a:xfrm>
            <a:off x="7220650" y="1354200"/>
            <a:ext cx="1661559" cy="3852617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F94D6EE-C4E7-406C-8161-90B232D8F4CC}"/>
              </a:ext>
            </a:extLst>
          </p:cNvPr>
          <p:cNvSpPr txBox="1"/>
          <p:nvPr/>
        </p:nvSpPr>
        <p:spPr>
          <a:xfrm>
            <a:off x="819037" y="0"/>
            <a:ext cx="674000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Beszélgessetek a csoportban a kérdésekről!</a:t>
            </a:r>
          </a:p>
          <a:p>
            <a:endParaRPr lang="hu-HU" sz="2000" dirty="0"/>
          </a:p>
          <a:p>
            <a:endParaRPr lang="hu-H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Mit gondoltok, hogyan lehet vigasztalni valakit a gyászban?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Mit mondanátok neki?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Hogyan segítenétek neki?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Mi esne vajon jól a gyászolónak?</a:t>
            </a:r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Az Újszövetségben a gyász mellett sokkal hangsúlyosabb a reménység megfogalmazása. Mit gondolsz, miért?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Van olyan Ige, ami neked már vigasztalást adott gyászodban? Melyik az?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658B2C2-C1CF-4278-B8B6-A6ED5B29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577" y="648146"/>
            <a:ext cx="1141386" cy="1138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/>
          <p:nvPr/>
        </p:nvSpPr>
        <p:spPr>
          <a:xfrm>
            <a:off x="6607975" y="548425"/>
            <a:ext cx="2287906" cy="5304914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4"/>
          <p:cNvSpPr/>
          <p:nvPr/>
        </p:nvSpPr>
        <p:spPr>
          <a:xfrm rot="7689674">
            <a:off x="-738421" y="-302773"/>
            <a:ext cx="3008707" cy="3903556"/>
          </a:xfrm>
          <a:custGeom>
            <a:avLst/>
            <a:gdLst/>
            <a:ahLst/>
            <a:cxnLst/>
            <a:rect l="l" t="t" r="r" b="b"/>
            <a:pathLst>
              <a:path w="60031" h="77883" extrusionOk="0">
                <a:moveTo>
                  <a:pt x="59337" y="378"/>
                </a:moveTo>
                <a:cubicBezTo>
                  <a:pt x="59822" y="378"/>
                  <a:pt x="59476" y="655"/>
                  <a:pt x="59268" y="863"/>
                </a:cubicBezTo>
                <a:cubicBezTo>
                  <a:pt x="58990" y="1071"/>
                  <a:pt x="58644" y="1348"/>
                  <a:pt x="58367" y="1487"/>
                </a:cubicBezTo>
                <a:cubicBezTo>
                  <a:pt x="58089" y="1625"/>
                  <a:pt x="57465" y="2180"/>
                  <a:pt x="57050" y="2180"/>
                </a:cubicBezTo>
                <a:lnTo>
                  <a:pt x="57465" y="1903"/>
                </a:lnTo>
                <a:cubicBezTo>
                  <a:pt x="57535" y="1833"/>
                  <a:pt x="57535" y="1695"/>
                  <a:pt x="57396" y="1625"/>
                </a:cubicBezTo>
                <a:cubicBezTo>
                  <a:pt x="58020" y="1002"/>
                  <a:pt x="58575" y="378"/>
                  <a:pt x="59337" y="378"/>
                </a:cubicBezTo>
                <a:close/>
                <a:moveTo>
                  <a:pt x="54623" y="2041"/>
                </a:moveTo>
                <a:lnTo>
                  <a:pt x="54623" y="2111"/>
                </a:lnTo>
                <a:cubicBezTo>
                  <a:pt x="54415" y="2527"/>
                  <a:pt x="54138" y="3012"/>
                  <a:pt x="53792" y="3358"/>
                </a:cubicBezTo>
                <a:cubicBezTo>
                  <a:pt x="54000" y="2873"/>
                  <a:pt x="54277" y="2457"/>
                  <a:pt x="54623" y="2041"/>
                </a:cubicBezTo>
                <a:close/>
                <a:moveTo>
                  <a:pt x="55499" y="4204"/>
                </a:moveTo>
                <a:cubicBezTo>
                  <a:pt x="55737" y="4204"/>
                  <a:pt x="55977" y="4261"/>
                  <a:pt x="56218" y="4398"/>
                </a:cubicBezTo>
                <a:cubicBezTo>
                  <a:pt x="55317" y="4814"/>
                  <a:pt x="54415" y="5091"/>
                  <a:pt x="53445" y="5091"/>
                </a:cubicBezTo>
                <a:cubicBezTo>
                  <a:pt x="54071" y="4726"/>
                  <a:pt x="54775" y="4204"/>
                  <a:pt x="55499" y="4204"/>
                </a:cubicBezTo>
                <a:close/>
                <a:moveTo>
                  <a:pt x="51157" y="3774"/>
                </a:moveTo>
                <a:cubicBezTo>
                  <a:pt x="51019" y="4745"/>
                  <a:pt x="50672" y="5577"/>
                  <a:pt x="50048" y="6339"/>
                </a:cubicBezTo>
                <a:lnTo>
                  <a:pt x="49979" y="6408"/>
                </a:lnTo>
                <a:cubicBezTo>
                  <a:pt x="49979" y="6339"/>
                  <a:pt x="49979" y="6270"/>
                  <a:pt x="49979" y="6270"/>
                </a:cubicBezTo>
                <a:cubicBezTo>
                  <a:pt x="50256" y="5785"/>
                  <a:pt x="50603" y="5369"/>
                  <a:pt x="50880" y="4883"/>
                </a:cubicBezTo>
                <a:cubicBezTo>
                  <a:pt x="50929" y="4785"/>
                  <a:pt x="50840" y="4687"/>
                  <a:pt x="50758" y="4687"/>
                </a:cubicBezTo>
                <a:cubicBezTo>
                  <a:pt x="50725" y="4687"/>
                  <a:pt x="50693" y="4704"/>
                  <a:pt x="50672" y="4745"/>
                </a:cubicBezTo>
                <a:cubicBezTo>
                  <a:pt x="50326" y="5091"/>
                  <a:pt x="50048" y="5438"/>
                  <a:pt x="49771" y="5785"/>
                </a:cubicBezTo>
                <a:cubicBezTo>
                  <a:pt x="49840" y="5646"/>
                  <a:pt x="49910" y="5507"/>
                  <a:pt x="49979" y="5369"/>
                </a:cubicBezTo>
                <a:cubicBezTo>
                  <a:pt x="49979" y="5320"/>
                  <a:pt x="49910" y="5271"/>
                  <a:pt x="49869" y="5271"/>
                </a:cubicBezTo>
                <a:cubicBezTo>
                  <a:pt x="49852" y="5271"/>
                  <a:pt x="49840" y="5279"/>
                  <a:pt x="49840" y="5299"/>
                </a:cubicBezTo>
                <a:cubicBezTo>
                  <a:pt x="49702" y="5577"/>
                  <a:pt x="49632" y="5785"/>
                  <a:pt x="49494" y="6062"/>
                </a:cubicBezTo>
                <a:cubicBezTo>
                  <a:pt x="49425" y="6062"/>
                  <a:pt x="49425" y="6131"/>
                  <a:pt x="49494" y="6131"/>
                </a:cubicBezTo>
                <a:cubicBezTo>
                  <a:pt x="49355" y="6339"/>
                  <a:pt x="49217" y="6616"/>
                  <a:pt x="49078" y="6824"/>
                </a:cubicBezTo>
                <a:cubicBezTo>
                  <a:pt x="49009" y="6894"/>
                  <a:pt x="49009" y="6963"/>
                  <a:pt x="49078" y="7032"/>
                </a:cubicBezTo>
                <a:lnTo>
                  <a:pt x="48939" y="7102"/>
                </a:lnTo>
                <a:cubicBezTo>
                  <a:pt x="48662" y="6339"/>
                  <a:pt x="50256" y="4467"/>
                  <a:pt x="51088" y="3774"/>
                </a:cubicBezTo>
                <a:close/>
                <a:moveTo>
                  <a:pt x="52206" y="6842"/>
                </a:moveTo>
                <a:cubicBezTo>
                  <a:pt x="52353" y="6842"/>
                  <a:pt x="52509" y="6859"/>
                  <a:pt x="52682" y="6894"/>
                </a:cubicBezTo>
                <a:cubicBezTo>
                  <a:pt x="52368" y="7019"/>
                  <a:pt x="52111" y="7088"/>
                  <a:pt x="51808" y="7203"/>
                </a:cubicBezTo>
                <a:lnTo>
                  <a:pt x="51808" y="7203"/>
                </a:lnTo>
                <a:cubicBezTo>
                  <a:pt x="51845" y="7176"/>
                  <a:pt x="51883" y="7139"/>
                  <a:pt x="51920" y="7102"/>
                </a:cubicBezTo>
                <a:cubicBezTo>
                  <a:pt x="51920" y="7032"/>
                  <a:pt x="51851" y="6894"/>
                  <a:pt x="51781" y="6894"/>
                </a:cubicBezTo>
                <a:cubicBezTo>
                  <a:pt x="51920" y="6859"/>
                  <a:pt x="52059" y="6842"/>
                  <a:pt x="52206" y="6842"/>
                </a:cubicBezTo>
                <a:close/>
                <a:moveTo>
                  <a:pt x="17815" y="6755"/>
                </a:moveTo>
                <a:cubicBezTo>
                  <a:pt x="17954" y="7032"/>
                  <a:pt x="18023" y="7240"/>
                  <a:pt x="18023" y="7517"/>
                </a:cubicBezTo>
                <a:lnTo>
                  <a:pt x="18093" y="7517"/>
                </a:lnTo>
                <a:cubicBezTo>
                  <a:pt x="18023" y="7517"/>
                  <a:pt x="18023" y="7587"/>
                  <a:pt x="18023" y="7656"/>
                </a:cubicBezTo>
                <a:cubicBezTo>
                  <a:pt x="17954" y="7310"/>
                  <a:pt x="17885" y="7032"/>
                  <a:pt x="17815" y="6755"/>
                </a:cubicBezTo>
                <a:close/>
                <a:moveTo>
                  <a:pt x="20865" y="6755"/>
                </a:moveTo>
                <a:cubicBezTo>
                  <a:pt x="20727" y="7517"/>
                  <a:pt x="20380" y="8211"/>
                  <a:pt x="19895" y="8765"/>
                </a:cubicBezTo>
                <a:cubicBezTo>
                  <a:pt x="19964" y="8627"/>
                  <a:pt x="20034" y="8419"/>
                  <a:pt x="20103" y="8211"/>
                </a:cubicBezTo>
                <a:cubicBezTo>
                  <a:pt x="20242" y="7725"/>
                  <a:pt x="20449" y="7240"/>
                  <a:pt x="20796" y="6755"/>
                </a:cubicBezTo>
                <a:close/>
                <a:moveTo>
                  <a:pt x="49078" y="9944"/>
                </a:moveTo>
                <a:cubicBezTo>
                  <a:pt x="49355" y="9944"/>
                  <a:pt x="49702" y="9944"/>
                  <a:pt x="50048" y="10013"/>
                </a:cubicBezTo>
                <a:cubicBezTo>
                  <a:pt x="49563" y="10221"/>
                  <a:pt x="49078" y="10360"/>
                  <a:pt x="48593" y="10429"/>
                </a:cubicBezTo>
                <a:cubicBezTo>
                  <a:pt x="48801" y="10290"/>
                  <a:pt x="48939" y="10152"/>
                  <a:pt x="49078" y="9944"/>
                </a:cubicBezTo>
                <a:close/>
                <a:moveTo>
                  <a:pt x="41661" y="11469"/>
                </a:moveTo>
                <a:lnTo>
                  <a:pt x="41314" y="12162"/>
                </a:lnTo>
                <a:lnTo>
                  <a:pt x="40552" y="13618"/>
                </a:lnTo>
                <a:cubicBezTo>
                  <a:pt x="40760" y="12855"/>
                  <a:pt x="41176" y="12093"/>
                  <a:pt x="41661" y="11469"/>
                </a:cubicBezTo>
                <a:close/>
                <a:moveTo>
                  <a:pt x="20519" y="12093"/>
                </a:moveTo>
                <a:lnTo>
                  <a:pt x="20519" y="12093"/>
                </a:lnTo>
                <a:cubicBezTo>
                  <a:pt x="20172" y="12855"/>
                  <a:pt x="19618" y="13548"/>
                  <a:pt x="18994" y="14103"/>
                </a:cubicBezTo>
                <a:cubicBezTo>
                  <a:pt x="19202" y="13756"/>
                  <a:pt x="19756" y="13132"/>
                  <a:pt x="19826" y="12994"/>
                </a:cubicBezTo>
                <a:cubicBezTo>
                  <a:pt x="20034" y="12647"/>
                  <a:pt x="20242" y="12370"/>
                  <a:pt x="20519" y="12093"/>
                </a:cubicBezTo>
                <a:close/>
                <a:moveTo>
                  <a:pt x="45335" y="13548"/>
                </a:moveTo>
                <a:cubicBezTo>
                  <a:pt x="44836" y="13992"/>
                  <a:pt x="44159" y="14214"/>
                  <a:pt x="43518" y="14214"/>
                </a:cubicBezTo>
                <a:cubicBezTo>
                  <a:pt x="43358" y="14214"/>
                  <a:pt x="43200" y="14200"/>
                  <a:pt x="43047" y="14172"/>
                </a:cubicBezTo>
                <a:cubicBezTo>
                  <a:pt x="43810" y="13895"/>
                  <a:pt x="44572" y="13687"/>
                  <a:pt x="45335" y="13548"/>
                </a:cubicBezTo>
                <a:close/>
                <a:moveTo>
                  <a:pt x="42152" y="14061"/>
                </a:moveTo>
                <a:cubicBezTo>
                  <a:pt x="42098" y="14152"/>
                  <a:pt x="42139" y="14278"/>
                  <a:pt x="42274" y="14373"/>
                </a:cubicBezTo>
                <a:lnTo>
                  <a:pt x="42274" y="14373"/>
                </a:lnTo>
                <a:cubicBezTo>
                  <a:pt x="42162" y="14353"/>
                  <a:pt x="42050" y="14297"/>
                  <a:pt x="41938" y="14241"/>
                </a:cubicBezTo>
                <a:cubicBezTo>
                  <a:pt x="42009" y="14182"/>
                  <a:pt x="42080" y="14122"/>
                  <a:pt x="42152" y="14061"/>
                </a:cubicBezTo>
                <a:close/>
                <a:moveTo>
                  <a:pt x="37363" y="15004"/>
                </a:moveTo>
                <a:cubicBezTo>
                  <a:pt x="37363" y="15552"/>
                  <a:pt x="37276" y="16101"/>
                  <a:pt x="37068" y="16615"/>
                </a:cubicBezTo>
                <a:lnTo>
                  <a:pt x="37068" y="16615"/>
                </a:lnTo>
                <a:cubicBezTo>
                  <a:pt x="37210" y="16101"/>
                  <a:pt x="37308" y="15552"/>
                  <a:pt x="37363" y="15004"/>
                </a:cubicBezTo>
                <a:close/>
                <a:moveTo>
                  <a:pt x="16706" y="16598"/>
                </a:moveTo>
                <a:cubicBezTo>
                  <a:pt x="16845" y="16737"/>
                  <a:pt x="16914" y="16945"/>
                  <a:pt x="16984" y="17153"/>
                </a:cubicBezTo>
                <a:cubicBezTo>
                  <a:pt x="16914" y="17153"/>
                  <a:pt x="16845" y="17222"/>
                  <a:pt x="16845" y="17291"/>
                </a:cubicBezTo>
                <a:cubicBezTo>
                  <a:pt x="16803" y="17588"/>
                  <a:pt x="16786" y="17858"/>
                  <a:pt x="16780" y="18135"/>
                </a:cubicBezTo>
                <a:lnTo>
                  <a:pt x="16780" y="18135"/>
                </a:lnTo>
                <a:cubicBezTo>
                  <a:pt x="16680" y="17623"/>
                  <a:pt x="16655" y="17110"/>
                  <a:pt x="16706" y="16598"/>
                </a:cubicBezTo>
                <a:close/>
                <a:moveTo>
                  <a:pt x="40760" y="17499"/>
                </a:moveTo>
                <a:lnTo>
                  <a:pt x="40760" y="17499"/>
                </a:lnTo>
                <a:cubicBezTo>
                  <a:pt x="40413" y="17777"/>
                  <a:pt x="40067" y="17985"/>
                  <a:pt x="39720" y="18193"/>
                </a:cubicBezTo>
                <a:lnTo>
                  <a:pt x="39581" y="18193"/>
                </a:lnTo>
                <a:cubicBezTo>
                  <a:pt x="39189" y="18258"/>
                  <a:pt x="38796" y="18323"/>
                  <a:pt x="38404" y="18331"/>
                </a:cubicBezTo>
                <a:lnTo>
                  <a:pt x="38404" y="18331"/>
                </a:lnTo>
                <a:cubicBezTo>
                  <a:pt x="39097" y="17915"/>
                  <a:pt x="39928" y="17638"/>
                  <a:pt x="40760" y="17499"/>
                </a:cubicBezTo>
                <a:close/>
                <a:moveTo>
                  <a:pt x="36531" y="16460"/>
                </a:moveTo>
                <a:lnTo>
                  <a:pt x="36601" y="16529"/>
                </a:lnTo>
                <a:cubicBezTo>
                  <a:pt x="36393" y="17153"/>
                  <a:pt x="36185" y="17777"/>
                  <a:pt x="35838" y="18401"/>
                </a:cubicBezTo>
                <a:cubicBezTo>
                  <a:pt x="36046" y="17777"/>
                  <a:pt x="36323" y="17083"/>
                  <a:pt x="36531" y="16460"/>
                </a:cubicBezTo>
                <a:close/>
                <a:moveTo>
                  <a:pt x="20935" y="16460"/>
                </a:moveTo>
                <a:lnTo>
                  <a:pt x="20935" y="16460"/>
                </a:lnTo>
                <a:cubicBezTo>
                  <a:pt x="20519" y="17569"/>
                  <a:pt x="19340" y="19510"/>
                  <a:pt x="18301" y="19787"/>
                </a:cubicBezTo>
                <a:cubicBezTo>
                  <a:pt x="19132" y="18608"/>
                  <a:pt x="19548" y="17222"/>
                  <a:pt x="20935" y="16460"/>
                </a:cubicBezTo>
                <a:close/>
                <a:moveTo>
                  <a:pt x="32234" y="19094"/>
                </a:moveTo>
                <a:lnTo>
                  <a:pt x="32234" y="19094"/>
                </a:lnTo>
                <a:cubicBezTo>
                  <a:pt x="32367" y="19891"/>
                  <a:pt x="32244" y="20753"/>
                  <a:pt x="31929" y="21556"/>
                </a:cubicBezTo>
                <a:lnTo>
                  <a:pt x="31929" y="21556"/>
                </a:lnTo>
                <a:cubicBezTo>
                  <a:pt x="32039" y="20874"/>
                  <a:pt x="32095" y="20199"/>
                  <a:pt x="32095" y="19579"/>
                </a:cubicBezTo>
                <a:cubicBezTo>
                  <a:pt x="32095" y="19440"/>
                  <a:pt x="32026" y="19371"/>
                  <a:pt x="31956" y="19302"/>
                </a:cubicBezTo>
                <a:cubicBezTo>
                  <a:pt x="32026" y="19232"/>
                  <a:pt x="32164" y="19163"/>
                  <a:pt x="32234" y="19094"/>
                </a:cubicBezTo>
                <a:close/>
                <a:moveTo>
                  <a:pt x="37640" y="21936"/>
                </a:moveTo>
                <a:cubicBezTo>
                  <a:pt x="37779" y="21936"/>
                  <a:pt x="37918" y="22005"/>
                  <a:pt x="38056" y="22074"/>
                </a:cubicBezTo>
                <a:cubicBezTo>
                  <a:pt x="37607" y="22331"/>
                  <a:pt x="37218" y="22528"/>
                  <a:pt x="36723" y="22666"/>
                </a:cubicBezTo>
                <a:lnTo>
                  <a:pt x="36723" y="22666"/>
                </a:lnTo>
                <a:cubicBezTo>
                  <a:pt x="37052" y="22462"/>
                  <a:pt x="37377" y="22199"/>
                  <a:pt x="37640" y="21936"/>
                </a:cubicBezTo>
                <a:close/>
                <a:moveTo>
                  <a:pt x="36739" y="22074"/>
                </a:moveTo>
                <a:lnTo>
                  <a:pt x="36739" y="22074"/>
                </a:lnTo>
                <a:cubicBezTo>
                  <a:pt x="35907" y="22698"/>
                  <a:pt x="34937" y="23114"/>
                  <a:pt x="33897" y="23253"/>
                </a:cubicBezTo>
                <a:lnTo>
                  <a:pt x="33412" y="23253"/>
                </a:lnTo>
                <a:cubicBezTo>
                  <a:pt x="34452" y="22698"/>
                  <a:pt x="35630" y="22352"/>
                  <a:pt x="36739" y="22074"/>
                </a:cubicBezTo>
                <a:close/>
                <a:moveTo>
                  <a:pt x="31540" y="20688"/>
                </a:moveTo>
                <a:cubicBezTo>
                  <a:pt x="31471" y="21658"/>
                  <a:pt x="31194" y="22629"/>
                  <a:pt x="30639" y="23461"/>
                </a:cubicBezTo>
                <a:cubicBezTo>
                  <a:pt x="30986" y="22490"/>
                  <a:pt x="31125" y="21589"/>
                  <a:pt x="31540" y="20688"/>
                </a:cubicBezTo>
                <a:close/>
                <a:moveTo>
                  <a:pt x="30431" y="24085"/>
                </a:moveTo>
                <a:cubicBezTo>
                  <a:pt x="30431" y="24085"/>
                  <a:pt x="30501" y="24154"/>
                  <a:pt x="30570" y="24154"/>
                </a:cubicBezTo>
                <a:cubicBezTo>
                  <a:pt x="30477" y="24247"/>
                  <a:pt x="30384" y="24340"/>
                  <a:pt x="30292" y="24433"/>
                </a:cubicBezTo>
                <a:lnTo>
                  <a:pt x="30292" y="24433"/>
                </a:lnTo>
                <a:cubicBezTo>
                  <a:pt x="30292" y="24433"/>
                  <a:pt x="30292" y="24432"/>
                  <a:pt x="30293" y="24431"/>
                </a:cubicBezTo>
                <a:cubicBezTo>
                  <a:pt x="30362" y="24223"/>
                  <a:pt x="30362" y="24154"/>
                  <a:pt x="30431" y="24085"/>
                </a:cubicBezTo>
                <a:close/>
                <a:moveTo>
                  <a:pt x="15043" y="21589"/>
                </a:moveTo>
                <a:lnTo>
                  <a:pt x="15043" y="21589"/>
                </a:lnTo>
                <a:cubicBezTo>
                  <a:pt x="15251" y="21866"/>
                  <a:pt x="15389" y="22144"/>
                  <a:pt x="15597" y="22421"/>
                </a:cubicBezTo>
                <a:cubicBezTo>
                  <a:pt x="15597" y="22421"/>
                  <a:pt x="15528" y="22490"/>
                  <a:pt x="15528" y="22560"/>
                </a:cubicBezTo>
                <a:cubicBezTo>
                  <a:pt x="15724" y="23346"/>
                  <a:pt x="15859" y="24194"/>
                  <a:pt x="15932" y="24987"/>
                </a:cubicBezTo>
                <a:lnTo>
                  <a:pt x="15932" y="24987"/>
                </a:lnTo>
                <a:cubicBezTo>
                  <a:pt x="15331" y="23959"/>
                  <a:pt x="14711" y="22584"/>
                  <a:pt x="15043" y="21589"/>
                </a:cubicBezTo>
                <a:close/>
                <a:moveTo>
                  <a:pt x="32164" y="26303"/>
                </a:moveTo>
                <a:cubicBezTo>
                  <a:pt x="32511" y="26303"/>
                  <a:pt x="32857" y="26303"/>
                  <a:pt x="33204" y="26441"/>
                </a:cubicBezTo>
                <a:cubicBezTo>
                  <a:pt x="32996" y="26580"/>
                  <a:pt x="32719" y="26788"/>
                  <a:pt x="32442" y="26927"/>
                </a:cubicBezTo>
                <a:lnTo>
                  <a:pt x="32580" y="26719"/>
                </a:lnTo>
                <a:cubicBezTo>
                  <a:pt x="32650" y="26580"/>
                  <a:pt x="32580" y="26372"/>
                  <a:pt x="32442" y="26372"/>
                </a:cubicBezTo>
                <a:cubicBezTo>
                  <a:pt x="32303" y="26303"/>
                  <a:pt x="32234" y="26303"/>
                  <a:pt x="32095" y="26303"/>
                </a:cubicBezTo>
                <a:close/>
                <a:moveTo>
                  <a:pt x="31818" y="26788"/>
                </a:moveTo>
                <a:cubicBezTo>
                  <a:pt x="31167" y="27330"/>
                  <a:pt x="30346" y="27618"/>
                  <a:pt x="29522" y="27618"/>
                </a:cubicBezTo>
                <a:cubicBezTo>
                  <a:pt x="29293" y="27618"/>
                  <a:pt x="29063" y="27596"/>
                  <a:pt x="28837" y="27551"/>
                </a:cubicBezTo>
                <a:cubicBezTo>
                  <a:pt x="29877" y="27551"/>
                  <a:pt x="30778" y="26788"/>
                  <a:pt x="31818" y="26788"/>
                </a:cubicBezTo>
                <a:close/>
                <a:moveTo>
                  <a:pt x="26619" y="26303"/>
                </a:moveTo>
                <a:lnTo>
                  <a:pt x="26619" y="26303"/>
                </a:lnTo>
                <a:cubicBezTo>
                  <a:pt x="26480" y="26996"/>
                  <a:pt x="26272" y="27759"/>
                  <a:pt x="25995" y="28521"/>
                </a:cubicBezTo>
                <a:lnTo>
                  <a:pt x="25926" y="28521"/>
                </a:lnTo>
                <a:lnTo>
                  <a:pt x="25926" y="28244"/>
                </a:lnTo>
                <a:cubicBezTo>
                  <a:pt x="26134" y="27551"/>
                  <a:pt x="26342" y="26927"/>
                  <a:pt x="26619" y="26303"/>
                </a:cubicBezTo>
                <a:close/>
                <a:moveTo>
                  <a:pt x="18786" y="27481"/>
                </a:moveTo>
                <a:cubicBezTo>
                  <a:pt x="18301" y="28174"/>
                  <a:pt x="17746" y="28729"/>
                  <a:pt x="17053" y="29214"/>
                </a:cubicBezTo>
                <a:cubicBezTo>
                  <a:pt x="17122" y="29006"/>
                  <a:pt x="17261" y="28798"/>
                  <a:pt x="17399" y="28660"/>
                </a:cubicBezTo>
                <a:lnTo>
                  <a:pt x="17746" y="28313"/>
                </a:lnTo>
                <a:lnTo>
                  <a:pt x="18162" y="27897"/>
                </a:lnTo>
                <a:cubicBezTo>
                  <a:pt x="18370" y="27759"/>
                  <a:pt x="18578" y="27620"/>
                  <a:pt x="18786" y="27481"/>
                </a:cubicBezTo>
                <a:close/>
                <a:moveTo>
                  <a:pt x="14835" y="27759"/>
                </a:moveTo>
                <a:lnTo>
                  <a:pt x="14835" y="27759"/>
                </a:lnTo>
                <a:cubicBezTo>
                  <a:pt x="14973" y="28174"/>
                  <a:pt x="15112" y="28590"/>
                  <a:pt x="15181" y="29006"/>
                </a:cubicBezTo>
                <a:cubicBezTo>
                  <a:pt x="15065" y="29356"/>
                  <a:pt x="14997" y="29706"/>
                  <a:pt x="14979" y="30055"/>
                </a:cubicBezTo>
                <a:lnTo>
                  <a:pt x="14979" y="30055"/>
                </a:lnTo>
                <a:cubicBezTo>
                  <a:pt x="14936" y="29913"/>
                  <a:pt x="14904" y="29772"/>
                  <a:pt x="14904" y="29630"/>
                </a:cubicBezTo>
                <a:cubicBezTo>
                  <a:pt x="14765" y="29076"/>
                  <a:pt x="14765" y="28382"/>
                  <a:pt x="14835" y="27759"/>
                </a:cubicBezTo>
                <a:close/>
                <a:moveTo>
                  <a:pt x="18855" y="32472"/>
                </a:moveTo>
                <a:lnTo>
                  <a:pt x="18855" y="32472"/>
                </a:lnTo>
                <a:cubicBezTo>
                  <a:pt x="18679" y="32648"/>
                  <a:pt x="18454" y="32923"/>
                  <a:pt x="18178" y="33130"/>
                </a:cubicBezTo>
                <a:lnTo>
                  <a:pt x="18178" y="33130"/>
                </a:lnTo>
                <a:cubicBezTo>
                  <a:pt x="18266" y="33001"/>
                  <a:pt x="18332" y="32841"/>
                  <a:pt x="18439" y="32680"/>
                </a:cubicBezTo>
                <a:lnTo>
                  <a:pt x="18855" y="32472"/>
                </a:lnTo>
                <a:close/>
                <a:moveTo>
                  <a:pt x="17746" y="32611"/>
                </a:moveTo>
                <a:lnTo>
                  <a:pt x="17746" y="32611"/>
                </a:lnTo>
                <a:cubicBezTo>
                  <a:pt x="16984" y="33096"/>
                  <a:pt x="16290" y="33720"/>
                  <a:pt x="15736" y="34482"/>
                </a:cubicBezTo>
                <a:cubicBezTo>
                  <a:pt x="15667" y="34621"/>
                  <a:pt x="15736" y="34760"/>
                  <a:pt x="15805" y="34829"/>
                </a:cubicBezTo>
                <a:cubicBezTo>
                  <a:pt x="15701" y="34864"/>
                  <a:pt x="15615" y="34881"/>
                  <a:pt x="15528" y="34881"/>
                </a:cubicBezTo>
                <a:cubicBezTo>
                  <a:pt x="15441" y="34881"/>
                  <a:pt x="15355" y="34864"/>
                  <a:pt x="15251" y="34829"/>
                </a:cubicBezTo>
                <a:cubicBezTo>
                  <a:pt x="16013" y="34136"/>
                  <a:pt x="16706" y="32957"/>
                  <a:pt x="17746" y="32611"/>
                </a:cubicBezTo>
                <a:close/>
                <a:moveTo>
                  <a:pt x="13656" y="33720"/>
                </a:moveTo>
                <a:lnTo>
                  <a:pt x="13656" y="33720"/>
                </a:lnTo>
                <a:cubicBezTo>
                  <a:pt x="13889" y="34186"/>
                  <a:pt x="14024" y="34701"/>
                  <a:pt x="14144" y="35183"/>
                </a:cubicBezTo>
                <a:lnTo>
                  <a:pt x="14144" y="35183"/>
                </a:lnTo>
                <a:cubicBezTo>
                  <a:pt x="13981" y="34695"/>
                  <a:pt x="13819" y="34208"/>
                  <a:pt x="13656" y="33720"/>
                </a:cubicBezTo>
                <a:close/>
                <a:moveTo>
                  <a:pt x="14280" y="35453"/>
                </a:moveTo>
                <a:lnTo>
                  <a:pt x="14280" y="35592"/>
                </a:lnTo>
                <a:cubicBezTo>
                  <a:pt x="14265" y="35545"/>
                  <a:pt x="14249" y="35499"/>
                  <a:pt x="14234" y="35453"/>
                </a:cubicBezTo>
                <a:close/>
                <a:moveTo>
                  <a:pt x="30431" y="38711"/>
                </a:moveTo>
                <a:lnTo>
                  <a:pt x="30431" y="38711"/>
                </a:lnTo>
                <a:cubicBezTo>
                  <a:pt x="29946" y="39057"/>
                  <a:pt x="29322" y="39265"/>
                  <a:pt x="28698" y="39335"/>
                </a:cubicBezTo>
                <a:lnTo>
                  <a:pt x="29600" y="38988"/>
                </a:lnTo>
                <a:cubicBezTo>
                  <a:pt x="29600" y="38988"/>
                  <a:pt x="29600" y="38919"/>
                  <a:pt x="29600" y="38919"/>
                </a:cubicBezTo>
                <a:cubicBezTo>
                  <a:pt x="29877" y="38849"/>
                  <a:pt x="30154" y="38780"/>
                  <a:pt x="30431" y="38711"/>
                </a:cubicBezTo>
                <a:close/>
                <a:moveTo>
                  <a:pt x="31125" y="38711"/>
                </a:moveTo>
                <a:cubicBezTo>
                  <a:pt x="31402" y="38711"/>
                  <a:pt x="31610" y="38711"/>
                  <a:pt x="31818" y="38780"/>
                </a:cubicBezTo>
                <a:cubicBezTo>
                  <a:pt x="31029" y="39306"/>
                  <a:pt x="29840" y="39872"/>
                  <a:pt x="28798" y="39872"/>
                </a:cubicBezTo>
                <a:cubicBezTo>
                  <a:pt x="28467" y="39872"/>
                  <a:pt x="28151" y="39815"/>
                  <a:pt x="27867" y="39681"/>
                </a:cubicBezTo>
                <a:lnTo>
                  <a:pt x="27936" y="39681"/>
                </a:lnTo>
                <a:cubicBezTo>
                  <a:pt x="28096" y="39701"/>
                  <a:pt x="28259" y="39711"/>
                  <a:pt x="28423" y="39711"/>
                </a:cubicBezTo>
                <a:cubicBezTo>
                  <a:pt x="29396" y="39711"/>
                  <a:pt x="30413" y="39363"/>
                  <a:pt x="31125" y="38711"/>
                </a:cubicBezTo>
                <a:close/>
                <a:moveTo>
                  <a:pt x="24747" y="39404"/>
                </a:moveTo>
                <a:cubicBezTo>
                  <a:pt x="24262" y="39820"/>
                  <a:pt x="23777" y="40167"/>
                  <a:pt x="23292" y="40444"/>
                </a:cubicBezTo>
                <a:cubicBezTo>
                  <a:pt x="23707" y="40028"/>
                  <a:pt x="24193" y="39681"/>
                  <a:pt x="24678" y="39404"/>
                </a:cubicBezTo>
                <a:close/>
                <a:moveTo>
                  <a:pt x="25648" y="39057"/>
                </a:moveTo>
                <a:cubicBezTo>
                  <a:pt x="24886" y="40167"/>
                  <a:pt x="23777" y="40998"/>
                  <a:pt x="22529" y="41345"/>
                </a:cubicBezTo>
                <a:cubicBezTo>
                  <a:pt x="23707" y="40790"/>
                  <a:pt x="24747" y="39959"/>
                  <a:pt x="25648" y="39057"/>
                </a:cubicBezTo>
                <a:close/>
                <a:moveTo>
                  <a:pt x="25371" y="41414"/>
                </a:moveTo>
                <a:cubicBezTo>
                  <a:pt x="25787" y="41414"/>
                  <a:pt x="26272" y="41484"/>
                  <a:pt x="26688" y="41553"/>
                </a:cubicBezTo>
                <a:cubicBezTo>
                  <a:pt x="26272" y="41692"/>
                  <a:pt x="25822" y="41761"/>
                  <a:pt x="25371" y="41761"/>
                </a:cubicBezTo>
                <a:cubicBezTo>
                  <a:pt x="24921" y="41761"/>
                  <a:pt x="24470" y="41692"/>
                  <a:pt x="24054" y="41553"/>
                </a:cubicBezTo>
                <a:lnTo>
                  <a:pt x="24123" y="41553"/>
                </a:lnTo>
                <a:cubicBezTo>
                  <a:pt x="24539" y="41484"/>
                  <a:pt x="24886" y="41414"/>
                  <a:pt x="25302" y="41414"/>
                </a:cubicBezTo>
                <a:close/>
                <a:moveTo>
                  <a:pt x="27173" y="41761"/>
                </a:moveTo>
                <a:cubicBezTo>
                  <a:pt x="27381" y="41830"/>
                  <a:pt x="27589" y="41900"/>
                  <a:pt x="27728" y="42038"/>
                </a:cubicBezTo>
                <a:cubicBezTo>
                  <a:pt x="27325" y="42159"/>
                  <a:pt x="26899" y="42233"/>
                  <a:pt x="26463" y="42233"/>
                </a:cubicBezTo>
                <a:cubicBezTo>
                  <a:pt x="26148" y="42233"/>
                  <a:pt x="25829" y="42195"/>
                  <a:pt x="25510" y="42107"/>
                </a:cubicBezTo>
                <a:lnTo>
                  <a:pt x="25579" y="42107"/>
                </a:lnTo>
                <a:cubicBezTo>
                  <a:pt x="26134" y="42107"/>
                  <a:pt x="26688" y="41969"/>
                  <a:pt x="27173" y="41761"/>
                </a:cubicBezTo>
                <a:close/>
                <a:moveTo>
                  <a:pt x="19548" y="42593"/>
                </a:moveTo>
                <a:lnTo>
                  <a:pt x="19548" y="42593"/>
                </a:lnTo>
                <a:cubicBezTo>
                  <a:pt x="19410" y="42870"/>
                  <a:pt x="19271" y="43147"/>
                  <a:pt x="19063" y="43425"/>
                </a:cubicBezTo>
                <a:lnTo>
                  <a:pt x="18509" y="43771"/>
                </a:lnTo>
                <a:cubicBezTo>
                  <a:pt x="18786" y="43355"/>
                  <a:pt x="19132" y="42939"/>
                  <a:pt x="19548" y="42593"/>
                </a:cubicBezTo>
                <a:close/>
                <a:moveTo>
                  <a:pt x="20187" y="41006"/>
                </a:moveTo>
                <a:cubicBezTo>
                  <a:pt x="20264" y="41006"/>
                  <a:pt x="20296" y="41060"/>
                  <a:pt x="20242" y="41206"/>
                </a:cubicBezTo>
                <a:cubicBezTo>
                  <a:pt x="20103" y="41553"/>
                  <a:pt x="19964" y="41900"/>
                  <a:pt x="19756" y="42246"/>
                </a:cubicBezTo>
                <a:cubicBezTo>
                  <a:pt x="19202" y="42523"/>
                  <a:pt x="18647" y="42939"/>
                  <a:pt x="18231" y="43494"/>
                </a:cubicBezTo>
                <a:cubicBezTo>
                  <a:pt x="17954" y="43840"/>
                  <a:pt x="17469" y="44187"/>
                  <a:pt x="17192" y="44603"/>
                </a:cubicBezTo>
                <a:cubicBezTo>
                  <a:pt x="17399" y="43840"/>
                  <a:pt x="17746" y="43147"/>
                  <a:pt x="18301" y="42593"/>
                </a:cubicBezTo>
                <a:lnTo>
                  <a:pt x="18301" y="42523"/>
                </a:lnTo>
                <a:cubicBezTo>
                  <a:pt x="18647" y="42177"/>
                  <a:pt x="18994" y="41830"/>
                  <a:pt x="19340" y="41484"/>
                </a:cubicBezTo>
                <a:cubicBezTo>
                  <a:pt x="19391" y="41433"/>
                  <a:pt x="19969" y="41006"/>
                  <a:pt x="20187" y="41006"/>
                </a:cubicBezTo>
                <a:close/>
                <a:moveTo>
                  <a:pt x="21087" y="44240"/>
                </a:moveTo>
                <a:cubicBezTo>
                  <a:pt x="21293" y="44240"/>
                  <a:pt x="21497" y="44264"/>
                  <a:pt x="21697" y="44326"/>
                </a:cubicBezTo>
                <a:cubicBezTo>
                  <a:pt x="21014" y="44644"/>
                  <a:pt x="20242" y="44814"/>
                  <a:pt x="19477" y="44814"/>
                </a:cubicBezTo>
                <a:cubicBezTo>
                  <a:pt x="19078" y="44814"/>
                  <a:pt x="18681" y="44767"/>
                  <a:pt x="18301" y="44672"/>
                </a:cubicBezTo>
                <a:lnTo>
                  <a:pt x="18370" y="44672"/>
                </a:lnTo>
                <a:lnTo>
                  <a:pt x="18786" y="44464"/>
                </a:lnTo>
                <a:cubicBezTo>
                  <a:pt x="18786" y="44534"/>
                  <a:pt x="18855" y="44534"/>
                  <a:pt x="18855" y="44534"/>
                </a:cubicBezTo>
                <a:cubicBezTo>
                  <a:pt x="19610" y="44534"/>
                  <a:pt x="20365" y="44240"/>
                  <a:pt x="21087" y="44240"/>
                </a:cubicBezTo>
                <a:close/>
                <a:moveTo>
                  <a:pt x="59352" y="1"/>
                </a:moveTo>
                <a:cubicBezTo>
                  <a:pt x="58246" y="1"/>
                  <a:pt x="57080" y="1149"/>
                  <a:pt x="56426" y="2041"/>
                </a:cubicBezTo>
                <a:cubicBezTo>
                  <a:pt x="55663" y="2388"/>
                  <a:pt x="54901" y="2873"/>
                  <a:pt x="54207" y="3289"/>
                </a:cubicBezTo>
                <a:cubicBezTo>
                  <a:pt x="54623" y="2804"/>
                  <a:pt x="54901" y="2180"/>
                  <a:pt x="55178" y="1556"/>
                </a:cubicBezTo>
                <a:cubicBezTo>
                  <a:pt x="55178" y="1400"/>
                  <a:pt x="55100" y="1322"/>
                  <a:pt x="55002" y="1322"/>
                </a:cubicBezTo>
                <a:cubicBezTo>
                  <a:pt x="54970" y="1322"/>
                  <a:pt x="54935" y="1331"/>
                  <a:pt x="54901" y="1348"/>
                </a:cubicBezTo>
                <a:cubicBezTo>
                  <a:pt x="54346" y="1695"/>
                  <a:pt x="53861" y="2180"/>
                  <a:pt x="53584" y="2735"/>
                </a:cubicBezTo>
                <a:cubicBezTo>
                  <a:pt x="53306" y="3220"/>
                  <a:pt x="52890" y="3774"/>
                  <a:pt x="52682" y="4260"/>
                </a:cubicBezTo>
                <a:cubicBezTo>
                  <a:pt x="52128" y="4675"/>
                  <a:pt x="51504" y="5161"/>
                  <a:pt x="50880" y="5577"/>
                </a:cubicBezTo>
                <a:cubicBezTo>
                  <a:pt x="51296" y="4953"/>
                  <a:pt x="51504" y="4190"/>
                  <a:pt x="51504" y="3428"/>
                </a:cubicBezTo>
                <a:cubicBezTo>
                  <a:pt x="51453" y="3326"/>
                  <a:pt x="51365" y="3262"/>
                  <a:pt x="51268" y="3262"/>
                </a:cubicBezTo>
                <a:cubicBezTo>
                  <a:pt x="51232" y="3262"/>
                  <a:pt x="51195" y="3270"/>
                  <a:pt x="51157" y="3289"/>
                </a:cubicBezTo>
                <a:cubicBezTo>
                  <a:pt x="50534" y="3566"/>
                  <a:pt x="47622" y="6755"/>
                  <a:pt x="48731" y="7379"/>
                </a:cubicBezTo>
                <a:lnTo>
                  <a:pt x="48315" y="7725"/>
                </a:lnTo>
                <a:cubicBezTo>
                  <a:pt x="48315" y="7725"/>
                  <a:pt x="48246" y="7725"/>
                  <a:pt x="48246" y="7795"/>
                </a:cubicBezTo>
                <a:cubicBezTo>
                  <a:pt x="47345" y="8557"/>
                  <a:pt x="46582" y="9250"/>
                  <a:pt x="45751" y="10013"/>
                </a:cubicBezTo>
                <a:cubicBezTo>
                  <a:pt x="45889" y="9736"/>
                  <a:pt x="46028" y="9458"/>
                  <a:pt x="46167" y="9181"/>
                </a:cubicBezTo>
                <a:cubicBezTo>
                  <a:pt x="46582" y="8419"/>
                  <a:pt x="46860" y="7587"/>
                  <a:pt x="46929" y="6755"/>
                </a:cubicBezTo>
                <a:cubicBezTo>
                  <a:pt x="46929" y="6654"/>
                  <a:pt x="46855" y="6589"/>
                  <a:pt x="46761" y="6589"/>
                </a:cubicBezTo>
                <a:cubicBezTo>
                  <a:pt x="46726" y="6589"/>
                  <a:pt x="46689" y="6598"/>
                  <a:pt x="46652" y="6616"/>
                </a:cubicBezTo>
                <a:cubicBezTo>
                  <a:pt x="45404" y="7587"/>
                  <a:pt x="44572" y="9112"/>
                  <a:pt x="44503" y="10706"/>
                </a:cubicBezTo>
                <a:cubicBezTo>
                  <a:pt x="44503" y="10775"/>
                  <a:pt x="44572" y="10914"/>
                  <a:pt x="44711" y="10914"/>
                </a:cubicBezTo>
                <a:lnTo>
                  <a:pt x="44572" y="10983"/>
                </a:lnTo>
                <a:cubicBezTo>
                  <a:pt x="44572" y="10983"/>
                  <a:pt x="44572" y="11053"/>
                  <a:pt x="44572" y="11053"/>
                </a:cubicBezTo>
                <a:lnTo>
                  <a:pt x="41730" y="13756"/>
                </a:lnTo>
                <a:cubicBezTo>
                  <a:pt x="42493" y="12716"/>
                  <a:pt x="42909" y="11469"/>
                  <a:pt x="42839" y="10152"/>
                </a:cubicBezTo>
                <a:cubicBezTo>
                  <a:pt x="42839" y="10054"/>
                  <a:pt x="42770" y="9956"/>
                  <a:pt x="42680" y="9956"/>
                </a:cubicBezTo>
                <a:cubicBezTo>
                  <a:pt x="42643" y="9956"/>
                  <a:pt x="42603" y="9972"/>
                  <a:pt x="42562" y="10013"/>
                </a:cubicBezTo>
                <a:cubicBezTo>
                  <a:pt x="40968" y="11191"/>
                  <a:pt x="39928" y="12994"/>
                  <a:pt x="39789" y="14935"/>
                </a:cubicBezTo>
                <a:cubicBezTo>
                  <a:pt x="39789" y="15097"/>
                  <a:pt x="39884" y="15164"/>
                  <a:pt x="39991" y="15164"/>
                </a:cubicBezTo>
                <a:cubicBezTo>
                  <a:pt x="40067" y="15164"/>
                  <a:pt x="40148" y="15131"/>
                  <a:pt x="40205" y="15073"/>
                </a:cubicBezTo>
                <a:lnTo>
                  <a:pt x="40482" y="14588"/>
                </a:lnTo>
                <a:lnTo>
                  <a:pt x="40552" y="14519"/>
                </a:lnTo>
                <a:cubicBezTo>
                  <a:pt x="41176" y="13479"/>
                  <a:pt x="41661" y="12370"/>
                  <a:pt x="42285" y="11330"/>
                </a:cubicBezTo>
                <a:cubicBezTo>
                  <a:pt x="42354" y="11191"/>
                  <a:pt x="42215" y="10983"/>
                  <a:pt x="42077" y="10983"/>
                </a:cubicBezTo>
                <a:lnTo>
                  <a:pt x="42423" y="10637"/>
                </a:lnTo>
                <a:lnTo>
                  <a:pt x="42423" y="10637"/>
                </a:lnTo>
                <a:cubicBezTo>
                  <a:pt x="42285" y="12231"/>
                  <a:pt x="41522" y="13687"/>
                  <a:pt x="40413" y="14796"/>
                </a:cubicBezTo>
                <a:cubicBezTo>
                  <a:pt x="40344" y="14865"/>
                  <a:pt x="40344" y="14935"/>
                  <a:pt x="40413" y="15004"/>
                </a:cubicBezTo>
                <a:lnTo>
                  <a:pt x="39096" y="16182"/>
                </a:lnTo>
                <a:cubicBezTo>
                  <a:pt x="38264" y="16945"/>
                  <a:pt x="37363" y="17707"/>
                  <a:pt x="36531" y="18539"/>
                </a:cubicBezTo>
                <a:cubicBezTo>
                  <a:pt x="37432" y="17291"/>
                  <a:pt x="37848" y="15766"/>
                  <a:pt x="37710" y="14241"/>
                </a:cubicBezTo>
                <a:cubicBezTo>
                  <a:pt x="37710" y="14192"/>
                  <a:pt x="37640" y="14143"/>
                  <a:pt x="37551" y="14143"/>
                </a:cubicBezTo>
                <a:cubicBezTo>
                  <a:pt x="37514" y="14143"/>
                  <a:pt x="37473" y="14152"/>
                  <a:pt x="37432" y="14172"/>
                </a:cubicBezTo>
                <a:cubicBezTo>
                  <a:pt x="37294" y="14241"/>
                  <a:pt x="37155" y="14311"/>
                  <a:pt x="37017" y="14380"/>
                </a:cubicBezTo>
                <a:cubicBezTo>
                  <a:pt x="35700" y="15558"/>
                  <a:pt x="35006" y="17291"/>
                  <a:pt x="35006" y="19024"/>
                </a:cubicBezTo>
                <a:cubicBezTo>
                  <a:pt x="35006" y="19232"/>
                  <a:pt x="34937" y="19440"/>
                  <a:pt x="34868" y="19579"/>
                </a:cubicBezTo>
                <a:cubicBezTo>
                  <a:pt x="34868" y="19692"/>
                  <a:pt x="34914" y="19805"/>
                  <a:pt x="35006" y="19805"/>
                </a:cubicBezTo>
                <a:cubicBezTo>
                  <a:pt x="35027" y="19805"/>
                  <a:pt x="35050" y="19800"/>
                  <a:pt x="35076" y="19787"/>
                </a:cubicBezTo>
                <a:lnTo>
                  <a:pt x="35076" y="19787"/>
                </a:lnTo>
                <a:cubicBezTo>
                  <a:pt x="33828" y="20965"/>
                  <a:pt x="32650" y="22074"/>
                  <a:pt x="31471" y="23253"/>
                </a:cubicBezTo>
                <a:cubicBezTo>
                  <a:pt x="32442" y="21866"/>
                  <a:pt x="32857" y="20203"/>
                  <a:pt x="32650" y="18608"/>
                </a:cubicBezTo>
                <a:cubicBezTo>
                  <a:pt x="32599" y="18507"/>
                  <a:pt x="32511" y="18443"/>
                  <a:pt x="32413" y="18443"/>
                </a:cubicBezTo>
                <a:cubicBezTo>
                  <a:pt x="32377" y="18443"/>
                  <a:pt x="32340" y="18451"/>
                  <a:pt x="32303" y="18470"/>
                </a:cubicBezTo>
                <a:cubicBezTo>
                  <a:pt x="30709" y="19163"/>
                  <a:pt x="29738" y="21589"/>
                  <a:pt x="30154" y="23391"/>
                </a:cubicBezTo>
                <a:cubicBezTo>
                  <a:pt x="30085" y="23669"/>
                  <a:pt x="30085" y="24015"/>
                  <a:pt x="30015" y="24293"/>
                </a:cubicBezTo>
                <a:cubicBezTo>
                  <a:pt x="30015" y="24391"/>
                  <a:pt x="30119" y="24489"/>
                  <a:pt x="30205" y="24489"/>
                </a:cubicBezTo>
                <a:cubicBezTo>
                  <a:pt x="30219" y="24489"/>
                  <a:pt x="30233" y="24486"/>
                  <a:pt x="30245" y="24480"/>
                </a:cubicBezTo>
                <a:lnTo>
                  <a:pt x="30245" y="24480"/>
                </a:lnTo>
                <a:cubicBezTo>
                  <a:pt x="29047" y="25689"/>
                  <a:pt x="27902" y="26902"/>
                  <a:pt x="26757" y="28174"/>
                </a:cubicBezTo>
                <a:cubicBezTo>
                  <a:pt x="27520" y="27135"/>
                  <a:pt x="27589" y="24639"/>
                  <a:pt x="27520" y="23877"/>
                </a:cubicBezTo>
                <a:cubicBezTo>
                  <a:pt x="27520" y="23742"/>
                  <a:pt x="27433" y="23666"/>
                  <a:pt x="27334" y="23666"/>
                </a:cubicBezTo>
                <a:cubicBezTo>
                  <a:pt x="27280" y="23666"/>
                  <a:pt x="27222" y="23689"/>
                  <a:pt x="27173" y="23738"/>
                </a:cubicBezTo>
                <a:cubicBezTo>
                  <a:pt x="26411" y="24916"/>
                  <a:pt x="25856" y="26234"/>
                  <a:pt x="25648" y="27620"/>
                </a:cubicBezTo>
                <a:cubicBezTo>
                  <a:pt x="25371" y="28382"/>
                  <a:pt x="25232" y="29145"/>
                  <a:pt x="25163" y="29977"/>
                </a:cubicBezTo>
                <a:cubicBezTo>
                  <a:pt x="23846" y="31502"/>
                  <a:pt x="22529" y="33096"/>
                  <a:pt x="21212" y="34690"/>
                </a:cubicBezTo>
                <a:cubicBezTo>
                  <a:pt x="17746" y="39265"/>
                  <a:pt x="14557" y="43979"/>
                  <a:pt x="11715" y="48901"/>
                </a:cubicBezTo>
                <a:cubicBezTo>
                  <a:pt x="12617" y="45157"/>
                  <a:pt x="13518" y="41414"/>
                  <a:pt x="14349" y="37671"/>
                </a:cubicBezTo>
                <a:cubicBezTo>
                  <a:pt x="14488" y="37671"/>
                  <a:pt x="14557" y="37532"/>
                  <a:pt x="14488" y="37463"/>
                </a:cubicBezTo>
                <a:lnTo>
                  <a:pt x="14488" y="37324"/>
                </a:lnTo>
                <a:lnTo>
                  <a:pt x="14488" y="37186"/>
                </a:lnTo>
                <a:cubicBezTo>
                  <a:pt x="14696" y="36423"/>
                  <a:pt x="14835" y="35661"/>
                  <a:pt x="14973" y="34968"/>
                </a:cubicBezTo>
                <a:cubicBezTo>
                  <a:pt x="15129" y="35124"/>
                  <a:pt x="15328" y="35192"/>
                  <a:pt x="15555" y="35192"/>
                </a:cubicBezTo>
                <a:cubicBezTo>
                  <a:pt x="16944" y="35192"/>
                  <a:pt x="19409" y="32642"/>
                  <a:pt x="19826" y="31987"/>
                </a:cubicBezTo>
                <a:cubicBezTo>
                  <a:pt x="19895" y="31779"/>
                  <a:pt x="19756" y="31640"/>
                  <a:pt x="19618" y="31640"/>
                </a:cubicBezTo>
                <a:cubicBezTo>
                  <a:pt x="19271" y="31779"/>
                  <a:pt x="18994" y="31918"/>
                  <a:pt x="18647" y="32056"/>
                </a:cubicBezTo>
                <a:cubicBezTo>
                  <a:pt x="18647" y="31987"/>
                  <a:pt x="18578" y="31918"/>
                  <a:pt x="18509" y="31918"/>
                </a:cubicBezTo>
                <a:cubicBezTo>
                  <a:pt x="17053" y="31918"/>
                  <a:pt x="15874" y="33304"/>
                  <a:pt x="15112" y="34413"/>
                </a:cubicBezTo>
                <a:cubicBezTo>
                  <a:pt x="15251" y="33581"/>
                  <a:pt x="15459" y="32749"/>
                  <a:pt x="15597" y="31918"/>
                </a:cubicBezTo>
                <a:cubicBezTo>
                  <a:pt x="15667" y="31918"/>
                  <a:pt x="15736" y="31848"/>
                  <a:pt x="15736" y="31779"/>
                </a:cubicBezTo>
                <a:cubicBezTo>
                  <a:pt x="15736" y="31710"/>
                  <a:pt x="15736" y="31640"/>
                  <a:pt x="15667" y="31571"/>
                </a:cubicBezTo>
                <a:lnTo>
                  <a:pt x="16082" y="29491"/>
                </a:lnTo>
                <a:cubicBezTo>
                  <a:pt x="16082" y="29491"/>
                  <a:pt x="16082" y="29644"/>
                  <a:pt x="16126" y="29644"/>
                </a:cubicBezTo>
                <a:cubicBezTo>
                  <a:pt x="16133" y="29644"/>
                  <a:pt x="16142" y="29640"/>
                  <a:pt x="16152" y="29630"/>
                </a:cubicBezTo>
                <a:cubicBezTo>
                  <a:pt x="16221" y="29630"/>
                  <a:pt x="16290" y="29561"/>
                  <a:pt x="16360" y="29561"/>
                </a:cubicBezTo>
                <a:cubicBezTo>
                  <a:pt x="16388" y="29562"/>
                  <a:pt x="16417" y="29563"/>
                  <a:pt x="16445" y="29563"/>
                </a:cubicBezTo>
                <a:cubicBezTo>
                  <a:pt x="17588" y="29563"/>
                  <a:pt x="18596" y="28217"/>
                  <a:pt x="19340" y="27135"/>
                </a:cubicBezTo>
                <a:cubicBezTo>
                  <a:pt x="19479" y="27065"/>
                  <a:pt x="19548" y="27065"/>
                  <a:pt x="19687" y="27065"/>
                </a:cubicBezTo>
                <a:cubicBezTo>
                  <a:pt x="19410" y="28244"/>
                  <a:pt x="17815" y="29907"/>
                  <a:pt x="16568" y="29907"/>
                </a:cubicBezTo>
                <a:cubicBezTo>
                  <a:pt x="16429" y="29907"/>
                  <a:pt x="16429" y="30115"/>
                  <a:pt x="16568" y="30185"/>
                </a:cubicBezTo>
                <a:cubicBezTo>
                  <a:pt x="16616" y="30189"/>
                  <a:pt x="16665" y="30191"/>
                  <a:pt x="16714" y="30191"/>
                </a:cubicBezTo>
                <a:cubicBezTo>
                  <a:pt x="18206" y="30191"/>
                  <a:pt x="19902" y="28199"/>
                  <a:pt x="20103" y="26857"/>
                </a:cubicBezTo>
                <a:cubicBezTo>
                  <a:pt x="20103" y="26788"/>
                  <a:pt x="19964" y="26649"/>
                  <a:pt x="19895" y="26649"/>
                </a:cubicBezTo>
                <a:lnTo>
                  <a:pt x="19618" y="26649"/>
                </a:lnTo>
                <a:lnTo>
                  <a:pt x="19895" y="26303"/>
                </a:lnTo>
                <a:cubicBezTo>
                  <a:pt x="20008" y="26190"/>
                  <a:pt x="19890" y="26076"/>
                  <a:pt x="19768" y="26076"/>
                </a:cubicBezTo>
                <a:cubicBezTo>
                  <a:pt x="19740" y="26076"/>
                  <a:pt x="19712" y="26082"/>
                  <a:pt x="19687" y="26095"/>
                </a:cubicBezTo>
                <a:cubicBezTo>
                  <a:pt x="19063" y="26511"/>
                  <a:pt x="18439" y="26927"/>
                  <a:pt x="17954" y="27481"/>
                </a:cubicBezTo>
                <a:cubicBezTo>
                  <a:pt x="17261" y="27966"/>
                  <a:pt x="16706" y="28521"/>
                  <a:pt x="16221" y="29214"/>
                </a:cubicBezTo>
                <a:lnTo>
                  <a:pt x="16152" y="29214"/>
                </a:lnTo>
                <a:cubicBezTo>
                  <a:pt x="16117" y="29180"/>
                  <a:pt x="16100" y="29162"/>
                  <a:pt x="16082" y="29162"/>
                </a:cubicBezTo>
                <a:cubicBezTo>
                  <a:pt x="16065" y="29162"/>
                  <a:pt x="16048" y="29180"/>
                  <a:pt x="16013" y="29214"/>
                </a:cubicBezTo>
                <a:cubicBezTo>
                  <a:pt x="16568" y="26095"/>
                  <a:pt x="17122" y="22976"/>
                  <a:pt x="17607" y="19856"/>
                </a:cubicBezTo>
                <a:cubicBezTo>
                  <a:pt x="17607" y="19954"/>
                  <a:pt x="17711" y="20052"/>
                  <a:pt x="17797" y="20052"/>
                </a:cubicBezTo>
                <a:cubicBezTo>
                  <a:pt x="17832" y="20052"/>
                  <a:pt x="17864" y="20035"/>
                  <a:pt x="17885" y="19995"/>
                </a:cubicBezTo>
                <a:lnTo>
                  <a:pt x="17954" y="19926"/>
                </a:lnTo>
                <a:cubicBezTo>
                  <a:pt x="17988" y="19929"/>
                  <a:pt x="18022" y="19930"/>
                  <a:pt x="18056" y="19930"/>
                </a:cubicBezTo>
                <a:cubicBezTo>
                  <a:pt x="19552" y="19930"/>
                  <a:pt x="21150" y="16991"/>
                  <a:pt x="21489" y="15974"/>
                </a:cubicBezTo>
                <a:cubicBezTo>
                  <a:pt x="21559" y="15836"/>
                  <a:pt x="21420" y="15697"/>
                  <a:pt x="21281" y="15697"/>
                </a:cubicBezTo>
                <a:cubicBezTo>
                  <a:pt x="19687" y="16182"/>
                  <a:pt x="18301" y="17985"/>
                  <a:pt x="17746" y="19579"/>
                </a:cubicBezTo>
                <a:lnTo>
                  <a:pt x="17677" y="19579"/>
                </a:lnTo>
                <a:cubicBezTo>
                  <a:pt x="17746" y="19232"/>
                  <a:pt x="17746" y="18886"/>
                  <a:pt x="17815" y="18539"/>
                </a:cubicBezTo>
                <a:cubicBezTo>
                  <a:pt x="18093" y="17153"/>
                  <a:pt x="18370" y="15836"/>
                  <a:pt x="18647" y="14449"/>
                </a:cubicBezTo>
                <a:cubicBezTo>
                  <a:pt x="18717" y="14449"/>
                  <a:pt x="18786" y="14380"/>
                  <a:pt x="18855" y="14311"/>
                </a:cubicBezTo>
                <a:lnTo>
                  <a:pt x="18924" y="14241"/>
                </a:lnTo>
                <a:cubicBezTo>
                  <a:pt x="19826" y="14241"/>
                  <a:pt x="21073" y="11607"/>
                  <a:pt x="21351" y="11122"/>
                </a:cubicBezTo>
                <a:cubicBezTo>
                  <a:pt x="21470" y="11002"/>
                  <a:pt x="21332" y="10831"/>
                  <a:pt x="21158" y="10831"/>
                </a:cubicBezTo>
                <a:cubicBezTo>
                  <a:pt x="21130" y="10831"/>
                  <a:pt x="21102" y="10835"/>
                  <a:pt x="21073" y="10845"/>
                </a:cubicBezTo>
                <a:cubicBezTo>
                  <a:pt x="20380" y="11399"/>
                  <a:pt x="19756" y="12023"/>
                  <a:pt x="19271" y="12716"/>
                </a:cubicBezTo>
                <a:cubicBezTo>
                  <a:pt x="19202" y="12855"/>
                  <a:pt x="18994" y="13063"/>
                  <a:pt x="18855" y="13271"/>
                </a:cubicBezTo>
                <a:cubicBezTo>
                  <a:pt x="19063" y="12300"/>
                  <a:pt x="19132" y="11261"/>
                  <a:pt x="19202" y="10290"/>
                </a:cubicBezTo>
                <a:lnTo>
                  <a:pt x="19202" y="9736"/>
                </a:lnTo>
                <a:cubicBezTo>
                  <a:pt x="19271" y="9736"/>
                  <a:pt x="19271" y="9666"/>
                  <a:pt x="19340" y="9666"/>
                </a:cubicBezTo>
                <a:cubicBezTo>
                  <a:pt x="19479" y="9458"/>
                  <a:pt x="19548" y="9250"/>
                  <a:pt x="19618" y="8973"/>
                </a:cubicBezTo>
                <a:cubicBezTo>
                  <a:pt x="20657" y="8765"/>
                  <a:pt x="21212" y="6686"/>
                  <a:pt x="21281" y="5854"/>
                </a:cubicBezTo>
                <a:cubicBezTo>
                  <a:pt x="21281" y="5752"/>
                  <a:pt x="21133" y="5688"/>
                  <a:pt x="21026" y="5688"/>
                </a:cubicBezTo>
                <a:cubicBezTo>
                  <a:pt x="20987" y="5688"/>
                  <a:pt x="20953" y="5697"/>
                  <a:pt x="20935" y="5715"/>
                </a:cubicBezTo>
                <a:cubicBezTo>
                  <a:pt x="20172" y="6478"/>
                  <a:pt x="19618" y="7448"/>
                  <a:pt x="19271" y="8419"/>
                </a:cubicBezTo>
                <a:cubicBezTo>
                  <a:pt x="19340" y="6963"/>
                  <a:pt x="19410" y="5438"/>
                  <a:pt x="19548" y="3982"/>
                </a:cubicBezTo>
                <a:cubicBezTo>
                  <a:pt x="19618" y="4260"/>
                  <a:pt x="19687" y="4467"/>
                  <a:pt x="19756" y="4745"/>
                </a:cubicBezTo>
                <a:cubicBezTo>
                  <a:pt x="19822" y="4876"/>
                  <a:pt x="19949" y="4945"/>
                  <a:pt x="20065" y="4945"/>
                </a:cubicBezTo>
                <a:cubicBezTo>
                  <a:pt x="20195" y="4945"/>
                  <a:pt x="20311" y="4858"/>
                  <a:pt x="20311" y="4675"/>
                </a:cubicBezTo>
                <a:cubicBezTo>
                  <a:pt x="20242" y="4121"/>
                  <a:pt x="20103" y="3566"/>
                  <a:pt x="20034" y="2942"/>
                </a:cubicBezTo>
                <a:cubicBezTo>
                  <a:pt x="20242" y="2180"/>
                  <a:pt x="20311" y="1279"/>
                  <a:pt x="20242" y="447"/>
                </a:cubicBezTo>
                <a:cubicBezTo>
                  <a:pt x="20242" y="326"/>
                  <a:pt x="20148" y="252"/>
                  <a:pt x="20056" y="252"/>
                </a:cubicBezTo>
                <a:cubicBezTo>
                  <a:pt x="19989" y="252"/>
                  <a:pt x="19924" y="291"/>
                  <a:pt x="19895" y="378"/>
                </a:cubicBezTo>
                <a:cubicBezTo>
                  <a:pt x="19756" y="516"/>
                  <a:pt x="19687" y="655"/>
                  <a:pt x="19618" y="863"/>
                </a:cubicBezTo>
                <a:cubicBezTo>
                  <a:pt x="19596" y="858"/>
                  <a:pt x="19576" y="855"/>
                  <a:pt x="19557" y="855"/>
                </a:cubicBezTo>
                <a:cubicBezTo>
                  <a:pt x="19322" y="855"/>
                  <a:pt x="19228" y="1215"/>
                  <a:pt x="19548" y="1279"/>
                </a:cubicBezTo>
                <a:lnTo>
                  <a:pt x="19548" y="1348"/>
                </a:lnTo>
                <a:cubicBezTo>
                  <a:pt x="19410" y="1972"/>
                  <a:pt x="19410" y="2665"/>
                  <a:pt x="19479" y="3289"/>
                </a:cubicBezTo>
                <a:cubicBezTo>
                  <a:pt x="19479" y="3358"/>
                  <a:pt x="19479" y="3428"/>
                  <a:pt x="19479" y="3497"/>
                </a:cubicBezTo>
                <a:cubicBezTo>
                  <a:pt x="19202" y="5299"/>
                  <a:pt x="19063" y="7102"/>
                  <a:pt x="18924" y="8973"/>
                </a:cubicBezTo>
                <a:cubicBezTo>
                  <a:pt x="18924" y="8488"/>
                  <a:pt x="18717" y="8072"/>
                  <a:pt x="18439" y="7725"/>
                </a:cubicBezTo>
                <a:cubicBezTo>
                  <a:pt x="18439" y="7587"/>
                  <a:pt x="18370" y="7448"/>
                  <a:pt x="18370" y="7379"/>
                </a:cubicBezTo>
                <a:cubicBezTo>
                  <a:pt x="18231" y="6894"/>
                  <a:pt x="18023" y="6408"/>
                  <a:pt x="17677" y="5992"/>
                </a:cubicBezTo>
                <a:cubicBezTo>
                  <a:pt x="17656" y="5952"/>
                  <a:pt x="17624" y="5935"/>
                  <a:pt x="17587" y="5935"/>
                </a:cubicBezTo>
                <a:cubicBezTo>
                  <a:pt x="17498" y="5935"/>
                  <a:pt x="17379" y="6033"/>
                  <a:pt x="17330" y="6131"/>
                </a:cubicBezTo>
                <a:cubicBezTo>
                  <a:pt x="17330" y="7587"/>
                  <a:pt x="17815" y="9043"/>
                  <a:pt x="18647" y="10290"/>
                </a:cubicBezTo>
                <a:cubicBezTo>
                  <a:pt x="18647" y="10360"/>
                  <a:pt x="18717" y="10429"/>
                  <a:pt x="18855" y="10429"/>
                </a:cubicBezTo>
                <a:cubicBezTo>
                  <a:pt x="18717" y="11677"/>
                  <a:pt x="18439" y="12924"/>
                  <a:pt x="18231" y="14172"/>
                </a:cubicBezTo>
                <a:cubicBezTo>
                  <a:pt x="18231" y="13410"/>
                  <a:pt x="18093" y="12647"/>
                  <a:pt x="17815" y="11885"/>
                </a:cubicBezTo>
                <a:cubicBezTo>
                  <a:pt x="17773" y="11799"/>
                  <a:pt x="17703" y="11740"/>
                  <a:pt x="17624" y="11740"/>
                </a:cubicBezTo>
                <a:cubicBezTo>
                  <a:pt x="17575" y="11740"/>
                  <a:pt x="17522" y="11762"/>
                  <a:pt x="17469" y="11815"/>
                </a:cubicBezTo>
                <a:cubicBezTo>
                  <a:pt x="17330" y="11815"/>
                  <a:pt x="17192" y="11885"/>
                  <a:pt x="17192" y="12023"/>
                </a:cubicBezTo>
                <a:cubicBezTo>
                  <a:pt x="16914" y="12994"/>
                  <a:pt x="16984" y="13964"/>
                  <a:pt x="17399" y="14935"/>
                </a:cubicBezTo>
                <a:cubicBezTo>
                  <a:pt x="17399" y="15212"/>
                  <a:pt x="17469" y="15558"/>
                  <a:pt x="17538" y="15766"/>
                </a:cubicBezTo>
                <a:cubicBezTo>
                  <a:pt x="17595" y="15880"/>
                  <a:pt x="17651" y="15993"/>
                  <a:pt x="17746" y="15993"/>
                </a:cubicBezTo>
                <a:cubicBezTo>
                  <a:pt x="17767" y="15993"/>
                  <a:pt x="17790" y="15987"/>
                  <a:pt x="17815" y="15974"/>
                </a:cubicBezTo>
                <a:cubicBezTo>
                  <a:pt x="17815" y="16044"/>
                  <a:pt x="17815" y="16044"/>
                  <a:pt x="17815" y="16044"/>
                </a:cubicBezTo>
                <a:cubicBezTo>
                  <a:pt x="17746" y="16668"/>
                  <a:pt x="17607" y="17361"/>
                  <a:pt x="17469" y="17985"/>
                </a:cubicBezTo>
                <a:cubicBezTo>
                  <a:pt x="17469" y="17222"/>
                  <a:pt x="17192" y="16460"/>
                  <a:pt x="16706" y="15836"/>
                </a:cubicBezTo>
                <a:cubicBezTo>
                  <a:pt x="16656" y="15810"/>
                  <a:pt x="16596" y="15794"/>
                  <a:pt x="16540" y="15794"/>
                </a:cubicBezTo>
                <a:cubicBezTo>
                  <a:pt x="16443" y="15794"/>
                  <a:pt x="16360" y="15843"/>
                  <a:pt x="16360" y="15974"/>
                </a:cubicBezTo>
                <a:cubicBezTo>
                  <a:pt x="15944" y="17361"/>
                  <a:pt x="16429" y="19024"/>
                  <a:pt x="16845" y="20341"/>
                </a:cubicBezTo>
                <a:cubicBezTo>
                  <a:pt x="16845" y="20480"/>
                  <a:pt x="16914" y="20480"/>
                  <a:pt x="17053" y="20549"/>
                </a:cubicBezTo>
                <a:cubicBezTo>
                  <a:pt x="16845" y="21520"/>
                  <a:pt x="16706" y="22490"/>
                  <a:pt x="16498" y="23530"/>
                </a:cubicBezTo>
                <a:cubicBezTo>
                  <a:pt x="16221" y="22560"/>
                  <a:pt x="15736" y="21658"/>
                  <a:pt x="15112" y="20896"/>
                </a:cubicBezTo>
                <a:cubicBezTo>
                  <a:pt x="15055" y="20867"/>
                  <a:pt x="14997" y="20850"/>
                  <a:pt x="14940" y="20850"/>
                </a:cubicBezTo>
                <a:cubicBezTo>
                  <a:pt x="14858" y="20850"/>
                  <a:pt x="14777" y="20884"/>
                  <a:pt x="14696" y="20965"/>
                </a:cubicBezTo>
                <a:cubicBezTo>
                  <a:pt x="13864" y="22421"/>
                  <a:pt x="15112" y="24639"/>
                  <a:pt x="15944" y="25887"/>
                </a:cubicBezTo>
                <a:cubicBezTo>
                  <a:pt x="15944" y="25956"/>
                  <a:pt x="16013" y="25956"/>
                  <a:pt x="16082" y="26026"/>
                </a:cubicBezTo>
                <a:cubicBezTo>
                  <a:pt x="15944" y="26927"/>
                  <a:pt x="15736" y="27828"/>
                  <a:pt x="15597" y="28798"/>
                </a:cubicBezTo>
                <a:cubicBezTo>
                  <a:pt x="15597" y="28729"/>
                  <a:pt x="15528" y="28660"/>
                  <a:pt x="15528" y="28660"/>
                </a:cubicBezTo>
                <a:cubicBezTo>
                  <a:pt x="15459" y="28036"/>
                  <a:pt x="15181" y="27481"/>
                  <a:pt x="14835" y="26996"/>
                </a:cubicBezTo>
                <a:cubicBezTo>
                  <a:pt x="14782" y="26943"/>
                  <a:pt x="14719" y="26920"/>
                  <a:pt x="14657" y="26920"/>
                </a:cubicBezTo>
                <a:cubicBezTo>
                  <a:pt x="14557" y="26920"/>
                  <a:pt x="14462" y="26980"/>
                  <a:pt x="14419" y="27065"/>
                </a:cubicBezTo>
                <a:cubicBezTo>
                  <a:pt x="14280" y="27966"/>
                  <a:pt x="14280" y="28868"/>
                  <a:pt x="14419" y="29769"/>
                </a:cubicBezTo>
                <a:cubicBezTo>
                  <a:pt x="14488" y="30393"/>
                  <a:pt x="14765" y="31016"/>
                  <a:pt x="15043" y="31571"/>
                </a:cubicBezTo>
                <a:cubicBezTo>
                  <a:pt x="14835" y="32611"/>
                  <a:pt x="14627" y="33651"/>
                  <a:pt x="14419" y="34690"/>
                </a:cubicBezTo>
                <a:cubicBezTo>
                  <a:pt x="14072" y="33651"/>
                  <a:pt x="13587" y="32611"/>
                  <a:pt x="13032" y="31710"/>
                </a:cubicBezTo>
                <a:cubicBezTo>
                  <a:pt x="12998" y="31640"/>
                  <a:pt x="12928" y="31606"/>
                  <a:pt x="12859" y="31606"/>
                </a:cubicBezTo>
                <a:cubicBezTo>
                  <a:pt x="12790" y="31606"/>
                  <a:pt x="12720" y="31640"/>
                  <a:pt x="12686" y="31710"/>
                </a:cubicBezTo>
                <a:cubicBezTo>
                  <a:pt x="12201" y="32888"/>
                  <a:pt x="12824" y="34413"/>
                  <a:pt x="13448" y="35661"/>
                </a:cubicBezTo>
                <a:cubicBezTo>
                  <a:pt x="13587" y="36077"/>
                  <a:pt x="13726" y="36493"/>
                  <a:pt x="13934" y="36978"/>
                </a:cubicBezTo>
                <a:cubicBezTo>
                  <a:pt x="13795" y="37324"/>
                  <a:pt x="13726" y="37671"/>
                  <a:pt x="13656" y="38018"/>
                </a:cubicBezTo>
                <a:cubicBezTo>
                  <a:pt x="12617" y="42523"/>
                  <a:pt x="11438" y="46960"/>
                  <a:pt x="10260" y="51465"/>
                </a:cubicBezTo>
                <a:cubicBezTo>
                  <a:pt x="9567" y="52713"/>
                  <a:pt x="8873" y="53961"/>
                  <a:pt x="8249" y="55209"/>
                </a:cubicBezTo>
                <a:cubicBezTo>
                  <a:pt x="4714" y="62279"/>
                  <a:pt x="1456" y="69974"/>
                  <a:pt x="1" y="77737"/>
                </a:cubicBezTo>
                <a:cubicBezTo>
                  <a:pt x="1" y="77823"/>
                  <a:pt x="80" y="77882"/>
                  <a:pt x="141" y="77882"/>
                </a:cubicBezTo>
                <a:cubicBezTo>
                  <a:pt x="178" y="77882"/>
                  <a:pt x="209" y="77859"/>
                  <a:pt x="209" y="77807"/>
                </a:cubicBezTo>
                <a:cubicBezTo>
                  <a:pt x="2912" y="69904"/>
                  <a:pt x="5338" y="62071"/>
                  <a:pt x="9220" y="54654"/>
                </a:cubicBezTo>
                <a:cubicBezTo>
                  <a:pt x="9289" y="54446"/>
                  <a:pt x="9428" y="54238"/>
                  <a:pt x="9497" y="54030"/>
                </a:cubicBezTo>
                <a:lnTo>
                  <a:pt x="9497" y="54030"/>
                </a:lnTo>
                <a:cubicBezTo>
                  <a:pt x="9289" y="54723"/>
                  <a:pt x="9151" y="55486"/>
                  <a:pt x="8943" y="56179"/>
                </a:cubicBezTo>
                <a:cubicBezTo>
                  <a:pt x="7210" y="62348"/>
                  <a:pt x="4922" y="68310"/>
                  <a:pt x="3259" y="74410"/>
                </a:cubicBezTo>
                <a:cubicBezTo>
                  <a:pt x="3218" y="74531"/>
                  <a:pt x="3295" y="74605"/>
                  <a:pt x="3394" y="74605"/>
                </a:cubicBezTo>
                <a:cubicBezTo>
                  <a:pt x="3465" y="74605"/>
                  <a:pt x="3547" y="74566"/>
                  <a:pt x="3605" y="74479"/>
                </a:cubicBezTo>
                <a:cubicBezTo>
                  <a:pt x="6517" y="67131"/>
                  <a:pt x="8943" y="59576"/>
                  <a:pt x="10884" y="51881"/>
                </a:cubicBezTo>
                <a:cubicBezTo>
                  <a:pt x="12617" y="49594"/>
                  <a:pt x="14557" y="47514"/>
                  <a:pt x="16706" y="45643"/>
                </a:cubicBezTo>
                <a:cubicBezTo>
                  <a:pt x="16743" y="45661"/>
                  <a:pt x="16781" y="45670"/>
                  <a:pt x="16815" y="45670"/>
                </a:cubicBezTo>
                <a:cubicBezTo>
                  <a:pt x="16909" y="45670"/>
                  <a:pt x="16984" y="45606"/>
                  <a:pt x="16984" y="45504"/>
                </a:cubicBezTo>
                <a:lnTo>
                  <a:pt x="16984" y="45435"/>
                </a:lnTo>
                <a:lnTo>
                  <a:pt x="17122" y="45296"/>
                </a:lnTo>
                <a:cubicBezTo>
                  <a:pt x="17399" y="45157"/>
                  <a:pt x="17677" y="45019"/>
                  <a:pt x="17885" y="44880"/>
                </a:cubicBezTo>
                <a:lnTo>
                  <a:pt x="18162" y="44950"/>
                </a:lnTo>
                <a:cubicBezTo>
                  <a:pt x="18796" y="45187"/>
                  <a:pt x="19450" y="45304"/>
                  <a:pt x="20097" y="45304"/>
                </a:cubicBezTo>
                <a:cubicBezTo>
                  <a:pt x="21149" y="45304"/>
                  <a:pt x="22183" y="44996"/>
                  <a:pt x="23084" y="44395"/>
                </a:cubicBezTo>
                <a:cubicBezTo>
                  <a:pt x="23153" y="44326"/>
                  <a:pt x="23153" y="44118"/>
                  <a:pt x="23084" y="44048"/>
                </a:cubicBezTo>
                <a:cubicBezTo>
                  <a:pt x="22421" y="43697"/>
                  <a:pt x="21692" y="43522"/>
                  <a:pt x="20959" y="43522"/>
                </a:cubicBezTo>
                <a:cubicBezTo>
                  <a:pt x="20389" y="43522"/>
                  <a:pt x="19817" y="43628"/>
                  <a:pt x="19271" y="43840"/>
                </a:cubicBezTo>
                <a:cubicBezTo>
                  <a:pt x="20588" y="42939"/>
                  <a:pt x="22044" y="42107"/>
                  <a:pt x="23499" y="41414"/>
                </a:cubicBezTo>
                <a:cubicBezTo>
                  <a:pt x="23499" y="41484"/>
                  <a:pt x="23569" y="41553"/>
                  <a:pt x="23569" y="41622"/>
                </a:cubicBezTo>
                <a:cubicBezTo>
                  <a:pt x="23915" y="41761"/>
                  <a:pt x="24193" y="41900"/>
                  <a:pt x="24539" y="41969"/>
                </a:cubicBezTo>
                <a:cubicBezTo>
                  <a:pt x="25158" y="42239"/>
                  <a:pt x="25840" y="42381"/>
                  <a:pt x="26528" y="42381"/>
                </a:cubicBezTo>
                <a:cubicBezTo>
                  <a:pt x="27074" y="42381"/>
                  <a:pt x="27622" y="42292"/>
                  <a:pt x="28144" y="42107"/>
                </a:cubicBezTo>
                <a:cubicBezTo>
                  <a:pt x="28213" y="42107"/>
                  <a:pt x="28282" y="41969"/>
                  <a:pt x="28213" y="41900"/>
                </a:cubicBezTo>
                <a:cubicBezTo>
                  <a:pt x="27936" y="41692"/>
                  <a:pt x="27728" y="41553"/>
                  <a:pt x="27451" y="41414"/>
                </a:cubicBezTo>
                <a:cubicBezTo>
                  <a:pt x="27451" y="41345"/>
                  <a:pt x="27451" y="41276"/>
                  <a:pt x="27381" y="41276"/>
                </a:cubicBezTo>
                <a:cubicBezTo>
                  <a:pt x="26804" y="41009"/>
                  <a:pt x="26169" y="40885"/>
                  <a:pt x="25532" y="40885"/>
                </a:cubicBezTo>
                <a:cubicBezTo>
                  <a:pt x="25175" y="40885"/>
                  <a:pt x="24818" y="40924"/>
                  <a:pt x="24470" y="40998"/>
                </a:cubicBezTo>
                <a:cubicBezTo>
                  <a:pt x="25510" y="40513"/>
                  <a:pt x="26549" y="40097"/>
                  <a:pt x="27589" y="39681"/>
                </a:cubicBezTo>
                <a:cubicBezTo>
                  <a:pt x="27966" y="39926"/>
                  <a:pt x="28409" y="40028"/>
                  <a:pt x="28877" y="40028"/>
                </a:cubicBezTo>
                <a:cubicBezTo>
                  <a:pt x="30132" y="40028"/>
                  <a:pt x="31564" y="39298"/>
                  <a:pt x="32372" y="38642"/>
                </a:cubicBezTo>
                <a:cubicBezTo>
                  <a:pt x="32511" y="38503"/>
                  <a:pt x="32442" y="38364"/>
                  <a:pt x="32303" y="38364"/>
                </a:cubicBezTo>
                <a:cubicBezTo>
                  <a:pt x="32026" y="38295"/>
                  <a:pt x="31748" y="38226"/>
                  <a:pt x="31540" y="38226"/>
                </a:cubicBezTo>
                <a:lnTo>
                  <a:pt x="31610" y="38156"/>
                </a:lnTo>
                <a:cubicBezTo>
                  <a:pt x="31679" y="38018"/>
                  <a:pt x="31610" y="37879"/>
                  <a:pt x="31471" y="37879"/>
                </a:cubicBezTo>
                <a:cubicBezTo>
                  <a:pt x="30154" y="37879"/>
                  <a:pt x="28976" y="38226"/>
                  <a:pt x="27867" y="38919"/>
                </a:cubicBezTo>
                <a:cubicBezTo>
                  <a:pt x="27748" y="38919"/>
                  <a:pt x="27782" y="39072"/>
                  <a:pt x="27881" y="39072"/>
                </a:cubicBezTo>
                <a:cubicBezTo>
                  <a:pt x="27898" y="39072"/>
                  <a:pt x="27916" y="39067"/>
                  <a:pt x="27936" y="39057"/>
                </a:cubicBezTo>
                <a:lnTo>
                  <a:pt x="28282" y="38988"/>
                </a:lnTo>
                <a:lnTo>
                  <a:pt x="27936" y="39196"/>
                </a:lnTo>
                <a:lnTo>
                  <a:pt x="27520" y="39335"/>
                </a:lnTo>
                <a:cubicBezTo>
                  <a:pt x="27485" y="39300"/>
                  <a:pt x="27451" y="39283"/>
                  <a:pt x="27425" y="39283"/>
                </a:cubicBezTo>
                <a:cubicBezTo>
                  <a:pt x="27399" y="39283"/>
                  <a:pt x="27381" y="39300"/>
                  <a:pt x="27381" y="39335"/>
                </a:cubicBezTo>
                <a:cubicBezTo>
                  <a:pt x="26619" y="39612"/>
                  <a:pt x="25856" y="39889"/>
                  <a:pt x="25024" y="40236"/>
                </a:cubicBezTo>
                <a:cubicBezTo>
                  <a:pt x="25579" y="39751"/>
                  <a:pt x="25995" y="39196"/>
                  <a:pt x="26272" y="38572"/>
                </a:cubicBezTo>
                <a:cubicBezTo>
                  <a:pt x="26329" y="38459"/>
                  <a:pt x="26201" y="38346"/>
                  <a:pt x="26114" y="38346"/>
                </a:cubicBezTo>
                <a:cubicBezTo>
                  <a:pt x="26094" y="38346"/>
                  <a:pt x="26077" y="38352"/>
                  <a:pt x="26064" y="38364"/>
                </a:cubicBezTo>
                <a:cubicBezTo>
                  <a:pt x="24331" y="38642"/>
                  <a:pt x="23084" y="39959"/>
                  <a:pt x="21836" y="41137"/>
                </a:cubicBezTo>
                <a:cubicBezTo>
                  <a:pt x="21767" y="41206"/>
                  <a:pt x="21767" y="41345"/>
                  <a:pt x="21836" y="41414"/>
                </a:cubicBezTo>
                <a:lnTo>
                  <a:pt x="21767" y="41484"/>
                </a:lnTo>
                <a:cubicBezTo>
                  <a:pt x="21710" y="41540"/>
                  <a:pt x="21745" y="41641"/>
                  <a:pt x="21797" y="41641"/>
                </a:cubicBezTo>
                <a:cubicBezTo>
                  <a:pt x="21809" y="41641"/>
                  <a:pt x="21823" y="41635"/>
                  <a:pt x="21836" y="41622"/>
                </a:cubicBezTo>
                <a:lnTo>
                  <a:pt x="22044" y="41484"/>
                </a:lnTo>
                <a:cubicBezTo>
                  <a:pt x="22044" y="41484"/>
                  <a:pt x="22044" y="41553"/>
                  <a:pt x="22044" y="41553"/>
                </a:cubicBezTo>
                <a:cubicBezTo>
                  <a:pt x="21281" y="41969"/>
                  <a:pt x="20519" y="42454"/>
                  <a:pt x="19756" y="42870"/>
                </a:cubicBezTo>
                <a:cubicBezTo>
                  <a:pt x="20242" y="42177"/>
                  <a:pt x="20519" y="41414"/>
                  <a:pt x="20588" y="40582"/>
                </a:cubicBezTo>
                <a:cubicBezTo>
                  <a:pt x="20588" y="40526"/>
                  <a:pt x="20543" y="40425"/>
                  <a:pt x="20452" y="40425"/>
                </a:cubicBezTo>
                <a:cubicBezTo>
                  <a:pt x="20431" y="40425"/>
                  <a:pt x="20407" y="40431"/>
                  <a:pt x="20380" y="40444"/>
                </a:cubicBezTo>
                <a:cubicBezTo>
                  <a:pt x="18717" y="40929"/>
                  <a:pt x="16706" y="43078"/>
                  <a:pt x="16637" y="45019"/>
                </a:cubicBezTo>
                <a:cubicBezTo>
                  <a:pt x="14904" y="46336"/>
                  <a:pt x="13379" y="47861"/>
                  <a:pt x="11993" y="49525"/>
                </a:cubicBezTo>
                <a:cubicBezTo>
                  <a:pt x="15043" y="44187"/>
                  <a:pt x="18439" y="39127"/>
                  <a:pt x="22252" y="34274"/>
                </a:cubicBezTo>
                <a:cubicBezTo>
                  <a:pt x="23222" y="33096"/>
                  <a:pt x="24193" y="31918"/>
                  <a:pt x="25163" y="30739"/>
                </a:cubicBezTo>
                <a:cubicBezTo>
                  <a:pt x="25198" y="30774"/>
                  <a:pt x="25232" y="30791"/>
                  <a:pt x="25267" y="30791"/>
                </a:cubicBezTo>
                <a:cubicBezTo>
                  <a:pt x="25302" y="30791"/>
                  <a:pt x="25336" y="30774"/>
                  <a:pt x="25371" y="30739"/>
                </a:cubicBezTo>
                <a:lnTo>
                  <a:pt x="25440" y="30462"/>
                </a:lnTo>
                <a:cubicBezTo>
                  <a:pt x="26272" y="29491"/>
                  <a:pt x="27104" y="28521"/>
                  <a:pt x="27936" y="27620"/>
                </a:cubicBezTo>
                <a:lnTo>
                  <a:pt x="28005" y="27620"/>
                </a:lnTo>
                <a:cubicBezTo>
                  <a:pt x="27867" y="27689"/>
                  <a:pt x="27867" y="27828"/>
                  <a:pt x="28005" y="27897"/>
                </a:cubicBezTo>
                <a:cubicBezTo>
                  <a:pt x="28439" y="28114"/>
                  <a:pt x="28920" y="28206"/>
                  <a:pt x="29422" y="28206"/>
                </a:cubicBezTo>
                <a:cubicBezTo>
                  <a:pt x="31006" y="28206"/>
                  <a:pt x="32792" y="27284"/>
                  <a:pt x="33897" y="26441"/>
                </a:cubicBezTo>
                <a:cubicBezTo>
                  <a:pt x="34036" y="26303"/>
                  <a:pt x="33967" y="26095"/>
                  <a:pt x="33828" y="26026"/>
                </a:cubicBezTo>
                <a:cubicBezTo>
                  <a:pt x="33415" y="25790"/>
                  <a:pt x="32947" y="25693"/>
                  <a:pt x="32452" y="25693"/>
                </a:cubicBezTo>
                <a:cubicBezTo>
                  <a:pt x="31199" y="25693"/>
                  <a:pt x="29772" y="26311"/>
                  <a:pt x="28629" y="26857"/>
                </a:cubicBezTo>
                <a:cubicBezTo>
                  <a:pt x="29738" y="25679"/>
                  <a:pt x="30847" y="24501"/>
                  <a:pt x="32026" y="23391"/>
                </a:cubicBezTo>
                <a:cubicBezTo>
                  <a:pt x="32026" y="23391"/>
                  <a:pt x="32095" y="23461"/>
                  <a:pt x="32095" y="23461"/>
                </a:cubicBezTo>
                <a:lnTo>
                  <a:pt x="32303" y="23461"/>
                </a:lnTo>
                <a:cubicBezTo>
                  <a:pt x="32684" y="23565"/>
                  <a:pt x="33065" y="23617"/>
                  <a:pt x="33447" y="23617"/>
                </a:cubicBezTo>
                <a:cubicBezTo>
                  <a:pt x="33828" y="23617"/>
                  <a:pt x="34209" y="23565"/>
                  <a:pt x="34590" y="23461"/>
                </a:cubicBezTo>
                <a:cubicBezTo>
                  <a:pt x="35977" y="23322"/>
                  <a:pt x="37363" y="22906"/>
                  <a:pt x="38611" y="22213"/>
                </a:cubicBezTo>
                <a:cubicBezTo>
                  <a:pt x="38680" y="22144"/>
                  <a:pt x="38750" y="21936"/>
                  <a:pt x="38611" y="21866"/>
                </a:cubicBezTo>
                <a:cubicBezTo>
                  <a:pt x="38080" y="21437"/>
                  <a:pt x="37464" y="21267"/>
                  <a:pt x="36818" y="21267"/>
                </a:cubicBezTo>
                <a:cubicBezTo>
                  <a:pt x="35271" y="21267"/>
                  <a:pt x="33546" y="22242"/>
                  <a:pt x="32372" y="22976"/>
                </a:cubicBezTo>
                <a:cubicBezTo>
                  <a:pt x="33828" y="21520"/>
                  <a:pt x="35353" y="20064"/>
                  <a:pt x="36878" y="18678"/>
                </a:cubicBezTo>
                <a:cubicBezTo>
                  <a:pt x="37182" y="18779"/>
                  <a:pt x="37487" y="18844"/>
                  <a:pt x="37819" y="18844"/>
                </a:cubicBezTo>
                <a:cubicBezTo>
                  <a:pt x="37940" y="18844"/>
                  <a:pt x="38065" y="18835"/>
                  <a:pt x="38195" y="18816"/>
                </a:cubicBezTo>
                <a:cubicBezTo>
                  <a:pt x="38302" y="18828"/>
                  <a:pt x="38409" y="18834"/>
                  <a:pt x="38516" y="18834"/>
                </a:cubicBezTo>
                <a:cubicBezTo>
                  <a:pt x="39031" y="18834"/>
                  <a:pt x="39538" y="18700"/>
                  <a:pt x="39997" y="18470"/>
                </a:cubicBezTo>
                <a:cubicBezTo>
                  <a:pt x="40829" y="18262"/>
                  <a:pt x="41592" y="17915"/>
                  <a:pt x="42354" y="17499"/>
                </a:cubicBezTo>
                <a:cubicBezTo>
                  <a:pt x="42493" y="17430"/>
                  <a:pt x="42493" y="17153"/>
                  <a:pt x="42354" y="17083"/>
                </a:cubicBezTo>
                <a:cubicBezTo>
                  <a:pt x="41924" y="16859"/>
                  <a:pt x="41478" y="16766"/>
                  <a:pt x="41029" y="16766"/>
                </a:cubicBezTo>
                <a:cubicBezTo>
                  <a:pt x="39817" y="16766"/>
                  <a:pt x="38583" y="17447"/>
                  <a:pt x="37571" y="18054"/>
                </a:cubicBezTo>
                <a:cubicBezTo>
                  <a:pt x="38957" y="16806"/>
                  <a:pt x="40344" y="15558"/>
                  <a:pt x="41730" y="14311"/>
                </a:cubicBezTo>
                <a:cubicBezTo>
                  <a:pt x="41730" y="14311"/>
                  <a:pt x="41730" y="14311"/>
                  <a:pt x="41730" y="14380"/>
                </a:cubicBezTo>
                <a:cubicBezTo>
                  <a:pt x="42057" y="14670"/>
                  <a:pt x="42516" y="14771"/>
                  <a:pt x="42979" y="14771"/>
                </a:cubicBezTo>
                <a:cubicBezTo>
                  <a:pt x="43401" y="14771"/>
                  <a:pt x="43826" y="14687"/>
                  <a:pt x="44156" y="14588"/>
                </a:cubicBezTo>
                <a:cubicBezTo>
                  <a:pt x="45127" y="14449"/>
                  <a:pt x="45959" y="13964"/>
                  <a:pt x="46652" y="13340"/>
                </a:cubicBezTo>
                <a:cubicBezTo>
                  <a:pt x="46652" y="13202"/>
                  <a:pt x="46652" y="13132"/>
                  <a:pt x="46582" y="13132"/>
                </a:cubicBezTo>
                <a:cubicBezTo>
                  <a:pt x="46239" y="12970"/>
                  <a:pt x="45858" y="12901"/>
                  <a:pt x="45463" y="12901"/>
                </a:cubicBezTo>
                <a:cubicBezTo>
                  <a:pt x="44341" y="12901"/>
                  <a:pt x="43105" y="13452"/>
                  <a:pt x="42285" y="13964"/>
                </a:cubicBezTo>
                <a:cubicBezTo>
                  <a:pt x="42273" y="13968"/>
                  <a:pt x="42262" y="13972"/>
                  <a:pt x="42252" y="13977"/>
                </a:cubicBezTo>
                <a:lnTo>
                  <a:pt x="42252" y="13977"/>
                </a:lnTo>
                <a:cubicBezTo>
                  <a:pt x="43475" y="12946"/>
                  <a:pt x="44751" y="11861"/>
                  <a:pt x="46028" y="10775"/>
                </a:cubicBezTo>
                <a:cubicBezTo>
                  <a:pt x="46569" y="10940"/>
                  <a:pt x="47117" y="11017"/>
                  <a:pt x="47660" y="11017"/>
                </a:cubicBezTo>
                <a:cubicBezTo>
                  <a:pt x="48719" y="11017"/>
                  <a:pt x="49756" y="10725"/>
                  <a:pt x="50672" y="10221"/>
                </a:cubicBezTo>
                <a:cubicBezTo>
                  <a:pt x="50880" y="10082"/>
                  <a:pt x="50880" y="9874"/>
                  <a:pt x="50672" y="9805"/>
                </a:cubicBezTo>
                <a:cubicBezTo>
                  <a:pt x="50158" y="9612"/>
                  <a:pt x="49613" y="9509"/>
                  <a:pt x="49066" y="9509"/>
                </a:cubicBezTo>
                <a:cubicBezTo>
                  <a:pt x="48435" y="9509"/>
                  <a:pt x="47801" y="9646"/>
                  <a:pt x="47206" y="9944"/>
                </a:cubicBezTo>
                <a:lnTo>
                  <a:pt x="47068" y="9944"/>
                </a:lnTo>
                <a:lnTo>
                  <a:pt x="49494" y="7933"/>
                </a:lnTo>
                <a:cubicBezTo>
                  <a:pt x="49736" y="7968"/>
                  <a:pt x="49979" y="7985"/>
                  <a:pt x="50222" y="7985"/>
                </a:cubicBezTo>
                <a:cubicBezTo>
                  <a:pt x="50464" y="7985"/>
                  <a:pt x="50707" y="7968"/>
                  <a:pt x="50950" y="7933"/>
                </a:cubicBezTo>
                <a:cubicBezTo>
                  <a:pt x="51781" y="7725"/>
                  <a:pt x="52544" y="7448"/>
                  <a:pt x="53306" y="7032"/>
                </a:cubicBezTo>
                <a:cubicBezTo>
                  <a:pt x="53445" y="6963"/>
                  <a:pt x="53445" y="6755"/>
                  <a:pt x="53306" y="6686"/>
                </a:cubicBezTo>
                <a:cubicBezTo>
                  <a:pt x="52929" y="6518"/>
                  <a:pt x="52525" y="6426"/>
                  <a:pt x="52128" y="6426"/>
                </a:cubicBezTo>
                <a:cubicBezTo>
                  <a:pt x="51868" y="6426"/>
                  <a:pt x="51612" y="6465"/>
                  <a:pt x="51365" y="6547"/>
                </a:cubicBezTo>
                <a:lnTo>
                  <a:pt x="52821" y="5438"/>
                </a:lnTo>
                <a:lnTo>
                  <a:pt x="53098" y="5299"/>
                </a:lnTo>
                <a:cubicBezTo>
                  <a:pt x="53370" y="5345"/>
                  <a:pt x="53642" y="5367"/>
                  <a:pt x="53910" y="5367"/>
                </a:cubicBezTo>
                <a:cubicBezTo>
                  <a:pt x="54876" y="5367"/>
                  <a:pt x="55805" y="5079"/>
                  <a:pt x="56564" y="4537"/>
                </a:cubicBezTo>
                <a:cubicBezTo>
                  <a:pt x="56703" y="4467"/>
                  <a:pt x="56703" y="4260"/>
                  <a:pt x="56564" y="4260"/>
                </a:cubicBezTo>
                <a:cubicBezTo>
                  <a:pt x="56206" y="3991"/>
                  <a:pt x="55790" y="3838"/>
                  <a:pt x="55373" y="3838"/>
                </a:cubicBezTo>
                <a:cubicBezTo>
                  <a:pt x="55143" y="3838"/>
                  <a:pt x="54914" y="3884"/>
                  <a:pt x="54693" y="3982"/>
                </a:cubicBezTo>
                <a:lnTo>
                  <a:pt x="56911" y="2319"/>
                </a:lnTo>
                <a:cubicBezTo>
                  <a:pt x="57004" y="2372"/>
                  <a:pt x="57106" y="2394"/>
                  <a:pt x="57214" y="2394"/>
                </a:cubicBezTo>
                <a:cubicBezTo>
                  <a:pt x="57672" y="2394"/>
                  <a:pt x="58225" y="1988"/>
                  <a:pt x="58505" y="1764"/>
                </a:cubicBezTo>
                <a:cubicBezTo>
                  <a:pt x="59129" y="1417"/>
                  <a:pt x="59614" y="932"/>
                  <a:pt x="59961" y="308"/>
                </a:cubicBezTo>
                <a:cubicBezTo>
                  <a:pt x="60030" y="239"/>
                  <a:pt x="59961" y="170"/>
                  <a:pt x="59892" y="100"/>
                </a:cubicBezTo>
                <a:cubicBezTo>
                  <a:pt x="59715" y="32"/>
                  <a:pt x="59534" y="1"/>
                  <a:pt x="59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Google Shape;5588;p48">
            <a:extLst>
              <a:ext uri="{FF2B5EF4-FFF2-40B4-BE49-F238E27FC236}">
                <a16:creationId xmlns:a16="http://schemas.microsoft.com/office/drawing/2014/main" id="{47FDA0DD-7B20-4EBA-8167-83C021FEBB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1324" y="1142605"/>
            <a:ext cx="4301351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4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5589;p48">
            <a:extLst>
              <a:ext uri="{FF2B5EF4-FFF2-40B4-BE49-F238E27FC236}">
                <a16:creationId xmlns:a16="http://schemas.microsoft.com/office/drawing/2014/main" id="{2ED16A14-66D1-40B2-BE8F-91B26580B5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35861" y="2528006"/>
            <a:ext cx="3672275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tudod Isten elé vinni a fájdalmat? Meg tudod fogalmazni imádságban? Próbáld meg!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99B3D8F-F424-4F9B-BAC3-7F6E6A35E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536" y="146304"/>
            <a:ext cx="1154927" cy="11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/>
          <p:nvPr/>
        </p:nvSpPr>
        <p:spPr>
          <a:xfrm>
            <a:off x="6698560" y="2266659"/>
            <a:ext cx="2287906" cy="5304914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4"/>
          <p:cNvSpPr/>
          <p:nvPr/>
        </p:nvSpPr>
        <p:spPr>
          <a:xfrm rot="7689674">
            <a:off x="-1303596" y="-671833"/>
            <a:ext cx="3008707" cy="3903556"/>
          </a:xfrm>
          <a:custGeom>
            <a:avLst/>
            <a:gdLst/>
            <a:ahLst/>
            <a:cxnLst/>
            <a:rect l="l" t="t" r="r" b="b"/>
            <a:pathLst>
              <a:path w="60031" h="77883" extrusionOk="0">
                <a:moveTo>
                  <a:pt x="59337" y="378"/>
                </a:moveTo>
                <a:cubicBezTo>
                  <a:pt x="59822" y="378"/>
                  <a:pt x="59476" y="655"/>
                  <a:pt x="59268" y="863"/>
                </a:cubicBezTo>
                <a:cubicBezTo>
                  <a:pt x="58990" y="1071"/>
                  <a:pt x="58644" y="1348"/>
                  <a:pt x="58367" y="1487"/>
                </a:cubicBezTo>
                <a:cubicBezTo>
                  <a:pt x="58089" y="1625"/>
                  <a:pt x="57465" y="2180"/>
                  <a:pt x="57050" y="2180"/>
                </a:cubicBezTo>
                <a:lnTo>
                  <a:pt x="57465" y="1903"/>
                </a:lnTo>
                <a:cubicBezTo>
                  <a:pt x="57535" y="1833"/>
                  <a:pt x="57535" y="1695"/>
                  <a:pt x="57396" y="1625"/>
                </a:cubicBezTo>
                <a:cubicBezTo>
                  <a:pt x="58020" y="1002"/>
                  <a:pt x="58575" y="378"/>
                  <a:pt x="59337" y="378"/>
                </a:cubicBezTo>
                <a:close/>
                <a:moveTo>
                  <a:pt x="54623" y="2041"/>
                </a:moveTo>
                <a:lnTo>
                  <a:pt x="54623" y="2111"/>
                </a:lnTo>
                <a:cubicBezTo>
                  <a:pt x="54415" y="2527"/>
                  <a:pt x="54138" y="3012"/>
                  <a:pt x="53792" y="3358"/>
                </a:cubicBezTo>
                <a:cubicBezTo>
                  <a:pt x="54000" y="2873"/>
                  <a:pt x="54277" y="2457"/>
                  <a:pt x="54623" y="2041"/>
                </a:cubicBezTo>
                <a:close/>
                <a:moveTo>
                  <a:pt x="55499" y="4204"/>
                </a:moveTo>
                <a:cubicBezTo>
                  <a:pt x="55737" y="4204"/>
                  <a:pt x="55977" y="4261"/>
                  <a:pt x="56218" y="4398"/>
                </a:cubicBezTo>
                <a:cubicBezTo>
                  <a:pt x="55317" y="4814"/>
                  <a:pt x="54415" y="5091"/>
                  <a:pt x="53445" y="5091"/>
                </a:cubicBezTo>
                <a:cubicBezTo>
                  <a:pt x="54071" y="4726"/>
                  <a:pt x="54775" y="4204"/>
                  <a:pt x="55499" y="4204"/>
                </a:cubicBezTo>
                <a:close/>
                <a:moveTo>
                  <a:pt x="51157" y="3774"/>
                </a:moveTo>
                <a:cubicBezTo>
                  <a:pt x="51019" y="4745"/>
                  <a:pt x="50672" y="5577"/>
                  <a:pt x="50048" y="6339"/>
                </a:cubicBezTo>
                <a:lnTo>
                  <a:pt x="49979" y="6408"/>
                </a:lnTo>
                <a:cubicBezTo>
                  <a:pt x="49979" y="6339"/>
                  <a:pt x="49979" y="6270"/>
                  <a:pt x="49979" y="6270"/>
                </a:cubicBezTo>
                <a:cubicBezTo>
                  <a:pt x="50256" y="5785"/>
                  <a:pt x="50603" y="5369"/>
                  <a:pt x="50880" y="4883"/>
                </a:cubicBezTo>
                <a:cubicBezTo>
                  <a:pt x="50929" y="4785"/>
                  <a:pt x="50840" y="4687"/>
                  <a:pt x="50758" y="4687"/>
                </a:cubicBezTo>
                <a:cubicBezTo>
                  <a:pt x="50725" y="4687"/>
                  <a:pt x="50693" y="4704"/>
                  <a:pt x="50672" y="4745"/>
                </a:cubicBezTo>
                <a:cubicBezTo>
                  <a:pt x="50326" y="5091"/>
                  <a:pt x="50048" y="5438"/>
                  <a:pt x="49771" y="5785"/>
                </a:cubicBezTo>
                <a:cubicBezTo>
                  <a:pt x="49840" y="5646"/>
                  <a:pt x="49910" y="5507"/>
                  <a:pt x="49979" y="5369"/>
                </a:cubicBezTo>
                <a:cubicBezTo>
                  <a:pt x="49979" y="5320"/>
                  <a:pt x="49910" y="5271"/>
                  <a:pt x="49869" y="5271"/>
                </a:cubicBezTo>
                <a:cubicBezTo>
                  <a:pt x="49852" y="5271"/>
                  <a:pt x="49840" y="5279"/>
                  <a:pt x="49840" y="5299"/>
                </a:cubicBezTo>
                <a:cubicBezTo>
                  <a:pt x="49702" y="5577"/>
                  <a:pt x="49632" y="5785"/>
                  <a:pt x="49494" y="6062"/>
                </a:cubicBezTo>
                <a:cubicBezTo>
                  <a:pt x="49425" y="6062"/>
                  <a:pt x="49425" y="6131"/>
                  <a:pt x="49494" y="6131"/>
                </a:cubicBezTo>
                <a:cubicBezTo>
                  <a:pt x="49355" y="6339"/>
                  <a:pt x="49217" y="6616"/>
                  <a:pt x="49078" y="6824"/>
                </a:cubicBezTo>
                <a:cubicBezTo>
                  <a:pt x="49009" y="6894"/>
                  <a:pt x="49009" y="6963"/>
                  <a:pt x="49078" y="7032"/>
                </a:cubicBezTo>
                <a:lnTo>
                  <a:pt x="48939" y="7102"/>
                </a:lnTo>
                <a:cubicBezTo>
                  <a:pt x="48662" y="6339"/>
                  <a:pt x="50256" y="4467"/>
                  <a:pt x="51088" y="3774"/>
                </a:cubicBezTo>
                <a:close/>
                <a:moveTo>
                  <a:pt x="52206" y="6842"/>
                </a:moveTo>
                <a:cubicBezTo>
                  <a:pt x="52353" y="6842"/>
                  <a:pt x="52509" y="6859"/>
                  <a:pt x="52682" y="6894"/>
                </a:cubicBezTo>
                <a:cubicBezTo>
                  <a:pt x="52368" y="7019"/>
                  <a:pt x="52111" y="7088"/>
                  <a:pt x="51808" y="7203"/>
                </a:cubicBezTo>
                <a:lnTo>
                  <a:pt x="51808" y="7203"/>
                </a:lnTo>
                <a:cubicBezTo>
                  <a:pt x="51845" y="7176"/>
                  <a:pt x="51883" y="7139"/>
                  <a:pt x="51920" y="7102"/>
                </a:cubicBezTo>
                <a:cubicBezTo>
                  <a:pt x="51920" y="7032"/>
                  <a:pt x="51851" y="6894"/>
                  <a:pt x="51781" y="6894"/>
                </a:cubicBezTo>
                <a:cubicBezTo>
                  <a:pt x="51920" y="6859"/>
                  <a:pt x="52059" y="6842"/>
                  <a:pt x="52206" y="6842"/>
                </a:cubicBezTo>
                <a:close/>
                <a:moveTo>
                  <a:pt x="17815" y="6755"/>
                </a:moveTo>
                <a:cubicBezTo>
                  <a:pt x="17954" y="7032"/>
                  <a:pt x="18023" y="7240"/>
                  <a:pt x="18023" y="7517"/>
                </a:cubicBezTo>
                <a:lnTo>
                  <a:pt x="18093" y="7517"/>
                </a:lnTo>
                <a:cubicBezTo>
                  <a:pt x="18023" y="7517"/>
                  <a:pt x="18023" y="7587"/>
                  <a:pt x="18023" y="7656"/>
                </a:cubicBezTo>
                <a:cubicBezTo>
                  <a:pt x="17954" y="7310"/>
                  <a:pt x="17885" y="7032"/>
                  <a:pt x="17815" y="6755"/>
                </a:cubicBezTo>
                <a:close/>
                <a:moveTo>
                  <a:pt x="20865" y="6755"/>
                </a:moveTo>
                <a:cubicBezTo>
                  <a:pt x="20727" y="7517"/>
                  <a:pt x="20380" y="8211"/>
                  <a:pt x="19895" y="8765"/>
                </a:cubicBezTo>
                <a:cubicBezTo>
                  <a:pt x="19964" y="8627"/>
                  <a:pt x="20034" y="8419"/>
                  <a:pt x="20103" y="8211"/>
                </a:cubicBezTo>
                <a:cubicBezTo>
                  <a:pt x="20242" y="7725"/>
                  <a:pt x="20449" y="7240"/>
                  <a:pt x="20796" y="6755"/>
                </a:cubicBezTo>
                <a:close/>
                <a:moveTo>
                  <a:pt x="49078" y="9944"/>
                </a:moveTo>
                <a:cubicBezTo>
                  <a:pt x="49355" y="9944"/>
                  <a:pt x="49702" y="9944"/>
                  <a:pt x="50048" y="10013"/>
                </a:cubicBezTo>
                <a:cubicBezTo>
                  <a:pt x="49563" y="10221"/>
                  <a:pt x="49078" y="10360"/>
                  <a:pt x="48593" y="10429"/>
                </a:cubicBezTo>
                <a:cubicBezTo>
                  <a:pt x="48801" y="10290"/>
                  <a:pt x="48939" y="10152"/>
                  <a:pt x="49078" y="9944"/>
                </a:cubicBezTo>
                <a:close/>
                <a:moveTo>
                  <a:pt x="41661" y="11469"/>
                </a:moveTo>
                <a:lnTo>
                  <a:pt x="41314" y="12162"/>
                </a:lnTo>
                <a:lnTo>
                  <a:pt x="40552" y="13618"/>
                </a:lnTo>
                <a:cubicBezTo>
                  <a:pt x="40760" y="12855"/>
                  <a:pt x="41176" y="12093"/>
                  <a:pt x="41661" y="11469"/>
                </a:cubicBezTo>
                <a:close/>
                <a:moveTo>
                  <a:pt x="20519" y="12093"/>
                </a:moveTo>
                <a:lnTo>
                  <a:pt x="20519" y="12093"/>
                </a:lnTo>
                <a:cubicBezTo>
                  <a:pt x="20172" y="12855"/>
                  <a:pt x="19618" y="13548"/>
                  <a:pt x="18994" y="14103"/>
                </a:cubicBezTo>
                <a:cubicBezTo>
                  <a:pt x="19202" y="13756"/>
                  <a:pt x="19756" y="13132"/>
                  <a:pt x="19826" y="12994"/>
                </a:cubicBezTo>
                <a:cubicBezTo>
                  <a:pt x="20034" y="12647"/>
                  <a:pt x="20242" y="12370"/>
                  <a:pt x="20519" y="12093"/>
                </a:cubicBezTo>
                <a:close/>
                <a:moveTo>
                  <a:pt x="45335" y="13548"/>
                </a:moveTo>
                <a:cubicBezTo>
                  <a:pt x="44836" y="13992"/>
                  <a:pt x="44159" y="14214"/>
                  <a:pt x="43518" y="14214"/>
                </a:cubicBezTo>
                <a:cubicBezTo>
                  <a:pt x="43358" y="14214"/>
                  <a:pt x="43200" y="14200"/>
                  <a:pt x="43047" y="14172"/>
                </a:cubicBezTo>
                <a:cubicBezTo>
                  <a:pt x="43810" y="13895"/>
                  <a:pt x="44572" y="13687"/>
                  <a:pt x="45335" y="13548"/>
                </a:cubicBezTo>
                <a:close/>
                <a:moveTo>
                  <a:pt x="42152" y="14061"/>
                </a:moveTo>
                <a:cubicBezTo>
                  <a:pt x="42098" y="14152"/>
                  <a:pt x="42139" y="14278"/>
                  <a:pt x="42274" y="14373"/>
                </a:cubicBezTo>
                <a:lnTo>
                  <a:pt x="42274" y="14373"/>
                </a:lnTo>
                <a:cubicBezTo>
                  <a:pt x="42162" y="14353"/>
                  <a:pt x="42050" y="14297"/>
                  <a:pt x="41938" y="14241"/>
                </a:cubicBezTo>
                <a:cubicBezTo>
                  <a:pt x="42009" y="14182"/>
                  <a:pt x="42080" y="14122"/>
                  <a:pt x="42152" y="14061"/>
                </a:cubicBezTo>
                <a:close/>
                <a:moveTo>
                  <a:pt x="37363" y="15004"/>
                </a:moveTo>
                <a:cubicBezTo>
                  <a:pt x="37363" y="15552"/>
                  <a:pt x="37276" y="16101"/>
                  <a:pt x="37068" y="16615"/>
                </a:cubicBezTo>
                <a:lnTo>
                  <a:pt x="37068" y="16615"/>
                </a:lnTo>
                <a:cubicBezTo>
                  <a:pt x="37210" y="16101"/>
                  <a:pt x="37308" y="15552"/>
                  <a:pt x="37363" y="15004"/>
                </a:cubicBezTo>
                <a:close/>
                <a:moveTo>
                  <a:pt x="16706" y="16598"/>
                </a:moveTo>
                <a:cubicBezTo>
                  <a:pt x="16845" y="16737"/>
                  <a:pt x="16914" y="16945"/>
                  <a:pt x="16984" y="17153"/>
                </a:cubicBezTo>
                <a:cubicBezTo>
                  <a:pt x="16914" y="17153"/>
                  <a:pt x="16845" y="17222"/>
                  <a:pt x="16845" y="17291"/>
                </a:cubicBezTo>
                <a:cubicBezTo>
                  <a:pt x="16803" y="17588"/>
                  <a:pt x="16786" y="17858"/>
                  <a:pt x="16780" y="18135"/>
                </a:cubicBezTo>
                <a:lnTo>
                  <a:pt x="16780" y="18135"/>
                </a:lnTo>
                <a:cubicBezTo>
                  <a:pt x="16680" y="17623"/>
                  <a:pt x="16655" y="17110"/>
                  <a:pt x="16706" y="16598"/>
                </a:cubicBezTo>
                <a:close/>
                <a:moveTo>
                  <a:pt x="40760" y="17499"/>
                </a:moveTo>
                <a:lnTo>
                  <a:pt x="40760" y="17499"/>
                </a:lnTo>
                <a:cubicBezTo>
                  <a:pt x="40413" y="17777"/>
                  <a:pt x="40067" y="17985"/>
                  <a:pt x="39720" y="18193"/>
                </a:cubicBezTo>
                <a:lnTo>
                  <a:pt x="39581" y="18193"/>
                </a:lnTo>
                <a:cubicBezTo>
                  <a:pt x="39189" y="18258"/>
                  <a:pt x="38796" y="18323"/>
                  <a:pt x="38404" y="18331"/>
                </a:cubicBezTo>
                <a:lnTo>
                  <a:pt x="38404" y="18331"/>
                </a:lnTo>
                <a:cubicBezTo>
                  <a:pt x="39097" y="17915"/>
                  <a:pt x="39928" y="17638"/>
                  <a:pt x="40760" y="17499"/>
                </a:cubicBezTo>
                <a:close/>
                <a:moveTo>
                  <a:pt x="36531" y="16460"/>
                </a:moveTo>
                <a:lnTo>
                  <a:pt x="36601" y="16529"/>
                </a:lnTo>
                <a:cubicBezTo>
                  <a:pt x="36393" y="17153"/>
                  <a:pt x="36185" y="17777"/>
                  <a:pt x="35838" y="18401"/>
                </a:cubicBezTo>
                <a:cubicBezTo>
                  <a:pt x="36046" y="17777"/>
                  <a:pt x="36323" y="17083"/>
                  <a:pt x="36531" y="16460"/>
                </a:cubicBezTo>
                <a:close/>
                <a:moveTo>
                  <a:pt x="20935" y="16460"/>
                </a:moveTo>
                <a:lnTo>
                  <a:pt x="20935" y="16460"/>
                </a:lnTo>
                <a:cubicBezTo>
                  <a:pt x="20519" y="17569"/>
                  <a:pt x="19340" y="19510"/>
                  <a:pt x="18301" y="19787"/>
                </a:cubicBezTo>
                <a:cubicBezTo>
                  <a:pt x="19132" y="18608"/>
                  <a:pt x="19548" y="17222"/>
                  <a:pt x="20935" y="16460"/>
                </a:cubicBezTo>
                <a:close/>
                <a:moveTo>
                  <a:pt x="32234" y="19094"/>
                </a:moveTo>
                <a:lnTo>
                  <a:pt x="32234" y="19094"/>
                </a:lnTo>
                <a:cubicBezTo>
                  <a:pt x="32367" y="19891"/>
                  <a:pt x="32244" y="20753"/>
                  <a:pt x="31929" y="21556"/>
                </a:cubicBezTo>
                <a:lnTo>
                  <a:pt x="31929" y="21556"/>
                </a:lnTo>
                <a:cubicBezTo>
                  <a:pt x="32039" y="20874"/>
                  <a:pt x="32095" y="20199"/>
                  <a:pt x="32095" y="19579"/>
                </a:cubicBezTo>
                <a:cubicBezTo>
                  <a:pt x="32095" y="19440"/>
                  <a:pt x="32026" y="19371"/>
                  <a:pt x="31956" y="19302"/>
                </a:cubicBezTo>
                <a:cubicBezTo>
                  <a:pt x="32026" y="19232"/>
                  <a:pt x="32164" y="19163"/>
                  <a:pt x="32234" y="19094"/>
                </a:cubicBezTo>
                <a:close/>
                <a:moveTo>
                  <a:pt x="37640" y="21936"/>
                </a:moveTo>
                <a:cubicBezTo>
                  <a:pt x="37779" y="21936"/>
                  <a:pt x="37918" y="22005"/>
                  <a:pt x="38056" y="22074"/>
                </a:cubicBezTo>
                <a:cubicBezTo>
                  <a:pt x="37607" y="22331"/>
                  <a:pt x="37218" y="22528"/>
                  <a:pt x="36723" y="22666"/>
                </a:cubicBezTo>
                <a:lnTo>
                  <a:pt x="36723" y="22666"/>
                </a:lnTo>
                <a:cubicBezTo>
                  <a:pt x="37052" y="22462"/>
                  <a:pt x="37377" y="22199"/>
                  <a:pt x="37640" y="21936"/>
                </a:cubicBezTo>
                <a:close/>
                <a:moveTo>
                  <a:pt x="36739" y="22074"/>
                </a:moveTo>
                <a:lnTo>
                  <a:pt x="36739" y="22074"/>
                </a:lnTo>
                <a:cubicBezTo>
                  <a:pt x="35907" y="22698"/>
                  <a:pt x="34937" y="23114"/>
                  <a:pt x="33897" y="23253"/>
                </a:cubicBezTo>
                <a:lnTo>
                  <a:pt x="33412" y="23253"/>
                </a:lnTo>
                <a:cubicBezTo>
                  <a:pt x="34452" y="22698"/>
                  <a:pt x="35630" y="22352"/>
                  <a:pt x="36739" y="22074"/>
                </a:cubicBezTo>
                <a:close/>
                <a:moveTo>
                  <a:pt x="31540" y="20688"/>
                </a:moveTo>
                <a:cubicBezTo>
                  <a:pt x="31471" y="21658"/>
                  <a:pt x="31194" y="22629"/>
                  <a:pt x="30639" y="23461"/>
                </a:cubicBezTo>
                <a:cubicBezTo>
                  <a:pt x="30986" y="22490"/>
                  <a:pt x="31125" y="21589"/>
                  <a:pt x="31540" y="20688"/>
                </a:cubicBezTo>
                <a:close/>
                <a:moveTo>
                  <a:pt x="30431" y="24085"/>
                </a:moveTo>
                <a:cubicBezTo>
                  <a:pt x="30431" y="24085"/>
                  <a:pt x="30501" y="24154"/>
                  <a:pt x="30570" y="24154"/>
                </a:cubicBezTo>
                <a:cubicBezTo>
                  <a:pt x="30477" y="24247"/>
                  <a:pt x="30384" y="24340"/>
                  <a:pt x="30292" y="24433"/>
                </a:cubicBezTo>
                <a:lnTo>
                  <a:pt x="30292" y="24433"/>
                </a:lnTo>
                <a:cubicBezTo>
                  <a:pt x="30292" y="24433"/>
                  <a:pt x="30292" y="24432"/>
                  <a:pt x="30293" y="24431"/>
                </a:cubicBezTo>
                <a:cubicBezTo>
                  <a:pt x="30362" y="24223"/>
                  <a:pt x="30362" y="24154"/>
                  <a:pt x="30431" y="24085"/>
                </a:cubicBezTo>
                <a:close/>
                <a:moveTo>
                  <a:pt x="15043" y="21589"/>
                </a:moveTo>
                <a:lnTo>
                  <a:pt x="15043" y="21589"/>
                </a:lnTo>
                <a:cubicBezTo>
                  <a:pt x="15251" y="21866"/>
                  <a:pt x="15389" y="22144"/>
                  <a:pt x="15597" y="22421"/>
                </a:cubicBezTo>
                <a:cubicBezTo>
                  <a:pt x="15597" y="22421"/>
                  <a:pt x="15528" y="22490"/>
                  <a:pt x="15528" y="22560"/>
                </a:cubicBezTo>
                <a:cubicBezTo>
                  <a:pt x="15724" y="23346"/>
                  <a:pt x="15859" y="24194"/>
                  <a:pt x="15932" y="24987"/>
                </a:cubicBezTo>
                <a:lnTo>
                  <a:pt x="15932" y="24987"/>
                </a:lnTo>
                <a:cubicBezTo>
                  <a:pt x="15331" y="23959"/>
                  <a:pt x="14711" y="22584"/>
                  <a:pt x="15043" y="21589"/>
                </a:cubicBezTo>
                <a:close/>
                <a:moveTo>
                  <a:pt x="32164" y="26303"/>
                </a:moveTo>
                <a:cubicBezTo>
                  <a:pt x="32511" y="26303"/>
                  <a:pt x="32857" y="26303"/>
                  <a:pt x="33204" y="26441"/>
                </a:cubicBezTo>
                <a:cubicBezTo>
                  <a:pt x="32996" y="26580"/>
                  <a:pt x="32719" y="26788"/>
                  <a:pt x="32442" y="26927"/>
                </a:cubicBezTo>
                <a:lnTo>
                  <a:pt x="32580" y="26719"/>
                </a:lnTo>
                <a:cubicBezTo>
                  <a:pt x="32650" y="26580"/>
                  <a:pt x="32580" y="26372"/>
                  <a:pt x="32442" y="26372"/>
                </a:cubicBezTo>
                <a:cubicBezTo>
                  <a:pt x="32303" y="26303"/>
                  <a:pt x="32234" y="26303"/>
                  <a:pt x="32095" y="26303"/>
                </a:cubicBezTo>
                <a:close/>
                <a:moveTo>
                  <a:pt x="31818" y="26788"/>
                </a:moveTo>
                <a:cubicBezTo>
                  <a:pt x="31167" y="27330"/>
                  <a:pt x="30346" y="27618"/>
                  <a:pt x="29522" y="27618"/>
                </a:cubicBezTo>
                <a:cubicBezTo>
                  <a:pt x="29293" y="27618"/>
                  <a:pt x="29063" y="27596"/>
                  <a:pt x="28837" y="27551"/>
                </a:cubicBezTo>
                <a:cubicBezTo>
                  <a:pt x="29877" y="27551"/>
                  <a:pt x="30778" y="26788"/>
                  <a:pt x="31818" y="26788"/>
                </a:cubicBezTo>
                <a:close/>
                <a:moveTo>
                  <a:pt x="26619" y="26303"/>
                </a:moveTo>
                <a:lnTo>
                  <a:pt x="26619" y="26303"/>
                </a:lnTo>
                <a:cubicBezTo>
                  <a:pt x="26480" y="26996"/>
                  <a:pt x="26272" y="27759"/>
                  <a:pt x="25995" y="28521"/>
                </a:cubicBezTo>
                <a:lnTo>
                  <a:pt x="25926" y="28521"/>
                </a:lnTo>
                <a:lnTo>
                  <a:pt x="25926" y="28244"/>
                </a:lnTo>
                <a:cubicBezTo>
                  <a:pt x="26134" y="27551"/>
                  <a:pt x="26342" y="26927"/>
                  <a:pt x="26619" y="26303"/>
                </a:cubicBezTo>
                <a:close/>
                <a:moveTo>
                  <a:pt x="18786" y="27481"/>
                </a:moveTo>
                <a:cubicBezTo>
                  <a:pt x="18301" y="28174"/>
                  <a:pt x="17746" y="28729"/>
                  <a:pt x="17053" y="29214"/>
                </a:cubicBezTo>
                <a:cubicBezTo>
                  <a:pt x="17122" y="29006"/>
                  <a:pt x="17261" y="28798"/>
                  <a:pt x="17399" y="28660"/>
                </a:cubicBezTo>
                <a:lnTo>
                  <a:pt x="17746" y="28313"/>
                </a:lnTo>
                <a:lnTo>
                  <a:pt x="18162" y="27897"/>
                </a:lnTo>
                <a:cubicBezTo>
                  <a:pt x="18370" y="27759"/>
                  <a:pt x="18578" y="27620"/>
                  <a:pt x="18786" y="27481"/>
                </a:cubicBezTo>
                <a:close/>
                <a:moveTo>
                  <a:pt x="14835" y="27759"/>
                </a:moveTo>
                <a:lnTo>
                  <a:pt x="14835" y="27759"/>
                </a:lnTo>
                <a:cubicBezTo>
                  <a:pt x="14973" y="28174"/>
                  <a:pt x="15112" y="28590"/>
                  <a:pt x="15181" y="29006"/>
                </a:cubicBezTo>
                <a:cubicBezTo>
                  <a:pt x="15065" y="29356"/>
                  <a:pt x="14997" y="29706"/>
                  <a:pt x="14979" y="30055"/>
                </a:cubicBezTo>
                <a:lnTo>
                  <a:pt x="14979" y="30055"/>
                </a:lnTo>
                <a:cubicBezTo>
                  <a:pt x="14936" y="29913"/>
                  <a:pt x="14904" y="29772"/>
                  <a:pt x="14904" y="29630"/>
                </a:cubicBezTo>
                <a:cubicBezTo>
                  <a:pt x="14765" y="29076"/>
                  <a:pt x="14765" y="28382"/>
                  <a:pt x="14835" y="27759"/>
                </a:cubicBezTo>
                <a:close/>
                <a:moveTo>
                  <a:pt x="18855" y="32472"/>
                </a:moveTo>
                <a:lnTo>
                  <a:pt x="18855" y="32472"/>
                </a:lnTo>
                <a:cubicBezTo>
                  <a:pt x="18679" y="32648"/>
                  <a:pt x="18454" y="32923"/>
                  <a:pt x="18178" y="33130"/>
                </a:cubicBezTo>
                <a:lnTo>
                  <a:pt x="18178" y="33130"/>
                </a:lnTo>
                <a:cubicBezTo>
                  <a:pt x="18266" y="33001"/>
                  <a:pt x="18332" y="32841"/>
                  <a:pt x="18439" y="32680"/>
                </a:cubicBezTo>
                <a:lnTo>
                  <a:pt x="18855" y="32472"/>
                </a:lnTo>
                <a:close/>
                <a:moveTo>
                  <a:pt x="17746" y="32611"/>
                </a:moveTo>
                <a:lnTo>
                  <a:pt x="17746" y="32611"/>
                </a:lnTo>
                <a:cubicBezTo>
                  <a:pt x="16984" y="33096"/>
                  <a:pt x="16290" y="33720"/>
                  <a:pt x="15736" y="34482"/>
                </a:cubicBezTo>
                <a:cubicBezTo>
                  <a:pt x="15667" y="34621"/>
                  <a:pt x="15736" y="34760"/>
                  <a:pt x="15805" y="34829"/>
                </a:cubicBezTo>
                <a:cubicBezTo>
                  <a:pt x="15701" y="34864"/>
                  <a:pt x="15615" y="34881"/>
                  <a:pt x="15528" y="34881"/>
                </a:cubicBezTo>
                <a:cubicBezTo>
                  <a:pt x="15441" y="34881"/>
                  <a:pt x="15355" y="34864"/>
                  <a:pt x="15251" y="34829"/>
                </a:cubicBezTo>
                <a:cubicBezTo>
                  <a:pt x="16013" y="34136"/>
                  <a:pt x="16706" y="32957"/>
                  <a:pt x="17746" y="32611"/>
                </a:cubicBezTo>
                <a:close/>
                <a:moveTo>
                  <a:pt x="13656" y="33720"/>
                </a:moveTo>
                <a:lnTo>
                  <a:pt x="13656" y="33720"/>
                </a:lnTo>
                <a:cubicBezTo>
                  <a:pt x="13889" y="34186"/>
                  <a:pt x="14024" y="34701"/>
                  <a:pt x="14144" y="35183"/>
                </a:cubicBezTo>
                <a:lnTo>
                  <a:pt x="14144" y="35183"/>
                </a:lnTo>
                <a:cubicBezTo>
                  <a:pt x="13981" y="34695"/>
                  <a:pt x="13819" y="34208"/>
                  <a:pt x="13656" y="33720"/>
                </a:cubicBezTo>
                <a:close/>
                <a:moveTo>
                  <a:pt x="14280" y="35453"/>
                </a:moveTo>
                <a:lnTo>
                  <a:pt x="14280" y="35592"/>
                </a:lnTo>
                <a:cubicBezTo>
                  <a:pt x="14265" y="35545"/>
                  <a:pt x="14249" y="35499"/>
                  <a:pt x="14234" y="35453"/>
                </a:cubicBezTo>
                <a:close/>
                <a:moveTo>
                  <a:pt x="30431" y="38711"/>
                </a:moveTo>
                <a:lnTo>
                  <a:pt x="30431" y="38711"/>
                </a:lnTo>
                <a:cubicBezTo>
                  <a:pt x="29946" y="39057"/>
                  <a:pt x="29322" y="39265"/>
                  <a:pt x="28698" y="39335"/>
                </a:cubicBezTo>
                <a:lnTo>
                  <a:pt x="29600" y="38988"/>
                </a:lnTo>
                <a:cubicBezTo>
                  <a:pt x="29600" y="38988"/>
                  <a:pt x="29600" y="38919"/>
                  <a:pt x="29600" y="38919"/>
                </a:cubicBezTo>
                <a:cubicBezTo>
                  <a:pt x="29877" y="38849"/>
                  <a:pt x="30154" y="38780"/>
                  <a:pt x="30431" y="38711"/>
                </a:cubicBezTo>
                <a:close/>
                <a:moveTo>
                  <a:pt x="31125" y="38711"/>
                </a:moveTo>
                <a:cubicBezTo>
                  <a:pt x="31402" y="38711"/>
                  <a:pt x="31610" y="38711"/>
                  <a:pt x="31818" y="38780"/>
                </a:cubicBezTo>
                <a:cubicBezTo>
                  <a:pt x="31029" y="39306"/>
                  <a:pt x="29840" y="39872"/>
                  <a:pt x="28798" y="39872"/>
                </a:cubicBezTo>
                <a:cubicBezTo>
                  <a:pt x="28467" y="39872"/>
                  <a:pt x="28151" y="39815"/>
                  <a:pt x="27867" y="39681"/>
                </a:cubicBezTo>
                <a:lnTo>
                  <a:pt x="27936" y="39681"/>
                </a:lnTo>
                <a:cubicBezTo>
                  <a:pt x="28096" y="39701"/>
                  <a:pt x="28259" y="39711"/>
                  <a:pt x="28423" y="39711"/>
                </a:cubicBezTo>
                <a:cubicBezTo>
                  <a:pt x="29396" y="39711"/>
                  <a:pt x="30413" y="39363"/>
                  <a:pt x="31125" y="38711"/>
                </a:cubicBezTo>
                <a:close/>
                <a:moveTo>
                  <a:pt x="24747" y="39404"/>
                </a:moveTo>
                <a:cubicBezTo>
                  <a:pt x="24262" y="39820"/>
                  <a:pt x="23777" y="40167"/>
                  <a:pt x="23292" y="40444"/>
                </a:cubicBezTo>
                <a:cubicBezTo>
                  <a:pt x="23707" y="40028"/>
                  <a:pt x="24193" y="39681"/>
                  <a:pt x="24678" y="39404"/>
                </a:cubicBezTo>
                <a:close/>
                <a:moveTo>
                  <a:pt x="25648" y="39057"/>
                </a:moveTo>
                <a:cubicBezTo>
                  <a:pt x="24886" y="40167"/>
                  <a:pt x="23777" y="40998"/>
                  <a:pt x="22529" y="41345"/>
                </a:cubicBezTo>
                <a:cubicBezTo>
                  <a:pt x="23707" y="40790"/>
                  <a:pt x="24747" y="39959"/>
                  <a:pt x="25648" y="39057"/>
                </a:cubicBezTo>
                <a:close/>
                <a:moveTo>
                  <a:pt x="25371" y="41414"/>
                </a:moveTo>
                <a:cubicBezTo>
                  <a:pt x="25787" y="41414"/>
                  <a:pt x="26272" y="41484"/>
                  <a:pt x="26688" y="41553"/>
                </a:cubicBezTo>
                <a:cubicBezTo>
                  <a:pt x="26272" y="41692"/>
                  <a:pt x="25822" y="41761"/>
                  <a:pt x="25371" y="41761"/>
                </a:cubicBezTo>
                <a:cubicBezTo>
                  <a:pt x="24921" y="41761"/>
                  <a:pt x="24470" y="41692"/>
                  <a:pt x="24054" y="41553"/>
                </a:cubicBezTo>
                <a:lnTo>
                  <a:pt x="24123" y="41553"/>
                </a:lnTo>
                <a:cubicBezTo>
                  <a:pt x="24539" y="41484"/>
                  <a:pt x="24886" y="41414"/>
                  <a:pt x="25302" y="41414"/>
                </a:cubicBezTo>
                <a:close/>
                <a:moveTo>
                  <a:pt x="27173" y="41761"/>
                </a:moveTo>
                <a:cubicBezTo>
                  <a:pt x="27381" y="41830"/>
                  <a:pt x="27589" y="41900"/>
                  <a:pt x="27728" y="42038"/>
                </a:cubicBezTo>
                <a:cubicBezTo>
                  <a:pt x="27325" y="42159"/>
                  <a:pt x="26899" y="42233"/>
                  <a:pt x="26463" y="42233"/>
                </a:cubicBezTo>
                <a:cubicBezTo>
                  <a:pt x="26148" y="42233"/>
                  <a:pt x="25829" y="42195"/>
                  <a:pt x="25510" y="42107"/>
                </a:cubicBezTo>
                <a:lnTo>
                  <a:pt x="25579" y="42107"/>
                </a:lnTo>
                <a:cubicBezTo>
                  <a:pt x="26134" y="42107"/>
                  <a:pt x="26688" y="41969"/>
                  <a:pt x="27173" y="41761"/>
                </a:cubicBezTo>
                <a:close/>
                <a:moveTo>
                  <a:pt x="19548" y="42593"/>
                </a:moveTo>
                <a:lnTo>
                  <a:pt x="19548" y="42593"/>
                </a:lnTo>
                <a:cubicBezTo>
                  <a:pt x="19410" y="42870"/>
                  <a:pt x="19271" y="43147"/>
                  <a:pt x="19063" y="43425"/>
                </a:cubicBezTo>
                <a:lnTo>
                  <a:pt x="18509" y="43771"/>
                </a:lnTo>
                <a:cubicBezTo>
                  <a:pt x="18786" y="43355"/>
                  <a:pt x="19132" y="42939"/>
                  <a:pt x="19548" y="42593"/>
                </a:cubicBezTo>
                <a:close/>
                <a:moveTo>
                  <a:pt x="20187" y="41006"/>
                </a:moveTo>
                <a:cubicBezTo>
                  <a:pt x="20264" y="41006"/>
                  <a:pt x="20296" y="41060"/>
                  <a:pt x="20242" y="41206"/>
                </a:cubicBezTo>
                <a:cubicBezTo>
                  <a:pt x="20103" y="41553"/>
                  <a:pt x="19964" y="41900"/>
                  <a:pt x="19756" y="42246"/>
                </a:cubicBezTo>
                <a:cubicBezTo>
                  <a:pt x="19202" y="42523"/>
                  <a:pt x="18647" y="42939"/>
                  <a:pt x="18231" y="43494"/>
                </a:cubicBezTo>
                <a:cubicBezTo>
                  <a:pt x="17954" y="43840"/>
                  <a:pt x="17469" y="44187"/>
                  <a:pt x="17192" y="44603"/>
                </a:cubicBezTo>
                <a:cubicBezTo>
                  <a:pt x="17399" y="43840"/>
                  <a:pt x="17746" y="43147"/>
                  <a:pt x="18301" y="42593"/>
                </a:cubicBezTo>
                <a:lnTo>
                  <a:pt x="18301" y="42523"/>
                </a:lnTo>
                <a:cubicBezTo>
                  <a:pt x="18647" y="42177"/>
                  <a:pt x="18994" y="41830"/>
                  <a:pt x="19340" y="41484"/>
                </a:cubicBezTo>
                <a:cubicBezTo>
                  <a:pt x="19391" y="41433"/>
                  <a:pt x="19969" y="41006"/>
                  <a:pt x="20187" y="41006"/>
                </a:cubicBezTo>
                <a:close/>
                <a:moveTo>
                  <a:pt x="21087" y="44240"/>
                </a:moveTo>
                <a:cubicBezTo>
                  <a:pt x="21293" y="44240"/>
                  <a:pt x="21497" y="44264"/>
                  <a:pt x="21697" y="44326"/>
                </a:cubicBezTo>
                <a:cubicBezTo>
                  <a:pt x="21014" y="44644"/>
                  <a:pt x="20242" y="44814"/>
                  <a:pt x="19477" y="44814"/>
                </a:cubicBezTo>
                <a:cubicBezTo>
                  <a:pt x="19078" y="44814"/>
                  <a:pt x="18681" y="44767"/>
                  <a:pt x="18301" y="44672"/>
                </a:cubicBezTo>
                <a:lnTo>
                  <a:pt x="18370" y="44672"/>
                </a:lnTo>
                <a:lnTo>
                  <a:pt x="18786" y="44464"/>
                </a:lnTo>
                <a:cubicBezTo>
                  <a:pt x="18786" y="44534"/>
                  <a:pt x="18855" y="44534"/>
                  <a:pt x="18855" y="44534"/>
                </a:cubicBezTo>
                <a:cubicBezTo>
                  <a:pt x="19610" y="44534"/>
                  <a:pt x="20365" y="44240"/>
                  <a:pt x="21087" y="44240"/>
                </a:cubicBezTo>
                <a:close/>
                <a:moveTo>
                  <a:pt x="59352" y="1"/>
                </a:moveTo>
                <a:cubicBezTo>
                  <a:pt x="58246" y="1"/>
                  <a:pt x="57080" y="1149"/>
                  <a:pt x="56426" y="2041"/>
                </a:cubicBezTo>
                <a:cubicBezTo>
                  <a:pt x="55663" y="2388"/>
                  <a:pt x="54901" y="2873"/>
                  <a:pt x="54207" y="3289"/>
                </a:cubicBezTo>
                <a:cubicBezTo>
                  <a:pt x="54623" y="2804"/>
                  <a:pt x="54901" y="2180"/>
                  <a:pt x="55178" y="1556"/>
                </a:cubicBezTo>
                <a:cubicBezTo>
                  <a:pt x="55178" y="1400"/>
                  <a:pt x="55100" y="1322"/>
                  <a:pt x="55002" y="1322"/>
                </a:cubicBezTo>
                <a:cubicBezTo>
                  <a:pt x="54970" y="1322"/>
                  <a:pt x="54935" y="1331"/>
                  <a:pt x="54901" y="1348"/>
                </a:cubicBezTo>
                <a:cubicBezTo>
                  <a:pt x="54346" y="1695"/>
                  <a:pt x="53861" y="2180"/>
                  <a:pt x="53584" y="2735"/>
                </a:cubicBezTo>
                <a:cubicBezTo>
                  <a:pt x="53306" y="3220"/>
                  <a:pt x="52890" y="3774"/>
                  <a:pt x="52682" y="4260"/>
                </a:cubicBezTo>
                <a:cubicBezTo>
                  <a:pt x="52128" y="4675"/>
                  <a:pt x="51504" y="5161"/>
                  <a:pt x="50880" y="5577"/>
                </a:cubicBezTo>
                <a:cubicBezTo>
                  <a:pt x="51296" y="4953"/>
                  <a:pt x="51504" y="4190"/>
                  <a:pt x="51504" y="3428"/>
                </a:cubicBezTo>
                <a:cubicBezTo>
                  <a:pt x="51453" y="3326"/>
                  <a:pt x="51365" y="3262"/>
                  <a:pt x="51268" y="3262"/>
                </a:cubicBezTo>
                <a:cubicBezTo>
                  <a:pt x="51232" y="3262"/>
                  <a:pt x="51195" y="3270"/>
                  <a:pt x="51157" y="3289"/>
                </a:cubicBezTo>
                <a:cubicBezTo>
                  <a:pt x="50534" y="3566"/>
                  <a:pt x="47622" y="6755"/>
                  <a:pt x="48731" y="7379"/>
                </a:cubicBezTo>
                <a:lnTo>
                  <a:pt x="48315" y="7725"/>
                </a:lnTo>
                <a:cubicBezTo>
                  <a:pt x="48315" y="7725"/>
                  <a:pt x="48246" y="7725"/>
                  <a:pt x="48246" y="7795"/>
                </a:cubicBezTo>
                <a:cubicBezTo>
                  <a:pt x="47345" y="8557"/>
                  <a:pt x="46582" y="9250"/>
                  <a:pt x="45751" y="10013"/>
                </a:cubicBezTo>
                <a:cubicBezTo>
                  <a:pt x="45889" y="9736"/>
                  <a:pt x="46028" y="9458"/>
                  <a:pt x="46167" y="9181"/>
                </a:cubicBezTo>
                <a:cubicBezTo>
                  <a:pt x="46582" y="8419"/>
                  <a:pt x="46860" y="7587"/>
                  <a:pt x="46929" y="6755"/>
                </a:cubicBezTo>
                <a:cubicBezTo>
                  <a:pt x="46929" y="6654"/>
                  <a:pt x="46855" y="6589"/>
                  <a:pt x="46761" y="6589"/>
                </a:cubicBezTo>
                <a:cubicBezTo>
                  <a:pt x="46726" y="6589"/>
                  <a:pt x="46689" y="6598"/>
                  <a:pt x="46652" y="6616"/>
                </a:cubicBezTo>
                <a:cubicBezTo>
                  <a:pt x="45404" y="7587"/>
                  <a:pt x="44572" y="9112"/>
                  <a:pt x="44503" y="10706"/>
                </a:cubicBezTo>
                <a:cubicBezTo>
                  <a:pt x="44503" y="10775"/>
                  <a:pt x="44572" y="10914"/>
                  <a:pt x="44711" y="10914"/>
                </a:cubicBezTo>
                <a:lnTo>
                  <a:pt x="44572" y="10983"/>
                </a:lnTo>
                <a:cubicBezTo>
                  <a:pt x="44572" y="10983"/>
                  <a:pt x="44572" y="11053"/>
                  <a:pt x="44572" y="11053"/>
                </a:cubicBezTo>
                <a:lnTo>
                  <a:pt x="41730" y="13756"/>
                </a:lnTo>
                <a:cubicBezTo>
                  <a:pt x="42493" y="12716"/>
                  <a:pt x="42909" y="11469"/>
                  <a:pt x="42839" y="10152"/>
                </a:cubicBezTo>
                <a:cubicBezTo>
                  <a:pt x="42839" y="10054"/>
                  <a:pt x="42770" y="9956"/>
                  <a:pt x="42680" y="9956"/>
                </a:cubicBezTo>
                <a:cubicBezTo>
                  <a:pt x="42643" y="9956"/>
                  <a:pt x="42603" y="9972"/>
                  <a:pt x="42562" y="10013"/>
                </a:cubicBezTo>
                <a:cubicBezTo>
                  <a:pt x="40968" y="11191"/>
                  <a:pt x="39928" y="12994"/>
                  <a:pt x="39789" y="14935"/>
                </a:cubicBezTo>
                <a:cubicBezTo>
                  <a:pt x="39789" y="15097"/>
                  <a:pt x="39884" y="15164"/>
                  <a:pt x="39991" y="15164"/>
                </a:cubicBezTo>
                <a:cubicBezTo>
                  <a:pt x="40067" y="15164"/>
                  <a:pt x="40148" y="15131"/>
                  <a:pt x="40205" y="15073"/>
                </a:cubicBezTo>
                <a:lnTo>
                  <a:pt x="40482" y="14588"/>
                </a:lnTo>
                <a:lnTo>
                  <a:pt x="40552" y="14519"/>
                </a:lnTo>
                <a:cubicBezTo>
                  <a:pt x="41176" y="13479"/>
                  <a:pt x="41661" y="12370"/>
                  <a:pt x="42285" y="11330"/>
                </a:cubicBezTo>
                <a:cubicBezTo>
                  <a:pt x="42354" y="11191"/>
                  <a:pt x="42215" y="10983"/>
                  <a:pt x="42077" y="10983"/>
                </a:cubicBezTo>
                <a:lnTo>
                  <a:pt x="42423" y="10637"/>
                </a:lnTo>
                <a:lnTo>
                  <a:pt x="42423" y="10637"/>
                </a:lnTo>
                <a:cubicBezTo>
                  <a:pt x="42285" y="12231"/>
                  <a:pt x="41522" y="13687"/>
                  <a:pt x="40413" y="14796"/>
                </a:cubicBezTo>
                <a:cubicBezTo>
                  <a:pt x="40344" y="14865"/>
                  <a:pt x="40344" y="14935"/>
                  <a:pt x="40413" y="15004"/>
                </a:cubicBezTo>
                <a:lnTo>
                  <a:pt x="39096" y="16182"/>
                </a:lnTo>
                <a:cubicBezTo>
                  <a:pt x="38264" y="16945"/>
                  <a:pt x="37363" y="17707"/>
                  <a:pt x="36531" y="18539"/>
                </a:cubicBezTo>
                <a:cubicBezTo>
                  <a:pt x="37432" y="17291"/>
                  <a:pt x="37848" y="15766"/>
                  <a:pt x="37710" y="14241"/>
                </a:cubicBezTo>
                <a:cubicBezTo>
                  <a:pt x="37710" y="14192"/>
                  <a:pt x="37640" y="14143"/>
                  <a:pt x="37551" y="14143"/>
                </a:cubicBezTo>
                <a:cubicBezTo>
                  <a:pt x="37514" y="14143"/>
                  <a:pt x="37473" y="14152"/>
                  <a:pt x="37432" y="14172"/>
                </a:cubicBezTo>
                <a:cubicBezTo>
                  <a:pt x="37294" y="14241"/>
                  <a:pt x="37155" y="14311"/>
                  <a:pt x="37017" y="14380"/>
                </a:cubicBezTo>
                <a:cubicBezTo>
                  <a:pt x="35700" y="15558"/>
                  <a:pt x="35006" y="17291"/>
                  <a:pt x="35006" y="19024"/>
                </a:cubicBezTo>
                <a:cubicBezTo>
                  <a:pt x="35006" y="19232"/>
                  <a:pt x="34937" y="19440"/>
                  <a:pt x="34868" y="19579"/>
                </a:cubicBezTo>
                <a:cubicBezTo>
                  <a:pt x="34868" y="19692"/>
                  <a:pt x="34914" y="19805"/>
                  <a:pt x="35006" y="19805"/>
                </a:cubicBezTo>
                <a:cubicBezTo>
                  <a:pt x="35027" y="19805"/>
                  <a:pt x="35050" y="19800"/>
                  <a:pt x="35076" y="19787"/>
                </a:cubicBezTo>
                <a:lnTo>
                  <a:pt x="35076" y="19787"/>
                </a:lnTo>
                <a:cubicBezTo>
                  <a:pt x="33828" y="20965"/>
                  <a:pt x="32650" y="22074"/>
                  <a:pt x="31471" y="23253"/>
                </a:cubicBezTo>
                <a:cubicBezTo>
                  <a:pt x="32442" y="21866"/>
                  <a:pt x="32857" y="20203"/>
                  <a:pt x="32650" y="18608"/>
                </a:cubicBezTo>
                <a:cubicBezTo>
                  <a:pt x="32599" y="18507"/>
                  <a:pt x="32511" y="18443"/>
                  <a:pt x="32413" y="18443"/>
                </a:cubicBezTo>
                <a:cubicBezTo>
                  <a:pt x="32377" y="18443"/>
                  <a:pt x="32340" y="18451"/>
                  <a:pt x="32303" y="18470"/>
                </a:cubicBezTo>
                <a:cubicBezTo>
                  <a:pt x="30709" y="19163"/>
                  <a:pt x="29738" y="21589"/>
                  <a:pt x="30154" y="23391"/>
                </a:cubicBezTo>
                <a:cubicBezTo>
                  <a:pt x="30085" y="23669"/>
                  <a:pt x="30085" y="24015"/>
                  <a:pt x="30015" y="24293"/>
                </a:cubicBezTo>
                <a:cubicBezTo>
                  <a:pt x="30015" y="24391"/>
                  <a:pt x="30119" y="24489"/>
                  <a:pt x="30205" y="24489"/>
                </a:cubicBezTo>
                <a:cubicBezTo>
                  <a:pt x="30219" y="24489"/>
                  <a:pt x="30233" y="24486"/>
                  <a:pt x="30245" y="24480"/>
                </a:cubicBezTo>
                <a:lnTo>
                  <a:pt x="30245" y="24480"/>
                </a:lnTo>
                <a:cubicBezTo>
                  <a:pt x="29047" y="25689"/>
                  <a:pt x="27902" y="26902"/>
                  <a:pt x="26757" y="28174"/>
                </a:cubicBezTo>
                <a:cubicBezTo>
                  <a:pt x="27520" y="27135"/>
                  <a:pt x="27589" y="24639"/>
                  <a:pt x="27520" y="23877"/>
                </a:cubicBezTo>
                <a:cubicBezTo>
                  <a:pt x="27520" y="23742"/>
                  <a:pt x="27433" y="23666"/>
                  <a:pt x="27334" y="23666"/>
                </a:cubicBezTo>
                <a:cubicBezTo>
                  <a:pt x="27280" y="23666"/>
                  <a:pt x="27222" y="23689"/>
                  <a:pt x="27173" y="23738"/>
                </a:cubicBezTo>
                <a:cubicBezTo>
                  <a:pt x="26411" y="24916"/>
                  <a:pt x="25856" y="26234"/>
                  <a:pt x="25648" y="27620"/>
                </a:cubicBezTo>
                <a:cubicBezTo>
                  <a:pt x="25371" y="28382"/>
                  <a:pt x="25232" y="29145"/>
                  <a:pt x="25163" y="29977"/>
                </a:cubicBezTo>
                <a:cubicBezTo>
                  <a:pt x="23846" y="31502"/>
                  <a:pt x="22529" y="33096"/>
                  <a:pt x="21212" y="34690"/>
                </a:cubicBezTo>
                <a:cubicBezTo>
                  <a:pt x="17746" y="39265"/>
                  <a:pt x="14557" y="43979"/>
                  <a:pt x="11715" y="48901"/>
                </a:cubicBezTo>
                <a:cubicBezTo>
                  <a:pt x="12617" y="45157"/>
                  <a:pt x="13518" y="41414"/>
                  <a:pt x="14349" y="37671"/>
                </a:cubicBezTo>
                <a:cubicBezTo>
                  <a:pt x="14488" y="37671"/>
                  <a:pt x="14557" y="37532"/>
                  <a:pt x="14488" y="37463"/>
                </a:cubicBezTo>
                <a:lnTo>
                  <a:pt x="14488" y="37324"/>
                </a:lnTo>
                <a:lnTo>
                  <a:pt x="14488" y="37186"/>
                </a:lnTo>
                <a:cubicBezTo>
                  <a:pt x="14696" y="36423"/>
                  <a:pt x="14835" y="35661"/>
                  <a:pt x="14973" y="34968"/>
                </a:cubicBezTo>
                <a:cubicBezTo>
                  <a:pt x="15129" y="35124"/>
                  <a:pt x="15328" y="35192"/>
                  <a:pt x="15555" y="35192"/>
                </a:cubicBezTo>
                <a:cubicBezTo>
                  <a:pt x="16944" y="35192"/>
                  <a:pt x="19409" y="32642"/>
                  <a:pt x="19826" y="31987"/>
                </a:cubicBezTo>
                <a:cubicBezTo>
                  <a:pt x="19895" y="31779"/>
                  <a:pt x="19756" y="31640"/>
                  <a:pt x="19618" y="31640"/>
                </a:cubicBezTo>
                <a:cubicBezTo>
                  <a:pt x="19271" y="31779"/>
                  <a:pt x="18994" y="31918"/>
                  <a:pt x="18647" y="32056"/>
                </a:cubicBezTo>
                <a:cubicBezTo>
                  <a:pt x="18647" y="31987"/>
                  <a:pt x="18578" y="31918"/>
                  <a:pt x="18509" y="31918"/>
                </a:cubicBezTo>
                <a:cubicBezTo>
                  <a:pt x="17053" y="31918"/>
                  <a:pt x="15874" y="33304"/>
                  <a:pt x="15112" y="34413"/>
                </a:cubicBezTo>
                <a:cubicBezTo>
                  <a:pt x="15251" y="33581"/>
                  <a:pt x="15459" y="32749"/>
                  <a:pt x="15597" y="31918"/>
                </a:cubicBezTo>
                <a:cubicBezTo>
                  <a:pt x="15667" y="31918"/>
                  <a:pt x="15736" y="31848"/>
                  <a:pt x="15736" y="31779"/>
                </a:cubicBezTo>
                <a:cubicBezTo>
                  <a:pt x="15736" y="31710"/>
                  <a:pt x="15736" y="31640"/>
                  <a:pt x="15667" y="31571"/>
                </a:cubicBezTo>
                <a:lnTo>
                  <a:pt x="16082" y="29491"/>
                </a:lnTo>
                <a:cubicBezTo>
                  <a:pt x="16082" y="29491"/>
                  <a:pt x="16082" y="29644"/>
                  <a:pt x="16126" y="29644"/>
                </a:cubicBezTo>
                <a:cubicBezTo>
                  <a:pt x="16133" y="29644"/>
                  <a:pt x="16142" y="29640"/>
                  <a:pt x="16152" y="29630"/>
                </a:cubicBezTo>
                <a:cubicBezTo>
                  <a:pt x="16221" y="29630"/>
                  <a:pt x="16290" y="29561"/>
                  <a:pt x="16360" y="29561"/>
                </a:cubicBezTo>
                <a:cubicBezTo>
                  <a:pt x="16388" y="29562"/>
                  <a:pt x="16417" y="29563"/>
                  <a:pt x="16445" y="29563"/>
                </a:cubicBezTo>
                <a:cubicBezTo>
                  <a:pt x="17588" y="29563"/>
                  <a:pt x="18596" y="28217"/>
                  <a:pt x="19340" y="27135"/>
                </a:cubicBezTo>
                <a:cubicBezTo>
                  <a:pt x="19479" y="27065"/>
                  <a:pt x="19548" y="27065"/>
                  <a:pt x="19687" y="27065"/>
                </a:cubicBezTo>
                <a:cubicBezTo>
                  <a:pt x="19410" y="28244"/>
                  <a:pt x="17815" y="29907"/>
                  <a:pt x="16568" y="29907"/>
                </a:cubicBezTo>
                <a:cubicBezTo>
                  <a:pt x="16429" y="29907"/>
                  <a:pt x="16429" y="30115"/>
                  <a:pt x="16568" y="30185"/>
                </a:cubicBezTo>
                <a:cubicBezTo>
                  <a:pt x="16616" y="30189"/>
                  <a:pt x="16665" y="30191"/>
                  <a:pt x="16714" y="30191"/>
                </a:cubicBezTo>
                <a:cubicBezTo>
                  <a:pt x="18206" y="30191"/>
                  <a:pt x="19902" y="28199"/>
                  <a:pt x="20103" y="26857"/>
                </a:cubicBezTo>
                <a:cubicBezTo>
                  <a:pt x="20103" y="26788"/>
                  <a:pt x="19964" y="26649"/>
                  <a:pt x="19895" y="26649"/>
                </a:cubicBezTo>
                <a:lnTo>
                  <a:pt x="19618" y="26649"/>
                </a:lnTo>
                <a:lnTo>
                  <a:pt x="19895" y="26303"/>
                </a:lnTo>
                <a:cubicBezTo>
                  <a:pt x="20008" y="26190"/>
                  <a:pt x="19890" y="26076"/>
                  <a:pt x="19768" y="26076"/>
                </a:cubicBezTo>
                <a:cubicBezTo>
                  <a:pt x="19740" y="26076"/>
                  <a:pt x="19712" y="26082"/>
                  <a:pt x="19687" y="26095"/>
                </a:cubicBezTo>
                <a:cubicBezTo>
                  <a:pt x="19063" y="26511"/>
                  <a:pt x="18439" y="26927"/>
                  <a:pt x="17954" y="27481"/>
                </a:cubicBezTo>
                <a:cubicBezTo>
                  <a:pt x="17261" y="27966"/>
                  <a:pt x="16706" y="28521"/>
                  <a:pt x="16221" y="29214"/>
                </a:cubicBezTo>
                <a:lnTo>
                  <a:pt x="16152" y="29214"/>
                </a:lnTo>
                <a:cubicBezTo>
                  <a:pt x="16117" y="29180"/>
                  <a:pt x="16100" y="29162"/>
                  <a:pt x="16082" y="29162"/>
                </a:cubicBezTo>
                <a:cubicBezTo>
                  <a:pt x="16065" y="29162"/>
                  <a:pt x="16048" y="29180"/>
                  <a:pt x="16013" y="29214"/>
                </a:cubicBezTo>
                <a:cubicBezTo>
                  <a:pt x="16568" y="26095"/>
                  <a:pt x="17122" y="22976"/>
                  <a:pt x="17607" y="19856"/>
                </a:cubicBezTo>
                <a:cubicBezTo>
                  <a:pt x="17607" y="19954"/>
                  <a:pt x="17711" y="20052"/>
                  <a:pt x="17797" y="20052"/>
                </a:cubicBezTo>
                <a:cubicBezTo>
                  <a:pt x="17832" y="20052"/>
                  <a:pt x="17864" y="20035"/>
                  <a:pt x="17885" y="19995"/>
                </a:cubicBezTo>
                <a:lnTo>
                  <a:pt x="17954" y="19926"/>
                </a:lnTo>
                <a:cubicBezTo>
                  <a:pt x="17988" y="19929"/>
                  <a:pt x="18022" y="19930"/>
                  <a:pt x="18056" y="19930"/>
                </a:cubicBezTo>
                <a:cubicBezTo>
                  <a:pt x="19552" y="19930"/>
                  <a:pt x="21150" y="16991"/>
                  <a:pt x="21489" y="15974"/>
                </a:cubicBezTo>
                <a:cubicBezTo>
                  <a:pt x="21559" y="15836"/>
                  <a:pt x="21420" y="15697"/>
                  <a:pt x="21281" y="15697"/>
                </a:cubicBezTo>
                <a:cubicBezTo>
                  <a:pt x="19687" y="16182"/>
                  <a:pt x="18301" y="17985"/>
                  <a:pt x="17746" y="19579"/>
                </a:cubicBezTo>
                <a:lnTo>
                  <a:pt x="17677" y="19579"/>
                </a:lnTo>
                <a:cubicBezTo>
                  <a:pt x="17746" y="19232"/>
                  <a:pt x="17746" y="18886"/>
                  <a:pt x="17815" y="18539"/>
                </a:cubicBezTo>
                <a:cubicBezTo>
                  <a:pt x="18093" y="17153"/>
                  <a:pt x="18370" y="15836"/>
                  <a:pt x="18647" y="14449"/>
                </a:cubicBezTo>
                <a:cubicBezTo>
                  <a:pt x="18717" y="14449"/>
                  <a:pt x="18786" y="14380"/>
                  <a:pt x="18855" y="14311"/>
                </a:cubicBezTo>
                <a:lnTo>
                  <a:pt x="18924" y="14241"/>
                </a:lnTo>
                <a:cubicBezTo>
                  <a:pt x="19826" y="14241"/>
                  <a:pt x="21073" y="11607"/>
                  <a:pt x="21351" y="11122"/>
                </a:cubicBezTo>
                <a:cubicBezTo>
                  <a:pt x="21470" y="11002"/>
                  <a:pt x="21332" y="10831"/>
                  <a:pt x="21158" y="10831"/>
                </a:cubicBezTo>
                <a:cubicBezTo>
                  <a:pt x="21130" y="10831"/>
                  <a:pt x="21102" y="10835"/>
                  <a:pt x="21073" y="10845"/>
                </a:cubicBezTo>
                <a:cubicBezTo>
                  <a:pt x="20380" y="11399"/>
                  <a:pt x="19756" y="12023"/>
                  <a:pt x="19271" y="12716"/>
                </a:cubicBezTo>
                <a:cubicBezTo>
                  <a:pt x="19202" y="12855"/>
                  <a:pt x="18994" y="13063"/>
                  <a:pt x="18855" y="13271"/>
                </a:cubicBezTo>
                <a:cubicBezTo>
                  <a:pt x="19063" y="12300"/>
                  <a:pt x="19132" y="11261"/>
                  <a:pt x="19202" y="10290"/>
                </a:cubicBezTo>
                <a:lnTo>
                  <a:pt x="19202" y="9736"/>
                </a:lnTo>
                <a:cubicBezTo>
                  <a:pt x="19271" y="9736"/>
                  <a:pt x="19271" y="9666"/>
                  <a:pt x="19340" y="9666"/>
                </a:cubicBezTo>
                <a:cubicBezTo>
                  <a:pt x="19479" y="9458"/>
                  <a:pt x="19548" y="9250"/>
                  <a:pt x="19618" y="8973"/>
                </a:cubicBezTo>
                <a:cubicBezTo>
                  <a:pt x="20657" y="8765"/>
                  <a:pt x="21212" y="6686"/>
                  <a:pt x="21281" y="5854"/>
                </a:cubicBezTo>
                <a:cubicBezTo>
                  <a:pt x="21281" y="5752"/>
                  <a:pt x="21133" y="5688"/>
                  <a:pt x="21026" y="5688"/>
                </a:cubicBezTo>
                <a:cubicBezTo>
                  <a:pt x="20987" y="5688"/>
                  <a:pt x="20953" y="5697"/>
                  <a:pt x="20935" y="5715"/>
                </a:cubicBezTo>
                <a:cubicBezTo>
                  <a:pt x="20172" y="6478"/>
                  <a:pt x="19618" y="7448"/>
                  <a:pt x="19271" y="8419"/>
                </a:cubicBezTo>
                <a:cubicBezTo>
                  <a:pt x="19340" y="6963"/>
                  <a:pt x="19410" y="5438"/>
                  <a:pt x="19548" y="3982"/>
                </a:cubicBezTo>
                <a:cubicBezTo>
                  <a:pt x="19618" y="4260"/>
                  <a:pt x="19687" y="4467"/>
                  <a:pt x="19756" y="4745"/>
                </a:cubicBezTo>
                <a:cubicBezTo>
                  <a:pt x="19822" y="4876"/>
                  <a:pt x="19949" y="4945"/>
                  <a:pt x="20065" y="4945"/>
                </a:cubicBezTo>
                <a:cubicBezTo>
                  <a:pt x="20195" y="4945"/>
                  <a:pt x="20311" y="4858"/>
                  <a:pt x="20311" y="4675"/>
                </a:cubicBezTo>
                <a:cubicBezTo>
                  <a:pt x="20242" y="4121"/>
                  <a:pt x="20103" y="3566"/>
                  <a:pt x="20034" y="2942"/>
                </a:cubicBezTo>
                <a:cubicBezTo>
                  <a:pt x="20242" y="2180"/>
                  <a:pt x="20311" y="1279"/>
                  <a:pt x="20242" y="447"/>
                </a:cubicBezTo>
                <a:cubicBezTo>
                  <a:pt x="20242" y="326"/>
                  <a:pt x="20148" y="252"/>
                  <a:pt x="20056" y="252"/>
                </a:cubicBezTo>
                <a:cubicBezTo>
                  <a:pt x="19989" y="252"/>
                  <a:pt x="19924" y="291"/>
                  <a:pt x="19895" y="378"/>
                </a:cubicBezTo>
                <a:cubicBezTo>
                  <a:pt x="19756" y="516"/>
                  <a:pt x="19687" y="655"/>
                  <a:pt x="19618" y="863"/>
                </a:cubicBezTo>
                <a:cubicBezTo>
                  <a:pt x="19596" y="858"/>
                  <a:pt x="19576" y="855"/>
                  <a:pt x="19557" y="855"/>
                </a:cubicBezTo>
                <a:cubicBezTo>
                  <a:pt x="19322" y="855"/>
                  <a:pt x="19228" y="1215"/>
                  <a:pt x="19548" y="1279"/>
                </a:cubicBezTo>
                <a:lnTo>
                  <a:pt x="19548" y="1348"/>
                </a:lnTo>
                <a:cubicBezTo>
                  <a:pt x="19410" y="1972"/>
                  <a:pt x="19410" y="2665"/>
                  <a:pt x="19479" y="3289"/>
                </a:cubicBezTo>
                <a:cubicBezTo>
                  <a:pt x="19479" y="3358"/>
                  <a:pt x="19479" y="3428"/>
                  <a:pt x="19479" y="3497"/>
                </a:cubicBezTo>
                <a:cubicBezTo>
                  <a:pt x="19202" y="5299"/>
                  <a:pt x="19063" y="7102"/>
                  <a:pt x="18924" y="8973"/>
                </a:cubicBezTo>
                <a:cubicBezTo>
                  <a:pt x="18924" y="8488"/>
                  <a:pt x="18717" y="8072"/>
                  <a:pt x="18439" y="7725"/>
                </a:cubicBezTo>
                <a:cubicBezTo>
                  <a:pt x="18439" y="7587"/>
                  <a:pt x="18370" y="7448"/>
                  <a:pt x="18370" y="7379"/>
                </a:cubicBezTo>
                <a:cubicBezTo>
                  <a:pt x="18231" y="6894"/>
                  <a:pt x="18023" y="6408"/>
                  <a:pt x="17677" y="5992"/>
                </a:cubicBezTo>
                <a:cubicBezTo>
                  <a:pt x="17656" y="5952"/>
                  <a:pt x="17624" y="5935"/>
                  <a:pt x="17587" y="5935"/>
                </a:cubicBezTo>
                <a:cubicBezTo>
                  <a:pt x="17498" y="5935"/>
                  <a:pt x="17379" y="6033"/>
                  <a:pt x="17330" y="6131"/>
                </a:cubicBezTo>
                <a:cubicBezTo>
                  <a:pt x="17330" y="7587"/>
                  <a:pt x="17815" y="9043"/>
                  <a:pt x="18647" y="10290"/>
                </a:cubicBezTo>
                <a:cubicBezTo>
                  <a:pt x="18647" y="10360"/>
                  <a:pt x="18717" y="10429"/>
                  <a:pt x="18855" y="10429"/>
                </a:cubicBezTo>
                <a:cubicBezTo>
                  <a:pt x="18717" y="11677"/>
                  <a:pt x="18439" y="12924"/>
                  <a:pt x="18231" y="14172"/>
                </a:cubicBezTo>
                <a:cubicBezTo>
                  <a:pt x="18231" y="13410"/>
                  <a:pt x="18093" y="12647"/>
                  <a:pt x="17815" y="11885"/>
                </a:cubicBezTo>
                <a:cubicBezTo>
                  <a:pt x="17773" y="11799"/>
                  <a:pt x="17703" y="11740"/>
                  <a:pt x="17624" y="11740"/>
                </a:cubicBezTo>
                <a:cubicBezTo>
                  <a:pt x="17575" y="11740"/>
                  <a:pt x="17522" y="11762"/>
                  <a:pt x="17469" y="11815"/>
                </a:cubicBezTo>
                <a:cubicBezTo>
                  <a:pt x="17330" y="11815"/>
                  <a:pt x="17192" y="11885"/>
                  <a:pt x="17192" y="12023"/>
                </a:cubicBezTo>
                <a:cubicBezTo>
                  <a:pt x="16914" y="12994"/>
                  <a:pt x="16984" y="13964"/>
                  <a:pt x="17399" y="14935"/>
                </a:cubicBezTo>
                <a:cubicBezTo>
                  <a:pt x="17399" y="15212"/>
                  <a:pt x="17469" y="15558"/>
                  <a:pt x="17538" y="15766"/>
                </a:cubicBezTo>
                <a:cubicBezTo>
                  <a:pt x="17595" y="15880"/>
                  <a:pt x="17651" y="15993"/>
                  <a:pt x="17746" y="15993"/>
                </a:cubicBezTo>
                <a:cubicBezTo>
                  <a:pt x="17767" y="15993"/>
                  <a:pt x="17790" y="15987"/>
                  <a:pt x="17815" y="15974"/>
                </a:cubicBezTo>
                <a:cubicBezTo>
                  <a:pt x="17815" y="16044"/>
                  <a:pt x="17815" y="16044"/>
                  <a:pt x="17815" y="16044"/>
                </a:cubicBezTo>
                <a:cubicBezTo>
                  <a:pt x="17746" y="16668"/>
                  <a:pt x="17607" y="17361"/>
                  <a:pt x="17469" y="17985"/>
                </a:cubicBezTo>
                <a:cubicBezTo>
                  <a:pt x="17469" y="17222"/>
                  <a:pt x="17192" y="16460"/>
                  <a:pt x="16706" y="15836"/>
                </a:cubicBezTo>
                <a:cubicBezTo>
                  <a:pt x="16656" y="15810"/>
                  <a:pt x="16596" y="15794"/>
                  <a:pt x="16540" y="15794"/>
                </a:cubicBezTo>
                <a:cubicBezTo>
                  <a:pt x="16443" y="15794"/>
                  <a:pt x="16360" y="15843"/>
                  <a:pt x="16360" y="15974"/>
                </a:cubicBezTo>
                <a:cubicBezTo>
                  <a:pt x="15944" y="17361"/>
                  <a:pt x="16429" y="19024"/>
                  <a:pt x="16845" y="20341"/>
                </a:cubicBezTo>
                <a:cubicBezTo>
                  <a:pt x="16845" y="20480"/>
                  <a:pt x="16914" y="20480"/>
                  <a:pt x="17053" y="20549"/>
                </a:cubicBezTo>
                <a:cubicBezTo>
                  <a:pt x="16845" y="21520"/>
                  <a:pt x="16706" y="22490"/>
                  <a:pt x="16498" y="23530"/>
                </a:cubicBezTo>
                <a:cubicBezTo>
                  <a:pt x="16221" y="22560"/>
                  <a:pt x="15736" y="21658"/>
                  <a:pt x="15112" y="20896"/>
                </a:cubicBezTo>
                <a:cubicBezTo>
                  <a:pt x="15055" y="20867"/>
                  <a:pt x="14997" y="20850"/>
                  <a:pt x="14940" y="20850"/>
                </a:cubicBezTo>
                <a:cubicBezTo>
                  <a:pt x="14858" y="20850"/>
                  <a:pt x="14777" y="20884"/>
                  <a:pt x="14696" y="20965"/>
                </a:cubicBezTo>
                <a:cubicBezTo>
                  <a:pt x="13864" y="22421"/>
                  <a:pt x="15112" y="24639"/>
                  <a:pt x="15944" y="25887"/>
                </a:cubicBezTo>
                <a:cubicBezTo>
                  <a:pt x="15944" y="25956"/>
                  <a:pt x="16013" y="25956"/>
                  <a:pt x="16082" y="26026"/>
                </a:cubicBezTo>
                <a:cubicBezTo>
                  <a:pt x="15944" y="26927"/>
                  <a:pt x="15736" y="27828"/>
                  <a:pt x="15597" y="28798"/>
                </a:cubicBezTo>
                <a:cubicBezTo>
                  <a:pt x="15597" y="28729"/>
                  <a:pt x="15528" y="28660"/>
                  <a:pt x="15528" y="28660"/>
                </a:cubicBezTo>
                <a:cubicBezTo>
                  <a:pt x="15459" y="28036"/>
                  <a:pt x="15181" y="27481"/>
                  <a:pt x="14835" y="26996"/>
                </a:cubicBezTo>
                <a:cubicBezTo>
                  <a:pt x="14782" y="26943"/>
                  <a:pt x="14719" y="26920"/>
                  <a:pt x="14657" y="26920"/>
                </a:cubicBezTo>
                <a:cubicBezTo>
                  <a:pt x="14557" y="26920"/>
                  <a:pt x="14462" y="26980"/>
                  <a:pt x="14419" y="27065"/>
                </a:cubicBezTo>
                <a:cubicBezTo>
                  <a:pt x="14280" y="27966"/>
                  <a:pt x="14280" y="28868"/>
                  <a:pt x="14419" y="29769"/>
                </a:cubicBezTo>
                <a:cubicBezTo>
                  <a:pt x="14488" y="30393"/>
                  <a:pt x="14765" y="31016"/>
                  <a:pt x="15043" y="31571"/>
                </a:cubicBezTo>
                <a:cubicBezTo>
                  <a:pt x="14835" y="32611"/>
                  <a:pt x="14627" y="33651"/>
                  <a:pt x="14419" y="34690"/>
                </a:cubicBezTo>
                <a:cubicBezTo>
                  <a:pt x="14072" y="33651"/>
                  <a:pt x="13587" y="32611"/>
                  <a:pt x="13032" y="31710"/>
                </a:cubicBezTo>
                <a:cubicBezTo>
                  <a:pt x="12998" y="31640"/>
                  <a:pt x="12928" y="31606"/>
                  <a:pt x="12859" y="31606"/>
                </a:cubicBezTo>
                <a:cubicBezTo>
                  <a:pt x="12790" y="31606"/>
                  <a:pt x="12720" y="31640"/>
                  <a:pt x="12686" y="31710"/>
                </a:cubicBezTo>
                <a:cubicBezTo>
                  <a:pt x="12201" y="32888"/>
                  <a:pt x="12824" y="34413"/>
                  <a:pt x="13448" y="35661"/>
                </a:cubicBezTo>
                <a:cubicBezTo>
                  <a:pt x="13587" y="36077"/>
                  <a:pt x="13726" y="36493"/>
                  <a:pt x="13934" y="36978"/>
                </a:cubicBezTo>
                <a:cubicBezTo>
                  <a:pt x="13795" y="37324"/>
                  <a:pt x="13726" y="37671"/>
                  <a:pt x="13656" y="38018"/>
                </a:cubicBezTo>
                <a:cubicBezTo>
                  <a:pt x="12617" y="42523"/>
                  <a:pt x="11438" y="46960"/>
                  <a:pt x="10260" y="51465"/>
                </a:cubicBezTo>
                <a:cubicBezTo>
                  <a:pt x="9567" y="52713"/>
                  <a:pt x="8873" y="53961"/>
                  <a:pt x="8249" y="55209"/>
                </a:cubicBezTo>
                <a:cubicBezTo>
                  <a:pt x="4714" y="62279"/>
                  <a:pt x="1456" y="69974"/>
                  <a:pt x="1" y="77737"/>
                </a:cubicBezTo>
                <a:cubicBezTo>
                  <a:pt x="1" y="77823"/>
                  <a:pt x="80" y="77882"/>
                  <a:pt x="141" y="77882"/>
                </a:cubicBezTo>
                <a:cubicBezTo>
                  <a:pt x="178" y="77882"/>
                  <a:pt x="209" y="77859"/>
                  <a:pt x="209" y="77807"/>
                </a:cubicBezTo>
                <a:cubicBezTo>
                  <a:pt x="2912" y="69904"/>
                  <a:pt x="5338" y="62071"/>
                  <a:pt x="9220" y="54654"/>
                </a:cubicBezTo>
                <a:cubicBezTo>
                  <a:pt x="9289" y="54446"/>
                  <a:pt x="9428" y="54238"/>
                  <a:pt x="9497" y="54030"/>
                </a:cubicBezTo>
                <a:lnTo>
                  <a:pt x="9497" y="54030"/>
                </a:lnTo>
                <a:cubicBezTo>
                  <a:pt x="9289" y="54723"/>
                  <a:pt x="9151" y="55486"/>
                  <a:pt x="8943" y="56179"/>
                </a:cubicBezTo>
                <a:cubicBezTo>
                  <a:pt x="7210" y="62348"/>
                  <a:pt x="4922" y="68310"/>
                  <a:pt x="3259" y="74410"/>
                </a:cubicBezTo>
                <a:cubicBezTo>
                  <a:pt x="3218" y="74531"/>
                  <a:pt x="3295" y="74605"/>
                  <a:pt x="3394" y="74605"/>
                </a:cubicBezTo>
                <a:cubicBezTo>
                  <a:pt x="3465" y="74605"/>
                  <a:pt x="3547" y="74566"/>
                  <a:pt x="3605" y="74479"/>
                </a:cubicBezTo>
                <a:cubicBezTo>
                  <a:pt x="6517" y="67131"/>
                  <a:pt x="8943" y="59576"/>
                  <a:pt x="10884" y="51881"/>
                </a:cubicBezTo>
                <a:cubicBezTo>
                  <a:pt x="12617" y="49594"/>
                  <a:pt x="14557" y="47514"/>
                  <a:pt x="16706" y="45643"/>
                </a:cubicBezTo>
                <a:cubicBezTo>
                  <a:pt x="16743" y="45661"/>
                  <a:pt x="16781" y="45670"/>
                  <a:pt x="16815" y="45670"/>
                </a:cubicBezTo>
                <a:cubicBezTo>
                  <a:pt x="16909" y="45670"/>
                  <a:pt x="16984" y="45606"/>
                  <a:pt x="16984" y="45504"/>
                </a:cubicBezTo>
                <a:lnTo>
                  <a:pt x="16984" y="45435"/>
                </a:lnTo>
                <a:lnTo>
                  <a:pt x="17122" y="45296"/>
                </a:lnTo>
                <a:cubicBezTo>
                  <a:pt x="17399" y="45157"/>
                  <a:pt x="17677" y="45019"/>
                  <a:pt x="17885" y="44880"/>
                </a:cubicBezTo>
                <a:lnTo>
                  <a:pt x="18162" y="44950"/>
                </a:lnTo>
                <a:cubicBezTo>
                  <a:pt x="18796" y="45187"/>
                  <a:pt x="19450" y="45304"/>
                  <a:pt x="20097" y="45304"/>
                </a:cubicBezTo>
                <a:cubicBezTo>
                  <a:pt x="21149" y="45304"/>
                  <a:pt x="22183" y="44996"/>
                  <a:pt x="23084" y="44395"/>
                </a:cubicBezTo>
                <a:cubicBezTo>
                  <a:pt x="23153" y="44326"/>
                  <a:pt x="23153" y="44118"/>
                  <a:pt x="23084" y="44048"/>
                </a:cubicBezTo>
                <a:cubicBezTo>
                  <a:pt x="22421" y="43697"/>
                  <a:pt x="21692" y="43522"/>
                  <a:pt x="20959" y="43522"/>
                </a:cubicBezTo>
                <a:cubicBezTo>
                  <a:pt x="20389" y="43522"/>
                  <a:pt x="19817" y="43628"/>
                  <a:pt x="19271" y="43840"/>
                </a:cubicBezTo>
                <a:cubicBezTo>
                  <a:pt x="20588" y="42939"/>
                  <a:pt x="22044" y="42107"/>
                  <a:pt x="23499" y="41414"/>
                </a:cubicBezTo>
                <a:cubicBezTo>
                  <a:pt x="23499" y="41484"/>
                  <a:pt x="23569" y="41553"/>
                  <a:pt x="23569" y="41622"/>
                </a:cubicBezTo>
                <a:cubicBezTo>
                  <a:pt x="23915" y="41761"/>
                  <a:pt x="24193" y="41900"/>
                  <a:pt x="24539" y="41969"/>
                </a:cubicBezTo>
                <a:cubicBezTo>
                  <a:pt x="25158" y="42239"/>
                  <a:pt x="25840" y="42381"/>
                  <a:pt x="26528" y="42381"/>
                </a:cubicBezTo>
                <a:cubicBezTo>
                  <a:pt x="27074" y="42381"/>
                  <a:pt x="27622" y="42292"/>
                  <a:pt x="28144" y="42107"/>
                </a:cubicBezTo>
                <a:cubicBezTo>
                  <a:pt x="28213" y="42107"/>
                  <a:pt x="28282" y="41969"/>
                  <a:pt x="28213" y="41900"/>
                </a:cubicBezTo>
                <a:cubicBezTo>
                  <a:pt x="27936" y="41692"/>
                  <a:pt x="27728" y="41553"/>
                  <a:pt x="27451" y="41414"/>
                </a:cubicBezTo>
                <a:cubicBezTo>
                  <a:pt x="27451" y="41345"/>
                  <a:pt x="27451" y="41276"/>
                  <a:pt x="27381" y="41276"/>
                </a:cubicBezTo>
                <a:cubicBezTo>
                  <a:pt x="26804" y="41009"/>
                  <a:pt x="26169" y="40885"/>
                  <a:pt x="25532" y="40885"/>
                </a:cubicBezTo>
                <a:cubicBezTo>
                  <a:pt x="25175" y="40885"/>
                  <a:pt x="24818" y="40924"/>
                  <a:pt x="24470" y="40998"/>
                </a:cubicBezTo>
                <a:cubicBezTo>
                  <a:pt x="25510" y="40513"/>
                  <a:pt x="26549" y="40097"/>
                  <a:pt x="27589" y="39681"/>
                </a:cubicBezTo>
                <a:cubicBezTo>
                  <a:pt x="27966" y="39926"/>
                  <a:pt x="28409" y="40028"/>
                  <a:pt x="28877" y="40028"/>
                </a:cubicBezTo>
                <a:cubicBezTo>
                  <a:pt x="30132" y="40028"/>
                  <a:pt x="31564" y="39298"/>
                  <a:pt x="32372" y="38642"/>
                </a:cubicBezTo>
                <a:cubicBezTo>
                  <a:pt x="32511" y="38503"/>
                  <a:pt x="32442" y="38364"/>
                  <a:pt x="32303" y="38364"/>
                </a:cubicBezTo>
                <a:cubicBezTo>
                  <a:pt x="32026" y="38295"/>
                  <a:pt x="31748" y="38226"/>
                  <a:pt x="31540" y="38226"/>
                </a:cubicBezTo>
                <a:lnTo>
                  <a:pt x="31610" y="38156"/>
                </a:lnTo>
                <a:cubicBezTo>
                  <a:pt x="31679" y="38018"/>
                  <a:pt x="31610" y="37879"/>
                  <a:pt x="31471" y="37879"/>
                </a:cubicBezTo>
                <a:cubicBezTo>
                  <a:pt x="30154" y="37879"/>
                  <a:pt x="28976" y="38226"/>
                  <a:pt x="27867" y="38919"/>
                </a:cubicBezTo>
                <a:cubicBezTo>
                  <a:pt x="27748" y="38919"/>
                  <a:pt x="27782" y="39072"/>
                  <a:pt x="27881" y="39072"/>
                </a:cubicBezTo>
                <a:cubicBezTo>
                  <a:pt x="27898" y="39072"/>
                  <a:pt x="27916" y="39067"/>
                  <a:pt x="27936" y="39057"/>
                </a:cubicBezTo>
                <a:lnTo>
                  <a:pt x="28282" y="38988"/>
                </a:lnTo>
                <a:lnTo>
                  <a:pt x="27936" y="39196"/>
                </a:lnTo>
                <a:lnTo>
                  <a:pt x="27520" y="39335"/>
                </a:lnTo>
                <a:cubicBezTo>
                  <a:pt x="27485" y="39300"/>
                  <a:pt x="27451" y="39283"/>
                  <a:pt x="27425" y="39283"/>
                </a:cubicBezTo>
                <a:cubicBezTo>
                  <a:pt x="27399" y="39283"/>
                  <a:pt x="27381" y="39300"/>
                  <a:pt x="27381" y="39335"/>
                </a:cubicBezTo>
                <a:cubicBezTo>
                  <a:pt x="26619" y="39612"/>
                  <a:pt x="25856" y="39889"/>
                  <a:pt x="25024" y="40236"/>
                </a:cubicBezTo>
                <a:cubicBezTo>
                  <a:pt x="25579" y="39751"/>
                  <a:pt x="25995" y="39196"/>
                  <a:pt x="26272" y="38572"/>
                </a:cubicBezTo>
                <a:cubicBezTo>
                  <a:pt x="26329" y="38459"/>
                  <a:pt x="26201" y="38346"/>
                  <a:pt x="26114" y="38346"/>
                </a:cubicBezTo>
                <a:cubicBezTo>
                  <a:pt x="26094" y="38346"/>
                  <a:pt x="26077" y="38352"/>
                  <a:pt x="26064" y="38364"/>
                </a:cubicBezTo>
                <a:cubicBezTo>
                  <a:pt x="24331" y="38642"/>
                  <a:pt x="23084" y="39959"/>
                  <a:pt x="21836" y="41137"/>
                </a:cubicBezTo>
                <a:cubicBezTo>
                  <a:pt x="21767" y="41206"/>
                  <a:pt x="21767" y="41345"/>
                  <a:pt x="21836" y="41414"/>
                </a:cubicBezTo>
                <a:lnTo>
                  <a:pt x="21767" y="41484"/>
                </a:lnTo>
                <a:cubicBezTo>
                  <a:pt x="21710" y="41540"/>
                  <a:pt x="21745" y="41641"/>
                  <a:pt x="21797" y="41641"/>
                </a:cubicBezTo>
                <a:cubicBezTo>
                  <a:pt x="21809" y="41641"/>
                  <a:pt x="21823" y="41635"/>
                  <a:pt x="21836" y="41622"/>
                </a:cubicBezTo>
                <a:lnTo>
                  <a:pt x="22044" y="41484"/>
                </a:lnTo>
                <a:cubicBezTo>
                  <a:pt x="22044" y="41484"/>
                  <a:pt x="22044" y="41553"/>
                  <a:pt x="22044" y="41553"/>
                </a:cubicBezTo>
                <a:cubicBezTo>
                  <a:pt x="21281" y="41969"/>
                  <a:pt x="20519" y="42454"/>
                  <a:pt x="19756" y="42870"/>
                </a:cubicBezTo>
                <a:cubicBezTo>
                  <a:pt x="20242" y="42177"/>
                  <a:pt x="20519" y="41414"/>
                  <a:pt x="20588" y="40582"/>
                </a:cubicBezTo>
                <a:cubicBezTo>
                  <a:pt x="20588" y="40526"/>
                  <a:pt x="20543" y="40425"/>
                  <a:pt x="20452" y="40425"/>
                </a:cubicBezTo>
                <a:cubicBezTo>
                  <a:pt x="20431" y="40425"/>
                  <a:pt x="20407" y="40431"/>
                  <a:pt x="20380" y="40444"/>
                </a:cubicBezTo>
                <a:cubicBezTo>
                  <a:pt x="18717" y="40929"/>
                  <a:pt x="16706" y="43078"/>
                  <a:pt x="16637" y="45019"/>
                </a:cubicBezTo>
                <a:cubicBezTo>
                  <a:pt x="14904" y="46336"/>
                  <a:pt x="13379" y="47861"/>
                  <a:pt x="11993" y="49525"/>
                </a:cubicBezTo>
                <a:cubicBezTo>
                  <a:pt x="15043" y="44187"/>
                  <a:pt x="18439" y="39127"/>
                  <a:pt x="22252" y="34274"/>
                </a:cubicBezTo>
                <a:cubicBezTo>
                  <a:pt x="23222" y="33096"/>
                  <a:pt x="24193" y="31918"/>
                  <a:pt x="25163" y="30739"/>
                </a:cubicBezTo>
                <a:cubicBezTo>
                  <a:pt x="25198" y="30774"/>
                  <a:pt x="25232" y="30791"/>
                  <a:pt x="25267" y="30791"/>
                </a:cubicBezTo>
                <a:cubicBezTo>
                  <a:pt x="25302" y="30791"/>
                  <a:pt x="25336" y="30774"/>
                  <a:pt x="25371" y="30739"/>
                </a:cubicBezTo>
                <a:lnTo>
                  <a:pt x="25440" y="30462"/>
                </a:lnTo>
                <a:cubicBezTo>
                  <a:pt x="26272" y="29491"/>
                  <a:pt x="27104" y="28521"/>
                  <a:pt x="27936" y="27620"/>
                </a:cubicBezTo>
                <a:lnTo>
                  <a:pt x="28005" y="27620"/>
                </a:lnTo>
                <a:cubicBezTo>
                  <a:pt x="27867" y="27689"/>
                  <a:pt x="27867" y="27828"/>
                  <a:pt x="28005" y="27897"/>
                </a:cubicBezTo>
                <a:cubicBezTo>
                  <a:pt x="28439" y="28114"/>
                  <a:pt x="28920" y="28206"/>
                  <a:pt x="29422" y="28206"/>
                </a:cubicBezTo>
                <a:cubicBezTo>
                  <a:pt x="31006" y="28206"/>
                  <a:pt x="32792" y="27284"/>
                  <a:pt x="33897" y="26441"/>
                </a:cubicBezTo>
                <a:cubicBezTo>
                  <a:pt x="34036" y="26303"/>
                  <a:pt x="33967" y="26095"/>
                  <a:pt x="33828" y="26026"/>
                </a:cubicBezTo>
                <a:cubicBezTo>
                  <a:pt x="33415" y="25790"/>
                  <a:pt x="32947" y="25693"/>
                  <a:pt x="32452" y="25693"/>
                </a:cubicBezTo>
                <a:cubicBezTo>
                  <a:pt x="31199" y="25693"/>
                  <a:pt x="29772" y="26311"/>
                  <a:pt x="28629" y="26857"/>
                </a:cubicBezTo>
                <a:cubicBezTo>
                  <a:pt x="29738" y="25679"/>
                  <a:pt x="30847" y="24501"/>
                  <a:pt x="32026" y="23391"/>
                </a:cubicBezTo>
                <a:cubicBezTo>
                  <a:pt x="32026" y="23391"/>
                  <a:pt x="32095" y="23461"/>
                  <a:pt x="32095" y="23461"/>
                </a:cubicBezTo>
                <a:lnTo>
                  <a:pt x="32303" y="23461"/>
                </a:lnTo>
                <a:cubicBezTo>
                  <a:pt x="32684" y="23565"/>
                  <a:pt x="33065" y="23617"/>
                  <a:pt x="33447" y="23617"/>
                </a:cubicBezTo>
                <a:cubicBezTo>
                  <a:pt x="33828" y="23617"/>
                  <a:pt x="34209" y="23565"/>
                  <a:pt x="34590" y="23461"/>
                </a:cubicBezTo>
                <a:cubicBezTo>
                  <a:pt x="35977" y="23322"/>
                  <a:pt x="37363" y="22906"/>
                  <a:pt x="38611" y="22213"/>
                </a:cubicBezTo>
                <a:cubicBezTo>
                  <a:pt x="38680" y="22144"/>
                  <a:pt x="38750" y="21936"/>
                  <a:pt x="38611" y="21866"/>
                </a:cubicBezTo>
                <a:cubicBezTo>
                  <a:pt x="38080" y="21437"/>
                  <a:pt x="37464" y="21267"/>
                  <a:pt x="36818" y="21267"/>
                </a:cubicBezTo>
                <a:cubicBezTo>
                  <a:pt x="35271" y="21267"/>
                  <a:pt x="33546" y="22242"/>
                  <a:pt x="32372" y="22976"/>
                </a:cubicBezTo>
                <a:cubicBezTo>
                  <a:pt x="33828" y="21520"/>
                  <a:pt x="35353" y="20064"/>
                  <a:pt x="36878" y="18678"/>
                </a:cubicBezTo>
                <a:cubicBezTo>
                  <a:pt x="37182" y="18779"/>
                  <a:pt x="37487" y="18844"/>
                  <a:pt x="37819" y="18844"/>
                </a:cubicBezTo>
                <a:cubicBezTo>
                  <a:pt x="37940" y="18844"/>
                  <a:pt x="38065" y="18835"/>
                  <a:pt x="38195" y="18816"/>
                </a:cubicBezTo>
                <a:cubicBezTo>
                  <a:pt x="38302" y="18828"/>
                  <a:pt x="38409" y="18834"/>
                  <a:pt x="38516" y="18834"/>
                </a:cubicBezTo>
                <a:cubicBezTo>
                  <a:pt x="39031" y="18834"/>
                  <a:pt x="39538" y="18700"/>
                  <a:pt x="39997" y="18470"/>
                </a:cubicBezTo>
                <a:cubicBezTo>
                  <a:pt x="40829" y="18262"/>
                  <a:pt x="41592" y="17915"/>
                  <a:pt x="42354" y="17499"/>
                </a:cubicBezTo>
                <a:cubicBezTo>
                  <a:pt x="42493" y="17430"/>
                  <a:pt x="42493" y="17153"/>
                  <a:pt x="42354" y="17083"/>
                </a:cubicBezTo>
                <a:cubicBezTo>
                  <a:pt x="41924" y="16859"/>
                  <a:pt x="41478" y="16766"/>
                  <a:pt x="41029" y="16766"/>
                </a:cubicBezTo>
                <a:cubicBezTo>
                  <a:pt x="39817" y="16766"/>
                  <a:pt x="38583" y="17447"/>
                  <a:pt x="37571" y="18054"/>
                </a:cubicBezTo>
                <a:cubicBezTo>
                  <a:pt x="38957" y="16806"/>
                  <a:pt x="40344" y="15558"/>
                  <a:pt x="41730" y="14311"/>
                </a:cubicBezTo>
                <a:cubicBezTo>
                  <a:pt x="41730" y="14311"/>
                  <a:pt x="41730" y="14311"/>
                  <a:pt x="41730" y="14380"/>
                </a:cubicBezTo>
                <a:cubicBezTo>
                  <a:pt x="42057" y="14670"/>
                  <a:pt x="42516" y="14771"/>
                  <a:pt x="42979" y="14771"/>
                </a:cubicBezTo>
                <a:cubicBezTo>
                  <a:pt x="43401" y="14771"/>
                  <a:pt x="43826" y="14687"/>
                  <a:pt x="44156" y="14588"/>
                </a:cubicBezTo>
                <a:cubicBezTo>
                  <a:pt x="45127" y="14449"/>
                  <a:pt x="45959" y="13964"/>
                  <a:pt x="46652" y="13340"/>
                </a:cubicBezTo>
                <a:cubicBezTo>
                  <a:pt x="46652" y="13202"/>
                  <a:pt x="46652" y="13132"/>
                  <a:pt x="46582" y="13132"/>
                </a:cubicBezTo>
                <a:cubicBezTo>
                  <a:pt x="46239" y="12970"/>
                  <a:pt x="45858" y="12901"/>
                  <a:pt x="45463" y="12901"/>
                </a:cubicBezTo>
                <a:cubicBezTo>
                  <a:pt x="44341" y="12901"/>
                  <a:pt x="43105" y="13452"/>
                  <a:pt x="42285" y="13964"/>
                </a:cubicBezTo>
                <a:cubicBezTo>
                  <a:pt x="42273" y="13968"/>
                  <a:pt x="42262" y="13972"/>
                  <a:pt x="42252" y="13977"/>
                </a:cubicBezTo>
                <a:lnTo>
                  <a:pt x="42252" y="13977"/>
                </a:lnTo>
                <a:cubicBezTo>
                  <a:pt x="43475" y="12946"/>
                  <a:pt x="44751" y="11861"/>
                  <a:pt x="46028" y="10775"/>
                </a:cubicBezTo>
                <a:cubicBezTo>
                  <a:pt x="46569" y="10940"/>
                  <a:pt x="47117" y="11017"/>
                  <a:pt x="47660" y="11017"/>
                </a:cubicBezTo>
                <a:cubicBezTo>
                  <a:pt x="48719" y="11017"/>
                  <a:pt x="49756" y="10725"/>
                  <a:pt x="50672" y="10221"/>
                </a:cubicBezTo>
                <a:cubicBezTo>
                  <a:pt x="50880" y="10082"/>
                  <a:pt x="50880" y="9874"/>
                  <a:pt x="50672" y="9805"/>
                </a:cubicBezTo>
                <a:cubicBezTo>
                  <a:pt x="50158" y="9612"/>
                  <a:pt x="49613" y="9509"/>
                  <a:pt x="49066" y="9509"/>
                </a:cubicBezTo>
                <a:cubicBezTo>
                  <a:pt x="48435" y="9509"/>
                  <a:pt x="47801" y="9646"/>
                  <a:pt x="47206" y="9944"/>
                </a:cubicBezTo>
                <a:lnTo>
                  <a:pt x="47068" y="9944"/>
                </a:lnTo>
                <a:lnTo>
                  <a:pt x="49494" y="7933"/>
                </a:lnTo>
                <a:cubicBezTo>
                  <a:pt x="49736" y="7968"/>
                  <a:pt x="49979" y="7985"/>
                  <a:pt x="50222" y="7985"/>
                </a:cubicBezTo>
                <a:cubicBezTo>
                  <a:pt x="50464" y="7985"/>
                  <a:pt x="50707" y="7968"/>
                  <a:pt x="50950" y="7933"/>
                </a:cubicBezTo>
                <a:cubicBezTo>
                  <a:pt x="51781" y="7725"/>
                  <a:pt x="52544" y="7448"/>
                  <a:pt x="53306" y="7032"/>
                </a:cubicBezTo>
                <a:cubicBezTo>
                  <a:pt x="53445" y="6963"/>
                  <a:pt x="53445" y="6755"/>
                  <a:pt x="53306" y="6686"/>
                </a:cubicBezTo>
                <a:cubicBezTo>
                  <a:pt x="52929" y="6518"/>
                  <a:pt x="52525" y="6426"/>
                  <a:pt x="52128" y="6426"/>
                </a:cubicBezTo>
                <a:cubicBezTo>
                  <a:pt x="51868" y="6426"/>
                  <a:pt x="51612" y="6465"/>
                  <a:pt x="51365" y="6547"/>
                </a:cubicBezTo>
                <a:lnTo>
                  <a:pt x="52821" y="5438"/>
                </a:lnTo>
                <a:lnTo>
                  <a:pt x="53098" y="5299"/>
                </a:lnTo>
                <a:cubicBezTo>
                  <a:pt x="53370" y="5345"/>
                  <a:pt x="53642" y="5367"/>
                  <a:pt x="53910" y="5367"/>
                </a:cubicBezTo>
                <a:cubicBezTo>
                  <a:pt x="54876" y="5367"/>
                  <a:pt x="55805" y="5079"/>
                  <a:pt x="56564" y="4537"/>
                </a:cubicBezTo>
                <a:cubicBezTo>
                  <a:pt x="56703" y="4467"/>
                  <a:pt x="56703" y="4260"/>
                  <a:pt x="56564" y="4260"/>
                </a:cubicBezTo>
                <a:cubicBezTo>
                  <a:pt x="56206" y="3991"/>
                  <a:pt x="55790" y="3838"/>
                  <a:pt x="55373" y="3838"/>
                </a:cubicBezTo>
                <a:cubicBezTo>
                  <a:pt x="55143" y="3838"/>
                  <a:pt x="54914" y="3884"/>
                  <a:pt x="54693" y="3982"/>
                </a:cubicBezTo>
                <a:lnTo>
                  <a:pt x="56911" y="2319"/>
                </a:lnTo>
                <a:cubicBezTo>
                  <a:pt x="57004" y="2372"/>
                  <a:pt x="57106" y="2394"/>
                  <a:pt x="57214" y="2394"/>
                </a:cubicBezTo>
                <a:cubicBezTo>
                  <a:pt x="57672" y="2394"/>
                  <a:pt x="58225" y="1988"/>
                  <a:pt x="58505" y="1764"/>
                </a:cubicBezTo>
                <a:cubicBezTo>
                  <a:pt x="59129" y="1417"/>
                  <a:pt x="59614" y="932"/>
                  <a:pt x="59961" y="308"/>
                </a:cubicBezTo>
                <a:cubicBezTo>
                  <a:pt x="60030" y="239"/>
                  <a:pt x="59961" y="170"/>
                  <a:pt x="59892" y="100"/>
                </a:cubicBezTo>
                <a:cubicBezTo>
                  <a:pt x="59715" y="32"/>
                  <a:pt x="59534" y="1"/>
                  <a:pt x="59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5744;p57">
            <a:extLst>
              <a:ext uri="{FF2B5EF4-FFF2-40B4-BE49-F238E27FC236}">
                <a16:creationId xmlns:a16="http://schemas.microsoft.com/office/drawing/2014/main" id="{217A75ED-75E8-4350-9C88-C001EB120A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meg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5DFA28E-8CD9-4C20-99D3-255170543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900" y="260827"/>
            <a:ext cx="1154927" cy="11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64"/>
          <p:cNvGrpSpPr/>
          <p:nvPr/>
        </p:nvGrpSpPr>
        <p:grpSpPr>
          <a:xfrm>
            <a:off x="6729936" y="703680"/>
            <a:ext cx="2414147" cy="4761444"/>
            <a:chOff x="2375975" y="2648850"/>
            <a:chExt cx="1226950" cy="2419925"/>
          </a:xfrm>
        </p:grpSpPr>
        <p:sp>
          <p:nvSpPr>
            <p:cNvPr id="1352" name="Google Shape;1352;p64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4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4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4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4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4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4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4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4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4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4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4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4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4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4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4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4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4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4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4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4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4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4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4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4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4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4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4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4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4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4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4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4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4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4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4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4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4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4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4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4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4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4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4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4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4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4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4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4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4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4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4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4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4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4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4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4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4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4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4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4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4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4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4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4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4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4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4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4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4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4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4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4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4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4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4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4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4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4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4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4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4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4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4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4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8692;p34">
            <a:extLst>
              <a:ext uri="{FF2B5EF4-FFF2-40B4-BE49-F238E27FC236}">
                <a16:creationId xmlns:a16="http://schemas.microsoft.com/office/drawing/2014/main" id="{7EAFCA47-2036-4626-908F-2080E31CD7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654749"/>
            <a:ext cx="5011800" cy="16716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églalap 97">
            <a:extLst>
              <a:ext uri="{FF2B5EF4-FFF2-40B4-BE49-F238E27FC236}">
                <a16:creationId xmlns:a16="http://schemas.microsoft.com/office/drawing/2014/main" id="{58626AC4-B120-4E45-8AF8-87D41E64BA38}"/>
              </a:ext>
            </a:extLst>
          </p:cNvPr>
          <p:cNvSpPr/>
          <p:nvPr/>
        </p:nvSpPr>
        <p:spPr>
          <a:xfrm>
            <a:off x="713233" y="4269522"/>
            <a:ext cx="7717533" cy="850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400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</a:t>
            </a:r>
            <a:r>
              <a:rPr lang="hu-HU" sz="1400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hu-H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www.flaticon.com/</a:t>
            </a:r>
            <a:r>
              <a:rPr lang="hu-HU" sz="1400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</a:t>
            </a:r>
            <a:r>
              <a:rPr lang="hu-HU" sz="1400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www.freepik.com</a:t>
            </a:r>
            <a:r>
              <a:rPr lang="hu-HU" sz="1400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oldalon találhatóak és ingyenesen letölthetők!</a:t>
            </a:r>
            <a:endParaRPr lang="hu-HU" sz="1000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63863" flipH="1">
            <a:off x="6448882" y="-444965"/>
            <a:ext cx="3555282" cy="2154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/>
          <p:nvPr/>
        </p:nvSpPr>
        <p:spPr>
          <a:xfrm rot="-5122911">
            <a:off x="7670754" y="-656637"/>
            <a:ext cx="1111672" cy="2577608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609;p51">
            <a:extLst>
              <a:ext uri="{FF2B5EF4-FFF2-40B4-BE49-F238E27FC236}">
                <a16:creationId xmlns:a16="http://schemas.microsoft.com/office/drawing/2014/main" id="{BEADBD75-DB12-4208-9F6E-E90851803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827" y="717267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Hittanos</a:t>
            </a:r>
            <a:r>
              <a:rPr lang="hu-H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Barátom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hozott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5610;p51">
            <a:extLst>
              <a:ext uri="{FF2B5EF4-FFF2-40B4-BE49-F238E27FC236}">
                <a16:creationId xmlns:a16="http://schemas.microsoft.com/office/drawing/2014/main" id="{D30C304C-0DF6-49B2-A5C6-C4126AD426AD}"/>
              </a:ext>
            </a:extLst>
          </p:cNvPr>
          <p:cNvSpPr txBox="1">
            <a:spLocks/>
          </p:cNvSpPr>
          <p:nvPr/>
        </p:nvSpPr>
        <p:spPr>
          <a:xfrm>
            <a:off x="1147518" y="1865568"/>
            <a:ext cx="6848963" cy="27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erkshire Swash"/>
              <a:buNone/>
              <a:defRPr sz="1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14300"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digitális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hittanórán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szükséged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következőkre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kapcsolat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Laptop,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okostelefon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tablet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Hangszóró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fülhallgató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füzeted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ceruza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lelkes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hozzáállásod</a:t>
            </a:r>
            <a:endParaRPr lang="hu-H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/>
          <p:nvPr/>
        </p:nvSpPr>
        <p:spPr>
          <a:xfrm>
            <a:off x="6607975" y="548425"/>
            <a:ext cx="2287906" cy="5304914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4"/>
          <p:cNvSpPr/>
          <p:nvPr/>
        </p:nvSpPr>
        <p:spPr>
          <a:xfrm rot="7689674">
            <a:off x="-738421" y="-302773"/>
            <a:ext cx="3008707" cy="3903556"/>
          </a:xfrm>
          <a:custGeom>
            <a:avLst/>
            <a:gdLst/>
            <a:ahLst/>
            <a:cxnLst/>
            <a:rect l="l" t="t" r="r" b="b"/>
            <a:pathLst>
              <a:path w="60031" h="77883" extrusionOk="0">
                <a:moveTo>
                  <a:pt x="59337" y="378"/>
                </a:moveTo>
                <a:cubicBezTo>
                  <a:pt x="59822" y="378"/>
                  <a:pt x="59476" y="655"/>
                  <a:pt x="59268" y="863"/>
                </a:cubicBezTo>
                <a:cubicBezTo>
                  <a:pt x="58990" y="1071"/>
                  <a:pt x="58644" y="1348"/>
                  <a:pt x="58367" y="1487"/>
                </a:cubicBezTo>
                <a:cubicBezTo>
                  <a:pt x="58089" y="1625"/>
                  <a:pt x="57465" y="2180"/>
                  <a:pt x="57050" y="2180"/>
                </a:cubicBezTo>
                <a:lnTo>
                  <a:pt x="57465" y="1903"/>
                </a:lnTo>
                <a:cubicBezTo>
                  <a:pt x="57535" y="1833"/>
                  <a:pt x="57535" y="1695"/>
                  <a:pt x="57396" y="1625"/>
                </a:cubicBezTo>
                <a:cubicBezTo>
                  <a:pt x="58020" y="1002"/>
                  <a:pt x="58575" y="378"/>
                  <a:pt x="59337" y="378"/>
                </a:cubicBezTo>
                <a:close/>
                <a:moveTo>
                  <a:pt x="54623" y="2041"/>
                </a:moveTo>
                <a:lnTo>
                  <a:pt x="54623" y="2111"/>
                </a:lnTo>
                <a:cubicBezTo>
                  <a:pt x="54415" y="2527"/>
                  <a:pt x="54138" y="3012"/>
                  <a:pt x="53792" y="3358"/>
                </a:cubicBezTo>
                <a:cubicBezTo>
                  <a:pt x="54000" y="2873"/>
                  <a:pt x="54277" y="2457"/>
                  <a:pt x="54623" y="2041"/>
                </a:cubicBezTo>
                <a:close/>
                <a:moveTo>
                  <a:pt x="55499" y="4204"/>
                </a:moveTo>
                <a:cubicBezTo>
                  <a:pt x="55737" y="4204"/>
                  <a:pt x="55977" y="4261"/>
                  <a:pt x="56218" y="4398"/>
                </a:cubicBezTo>
                <a:cubicBezTo>
                  <a:pt x="55317" y="4814"/>
                  <a:pt x="54415" y="5091"/>
                  <a:pt x="53445" y="5091"/>
                </a:cubicBezTo>
                <a:cubicBezTo>
                  <a:pt x="54071" y="4726"/>
                  <a:pt x="54775" y="4204"/>
                  <a:pt x="55499" y="4204"/>
                </a:cubicBezTo>
                <a:close/>
                <a:moveTo>
                  <a:pt x="51157" y="3774"/>
                </a:moveTo>
                <a:cubicBezTo>
                  <a:pt x="51019" y="4745"/>
                  <a:pt x="50672" y="5577"/>
                  <a:pt x="50048" y="6339"/>
                </a:cubicBezTo>
                <a:lnTo>
                  <a:pt x="49979" y="6408"/>
                </a:lnTo>
                <a:cubicBezTo>
                  <a:pt x="49979" y="6339"/>
                  <a:pt x="49979" y="6270"/>
                  <a:pt x="49979" y="6270"/>
                </a:cubicBezTo>
                <a:cubicBezTo>
                  <a:pt x="50256" y="5785"/>
                  <a:pt x="50603" y="5369"/>
                  <a:pt x="50880" y="4883"/>
                </a:cubicBezTo>
                <a:cubicBezTo>
                  <a:pt x="50929" y="4785"/>
                  <a:pt x="50840" y="4687"/>
                  <a:pt x="50758" y="4687"/>
                </a:cubicBezTo>
                <a:cubicBezTo>
                  <a:pt x="50725" y="4687"/>
                  <a:pt x="50693" y="4704"/>
                  <a:pt x="50672" y="4745"/>
                </a:cubicBezTo>
                <a:cubicBezTo>
                  <a:pt x="50326" y="5091"/>
                  <a:pt x="50048" y="5438"/>
                  <a:pt x="49771" y="5785"/>
                </a:cubicBezTo>
                <a:cubicBezTo>
                  <a:pt x="49840" y="5646"/>
                  <a:pt x="49910" y="5507"/>
                  <a:pt x="49979" y="5369"/>
                </a:cubicBezTo>
                <a:cubicBezTo>
                  <a:pt x="49979" y="5320"/>
                  <a:pt x="49910" y="5271"/>
                  <a:pt x="49869" y="5271"/>
                </a:cubicBezTo>
                <a:cubicBezTo>
                  <a:pt x="49852" y="5271"/>
                  <a:pt x="49840" y="5279"/>
                  <a:pt x="49840" y="5299"/>
                </a:cubicBezTo>
                <a:cubicBezTo>
                  <a:pt x="49702" y="5577"/>
                  <a:pt x="49632" y="5785"/>
                  <a:pt x="49494" y="6062"/>
                </a:cubicBezTo>
                <a:cubicBezTo>
                  <a:pt x="49425" y="6062"/>
                  <a:pt x="49425" y="6131"/>
                  <a:pt x="49494" y="6131"/>
                </a:cubicBezTo>
                <a:cubicBezTo>
                  <a:pt x="49355" y="6339"/>
                  <a:pt x="49217" y="6616"/>
                  <a:pt x="49078" y="6824"/>
                </a:cubicBezTo>
                <a:cubicBezTo>
                  <a:pt x="49009" y="6894"/>
                  <a:pt x="49009" y="6963"/>
                  <a:pt x="49078" y="7032"/>
                </a:cubicBezTo>
                <a:lnTo>
                  <a:pt x="48939" y="7102"/>
                </a:lnTo>
                <a:cubicBezTo>
                  <a:pt x="48662" y="6339"/>
                  <a:pt x="50256" y="4467"/>
                  <a:pt x="51088" y="3774"/>
                </a:cubicBezTo>
                <a:close/>
                <a:moveTo>
                  <a:pt x="52206" y="6842"/>
                </a:moveTo>
                <a:cubicBezTo>
                  <a:pt x="52353" y="6842"/>
                  <a:pt x="52509" y="6859"/>
                  <a:pt x="52682" y="6894"/>
                </a:cubicBezTo>
                <a:cubicBezTo>
                  <a:pt x="52368" y="7019"/>
                  <a:pt x="52111" y="7088"/>
                  <a:pt x="51808" y="7203"/>
                </a:cubicBezTo>
                <a:lnTo>
                  <a:pt x="51808" y="7203"/>
                </a:lnTo>
                <a:cubicBezTo>
                  <a:pt x="51845" y="7176"/>
                  <a:pt x="51883" y="7139"/>
                  <a:pt x="51920" y="7102"/>
                </a:cubicBezTo>
                <a:cubicBezTo>
                  <a:pt x="51920" y="7032"/>
                  <a:pt x="51851" y="6894"/>
                  <a:pt x="51781" y="6894"/>
                </a:cubicBezTo>
                <a:cubicBezTo>
                  <a:pt x="51920" y="6859"/>
                  <a:pt x="52059" y="6842"/>
                  <a:pt x="52206" y="6842"/>
                </a:cubicBezTo>
                <a:close/>
                <a:moveTo>
                  <a:pt x="17815" y="6755"/>
                </a:moveTo>
                <a:cubicBezTo>
                  <a:pt x="17954" y="7032"/>
                  <a:pt x="18023" y="7240"/>
                  <a:pt x="18023" y="7517"/>
                </a:cubicBezTo>
                <a:lnTo>
                  <a:pt x="18093" y="7517"/>
                </a:lnTo>
                <a:cubicBezTo>
                  <a:pt x="18023" y="7517"/>
                  <a:pt x="18023" y="7587"/>
                  <a:pt x="18023" y="7656"/>
                </a:cubicBezTo>
                <a:cubicBezTo>
                  <a:pt x="17954" y="7310"/>
                  <a:pt x="17885" y="7032"/>
                  <a:pt x="17815" y="6755"/>
                </a:cubicBezTo>
                <a:close/>
                <a:moveTo>
                  <a:pt x="20865" y="6755"/>
                </a:moveTo>
                <a:cubicBezTo>
                  <a:pt x="20727" y="7517"/>
                  <a:pt x="20380" y="8211"/>
                  <a:pt x="19895" y="8765"/>
                </a:cubicBezTo>
                <a:cubicBezTo>
                  <a:pt x="19964" y="8627"/>
                  <a:pt x="20034" y="8419"/>
                  <a:pt x="20103" y="8211"/>
                </a:cubicBezTo>
                <a:cubicBezTo>
                  <a:pt x="20242" y="7725"/>
                  <a:pt x="20449" y="7240"/>
                  <a:pt x="20796" y="6755"/>
                </a:cubicBezTo>
                <a:close/>
                <a:moveTo>
                  <a:pt x="49078" y="9944"/>
                </a:moveTo>
                <a:cubicBezTo>
                  <a:pt x="49355" y="9944"/>
                  <a:pt x="49702" y="9944"/>
                  <a:pt x="50048" y="10013"/>
                </a:cubicBezTo>
                <a:cubicBezTo>
                  <a:pt x="49563" y="10221"/>
                  <a:pt x="49078" y="10360"/>
                  <a:pt x="48593" y="10429"/>
                </a:cubicBezTo>
                <a:cubicBezTo>
                  <a:pt x="48801" y="10290"/>
                  <a:pt x="48939" y="10152"/>
                  <a:pt x="49078" y="9944"/>
                </a:cubicBezTo>
                <a:close/>
                <a:moveTo>
                  <a:pt x="41661" y="11469"/>
                </a:moveTo>
                <a:lnTo>
                  <a:pt x="41314" y="12162"/>
                </a:lnTo>
                <a:lnTo>
                  <a:pt x="40552" y="13618"/>
                </a:lnTo>
                <a:cubicBezTo>
                  <a:pt x="40760" y="12855"/>
                  <a:pt x="41176" y="12093"/>
                  <a:pt x="41661" y="11469"/>
                </a:cubicBezTo>
                <a:close/>
                <a:moveTo>
                  <a:pt x="20519" y="12093"/>
                </a:moveTo>
                <a:lnTo>
                  <a:pt x="20519" y="12093"/>
                </a:lnTo>
                <a:cubicBezTo>
                  <a:pt x="20172" y="12855"/>
                  <a:pt x="19618" y="13548"/>
                  <a:pt x="18994" y="14103"/>
                </a:cubicBezTo>
                <a:cubicBezTo>
                  <a:pt x="19202" y="13756"/>
                  <a:pt x="19756" y="13132"/>
                  <a:pt x="19826" y="12994"/>
                </a:cubicBezTo>
                <a:cubicBezTo>
                  <a:pt x="20034" y="12647"/>
                  <a:pt x="20242" y="12370"/>
                  <a:pt x="20519" y="12093"/>
                </a:cubicBezTo>
                <a:close/>
                <a:moveTo>
                  <a:pt x="45335" y="13548"/>
                </a:moveTo>
                <a:cubicBezTo>
                  <a:pt x="44836" y="13992"/>
                  <a:pt x="44159" y="14214"/>
                  <a:pt x="43518" y="14214"/>
                </a:cubicBezTo>
                <a:cubicBezTo>
                  <a:pt x="43358" y="14214"/>
                  <a:pt x="43200" y="14200"/>
                  <a:pt x="43047" y="14172"/>
                </a:cubicBezTo>
                <a:cubicBezTo>
                  <a:pt x="43810" y="13895"/>
                  <a:pt x="44572" y="13687"/>
                  <a:pt x="45335" y="13548"/>
                </a:cubicBezTo>
                <a:close/>
                <a:moveTo>
                  <a:pt x="42152" y="14061"/>
                </a:moveTo>
                <a:cubicBezTo>
                  <a:pt x="42098" y="14152"/>
                  <a:pt x="42139" y="14278"/>
                  <a:pt x="42274" y="14373"/>
                </a:cubicBezTo>
                <a:lnTo>
                  <a:pt x="42274" y="14373"/>
                </a:lnTo>
                <a:cubicBezTo>
                  <a:pt x="42162" y="14353"/>
                  <a:pt x="42050" y="14297"/>
                  <a:pt x="41938" y="14241"/>
                </a:cubicBezTo>
                <a:cubicBezTo>
                  <a:pt x="42009" y="14182"/>
                  <a:pt x="42080" y="14122"/>
                  <a:pt x="42152" y="14061"/>
                </a:cubicBezTo>
                <a:close/>
                <a:moveTo>
                  <a:pt x="37363" y="15004"/>
                </a:moveTo>
                <a:cubicBezTo>
                  <a:pt x="37363" y="15552"/>
                  <a:pt x="37276" y="16101"/>
                  <a:pt x="37068" y="16615"/>
                </a:cubicBezTo>
                <a:lnTo>
                  <a:pt x="37068" y="16615"/>
                </a:lnTo>
                <a:cubicBezTo>
                  <a:pt x="37210" y="16101"/>
                  <a:pt x="37308" y="15552"/>
                  <a:pt x="37363" y="15004"/>
                </a:cubicBezTo>
                <a:close/>
                <a:moveTo>
                  <a:pt x="16706" y="16598"/>
                </a:moveTo>
                <a:cubicBezTo>
                  <a:pt x="16845" y="16737"/>
                  <a:pt x="16914" y="16945"/>
                  <a:pt x="16984" y="17153"/>
                </a:cubicBezTo>
                <a:cubicBezTo>
                  <a:pt x="16914" y="17153"/>
                  <a:pt x="16845" y="17222"/>
                  <a:pt x="16845" y="17291"/>
                </a:cubicBezTo>
                <a:cubicBezTo>
                  <a:pt x="16803" y="17588"/>
                  <a:pt x="16786" y="17858"/>
                  <a:pt x="16780" y="18135"/>
                </a:cubicBezTo>
                <a:lnTo>
                  <a:pt x="16780" y="18135"/>
                </a:lnTo>
                <a:cubicBezTo>
                  <a:pt x="16680" y="17623"/>
                  <a:pt x="16655" y="17110"/>
                  <a:pt x="16706" y="16598"/>
                </a:cubicBezTo>
                <a:close/>
                <a:moveTo>
                  <a:pt x="40760" y="17499"/>
                </a:moveTo>
                <a:lnTo>
                  <a:pt x="40760" y="17499"/>
                </a:lnTo>
                <a:cubicBezTo>
                  <a:pt x="40413" y="17777"/>
                  <a:pt x="40067" y="17985"/>
                  <a:pt x="39720" y="18193"/>
                </a:cubicBezTo>
                <a:lnTo>
                  <a:pt x="39581" y="18193"/>
                </a:lnTo>
                <a:cubicBezTo>
                  <a:pt x="39189" y="18258"/>
                  <a:pt x="38796" y="18323"/>
                  <a:pt x="38404" y="18331"/>
                </a:cubicBezTo>
                <a:lnTo>
                  <a:pt x="38404" y="18331"/>
                </a:lnTo>
                <a:cubicBezTo>
                  <a:pt x="39097" y="17915"/>
                  <a:pt x="39928" y="17638"/>
                  <a:pt x="40760" y="17499"/>
                </a:cubicBezTo>
                <a:close/>
                <a:moveTo>
                  <a:pt x="36531" y="16460"/>
                </a:moveTo>
                <a:lnTo>
                  <a:pt x="36601" y="16529"/>
                </a:lnTo>
                <a:cubicBezTo>
                  <a:pt x="36393" y="17153"/>
                  <a:pt x="36185" y="17777"/>
                  <a:pt x="35838" y="18401"/>
                </a:cubicBezTo>
                <a:cubicBezTo>
                  <a:pt x="36046" y="17777"/>
                  <a:pt x="36323" y="17083"/>
                  <a:pt x="36531" y="16460"/>
                </a:cubicBezTo>
                <a:close/>
                <a:moveTo>
                  <a:pt x="20935" y="16460"/>
                </a:moveTo>
                <a:lnTo>
                  <a:pt x="20935" y="16460"/>
                </a:lnTo>
                <a:cubicBezTo>
                  <a:pt x="20519" y="17569"/>
                  <a:pt x="19340" y="19510"/>
                  <a:pt x="18301" y="19787"/>
                </a:cubicBezTo>
                <a:cubicBezTo>
                  <a:pt x="19132" y="18608"/>
                  <a:pt x="19548" y="17222"/>
                  <a:pt x="20935" y="16460"/>
                </a:cubicBezTo>
                <a:close/>
                <a:moveTo>
                  <a:pt x="32234" y="19094"/>
                </a:moveTo>
                <a:lnTo>
                  <a:pt x="32234" y="19094"/>
                </a:lnTo>
                <a:cubicBezTo>
                  <a:pt x="32367" y="19891"/>
                  <a:pt x="32244" y="20753"/>
                  <a:pt x="31929" y="21556"/>
                </a:cubicBezTo>
                <a:lnTo>
                  <a:pt x="31929" y="21556"/>
                </a:lnTo>
                <a:cubicBezTo>
                  <a:pt x="32039" y="20874"/>
                  <a:pt x="32095" y="20199"/>
                  <a:pt x="32095" y="19579"/>
                </a:cubicBezTo>
                <a:cubicBezTo>
                  <a:pt x="32095" y="19440"/>
                  <a:pt x="32026" y="19371"/>
                  <a:pt x="31956" y="19302"/>
                </a:cubicBezTo>
                <a:cubicBezTo>
                  <a:pt x="32026" y="19232"/>
                  <a:pt x="32164" y="19163"/>
                  <a:pt x="32234" y="19094"/>
                </a:cubicBezTo>
                <a:close/>
                <a:moveTo>
                  <a:pt x="37640" y="21936"/>
                </a:moveTo>
                <a:cubicBezTo>
                  <a:pt x="37779" y="21936"/>
                  <a:pt x="37918" y="22005"/>
                  <a:pt x="38056" y="22074"/>
                </a:cubicBezTo>
                <a:cubicBezTo>
                  <a:pt x="37607" y="22331"/>
                  <a:pt x="37218" y="22528"/>
                  <a:pt x="36723" y="22666"/>
                </a:cubicBezTo>
                <a:lnTo>
                  <a:pt x="36723" y="22666"/>
                </a:lnTo>
                <a:cubicBezTo>
                  <a:pt x="37052" y="22462"/>
                  <a:pt x="37377" y="22199"/>
                  <a:pt x="37640" y="21936"/>
                </a:cubicBezTo>
                <a:close/>
                <a:moveTo>
                  <a:pt x="36739" y="22074"/>
                </a:moveTo>
                <a:lnTo>
                  <a:pt x="36739" y="22074"/>
                </a:lnTo>
                <a:cubicBezTo>
                  <a:pt x="35907" y="22698"/>
                  <a:pt x="34937" y="23114"/>
                  <a:pt x="33897" y="23253"/>
                </a:cubicBezTo>
                <a:lnTo>
                  <a:pt x="33412" y="23253"/>
                </a:lnTo>
                <a:cubicBezTo>
                  <a:pt x="34452" y="22698"/>
                  <a:pt x="35630" y="22352"/>
                  <a:pt x="36739" y="22074"/>
                </a:cubicBezTo>
                <a:close/>
                <a:moveTo>
                  <a:pt x="31540" y="20688"/>
                </a:moveTo>
                <a:cubicBezTo>
                  <a:pt x="31471" y="21658"/>
                  <a:pt x="31194" y="22629"/>
                  <a:pt x="30639" y="23461"/>
                </a:cubicBezTo>
                <a:cubicBezTo>
                  <a:pt x="30986" y="22490"/>
                  <a:pt x="31125" y="21589"/>
                  <a:pt x="31540" y="20688"/>
                </a:cubicBezTo>
                <a:close/>
                <a:moveTo>
                  <a:pt x="30431" y="24085"/>
                </a:moveTo>
                <a:cubicBezTo>
                  <a:pt x="30431" y="24085"/>
                  <a:pt x="30501" y="24154"/>
                  <a:pt x="30570" y="24154"/>
                </a:cubicBezTo>
                <a:cubicBezTo>
                  <a:pt x="30477" y="24247"/>
                  <a:pt x="30384" y="24340"/>
                  <a:pt x="30292" y="24433"/>
                </a:cubicBezTo>
                <a:lnTo>
                  <a:pt x="30292" y="24433"/>
                </a:lnTo>
                <a:cubicBezTo>
                  <a:pt x="30292" y="24433"/>
                  <a:pt x="30292" y="24432"/>
                  <a:pt x="30293" y="24431"/>
                </a:cubicBezTo>
                <a:cubicBezTo>
                  <a:pt x="30362" y="24223"/>
                  <a:pt x="30362" y="24154"/>
                  <a:pt x="30431" y="24085"/>
                </a:cubicBezTo>
                <a:close/>
                <a:moveTo>
                  <a:pt x="15043" y="21589"/>
                </a:moveTo>
                <a:lnTo>
                  <a:pt x="15043" y="21589"/>
                </a:lnTo>
                <a:cubicBezTo>
                  <a:pt x="15251" y="21866"/>
                  <a:pt x="15389" y="22144"/>
                  <a:pt x="15597" y="22421"/>
                </a:cubicBezTo>
                <a:cubicBezTo>
                  <a:pt x="15597" y="22421"/>
                  <a:pt x="15528" y="22490"/>
                  <a:pt x="15528" y="22560"/>
                </a:cubicBezTo>
                <a:cubicBezTo>
                  <a:pt x="15724" y="23346"/>
                  <a:pt x="15859" y="24194"/>
                  <a:pt x="15932" y="24987"/>
                </a:cubicBezTo>
                <a:lnTo>
                  <a:pt x="15932" y="24987"/>
                </a:lnTo>
                <a:cubicBezTo>
                  <a:pt x="15331" y="23959"/>
                  <a:pt x="14711" y="22584"/>
                  <a:pt x="15043" y="21589"/>
                </a:cubicBezTo>
                <a:close/>
                <a:moveTo>
                  <a:pt x="32164" y="26303"/>
                </a:moveTo>
                <a:cubicBezTo>
                  <a:pt x="32511" y="26303"/>
                  <a:pt x="32857" y="26303"/>
                  <a:pt x="33204" y="26441"/>
                </a:cubicBezTo>
                <a:cubicBezTo>
                  <a:pt x="32996" y="26580"/>
                  <a:pt x="32719" y="26788"/>
                  <a:pt x="32442" y="26927"/>
                </a:cubicBezTo>
                <a:lnTo>
                  <a:pt x="32580" y="26719"/>
                </a:lnTo>
                <a:cubicBezTo>
                  <a:pt x="32650" y="26580"/>
                  <a:pt x="32580" y="26372"/>
                  <a:pt x="32442" y="26372"/>
                </a:cubicBezTo>
                <a:cubicBezTo>
                  <a:pt x="32303" y="26303"/>
                  <a:pt x="32234" y="26303"/>
                  <a:pt x="32095" y="26303"/>
                </a:cubicBezTo>
                <a:close/>
                <a:moveTo>
                  <a:pt x="31818" y="26788"/>
                </a:moveTo>
                <a:cubicBezTo>
                  <a:pt x="31167" y="27330"/>
                  <a:pt x="30346" y="27618"/>
                  <a:pt x="29522" y="27618"/>
                </a:cubicBezTo>
                <a:cubicBezTo>
                  <a:pt x="29293" y="27618"/>
                  <a:pt x="29063" y="27596"/>
                  <a:pt x="28837" y="27551"/>
                </a:cubicBezTo>
                <a:cubicBezTo>
                  <a:pt x="29877" y="27551"/>
                  <a:pt x="30778" y="26788"/>
                  <a:pt x="31818" y="26788"/>
                </a:cubicBezTo>
                <a:close/>
                <a:moveTo>
                  <a:pt x="26619" y="26303"/>
                </a:moveTo>
                <a:lnTo>
                  <a:pt x="26619" y="26303"/>
                </a:lnTo>
                <a:cubicBezTo>
                  <a:pt x="26480" y="26996"/>
                  <a:pt x="26272" y="27759"/>
                  <a:pt x="25995" y="28521"/>
                </a:cubicBezTo>
                <a:lnTo>
                  <a:pt x="25926" y="28521"/>
                </a:lnTo>
                <a:lnTo>
                  <a:pt x="25926" y="28244"/>
                </a:lnTo>
                <a:cubicBezTo>
                  <a:pt x="26134" y="27551"/>
                  <a:pt x="26342" y="26927"/>
                  <a:pt x="26619" y="26303"/>
                </a:cubicBezTo>
                <a:close/>
                <a:moveTo>
                  <a:pt x="18786" y="27481"/>
                </a:moveTo>
                <a:cubicBezTo>
                  <a:pt x="18301" y="28174"/>
                  <a:pt x="17746" y="28729"/>
                  <a:pt x="17053" y="29214"/>
                </a:cubicBezTo>
                <a:cubicBezTo>
                  <a:pt x="17122" y="29006"/>
                  <a:pt x="17261" y="28798"/>
                  <a:pt x="17399" y="28660"/>
                </a:cubicBezTo>
                <a:lnTo>
                  <a:pt x="17746" y="28313"/>
                </a:lnTo>
                <a:lnTo>
                  <a:pt x="18162" y="27897"/>
                </a:lnTo>
                <a:cubicBezTo>
                  <a:pt x="18370" y="27759"/>
                  <a:pt x="18578" y="27620"/>
                  <a:pt x="18786" y="27481"/>
                </a:cubicBezTo>
                <a:close/>
                <a:moveTo>
                  <a:pt x="14835" y="27759"/>
                </a:moveTo>
                <a:lnTo>
                  <a:pt x="14835" y="27759"/>
                </a:lnTo>
                <a:cubicBezTo>
                  <a:pt x="14973" y="28174"/>
                  <a:pt x="15112" y="28590"/>
                  <a:pt x="15181" y="29006"/>
                </a:cubicBezTo>
                <a:cubicBezTo>
                  <a:pt x="15065" y="29356"/>
                  <a:pt x="14997" y="29706"/>
                  <a:pt x="14979" y="30055"/>
                </a:cubicBezTo>
                <a:lnTo>
                  <a:pt x="14979" y="30055"/>
                </a:lnTo>
                <a:cubicBezTo>
                  <a:pt x="14936" y="29913"/>
                  <a:pt x="14904" y="29772"/>
                  <a:pt x="14904" y="29630"/>
                </a:cubicBezTo>
                <a:cubicBezTo>
                  <a:pt x="14765" y="29076"/>
                  <a:pt x="14765" y="28382"/>
                  <a:pt x="14835" y="27759"/>
                </a:cubicBezTo>
                <a:close/>
                <a:moveTo>
                  <a:pt x="18855" y="32472"/>
                </a:moveTo>
                <a:lnTo>
                  <a:pt x="18855" y="32472"/>
                </a:lnTo>
                <a:cubicBezTo>
                  <a:pt x="18679" y="32648"/>
                  <a:pt x="18454" y="32923"/>
                  <a:pt x="18178" y="33130"/>
                </a:cubicBezTo>
                <a:lnTo>
                  <a:pt x="18178" y="33130"/>
                </a:lnTo>
                <a:cubicBezTo>
                  <a:pt x="18266" y="33001"/>
                  <a:pt x="18332" y="32841"/>
                  <a:pt x="18439" y="32680"/>
                </a:cubicBezTo>
                <a:lnTo>
                  <a:pt x="18855" y="32472"/>
                </a:lnTo>
                <a:close/>
                <a:moveTo>
                  <a:pt x="17746" y="32611"/>
                </a:moveTo>
                <a:lnTo>
                  <a:pt x="17746" y="32611"/>
                </a:lnTo>
                <a:cubicBezTo>
                  <a:pt x="16984" y="33096"/>
                  <a:pt x="16290" y="33720"/>
                  <a:pt x="15736" y="34482"/>
                </a:cubicBezTo>
                <a:cubicBezTo>
                  <a:pt x="15667" y="34621"/>
                  <a:pt x="15736" y="34760"/>
                  <a:pt x="15805" y="34829"/>
                </a:cubicBezTo>
                <a:cubicBezTo>
                  <a:pt x="15701" y="34864"/>
                  <a:pt x="15615" y="34881"/>
                  <a:pt x="15528" y="34881"/>
                </a:cubicBezTo>
                <a:cubicBezTo>
                  <a:pt x="15441" y="34881"/>
                  <a:pt x="15355" y="34864"/>
                  <a:pt x="15251" y="34829"/>
                </a:cubicBezTo>
                <a:cubicBezTo>
                  <a:pt x="16013" y="34136"/>
                  <a:pt x="16706" y="32957"/>
                  <a:pt x="17746" y="32611"/>
                </a:cubicBezTo>
                <a:close/>
                <a:moveTo>
                  <a:pt x="13656" y="33720"/>
                </a:moveTo>
                <a:lnTo>
                  <a:pt x="13656" y="33720"/>
                </a:lnTo>
                <a:cubicBezTo>
                  <a:pt x="13889" y="34186"/>
                  <a:pt x="14024" y="34701"/>
                  <a:pt x="14144" y="35183"/>
                </a:cubicBezTo>
                <a:lnTo>
                  <a:pt x="14144" y="35183"/>
                </a:lnTo>
                <a:cubicBezTo>
                  <a:pt x="13981" y="34695"/>
                  <a:pt x="13819" y="34208"/>
                  <a:pt x="13656" y="33720"/>
                </a:cubicBezTo>
                <a:close/>
                <a:moveTo>
                  <a:pt x="14280" y="35453"/>
                </a:moveTo>
                <a:lnTo>
                  <a:pt x="14280" y="35592"/>
                </a:lnTo>
                <a:cubicBezTo>
                  <a:pt x="14265" y="35545"/>
                  <a:pt x="14249" y="35499"/>
                  <a:pt x="14234" y="35453"/>
                </a:cubicBezTo>
                <a:close/>
                <a:moveTo>
                  <a:pt x="30431" y="38711"/>
                </a:moveTo>
                <a:lnTo>
                  <a:pt x="30431" y="38711"/>
                </a:lnTo>
                <a:cubicBezTo>
                  <a:pt x="29946" y="39057"/>
                  <a:pt x="29322" y="39265"/>
                  <a:pt x="28698" y="39335"/>
                </a:cubicBezTo>
                <a:lnTo>
                  <a:pt x="29600" y="38988"/>
                </a:lnTo>
                <a:cubicBezTo>
                  <a:pt x="29600" y="38988"/>
                  <a:pt x="29600" y="38919"/>
                  <a:pt x="29600" y="38919"/>
                </a:cubicBezTo>
                <a:cubicBezTo>
                  <a:pt x="29877" y="38849"/>
                  <a:pt x="30154" y="38780"/>
                  <a:pt x="30431" y="38711"/>
                </a:cubicBezTo>
                <a:close/>
                <a:moveTo>
                  <a:pt x="31125" y="38711"/>
                </a:moveTo>
                <a:cubicBezTo>
                  <a:pt x="31402" y="38711"/>
                  <a:pt x="31610" y="38711"/>
                  <a:pt x="31818" y="38780"/>
                </a:cubicBezTo>
                <a:cubicBezTo>
                  <a:pt x="31029" y="39306"/>
                  <a:pt x="29840" y="39872"/>
                  <a:pt x="28798" y="39872"/>
                </a:cubicBezTo>
                <a:cubicBezTo>
                  <a:pt x="28467" y="39872"/>
                  <a:pt x="28151" y="39815"/>
                  <a:pt x="27867" y="39681"/>
                </a:cubicBezTo>
                <a:lnTo>
                  <a:pt x="27936" y="39681"/>
                </a:lnTo>
                <a:cubicBezTo>
                  <a:pt x="28096" y="39701"/>
                  <a:pt x="28259" y="39711"/>
                  <a:pt x="28423" y="39711"/>
                </a:cubicBezTo>
                <a:cubicBezTo>
                  <a:pt x="29396" y="39711"/>
                  <a:pt x="30413" y="39363"/>
                  <a:pt x="31125" y="38711"/>
                </a:cubicBezTo>
                <a:close/>
                <a:moveTo>
                  <a:pt x="24747" y="39404"/>
                </a:moveTo>
                <a:cubicBezTo>
                  <a:pt x="24262" y="39820"/>
                  <a:pt x="23777" y="40167"/>
                  <a:pt x="23292" y="40444"/>
                </a:cubicBezTo>
                <a:cubicBezTo>
                  <a:pt x="23707" y="40028"/>
                  <a:pt x="24193" y="39681"/>
                  <a:pt x="24678" y="39404"/>
                </a:cubicBezTo>
                <a:close/>
                <a:moveTo>
                  <a:pt x="25648" y="39057"/>
                </a:moveTo>
                <a:cubicBezTo>
                  <a:pt x="24886" y="40167"/>
                  <a:pt x="23777" y="40998"/>
                  <a:pt x="22529" y="41345"/>
                </a:cubicBezTo>
                <a:cubicBezTo>
                  <a:pt x="23707" y="40790"/>
                  <a:pt x="24747" y="39959"/>
                  <a:pt x="25648" y="39057"/>
                </a:cubicBezTo>
                <a:close/>
                <a:moveTo>
                  <a:pt x="25371" y="41414"/>
                </a:moveTo>
                <a:cubicBezTo>
                  <a:pt x="25787" y="41414"/>
                  <a:pt x="26272" y="41484"/>
                  <a:pt x="26688" y="41553"/>
                </a:cubicBezTo>
                <a:cubicBezTo>
                  <a:pt x="26272" y="41692"/>
                  <a:pt x="25822" y="41761"/>
                  <a:pt x="25371" y="41761"/>
                </a:cubicBezTo>
                <a:cubicBezTo>
                  <a:pt x="24921" y="41761"/>
                  <a:pt x="24470" y="41692"/>
                  <a:pt x="24054" y="41553"/>
                </a:cubicBezTo>
                <a:lnTo>
                  <a:pt x="24123" y="41553"/>
                </a:lnTo>
                <a:cubicBezTo>
                  <a:pt x="24539" y="41484"/>
                  <a:pt x="24886" y="41414"/>
                  <a:pt x="25302" y="41414"/>
                </a:cubicBezTo>
                <a:close/>
                <a:moveTo>
                  <a:pt x="27173" y="41761"/>
                </a:moveTo>
                <a:cubicBezTo>
                  <a:pt x="27381" y="41830"/>
                  <a:pt x="27589" y="41900"/>
                  <a:pt x="27728" y="42038"/>
                </a:cubicBezTo>
                <a:cubicBezTo>
                  <a:pt x="27325" y="42159"/>
                  <a:pt x="26899" y="42233"/>
                  <a:pt x="26463" y="42233"/>
                </a:cubicBezTo>
                <a:cubicBezTo>
                  <a:pt x="26148" y="42233"/>
                  <a:pt x="25829" y="42195"/>
                  <a:pt x="25510" y="42107"/>
                </a:cubicBezTo>
                <a:lnTo>
                  <a:pt x="25579" y="42107"/>
                </a:lnTo>
                <a:cubicBezTo>
                  <a:pt x="26134" y="42107"/>
                  <a:pt x="26688" y="41969"/>
                  <a:pt x="27173" y="41761"/>
                </a:cubicBezTo>
                <a:close/>
                <a:moveTo>
                  <a:pt x="19548" y="42593"/>
                </a:moveTo>
                <a:lnTo>
                  <a:pt x="19548" y="42593"/>
                </a:lnTo>
                <a:cubicBezTo>
                  <a:pt x="19410" y="42870"/>
                  <a:pt x="19271" y="43147"/>
                  <a:pt x="19063" y="43425"/>
                </a:cubicBezTo>
                <a:lnTo>
                  <a:pt x="18509" y="43771"/>
                </a:lnTo>
                <a:cubicBezTo>
                  <a:pt x="18786" y="43355"/>
                  <a:pt x="19132" y="42939"/>
                  <a:pt x="19548" y="42593"/>
                </a:cubicBezTo>
                <a:close/>
                <a:moveTo>
                  <a:pt x="20187" y="41006"/>
                </a:moveTo>
                <a:cubicBezTo>
                  <a:pt x="20264" y="41006"/>
                  <a:pt x="20296" y="41060"/>
                  <a:pt x="20242" y="41206"/>
                </a:cubicBezTo>
                <a:cubicBezTo>
                  <a:pt x="20103" y="41553"/>
                  <a:pt x="19964" y="41900"/>
                  <a:pt x="19756" y="42246"/>
                </a:cubicBezTo>
                <a:cubicBezTo>
                  <a:pt x="19202" y="42523"/>
                  <a:pt x="18647" y="42939"/>
                  <a:pt x="18231" y="43494"/>
                </a:cubicBezTo>
                <a:cubicBezTo>
                  <a:pt x="17954" y="43840"/>
                  <a:pt x="17469" y="44187"/>
                  <a:pt x="17192" y="44603"/>
                </a:cubicBezTo>
                <a:cubicBezTo>
                  <a:pt x="17399" y="43840"/>
                  <a:pt x="17746" y="43147"/>
                  <a:pt x="18301" y="42593"/>
                </a:cubicBezTo>
                <a:lnTo>
                  <a:pt x="18301" y="42523"/>
                </a:lnTo>
                <a:cubicBezTo>
                  <a:pt x="18647" y="42177"/>
                  <a:pt x="18994" y="41830"/>
                  <a:pt x="19340" y="41484"/>
                </a:cubicBezTo>
                <a:cubicBezTo>
                  <a:pt x="19391" y="41433"/>
                  <a:pt x="19969" y="41006"/>
                  <a:pt x="20187" y="41006"/>
                </a:cubicBezTo>
                <a:close/>
                <a:moveTo>
                  <a:pt x="21087" y="44240"/>
                </a:moveTo>
                <a:cubicBezTo>
                  <a:pt x="21293" y="44240"/>
                  <a:pt x="21497" y="44264"/>
                  <a:pt x="21697" y="44326"/>
                </a:cubicBezTo>
                <a:cubicBezTo>
                  <a:pt x="21014" y="44644"/>
                  <a:pt x="20242" y="44814"/>
                  <a:pt x="19477" y="44814"/>
                </a:cubicBezTo>
                <a:cubicBezTo>
                  <a:pt x="19078" y="44814"/>
                  <a:pt x="18681" y="44767"/>
                  <a:pt x="18301" y="44672"/>
                </a:cubicBezTo>
                <a:lnTo>
                  <a:pt x="18370" y="44672"/>
                </a:lnTo>
                <a:lnTo>
                  <a:pt x="18786" y="44464"/>
                </a:lnTo>
                <a:cubicBezTo>
                  <a:pt x="18786" y="44534"/>
                  <a:pt x="18855" y="44534"/>
                  <a:pt x="18855" y="44534"/>
                </a:cubicBezTo>
                <a:cubicBezTo>
                  <a:pt x="19610" y="44534"/>
                  <a:pt x="20365" y="44240"/>
                  <a:pt x="21087" y="44240"/>
                </a:cubicBezTo>
                <a:close/>
                <a:moveTo>
                  <a:pt x="59352" y="1"/>
                </a:moveTo>
                <a:cubicBezTo>
                  <a:pt x="58246" y="1"/>
                  <a:pt x="57080" y="1149"/>
                  <a:pt x="56426" y="2041"/>
                </a:cubicBezTo>
                <a:cubicBezTo>
                  <a:pt x="55663" y="2388"/>
                  <a:pt x="54901" y="2873"/>
                  <a:pt x="54207" y="3289"/>
                </a:cubicBezTo>
                <a:cubicBezTo>
                  <a:pt x="54623" y="2804"/>
                  <a:pt x="54901" y="2180"/>
                  <a:pt x="55178" y="1556"/>
                </a:cubicBezTo>
                <a:cubicBezTo>
                  <a:pt x="55178" y="1400"/>
                  <a:pt x="55100" y="1322"/>
                  <a:pt x="55002" y="1322"/>
                </a:cubicBezTo>
                <a:cubicBezTo>
                  <a:pt x="54970" y="1322"/>
                  <a:pt x="54935" y="1331"/>
                  <a:pt x="54901" y="1348"/>
                </a:cubicBezTo>
                <a:cubicBezTo>
                  <a:pt x="54346" y="1695"/>
                  <a:pt x="53861" y="2180"/>
                  <a:pt x="53584" y="2735"/>
                </a:cubicBezTo>
                <a:cubicBezTo>
                  <a:pt x="53306" y="3220"/>
                  <a:pt x="52890" y="3774"/>
                  <a:pt x="52682" y="4260"/>
                </a:cubicBezTo>
                <a:cubicBezTo>
                  <a:pt x="52128" y="4675"/>
                  <a:pt x="51504" y="5161"/>
                  <a:pt x="50880" y="5577"/>
                </a:cubicBezTo>
                <a:cubicBezTo>
                  <a:pt x="51296" y="4953"/>
                  <a:pt x="51504" y="4190"/>
                  <a:pt x="51504" y="3428"/>
                </a:cubicBezTo>
                <a:cubicBezTo>
                  <a:pt x="51453" y="3326"/>
                  <a:pt x="51365" y="3262"/>
                  <a:pt x="51268" y="3262"/>
                </a:cubicBezTo>
                <a:cubicBezTo>
                  <a:pt x="51232" y="3262"/>
                  <a:pt x="51195" y="3270"/>
                  <a:pt x="51157" y="3289"/>
                </a:cubicBezTo>
                <a:cubicBezTo>
                  <a:pt x="50534" y="3566"/>
                  <a:pt x="47622" y="6755"/>
                  <a:pt x="48731" y="7379"/>
                </a:cubicBezTo>
                <a:lnTo>
                  <a:pt x="48315" y="7725"/>
                </a:lnTo>
                <a:cubicBezTo>
                  <a:pt x="48315" y="7725"/>
                  <a:pt x="48246" y="7725"/>
                  <a:pt x="48246" y="7795"/>
                </a:cubicBezTo>
                <a:cubicBezTo>
                  <a:pt x="47345" y="8557"/>
                  <a:pt x="46582" y="9250"/>
                  <a:pt x="45751" y="10013"/>
                </a:cubicBezTo>
                <a:cubicBezTo>
                  <a:pt x="45889" y="9736"/>
                  <a:pt x="46028" y="9458"/>
                  <a:pt x="46167" y="9181"/>
                </a:cubicBezTo>
                <a:cubicBezTo>
                  <a:pt x="46582" y="8419"/>
                  <a:pt x="46860" y="7587"/>
                  <a:pt x="46929" y="6755"/>
                </a:cubicBezTo>
                <a:cubicBezTo>
                  <a:pt x="46929" y="6654"/>
                  <a:pt x="46855" y="6589"/>
                  <a:pt x="46761" y="6589"/>
                </a:cubicBezTo>
                <a:cubicBezTo>
                  <a:pt x="46726" y="6589"/>
                  <a:pt x="46689" y="6598"/>
                  <a:pt x="46652" y="6616"/>
                </a:cubicBezTo>
                <a:cubicBezTo>
                  <a:pt x="45404" y="7587"/>
                  <a:pt x="44572" y="9112"/>
                  <a:pt x="44503" y="10706"/>
                </a:cubicBezTo>
                <a:cubicBezTo>
                  <a:pt x="44503" y="10775"/>
                  <a:pt x="44572" y="10914"/>
                  <a:pt x="44711" y="10914"/>
                </a:cubicBezTo>
                <a:lnTo>
                  <a:pt x="44572" y="10983"/>
                </a:lnTo>
                <a:cubicBezTo>
                  <a:pt x="44572" y="10983"/>
                  <a:pt x="44572" y="11053"/>
                  <a:pt x="44572" y="11053"/>
                </a:cubicBezTo>
                <a:lnTo>
                  <a:pt x="41730" y="13756"/>
                </a:lnTo>
                <a:cubicBezTo>
                  <a:pt x="42493" y="12716"/>
                  <a:pt x="42909" y="11469"/>
                  <a:pt x="42839" y="10152"/>
                </a:cubicBezTo>
                <a:cubicBezTo>
                  <a:pt x="42839" y="10054"/>
                  <a:pt x="42770" y="9956"/>
                  <a:pt x="42680" y="9956"/>
                </a:cubicBezTo>
                <a:cubicBezTo>
                  <a:pt x="42643" y="9956"/>
                  <a:pt x="42603" y="9972"/>
                  <a:pt x="42562" y="10013"/>
                </a:cubicBezTo>
                <a:cubicBezTo>
                  <a:pt x="40968" y="11191"/>
                  <a:pt x="39928" y="12994"/>
                  <a:pt x="39789" y="14935"/>
                </a:cubicBezTo>
                <a:cubicBezTo>
                  <a:pt x="39789" y="15097"/>
                  <a:pt x="39884" y="15164"/>
                  <a:pt x="39991" y="15164"/>
                </a:cubicBezTo>
                <a:cubicBezTo>
                  <a:pt x="40067" y="15164"/>
                  <a:pt x="40148" y="15131"/>
                  <a:pt x="40205" y="15073"/>
                </a:cubicBezTo>
                <a:lnTo>
                  <a:pt x="40482" y="14588"/>
                </a:lnTo>
                <a:lnTo>
                  <a:pt x="40552" y="14519"/>
                </a:lnTo>
                <a:cubicBezTo>
                  <a:pt x="41176" y="13479"/>
                  <a:pt x="41661" y="12370"/>
                  <a:pt x="42285" y="11330"/>
                </a:cubicBezTo>
                <a:cubicBezTo>
                  <a:pt x="42354" y="11191"/>
                  <a:pt x="42215" y="10983"/>
                  <a:pt x="42077" y="10983"/>
                </a:cubicBezTo>
                <a:lnTo>
                  <a:pt x="42423" y="10637"/>
                </a:lnTo>
                <a:lnTo>
                  <a:pt x="42423" y="10637"/>
                </a:lnTo>
                <a:cubicBezTo>
                  <a:pt x="42285" y="12231"/>
                  <a:pt x="41522" y="13687"/>
                  <a:pt x="40413" y="14796"/>
                </a:cubicBezTo>
                <a:cubicBezTo>
                  <a:pt x="40344" y="14865"/>
                  <a:pt x="40344" y="14935"/>
                  <a:pt x="40413" y="15004"/>
                </a:cubicBezTo>
                <a:lnTo>
                  <a:pt x="39096" y="16182"/>
                </a:lnTo>
                <a:cubicBezTo>
                  <a:pt x="38264" y="16945"/>
                  <a:pt x="37363" y="17707"/>
                  <a:pt x="36531" y="18539"/>
                </a:cubicBezTo>
                <a:cubicBezTo>
                  <a:pt x="37432" y="17291"/>
                  <a:pt x="37848" y="15766"/>
                  <a:pt x="37710" y="14241"/>
                </a:cubicBezTo>
                <a:cubicBezTo>
                  <a:pt x="37710" y="14192"/>
                  <a:pt x="37640" y="14143"/>
                  <a:pt x="37551" y="14143"/>
                </a:cubicBezTo>
                <a:cubicBezTo>
                  <a:pt x="37514" y="14143"/>
                  <a:pt x="37473" y="14152"/>
                  <a:pt x="37432" y="14172"/>
                </a:cubicBezTo>
                <a:cubicBezTo>
                  <a:pt x="37294" y="14241"/>
                  <a:pt x="37155" y="14311"/>
                  <a:pt x="37017" y="14380"/>
                </a:cubicBezTo>
                <a:cubicBezTo>
                  <a:pt x="35700" y="15558"/>
                  <a:pt x="35006" y="17291"/>
                  <a:pt x="35006" y="19024"/>
                </a:cubicBezTo>
                <a:cubicBezTo>
                  <a:pt x="35006" y="19232"/>
                  <a:pt x="34937" y="19440"/>
                  <a:pt x="34868" y="19579"/>
                </a:cubicBezTo>
                <a:cubicBezTo>
                  <a:pt x="34868" y="19692"/>
                  <a:pt x="34914" y="19805"/>
                  <a:pt x="35006" y="19805"/>
                </a:cubicBezTo>
                <a:cubicBezTo>
                  <a:pt x="35027" y="19805"/>
                  <a:pt x="35050" y="19800"/>
                  <a:pt x="35076" y="19787"/>
                </a:cubicBezTo>
                <a:lnTo>
                  <a:pt x="35076" y="19787"/>
                </a:lnTo>
                <a:cubicBezTo>
                  <a:pt x="33828" y="20965"/>
                  <a:pt x="32650" y="22074"/>
                  <a:pt x="31471" y="23253"/>
                </a:cubicBezTo>
                <a:cubicBezTo>
                  <a:pt x="32442" y="21866"/>
                  <a:pt x="32857" y="20203"/>
                  <a:pt x="32650" y="18608"/>
                </a:cubicBezTo>
                <a:cubicBezTo>
                  <a:pt x="32599" y="18507"/>
                  <a:pt x="32511" y="18443"/>
                  <a:pt x="32413" y="18443"/>
                </a:cubicBezTo>
                <a:cubicBezTo>
                  <a:pt x="32377" y="18443"/>
                  <a:pt x="32340" y="18451"/>
                  <a:pt x="32303" y="18470"/>
                </a:cubicBezTo>
                <a:cubicBezTo>
                  <a:pt x="30709" y="19163"/>
                  <a:pt x="29738" y="21589"/>
                  <a:pt x="30154" y="23391"/>
                </a:cubicBezTo>
                <a:cubicBezTo>
                  <a:pt x="30085" y="23669"/>
                  <a:pt x="30085" y="24015"/>
                  <a:pt x="30015" y="24293"/>
                </a:cubicBezTo>
                <a:cubicBezTo>
                  <a:pt x="30015" y="24391"/>
                  <a:pt x="30119" y="24489"/>
                  <a:pt x="30205" y="24489"/>
                </a:cubicBezTo>
                <a:cubicBezTo>
                  <a:pt x="30219" y="24489"/>
                  <a:pt x="30233" y="24486"/>
                  <a:pt x="30245" y="24480"/>
                </a:cubicBezTo>
                <a:lnTo>
                  <a:pt x="30245" y="24480"/>
                </a:lnTo>
                <a:cubicBezTo>
                  <a:pt x="29047" y="25689"/>
                  <a:pt x="27902" y="26902"/>
                  <a:pt x="26757" y="28174"/>
                </a:cubicBezTo>
                <a:cubicBezTo>
                  <a:pt x="27520" y="27135"/>
                  <a:pt x="27589" y="24639"/>
                  <a:pt x="27520" y="23877"/>
                </a:cubicBezTo>
                <a:cubicBezTo>
                  <a:pt x="27520" y="23742"/>
                  <a:pt x="27433" y="23666"/>
                  <a:pt x="27334" y="23666"/>
                </a:cubicBezTo>
                <a:cubicBezTo>
                  <a:pt x="27280" y="23666"/>
                  <a:pt x="27222" y="23689"/>
                  <a:pt x="27173" y="23738"/>
                </a:cubicBezTo>
                <a:cubicBezTo>
                  <a:pt x="26411" y="24916"/>
                  <a:pt x="25856" y="26234"/>
                  <a:pt x="25648" y="27620"/>
                </a:cubicBezTo>
                <a:cubicBezTo>
                  <a:pt x="25371" y="28382"/>
                  <a:pt x="25232" y="29145"/>
                  <a:pt x="25163" y="29977"/>
                </a:cubicBezTo>
                <a:cubicBezTo>
                  <a:pt x="23846" y="31502"/>
                  <a:pt x="22529" y="33096"/>
                  <a:pt x="21212" y="34690"/>
                </a:cubicBezTo>
                <a:cubicBezTo>
                  <a:pt x="17746" y="39265"/>
                  <a:pt x="14557" y="43979"/>
                  <a:pt x="11715" y="48901"/>
                </a:cubicBezTo>
                <a:cubicBezTo>
                  <a:pt x="12617" y="45157"/>
                  <a:pt x="13518" y="41414"/>
                  <a:pt x="14349" y="37671"/>
                </a:cubicBezTo>
                <a:cubicBezTo>
                  <a:pt x="14488" y="37671"/>
                  <a:pt x="14557" y="37532"/>
                  <a:pt x="14488" y="37463"/>
                </a:cubicBezTo>
                <a:lnTo>
                  <a:pt x="14488" y="37324"/>
                </a:lnTo>
                <a:lnTo>
                  <a:pt x="14488" y="37186"/>
                </a:lnTo>
                <a:cubicBezTo>
                  <a:pt x="14696" y="36423"/>
                  <a:pt x="14835" y="35661"/>
                  <a:pt x="14973" y="34968"/>
                </a:cubicBezTo>
                <a:cubicBezTo>
                  <a:pt x="15129" y="35124"/>
                  <a:pt x="15328" y="35192"/>
                  <a:pt x="15555" y="35192"/>
                </a:cubicBezTo>
                <a:cubicBezTo>
                  <a:pt x="16944" y="35192"/>
                  <a:pt x="19409" y="32642"/>
                  <a:pt x="19826" y="31987"/>
                </a:cubicBezTo>
                <a:cubicBezTo>
                  <a:pt x="19895" y="31779"/>
                  <a:pt x="19756" y="31640"/>
                  <a:pt x="19618" y="31640"/>
                </a:cubicBezTo>
                <a:cubicBezTo>
                  <a:pt x="19271" y="31779"/>
                  <a:pt x="18994" y="31918"/>
                  <a:pt x="18647" y="32056"/>
                </a:cubicBezTo>
                <a:cubicBezTo>
                  <a:pt x="18647" y="31987"/>
                  <a:pt x="18578" y="31918"/>
                  <a:pt x="18509" y="31918"/>
                </a:cubicBezTo>
                <a:cubicBezTo>
                  <a:pt x="17053" y="31918"/>
                  <a:pt x="15874" y="33304"/>
                  <a:pt x="15112" y="34413"/>
                </a:cubicBezTo>
                <a:cubicBezTo>
                  <a:pt x="15251" y="33581"/>
                  <a:pt x="15459" y="32749"/>
                  <a:pt x="15597" y="31918"/>
                </a:cubicBezTo>
                <a:cubicBezTo>
                  <a:pt x="15667" y="31918"/>
                  <a:pt x="15736" y="31848"/>
                  <a:pt x="15736" y="31779"/>
                </a:cubicBezTo>
                <a:cubicBezTo>
                  <a:pt x="15736" y="31710"/>
                  <a:pt x="15736" y="31640"/>
                  <a:pt x="15667" y="31571"/>
                </a:cubicBezTo>
                <a:lnTo>
                  <a:pt x="16082" y="29491"/>
                </a:lnTo>
                <a:cubicBezTo>
                  <a:pt x="16082" y="29491"/>
                  <a:pt x="16082" y="29644"/>
                  <a:pt x="16126" y="29644"/>
                </a:cubicBezTo>
                <a:cubicBezTo>
                  <a:pt x="16133" y="29644"/>
                  <a:pt x="16142" y="29640"/>
                  <a:pt x="16152" y="29630"/>
                </a:cubicBezTo>
                <a:cubicBezTo>
                  <a:pt x="16221" y="29630"/>
                  <a:pt x="16290" y="29561"/>
                  <a:pt x="16360" y="29561"/>
                </a:cubicBezTo>
                <a:cubicBezTo>
                  <a:pt x="16388" y="29562"/>
                  <a:pt x="16417" y="29563"/>
                  <a:pt x="16445" y="29563"/>
                </a:cubicBezTo>
                <a:cubicBezTo>
                  <a:pt x="17588" y="29563"/>
                  <a:pt x="18596" y="28217"/>
                  <a:pt x="19340" y="27135"/>
                </a:cubicBezTo>
                <a:cubicBezTo>
                  <a:pt x="19479" y="27065"/>
                  <a:pt x="19548" y="27065"/>
                  <a:pt x="19687" y="27065"/>
                </a:cubicBezTo>
                <a:cubicBezTo>
                  <a:pt x="19410" y="28244"/>
                  <a:pt x="17815" y="29907"/>
                  <a:pt x="16568" y="29907"/>
                </a:cubicBezTo>
                <a:cubicBezTo>
                  <a:pt x="16429" y="29907"/>
                  <a:pt x="16429" y="30115"/>
                  <a:pt x="16568" y="30185"/>
                </a:cubicBezTo>
                <a:cubicBezTo>
                  <a:pt x="16616" y="30189"/>
                  <a:pt x="16665" y="30191"/>
                  <a:pt x="16714" y="30191"/>
                </a:cubicBezTo>
                <a:cubicBezTo>
                  <a:pt x="18206" y="30191"/>
                  <a:pt x="19902" y="28199"/>
                  <a:pt x="20103" y="26857"/>
                </a:cubicBezTo>
                <a:cubicBezTo>
                  <a:pt x="20103" y="26788"/>
                  <a:pt x="19964" y="26649"/>
                  <a:pt x="19895" y="26649"/>
                </a:cubicBezTo>
                <a:lnTo>
                  <a:pt x="19618" y="26649"/>
                </a:lnTo>
                <a:lnTo>
                  <a:pt x="19895" y="26303"/>
                </a:lnTo>
                <a:cubicBezTo>
                  <a:pt x="20008" y="26190"/>
                  <a:pt x="19890" y="26076"/>
                  <a:pt x="19768" y="26076"/>
                </a:cubicBezTo>
                <a:cubicBezTo>
                  <a:pt x="19740" y="26076"/>
                  <a:pt x="19712" y="26082"/>
                  <a:pt x="19687" y="26095"/>
                </a:cubicBezTo>
                <a:cubicBezTo>
                  <a:pt x="19063" y="26511"/>
                  <a:pt x="18439" y="26927"/>
                  <a:pt x="17954" y="27481"/>
                </a:cubicBezTo>
                <a:cubicBezTo>
                  <a:pt x="17261" y="27966"/>
                  <a:pt x="16706" y="28521"/>
                  <a:pt x="16221" y="29214"/>
                </a:cubicBezTo>
                <a:lnTo>
                  <a:pt x="16152" y="29214"/>
                </a:lnTo>
                <a:cubicBezTo>
                  <a:pt x="16117" y="29180"/>
                  <a:pt x="16100" y="29162"/>
                  <a:pt x="16082" y="29162"/>
                </a:cubicBezTo>
                <a:cubicBezTo>
                  <a:pt x="16065" y="29162"/>
                  <a:pt x="16048" y="29180"/>
                  <a:pt x="16013" y="29214"/>
                </a:cubicBezTo>
                <a:cubicBezTo>
                  <a:pt x="16568" y="26095"/>
                  <a:pt x="17122" y="22976"/>
                  <a:pt x="17607" y="19856"/>
                </a:cubicBezTo>
                <a:cubicBezTo>
                  <a:pt x="17607" y="19954"/>
                  <a:pt x="17711" y="20052"/>
                  <a:pt x="17797" y="20052"/>
                </a:cubicBezTo>
                <a:cubicBezTo>
                  <a:pt x="17832" y="20052"/>
                  <a:pt x="17864" y="20035"/>
                  <a:pt x="17885" y="19995"/>
                </a:cubicBezTo>
                <a:lnTo>
                  <a:pt x="17954" y="19926"/>
                </a:lnTo>
                <a:cubicBezTo>
                  <a:pt x="17988" y="19929"/>
                  <a:pt x="18022" y="19930"/>
                  <a:pt x="18056" y="19930"/>
                </a:cubicBezTo>
                <a:cubicBezTo>
                  <a:pt x="19552" y="19930"/>
                  <a:pt x="21150" y="16991"/>
                  <a:pt x="21489" y="15974"/>
                </a:cubicBezTo>
                <a:cubicBezTo>
                  <a:pt x="21559" y="15836"/>
                  <a:pt x="21420" y="15697"/>
                  <a:pt x="21281" y="15697"/>
                </a:cubicBezTo>
                <a:cubicBezTo>
                  <a:pt x="19687" y="16182"/>
                  <a:pt x="18301" y="17985"/>
                  <a:pt x="17746" y="19579"/>
                </a:cubicBezTo>
                <a:lnTo>
                  <a:pt x="17677" y="19579"/>
                </a:lnTo>
                <a:cubicBezTo>
                  <a:pt x="17746" y="19232"/>
                  <a:pt x="17746" y="18886"/>
                  <a:pt x="17815" y="18539"/>
                </a:cubicBezTo>
                <a:cubicBezTo>
                  <a:pt x="18093" y="17153"/>
                  <a:pt x="18370" y="15836"/>
                  <a:pt x="18647" y="14449"/>
                </a:cubicBezTo>
                <a:cubicBezTo>
                  <a:pt x="18717" y="14449"/>
                  <a:pt x="18786" y="14380"/>
                  <a:pt x="18855" y="14311"/>
                </a:cubicBezTo>
                <a:lnTo>
                  <a:pt x="18924" y="14241"/>
                </a:lnTo>
                <a:cubicBezTo>
                  <a:pt x="19826" y="14241"/>
                  <a:pt x="21073" y="11607"/>
                  <a:pt x="21351" y="11122"/>
                </a:cubicBezTo>
                <a:cubicBezTo>
                  <a:pt x="21470" y="11002"/>
                  <a:pt x="21332" y="10831"/>
                  <a:pt x="21158" y="10831"/>
                </a:cubicBezTo>
                <a:cubicBezTo>
                  <a:pt x="21130" y="10831"/>
                  <a:pt x="21102" y="10835"/>
                  <a:pt x="21073" y="10845"/>
                </a:cubicBezTo>
                <a:cubicBezTo>
                  <a:pt x="20380" y="11399"/>
                  <a:pt x="19756" y="12023"/>
                  <a:pt x="19271" y="12716"/>
                </a:cubicBezTo>
                <a:cubicBezTo>
                  <a:pt x="19202" y="12855"/>
                  <a:pt x="18994" y="13063"/>
                  <a:pt x="18855" y="13271"/>
                </a:cubicBezTo>
                <a:cubicBezTo>
                  <a:pt x="19063" y="12300"/>
                  <a:pt x="19132" y="11261"/>
                  <a:pt x="19202" y="10290"/>
                </a:cubicBezTo>
                <a:lnTo>
                  <a:pt x="19202" y="9736"/>
                </a:lnTo>
                <a:cubicBezTo>
                  <a:pt x="19271" y="9736"/>
                  <a:pt x="19271" y="9666"/>
                  <a:pt x="19340" y="9666"/>
                </a:cubicBezTo>
                <a:cubicBezTo>
                  <a:pt x="19479" y="9458"/>
                  <a:pt x="19548" y="9250"/>
                  <a:pt x="19618" y="8973"/>
                </a:cubicBezTo>
                <a:cubicBezTo>
                  <a:pt x="20657" y="8765"/>
                  <a:pt x="21212" y="6686"/>
                  <a:pt x="21281" y="5854"/>
                </a:cubicBezTo>
                <a:cubicBezTo>
                  <a:pt x="21281" y="5752"/>
                  <a:pt x="21133" y="5688"/>
                  <a:pt x="21026" y="5688"/>
                </a:cubicBezTo>
                <a:cubicBezTo>
                  <a:pt x="20987" y="5688"/>
                  <a:pt x="20953" y="5697"/>
                  <a:pt x="20935" y="5715"/>
                </a:cubicBezTo>
                <a:cubicBezTo>
                  <a:pt x="20172" y="6478"/>
                  <a:pt x="19618" y="7448"/>
                  <a:pt x="19271" y="8419"/>
                </a:cubicBezTo>
                <a:cubicBezTo>
                  <a:pt x="19340" y="6963"/>
                  <a:pt x="19410" y="5438"/>
                  <a:pt x="19548" y="3982"/>
                </a:cubicBezTo>
                <a:cubicBezTo>
                  <a:pt x="19618" y="4260"/>
                  <a:pt x="19687" y="4467"/>
                  <a:pt x="19756" y="4745"/>
                </a:cubicBezTo>
                <a:cubicBezTo>
                  <a:pt x="19822" y="4876"/>
                  <a:pt x="19949" y="4945"/>
                  <a:pt x="20065" y="4945"/>
                </a:cubicBezTo>
                <a:cubicBezTo>
                  <a:pt x="20195" y="4945"/>
                  <a:pt x="20311" y="4858"/>
                  <a:pt x="20311" y="4675"/>
                </a:cubicBezTo>
                <a:cubicBezTo>
                  <a:pt x="20242" y="4121"/>
                  <a:pt x="20103" y="3566"/>
                  <a:pt x="20034" y="2942"/>
                </a:cubicBezTo>
                <a:cubicBezTo>
                  <a:pt x="20242" y="2180"/>
                  <a:pt x="20311" y="1279"/>
                  <a:pt x="20242" y="447"/>
                </a:cubicBezTo>
                <a:cubicBezTo>
                  <a:pt x="20242" y="326"/>
                  <a:pt x="20148" y="252"/>
                  <a:pt x="20056" y="252"/>
                </a:cubicBezTo>
                <a:cubicBezTo>
                  <a:pt x="19989" y="252"/>
                  <a:pt x="19924" y="291"/>
                  <a:pt x="19895" y="378"/>
                </a:cubicBezTo>
                <a:cubicBezTo>
                  <a:pt x="19756" y="516"/>
                  <a:pt x="19687" y="655"/>
                  <a:pt x="19618" y="863"/>
                </a:cubicBezTo>
                <a:cubicBezTo>
                  <a:pt x="19596" y="858"/>
                  <a:pt x="19576" y="855"/>
                  <a:pt x="19557" y="855"/>
                </a:cubicBezTo>
                <a:cubicBezTo>
                  <a:pt x="19322" y="855"/>
                  <a:pt x="19228" y="1215"/>
                  <a:pt x="19548" y="1279"/>
                </a:cubicBezTo>
                <a:lnTo>
                  <a:pt x="19548" y="1348"/>
                </a:lnTo>
                <a:cubicBezTo>
                  <a:pt x="19410" y="1972"/>
                  <a:pt x="19410" y="2665"/>
                  <a:pt x="19479" y="3289"/>
                </a:cubicBezTo>
                <a:cubicBezTo>
                  <a:pt x="19479" y="3358"/>
                  <a:pt x="19479" y="3428"/>
                  <a:pt x="19479" y="3497"/>
                </a:cubicBezTo>
                <a:cubicBezTo>
                  <a:pt x="19202" y="5299"/>
                  <a:pt x="19063" y="7102"/>
                  <a:pt x="18924" y="8973"/>
                </a:cubicBezTo>
                <a:cubicBezTo>
                  <a:pt x="18924" y="8488"/>
                  <a:pt x="18717" y="8072"/>
                  <a:pt x="18439" y="7725"/>
                </a:cubicBezTo>
                <a:cubicBezTo>
                  <a:pt x="18439" y="7587"/>
                  <a:pt x="18370" y="7448"/>
                  <a:pt x="18370" y="7379"/>
                </a:cubicBezTo>
                <a:cubicBezTo>
                  <a:pt x="18231" y="6894"/>
                  <a:pt x="18023" y="6408"/>
                  <a:pt x="17677" y="5992"/>
                </a:cubicBezTo>
                <a:cubicBezTo>
                  <a:pt x="17656" y="5952"/>
                  <a:pt x="17624" y="5935"/>
                  <a:pt x="17587" y="5935"/>
                </a:cubicBezTo>
                <a:cubicBezTo>
                  <a:pt x="17498" y="5935"/>
                  <a:pt x="17379" y="6033"/>
                  <a:pt x="17330" y="6131"/>
                </a:cubicBezTo>
                <a:cubicBezTo>
                  <a:pt x="17330" y="7587"/>
                  <a:pt x="17815" y="9043"/>
                  <a:pt x="18647" y="10290"/>
                </a:cubicBezTo>
                <a:cubicBezTo>
                  <a:pt x="18647" y="10360"/>
                  <a:pt x="18717" y="10429"/>
                  <a:pt x="18855" y="10429"/>
                </a:cubicBezTo>
                <a:cubicBezTo>
                  <a:pt x="18717" y="11677"/>
                  <a:pt x="18439" y="12924"/>
                  <a:pt x="18231" y="14172"/>
                </a:cubicBezTo>
                <a:cubicBezTo>
                  <a:pt x="18231" y="13410"/>
                  <a:pt x="18093" y="12647"/>
                  <a:pt x="17815" y="11885"/>
                </a:cubicBezTo>
                <a:cubicBezTo>
                  <a:pt x="17773" y="11799"/>
                  <a:pt x="17703" y="11740"/>
                  <a:pt x="17624" y="11740"/>
                </a:cubicBezTo>
                <a:cubicBezTo>
                  <a:pt x="17575" y="11740"/>
                  <a:pt x="17522" y="11762"/>
                  <a:pt x="17469" y="11815"/>
                </a:cubicBezTo>
                <a:cubicBezTo>
                  <a:pt x="17330" y="11815"/>
                  <a:pt x="17192" y="11885"/>
                  <a:pt x="17192" y="12023"/>
                </a:cubicBezTo>
                <a:cubicBezTo>
                  <a:pt x="16914" y="12994"/>
                  <a:pt x="16984" y="13964"/>
                  <a:pt x="17399" y="14935"/>
                </a:cubicBezTo>
                <a:cubicBezTo>
                  <a:pt x="17399" y="15212"/>
                  <a:pt x="17469" y="15558"/>
                  <a:pt x="17538" y="15766"/>
                </a:cubicBezTo>
                <a:cubicBezTo>
                  <a:pt x="17595" y="15880"/>
                  <a:pt x="17651" y="15993"/>
                  <a:pt x="17746" y="15993"/>
                </a:cubicBezTo>
                <a:cubicBezTo>
                  <a:pt x="17767" y="15993"/>
                  <a:pt x="17790" y="15987"/>
                  <a:pt x="17815" y="15974"/>
                </a:cubicBezTo>
                <a:cubicBezTo>
                  <a:pt x="17815" y="16044"/>
                  <a:pt x="17815" y="16044"/>
                  <a:pt x="17815" y="16044"/>
                </a:cubicBezTo>
                <a:cubicBezTo>
                  <a:pt x="17746" y="16668"/>
                  <a:pt x="17607" y="17361"/>
                  <a:pt x="17469" y="17985"/>
                </a:cubicBezTo>
                <a:cubicBezTo>
                  <a:pt x="17469" y="17222"/>
                  <a:pt x="17192" y="16460"/>
                  <a:pt x="16706" y="15836"/>
                </a:cubicBezTo>
                <a:cubicBezTo>
                  <a:pt x="16656" y="15810"/>
                  <a:pt x="16596" y="15794"/>
                  <a:pt x="16540" y="15794"/>
                </a:cubicBezTo>
                <a:cubicBezTo>
                  <a:pt x="16443" y="15794"/>
                  <a:pt x="16360" y="15843"/>
                  <a:pt x="16360" y="15974"/>
                </a:cubicBezTo>
                <a:cubicBezTo>
                  <a:pt x="15944" y="17361"/>
                  <a:pt x="16429" y="19024"/>
                  <a:pt x="16845" y="20341"/>
                </a:cubicBezTo>
                <a:cubicBezTo>
                  <a:pt x="16845" y="20480"/>
                  <a:pt x="16914" y="20480"/>
                  <a:pt x="17053" y="20549"/>
                </a:cubicBezTo>
                <a:cubicBezTo>
                  <a:pt x="16845" y="21520"/>
                  <a:pt x="16706" y="22490"/>
                  <a:pt x="16498" y="23530"/>
                </a:cubicBezTo>
                <a:cubicBezTo>
                  <a:pt x="16221" y="22560"/>
                  <a:pt x="15736" y="21658"/>
                  <a:pt x="15112" y="20896"/>
                </a:cubicBezTo>
                <a:cubicBezTo>
                  <a:pt x="15055" y="20867"/>
                  <a:pt x="14997" y="20850"/>
                  <a:pt x="14940" y="20850"/>
                </a:cubicBezTo>
                <a:cubicBezTo>
                  <a:pt x="14858" y="20850"/>
                  <a:pt x="14777" y="20884"/>
                  <a:pt x="14696" y="20965"/>
                </a:cubicBezTo>
                <a:cubicBezTo>
                  <a:pt x="13864" y="22421"/>
                  <a:pt x="15112" y="24639"/>
                  <a:pt x="15944" y="25887"/>
                </a:cubicBezTo>
                <a:cubicBezTo>
                  <a:pt x="15944" y="25956"/>
                  <a:pt x="16013" y="25956"/>
                  <a:pt x="16082" y="26026"/>
                </a:cubicBezTo>
                <a:cubicBezTo>
                  <a:pt x="15944" y="26927"/>
                  <a:pt x="15736" y="27828"/>
                  <a:pt x="15597" y="28798"/>
                </a:cubicBezTo>
                <a:cubicBezTo>
                  <a:pt x="15597" y="28729"/>
                  <a:pt x="15528" y="28660"/>
                  <a:pt x="15528" y="28660"/>
                </a:cubicBezTo>
                <a:cubicBezTo>
                  <a:pt x="15459" y="28036"/>
                  <a:pt x="15181" y="27481"/>
                  <a:pt x="14835" y="26996"/>
                </a:cubicBezTo>
                <a:cubicBezTo>
                  <a:pt x="14782" y="26943"/>
                  <a:pt x="14719" y="26920"/>
                  <a:pt x="14657" y="26920"/>
                </a:cubicBezTo>
                <a:cubicBezTo>
                  <a:pt x="14557" y="26920"/>
                  <a:pt x="14462" y="26980"/>
                  <a:pt x="14419" y="27065"/>
                </a:cubicBezTo>
                <a:cubicBezTo>
                  <a:pt x="14280" y="27966"/>
                  <a:pt x="14280" y="28868"/>
                  <a:pt x="14419" y="29769"/>
                </a:cubicBezTo>
                <a:cubicBezTo>
                  <a:pt x="14488" y="30393"/>
                  <a:pt x="14765" y="31016"/>
                  <a:pt x="15043" y="31571"/>
                </a:cubicBezTo>
                <a:cubicBezTo>
                  <a:pt x="14835" y="32611"/>
                  <a:pt x="14627" y="33651"/>
                  <a:pt x="14419" y="34690"/>
                </a:cubicBezTo>
                <a:cubicBezTo>
                  <a:pt x="14072" y="33651"/>
                  <a:pt x="13587" y="32611"/>
                  <a:pt x="13032" y="31710"/>
                </a:cubicBezTo>
                <a:cubicBezTo>
                  <a:pt x="12998" y="31640"/>
                  <a:pt x="12928" y="31606"/>
                  <a:pt x="12859" y="31606"/>
                </a:cubicBezTo>
                <a:cubicBezTo>
                  <a:pt x="12790" y="31606"/>
                  <a:pt x="12720" y="31640"/>
                  <a:pt x="12686" y="31710"/>
                </a:cubicBezTo>
                <a:cubicBezTo>
                  <a:pt x="12201" y="32888"/>
                  <a:pt x="12824" y="34413"/>
                  <a:pt x="13448" y="35661"/>
                </a:cubicBezTo>
                <a:cubicBezTo>
                  <a:pt x="13587" y="36077"/>
                  <a:pt x="13726" y="36493"/>
                  <a:pt x="13934" y="36978"/>
                </a:cubicBezTo>
                <a:cubicBezTo>
                  <a:pt x="13795" y="37324"/>
                  <a:pt x="13726" y="37671"/>
                  <a:pt x="13656" y="38018"/>
                </a:cubicBezTo>
                <a:cubicBezTo>
                  <a:pt x="12617" y="42523"/>
                  <a:pt x="11438" y="46960"/>
                  <a:pt x="10260" y="51465"/>
                </a:cubicBezTo>
                <a:cubicBezTo>
                  <a:pt x="9567" y="52713"/>
                  <a:pt x="8873" y="53961"/>
                  <a:pt x="8249" y="55209"/>
                </a:cubicBezTo>
                <a:cubicBezTo>
                  <a:pt x="4714" y="62279"/>
                  <a:pt x="1456" y="69974"/>
                  <a:pt x="1" y="77737"/>
                </a:cubicBezTo>
                <a:cubicBezTo>
                  <a:pt x="1" y="77823"/>
                  <a:pt x="80" y="77882"/>
                  <a:pt x="141" y="77882"/>
                </a:cubicBezTo>
                <a:cubicBezTo>
                  <a:pt x="178" y="77882"/>
                  <a:pt x="209" y="77859"/>
                  <a:pt x="209" y="77807"/>
                </a:cubicBezTo>
                <a:cubicBezTo>
                  <a:pt x="2912" y="69904"/>
                  <a:pt x="5338" y="62071"/>
                  <a:pt x="9220" y="54654"/>
                </a:cubicBezTo>
                <a:cubicBezTo>
                  <a:pt x="9289" y="54446"/>
                  <a:pt x="9428" y="54238"/>
                  <a:pt x="9497" y="54030"/>
                </a:cubicBezTo>
                <a:lnTo>
                  <a:pt x="9497" y="54030"/>
                </a:lnTo>
                <a:cubicBezTo>
                  <a:pt x="9289" y="54723"/>
                  <a:pt x="9151" y="55486"/>
                  <a:pt x="8943" y="56179"/>
                </a:cubicBezTo>
                <a:cubicBezTo>
                  <a:pt x="7210" y="62348"/>
                  <a:pt x="4922" y="68310"/>
                  <a:pt x="3259" y="74410"/>
                </a:cubicBezTo>
                <a:cubicBezTo>
                  <a:pt x="3218" y="74531"/>
                  <a:pt x="3295" y="74605"/>
                  <a:pt x="3394" y="74605"/>
                </a:cubicBezTo>
                <a:cubicBezTo>
                  <a:pt x="3465" y="74605"/>
                  <a:pt x="3547" y="74566"/>
                  <a:pt x="3605" y="74479"/>
                </a:cubicBezTo>
                <a:cubicBezTo>
                  <a:pt x="6517" y="67131"/>
                  <a:pt x="8943" y="59576"/>
                  <a:pt x="10884" y="51881"/>
                </a:cubicBezTo>
                <a:cubicBezTo>
                  <a:pt x="12617" y="49594"/>
                  <a:pt x="14557" y="47514"/>
                  <a:pt x="16706" y="45643"/>
                </a:cubicBezTo>
                <a:cubicBezTo>
                  <a:pt x="16743" y="45661"/>
                  <a:pt x="16781" y="45670"/>
                  <a:pt x="16815" y="45670"/>
                </a:cubicBezTo>
                <a:cubicBezTo>
                  <a:pt x="16909" y="45670"/>
                  <a:pt x="16984" y="45606"/>
                  <a:pt x="16984" y="45504"/>
                </a:cubicBezTo>
                <a:lnTo>
                  <a:pt x="16984" y="45435"/>
                </a:lnTo>
                <a:lnTo>
                  <a:pt x="17122" y="45296"/>
                </a:lnTo>
                <a:cubicBezTo>
                  <a:pt x="17399" y="45157"/>
                  <a:pt x="17677" y="45019"/>
                  <a:pt x="17885" y="44880"/>
                </a:cubicBezTo>
                <a:lnTo>
                  <a:pt x="18162" y="44950"/>
                </a:lnTo>
                <a:cubicBezTo>
                  <a:pt x="18796" y="45187"/>
                  <a:pt x="19450" y="45304"/>
                  <a:pt x="20097" y="45304"/>
                </a:cubicBezTo>
                <a:cubicBezTo>
                  <a:pt x="21149" y="45304"/>
                  <a:pt x="22183" y="44996"/>
                  <a:pt x="23084" y="44395"/>
                </a:cubicBezTo>
                <a:cubicBezTo>
                  <a:pt x="23153" y="44326"/>
                  <a:pt x="23153" y="44118"/>
                  <a:pt x="23084" y="44048"/>
                </a:cubicBezTo>
                <a:cubicBezTo>
                  <a:pt x="22421" y="43697"/>
                  <a:pt x="21692" y="43522"/>
                  <a:pt x="20959" y="43522"/>
                </a:cubicBezTo>
                <a:cubicBezTo>
                  <a:pt x="20389" y="43522"/>
                  <a:pt x="19817" y="43628"/>
                  <a:pt x="19271" y="43840"/>
                </a:cubicBezTo>
                <a:cubicBezTo>
                  <a:pt x="20588" y="42939"/>
                  <a:pt x="22044" y="42107"/>
                  <a:pt x="23499" y="41414"/>
                </a:cubicBezTo>
                <a:cubicBezTo>
                  <a:pt x="23499" y="41484"/>
                  <a:pt x="23569" y="41553"/>
                  <a:pt x="23569" y="41622"/>
                </a:cubicBezTo>
                <a:cubicBezTo>
                  <a:pt x="23915" y="41761"/>
                  <a:pt x="24193" y="41900"/>
                  <a:pt x="24539" y="41969"/>
                </a:cubicBezTo>
                <a:cubicBezTo>
                  <a:pt x="25158" y="42239"/>
                  <a:pt x="25840" y="42381"/>
                  <a:pt x="26528" y="42381"/>
                </a:cubicBezTo>
                <a:cubicBezTo>
                  <a:pt x="27074" y="42381"/>
                  <a:pt x="27622" y="42292"/>
                  <a:pt x="28144" y="42107"/>
                </a:cubicBezTo>
                <a:cubicBezTo>
                  <a:pt x="28213" y="42107"/>
                  <a:pt x="28282" y="41969"/>
                  <a:pt x="28213" y="41900"/>
                </a:cubicBezTo>
                <a:cubicBezTo>
                  <a:pt x="27936" y="41692"/>
                  <a:pt x="27728" y="41553"/>
                  <a:pt x="27451" y="41414"/>
                </a:cubicBezTo>
                <a:cubicBezTo>
                  <a:pt x="27451" y="41345"/>
                  <a:pt x="27451" y="41276"/>
                  <a:pt x="27381" y="41276"/>
                </a:cubicBezTo>
                <a:cubicBezTo>
                  <a:pt x="26804" y="41009"/>
                  <a:pt x="26169" y="40885"/>
                  <a:pt x="25532" y="40885"/>
                </a:cubicBezTo>
                <a:cubicBezTo>
                  <a:pt x="25175" y="40885"/>
                  <a:pt x="24818" y="40924"/>
                  <a:pt x="24470" y="40998"/>
                </a:cubicBezTo>
                <a:cubicBezTo>
                  <a:pt x="25510" y="40513"/>
                  <a:pt x="26549" y="40097"/>
                  <a:pt x="27589" y="39681"/>
                </a:cubicBezTo>
                <a:cubicBezTo>
                  <a:pt x="27966" y="39926"/>
                  <a:pt x="28409" y="40028"/>
                  <a:pt x="28877" y="40028"/>
                </a:cubicBezTo>
                <a:cubicBezTo>
                  <a:pt x="30132" y="40028"/>
                  <a:pt x="31564" y="39298"/>
                  <a:pt x="32372" y="38642"/>
                </a:cubicBezTo>
                <a:cubicBezTo>
                  <a:pt x="32511" y="38503"/>
                  <a:pt x="32442" y="38364"/>
                  <a:pt x="32303" y="38364"/>
                </a:cubicBezTo>
                <a:cubicBezTo>
                  <a:pt x="32026" y="38295"/>
                  <a:pt x="31748" y="38226"/>
                  <a:pt x="31540" y="38226"/>
                </a:cubicBezTo>
                <a:lnTo>
                  <a:pt x="31610" y="38156"/>
                </a:lnTo>
                <a:cubicBezTo>
                  <a:pt x="31679" y="38018"/>
                  <a:pt x="31610" y="37879"/>
                  <a:pt x="31471" y="37879"/>
                </a:cubicBezTo>
                <a:cubicBezTo>
                  <a:pt x="30154" y="37879"/>
                  <a:pt x="28976" y="38226"/>
                  <a:pt x="27867" y="38919"/>
                </a:cubicBezTo>
                <a:cubicBezTo>
                  <a:pt x="27748" y="38919"/>
                  <a:pt x="27782" y="39072"/>
                  <a:pt x="27881" y="39072"/>
                </a:cubicBezTo>
                <a:cubicBezTo>
                  <a:pt x="27898" y="39072"/>
                  <a:pt x="27916" y="39067"/>
                  <a:pt x="27936" y="39057"/>
                </a:cubicBezTo>
                <a:lnTo>
                  <a:pt x="28282" y="38988"/>
                </a:lnTo>
                <a:lnTo>
                  <a:pt x="27936" y="39196"/>
                </a:lnTo>
                <a:lnTo>
                  <a:pt x="27520" y="39335"/>
                </a:lnTo>
                <a:cubicBezTo>
                  <a:pt x="27485" y="39300"/>
                  <a:pt x="27451" y="39283"/>
                  <a:pt x="27425" y="39283"/>
                </a:cubicBezTo>
                <a:cubicBezTo>
                  <a:pt x="27399" y="39283"/>
                  <a:pt x="27381" y="39300"/>
                  <a:pt x="27381" y="39335"/>
                </a:cubicBezTo>
                <a:cubicBezTo>
                  <a:pt x="26619" y="39612"/>
                  <a:pt x="25856" y="39889"/>
                  <a:pt x="25024" y="40236"/>
                </a:cubicBezTo>
                <a:cubicBezTo>
                  <a:pt x="25579" y="39751"/>
                  <a:pt x="25995" y="39196"/>
                  <a:pt x="26272" y="38572"/>
                </a:cubicBezTo>
                <a:cubicBezTo>
                  <a:pt x="26329" y="38459"/>
                  <a:pt x="26201" y="38346"/>
                  <a:pt x="26114" y="38346"/>
                </a:cubicBezTo>
                <a:cubicBezTo>
                  <a:pt x="26094" y="38346"/>
                  <a:pt x="26077" y="38352"/>
                  <a:pt x="26064" y="38364"/>
                </a:cubicBezTo>
                <a:cubicBezTo>
                  <a:pt x="24331" y="38642"/>
                  <a:pt x="23084" y="39959"/>
                  <a:pt x="21836" y="41137"/>
                </a:cubicBezTo>
                <a:cubicBezTo>
                  <a:pt x="21767" y="41206"/>
                  <a:pt x="21767" y="41345"/>
                  <a:pt x="21836" y="41414"/>
                </a:cubicBezTo>
                <a:lnTo>
                  <a:pt x="21767" y="41484"/>
                </a:lnTo>
                <a:cubicBezTo>
                  <a:pt x="21710" y="41540"/>
                  <a:pt x="21745" y="41641"/>
                  <a:pt x="21797" y="41641"/>
                </a:cubicBezTo>
                <a:cubicBezTo>
                  <a:pt x="21809" y="41641"/>
                  <a:pt x="21823" y="41635"/>
                  <a:pt x="21836" y="41622"/>
                </a:cubicBezTo>
                <a:lnTo>
                  <a:pt x="22044" y="41484"/>
                </a:lnTo>
                <a:cubicBezTo>
                  <a:pt x="22044" y="41484"/>
                  <a:pt x="22044" y="41553"/>
                  <a:pt x="22044" y="41553"/>
                </a:cubicBezTo>
                <a:cubicBezTo>
                  <a:pt x="21281" y="41969"/>
                  <a:pt x="20519" y="42454"/>
                  <a:pt x="19756" y="42870"/>
                </a:cubicBezTo>
                <a:cubicBezTo>
                  <a:pt x="20242" y="42177"/>
                  <a:pt x="20519" y="41414"/>
                  <a:pt x="20588" y="40582"/>
                </a:cubicBezTo>
                <a:cubicBezTo>
                  <a:pt x="20588" y="40526"/>
                  <a:pt x="20543" y="40425"/>
                  <a:pt x="20452" y="40425"/>
                </a:cubicBezTo>
                <a:cubicBezTo>
                  <a:pt x="20431" y="40425"/>
                  <a:pt x="20407" y="40431"/>
                  <a:pt x="20380" y="40444"/>
                </a:cubicBezTo>
                <a:cubicBezTo>
                  <a:pt x="18717" y="40929"/>
                  <a:pt x="16706" y="43078"/>
                  <a:pt x="16637" y="45019"/>
                </a:cubicBezTo>
                <a:cubicBezTo>
                  <a:pt x="14904" y="46336"/>
                  <a:pt x="13379" y="47861"/>
                  <a:pt x="11993" y="49525"/>
                </a:cubicBezTo>
                <a:cubicBezTo>
                  <a:pt x="15043" y="44187"/>
                  <a:pt x="18439" y="39127"/>
                  <a:pt x="22252" y="34274"/>
                </a:cubicBezTo>
                <a:cubicBezTo>
                  <a:pt x="23222" y="33096"/>
                  <a:pt x="24193" y="31918"/>
                  <a:pt x="25163" y="30739"/>
                </a:cubicBezTo>
                <a:cubicBezTo>
                  <a:pt x="25198" y="30774"/>
                  <a:pt x="25232" y="30791"/>
                  <a:pt x="25267" y="30791"/>
                </a:cubicBezTo>
                <a:cubicBezTo>
                  <a:pt x="25302" y="30791"/>
                  <a:pt x="25336" y="30774"/>
                  <a:pt x="25371" y="30739"/>
                </a:cubicBezTo>
                <a:lnTo>
                  <a:pt x="25440" y="30462"/>
                </a:lnTo>
                <a:cubicBezTo>
                  <a:pt x="26272" y="29491"/>
                  <a:pt x="27104" y="28521"/>
                  <a:pt x="27936" y="27620"/>
                </a:cubicBezTo>
                <a:lnTo>
                  <a:pt x="28005" y="27620"/>
                </a:lnTo>
                <a:cubicBezTo>
                  <a:pt x="27867" y="27689"/>
                  <a:pt x="27867" y="27828"/>
                  <a:pt x="28005" y="27897"/>
                </a:cubicBezTo>
                <a:cubicBezTo>
                  <a:pt x="28439" y="28114"/>
                  <a:pt x="28920" y="28206"/>
                  <a:pt x="29422" y="28206"/>
                </a:cubicBezTo>
                <a:cubicBezTo>
                  <a:pt x="31006" y="28206"/>
                  <a:pt x="32792" y="27284"/>
                  <a:pt x="33897" y="26441"/>
                </a:cubicBezTo>
                <a:cubicBezTo>
                  <a:pt x="34036" y="26303"/>
                  <a:pt x="33967" y="26095"/>
                  <a:pt x="33828" y="26026"/>
                </a:cubicBezTo>
                <a:cubicBezTo>
                  <a:pt x="33415" y="25790"/>
                  <a:pt x="32947" y="25693"/>
                  <a:pt x="32452" y="25693"/>
                </a:cubicBezTo>
                <a:cubicBezTo>
                  <a:pt x="31199" y="25693"/>
                  <a:pt x="29772" y="26311"/>
                  <a:pt x="28629" y="26857"/>
                </a:cubicBezTo>
                <a:cubicBezTo>
                  <a:pt x="29738" y="25679"/>
                  <a:pt x="30847" y="24501"/>
                  <a:pt x="32026" y="23391"/>
                </a:cubicBezTo>
                <a:cubicBezTo>
                  <a:pt x="32026" y="23391"/>
                  <a:pt x="32095" y="23461"/>
                  <a:pt x="32095" y="23461"/>
                </a:cubicBezTo>
                <a:lnTo>
                  <a:pt x="32303" y="23461"/>
                </a:lnTo>
                <a:cubicBezTo>
                  <a:pt x="32684" y="23565"/>
                  <a:pt x="33065" y="23617"/>
                  <a:pt x="33447" y="23617"/>
                </a:cubicBezTo>
                <a:cubicBezTo>
                  <a:pt x="33828" y="23617"/>
                  <a:pt x="34209" y="23565"/>
                  <a:pt x="34590" y="23461"/>
                </a:cubicBezTo>
                <a:cubicBezTo>
                  <a:pt x="35977" y="23322"/>
                  <a:pt x="37363" y="22906"/>
                  <a:pt x="38611" y="22213"/>
                </a:cubicBezTo>
                <a:cubicBezTo>
                  <a:pt x="38680" y="22144"/>
                  <a:pt x="38750" y="21936"/>
                  <a:pt x="38611" y="21866"/>
                </a:cubicBezTo>
                <a:cubicBezTo>
                  <a:pt x="38080" y="21437"/>
                  <a:pt x="37464" y="21267"/>
                  <a:pt x="36818" y="21267"/>
                </a:cubicBezTo>
                <a:cubicBezTo>
                  <a:pt x="35271" y="21267"/>
                  <a:pt x="33546" y="22242"/>
                  <a:pt x="32372" y="22976"/>
                </a:cubicBezTo>
                <a:cubicBezTo>
                  <a:pt x="33828" y="21520"/>
                  <a:pt x="35353" y="20064"/>
                  <a:pt x="36878" y="18678"/>
                </a:cubicBezTo>
                <a:cubicBezTo>
                  <a:pt x="37182" y="18779"/>
                  <a:pt x="37487" y="18844"/>
                  <a:pt x="37819" y="18844"/>
                </a:cubicBezTo>
                <a:cubicBezTo>
                  <a:pt x="37940" y="18844"/>
                  <a:pt x="38065" y="18835"/>
                  <a:pt x="38195" y="18816"/>
                </a:cubicBezTo>
                <a:cubicBezTo>
                  <a:pt x="38302" y="18828"/>
                  <a:pt x="38409" y="18834"/>
                  <a:pt x="38516" y="18834"/>
                </a:cubicBezTo>
                <a:cubicBezTo>
                  <a:pt x="39031" y="18834"/>
                  <a:pt x="39538" y="18700"/>
                  <a:pt x="39997" y="18470"/>
                </a:cubicBezTo>
                <a:cubicBezTo>
                  <a:pt x="40829" y="18262"/>
                  <a:pt x="41592" y="17915"/>
                  <a:pt x="42354" y="17499"/>
                </a:cubicBezTo>
                <a:cubicBezTo>
                  <a:pt x="42493" y="17430"/>
                  <a:pt x="42493" y="17153"/>
                  <a:pt x="42354" y="17083"/>
                </a:cubicBezTo>
                <a:cubicBezTo>
                  <a:pt x="41924" y="16859"/>
                  <a:pt x="41478" y="16766"/>
                  <a:pt x="41029" y="16766"/>
                </a:cubicBezTo>
                <a:cubicBezTo>
                  <a:pt x="39817" y="16766"/>
                  <a:pt x="38583" y="17447"/>
                  <a:pt x="37571" y="18054"/>
                </a:cubicBezTo>
                <a:cubicBezTo>
                  <a:pt x="38957" y="16806"/>
                  <a:pt x="40344" y="15558"/>
                  <a:pt x="41730" y="14311"/>
                </a:cubicBezTo>
                <a:cubicBezTo>
                  <a:pt x="41730" y="14311"/>
                  <a:pt x="41730" y="14311"/>
                  <a:pt x="41730" y="14380"/>
                </a:cubicBezTo>
                <a:cubicBezTo>
                  <a:pt x="42057" y="14670"/>
                  <a:pt x="42516" y="14771"/>
                  <a:pt x="42979" y="14771"/>
                </a:cubicBezTo>
                <a:cubicBezTo>
                  <a:pt x="43401" y="14771"/>
                  <a:pt x="43826" y="14687"/>
                  <a:pt x="44156" y="14588"/>
                </a:cubicBezTo>
                <a:cubicBezTo>
                  <a:pt x="45127" y="14449"/>
                  <a:pt x="45959" y="13964"/>
                  <a:pt x="46652" y="13340"/>
                </a:cubicBezTo>
                <a:cubicBezTo>
                  <a:pt x="46652" y="13202"/>
                  <a:pt x="46652" y="13132"/>
                  <a:pt x="46582" y="13132"/>
                </a:cubicBezTo>
                <a:cubicBezTo>
                  <a:pt x="46239" y="12970"/>
                  <a:pt x="45858" y="12901"/>
                  <a:pt x="45463" y="12901"/>
                </a:cubicBezTo>
                <a:cubicBezTo>
                  <a:pt x="44341" y="12901"/>
                  <a:pt x="43105" y="13452"/>
                  <a:pt x="42285" y="13964"/>
                </a:cubicBezTo>
                <a:cubicBezTo>
                  <a:pt x="42273" y="13968"/>
                  <a:pt x="42262" y="13972"/>
                  <a:pt x="42252" y="13977"/>
                </a:cubicBezTo>
                <a:lnTo>
                  <a:pt x="42252" y="13977"/>
                </a:lnTo>
                <a:cubicBezTo>
                  <a:pt x="43475" y="12946"/>
                  <a:pt x="44751" y="11861"/>
                  <a:pt x="46028" y="10775"/>
                </a:cubicBezTo>
                <a:cubicBezTo>
                  <a:pt x="46569" y="10940"/>
                  <a:pt x="47117" y="11017"/>
                  <a:pt x="47660" y="11017"/>
                </a:cubicBezTo>
                <a:cubicBezTo>
                  <a:pt x="48719" y="11017"/>
                  <a:pt x="49756" y="10725"/>
                  <a:pt x="50672" y="10221"/>
                </a:cubicBezTo>
                <a:cubicBezTo>
                  <a:pt x="50880" y="10082"/>
                  <a:pt x="50880" y="9874"/>
                  <a:pt x="50672" y="9805"/>
                </a:cubicBezTo>
                <a:cubicBezTo>
                  <a:pt x="50158" y="9612"/>
                  <a:pt x="49613" y="9509"/>
                  <a:pt x="49066" y="9509"/>
                </a:cubicBezTo>
                <a:cubicBezTo>
                  <a:pt x="48435" y="9509"/>
                  <a:pt x="47801" y="9646"/>
                  <a:pt x="47206" y="9944"/>
                </a:cubicBezTo>
                <a:lnTo>
                  <a:pt x="47068" y="9944"/>
                </a:lnTo>
                <a:lnTo>
                  <a:pt x="49494" y="7933"/>
                </a:lnTo>
                <a:cubicBezTo>
                  <a:pt x="49736" y="7968"/>
                  <a:pt x="49979" y="7985"/>
                  <a:pt x="50222" y="7985"/>
                </a:cubicBezTo>
                <a:cubicBezTo>
                  <a:pt x="50464" y="7985"/>
                  <a:pt x="50707" y="7968"/>
                  <a:pt x="50950" y="7933"/>
                </a:cubicBezTo>
                <a:cubicBezTo>
                  <a:pt x="51781" y="7725"/>
                  <a:pt x="52544" y="7448"/>
                  <a:pt x="53306" y="7032"/>
                </a:cubicBezTo>
                <a:cubicBezTo>
                  <a:pt x="53445" y="6963"/>
                  <a:pt x="53445" y="6755"/>
                  <a:pt x="53306" y="6686"/>
                </a:cubicBezTo>
                <a:cubicBezTo>
                  <a:pt x="52929" y="6518"/>
                  <a:pt x="52525" y="6426"/>
                  <a:pt x="52128" y="6426"/>
                </a:cubicBezTo>
                <a:cubicBezTo>
                  <a:pt x="51868" y="6426"/>
                  <a:pt x="51612" y="6465"/>
                  <a:pt x="51365" y="6547"/>
                </a:cubicBezTo>
                <a:lnTo>
                  <a:pt x="52821" y="5438"/>
                </a:lnTo>
                <a:lnTo>
                  <a:pt x="53098" y="5299"/>
                </a:lnTo>
                <a:cubicBezTo>
                  <a:pt x="53370" y="5345"/>
                  <a:pt x="53642" y="5367"/>
                  <a:pt x="53910" y="5367"/>
                </a:cubicBezTo>
                <a:cubicBezTo>
                  <a:pt x="54876" y="5367"/>
                  <a:pt x="55805" y="5079"/>
                  <a:pt x="56564" y="4537"/>
                </a:cubicBezTo>
                <a:cubicBezTo>
                  <a:pt x="56703" y="4467"/>
                  <a:pt x="56703" y="4260"/>
                  <a:pt x="56564" y="4260"/>
                </a:cubicBezTo>
                <a:cubicBezTo>
                  <a:pt x="56206" y="3991"/>
                  <a:pt x="55790" y="3838"/>
                  <a:pt x="55373" y="3838"/>
                </a:cubicBezTo>
                <a:cubicBezTo>
                  <a:pt x="55143" y="3838"/>
                  <a:pt x="54914" y="3884"/>
                  <a:pt x="54693" y="3982"/>
                </a:cubicBezTo>
                <a:lnTo>
                  <a:pt x="56911" y="2319"/>
                </a:lnTo>
                <a:cubicBezTo>
                  <a:pt x="57004" y="2372"/>
                  <a:pt x="57106" y="2394"/>
                  <a:pt x="57214" y="2394"/>
                </a:cubicBezTo>
                <a:cubicBezTo>
                  <a:pt x="57672" y="2394"/>
                  <a:pt x="58225" y="1988"/>
                  <a:pt x="58505" y="1764"/>
                </a:cubicBezTo>
                <a:cubicBezTo>
                  <a:pt x="59129" y="1417"/>
                  <a:pt x="59614" y="932"/>
                  <a:pt x="59961" y="308"/>
                </a:cubicBezTo>
                <a:cubicBezTo>
                  <a:pt x="60030" y="239"/>
                  <a:pt x="59961" y="170"/>
                  <a:pt x="59892" y="100"/>
                </a:cubicBezTo>
                <a:cubicBezTo>
                  <a:pt x="59715" y="32"/>
                  <a:pt x="59534" y="1"/>
                  <a:pt x="59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Google Shape;5588;p48">
            <a:extLst>
              <a:ext uri="{FF2B5EF4-FFF2-40B4-BE49-F238E27FC236}">
                <a16:creationId xmlns:a16="http://schemas.microsoft.com/office/drawing/2014/main" id="{47FDA0DD-7B20-4EBA-8167-83C021FEBB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1324" y="1142605"/>
            <a:ext cx="4301351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4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5589;p48">
            <a:extLst>
              <a:ext uri="{FF2B5EF4-FFF2-40B4-BE49-F238E27FC236}">
                <a16:creationId xmlns:a16="http://schemas.microsoft.com/office/drawing/2014/main" id="{2ED16A14-66D1-40B2-BE8F-91B26580B5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35861" y="2756972"/>
            <a:ext cx="3672275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</a:t>
            </a:r>
            <a:br>
              <a:rPr lang="hu-H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7B56753-9A67-4177-9661-A889631D5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536" y="146304"/>
            <a:ext cx="1154927" cy="1135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0"/>
          <p:cNvSpPr/>
          <p:nvPr/>
        </p:nvSpPr>
        <p:spPr>
          <a:xfrm rot="8765733">
            <a:off x="2681982" y="-953286"/>
            <a:ext cx="1414979" cy="3280879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0"/>
          <p:cNvSpPr/>
          <p:nvPr/>
        </p:nvSpPr>
        <p:spPr>
          <a:xfrm rot="-10299065">
            <a:off x="3468385" y="-1083250"/>
            <a:ext cx="1360302" cy="2528795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50"/>
          <p:cNvGrpSpPr/>
          <p:nvPr/>
        </p:nvGrpSpPr>
        <p:grpSpPr>
          <a:xfrm rot="10616378">
            <a:off x="4060933" y="-618965"/>
            <a:ext cx="1661574" cy="3277138"/>
            <a:chOff x="2375975" y="2648850"/>
            <a:chExt cx="1226950" cy="2419925"/>
          </a:xfrm>
        </p:grpSpPr>
        <p:sp>
          <p:nvSpPr>
            <p:cNvPr id="711" name="Google Shape;711;p5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50"/>
          <p:cNvSpPr/>
          <p:nvPr/>
        </p:nvSpPr>
        <p:spPr>
          <a:xfrm rot="-9825513">
            <a:off x="5122698" y="-1032049"/>
            <a:ext cx="1092365" cy="2065530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50"/>
          <p:cNvSpPr/>
          <p:nvPr/>
        </p:nvSpPr>
        <p:spPr>
          <a:xfrm rot="10129432">
            <a:off x="5634688" y="-1831065"/>
            <a:ext cx="1415005" cy="3280939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50"/>
          <p:cNvSpPr/>
          <p:nvPr/>
        </p:nvSpPr>
        <p:spPr>
          <a:xfrm rot="-10299065">
            <a:off x="6887314" y="-1469119"/>
            <a:ext cx="1360302" cy="2528795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50"/>
          <p:cNvSpPr/>
          <p:nvPr/>
        </p:nvSpPr>
        <p:spPr>
          <a:xfrm rot="-9925187" flipH="1">
            <a:off x="1007091" y="-1152849"/>
            <a:ext cx="1309553" cy="2448314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50"/>
          <p:cNvSpPr/>
          <p:nvPr/>
        </p:nvSpPr>
        <p:spPr>
          <a:xfrm rot="10800000">
            <a:off x="1782961" y="-1668729"/>
            <a:ext cx="1548105" cy="3666751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8D26448-D390-4DCE-942A-828C1ED5AB06}"/>
              </a:ext>
            </a:extLst>
          </p:cNvPr>
          <p:cNvSpPr txBox="1"/>
          <p:nvPr/>
        </p:nvSpPr>
        <p:spPr>
          <a:xfrm>
            <a:off x="646251" y="4536051"/>
            <a:ext cx="795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3">
                    <a:lumMod val="25000"/>
                  </a:schemeClr>
                </a:solidFill>
              </a:rPr>
              <a:t>Mi jut eszedbe a képekről?</a:t>
            </a:r>
            <a:endParaRPr lang="hu-HU" sz="2000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3" name="Kép 2" descr="A képen fa, növény látható&#10;&#10;Automatikusan generált leírás">
            <a:extLst>
              <a:ext uri="{FF2B5EF4-FFF2-40B4-BE49-F238E27FC236}">
                <a16:creationId xmlns:a16="http://schemas.microsoft.com/office/drawing/2014/main" id="{16B83443-D600-434F-B0C1-0CFBF904BA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802" y="601612"/>
            <a:ext cx="3278973" cy="4247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Kép 6" descr="A képen asztal, gyertya, beltéri, születésnap látható&#10;&#10;Automatikusan generált leírás">
            <a:extLst>
              <a:ext uri="{FF2B5EF4-FFF2-40B4-BE49-F238E27FC236}">
                <a16:creationId xmlns:a16="http://schemas.microsoft.com/office/drawing/2014/main" id="{4697270C-C14B-4FC0-98DA-DE9CD76AAD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9" y="56165"/>
            <a:ext cx="3063132" cy="2038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 descr="A képen fa, hüllő, kültéri látható&#10;&#10;Automatikusan generált leírás">
            <a:extLst>
              <a:ext uri="{FF2B5EF4-FFF2-40B4-BE49-F238E27FC236}">
                <a16:creationId xmlns:a16="http://schemas.microsoft.com/office/drawing/2014/main" id="{F6F2D233-CE1C-4CEC-9FC8-420EB83B45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97" y="2004669"/>
            <a:ext cx="2048176" cy="3072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Kép 9" descr="A képen fa, kültéri, égbolt, kő látható&#10;&#10;Automatikusan generált leírás">
            <a:extLst>
              <a:ext uri="{FF2B5EF4-FFF2-40B4-BE49-F238E27FC236}">
                <a16:creationId xmlns:a16="http://schemas.microsoft.com/office/drawing/2014/main" id="{33751FCE-9751-48C6-ADDF-9BA5738ACC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683" y="1224972"/>
            <a:ext cx="4442075" cy="3331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Kép 11" descr="A képen kültéri, fa, fekete látható&#10;&#10;Automatikusan generált leírás">
            <a:extLst>
              <a:ext uri="{FF2B5EF4-FFF2-40B4-BE49-F238E27FC236}">
                <a16:creationId xmlns:a16="http://schemas.microsoft.com/office/drawing/2014/main" id="{28FA1AD2-F59F-4C33-8637-063944C290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795" y="80372"/>
            <a:ext cx="4500318" cy="3000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967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9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6333352">
            <a:off x="-1777018" y="583596"/>
            <a:ext cx="6932285" cy="4649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39"/>
          <p:cNvGrpSpPr/>
          <p:nvPr/>
        </p:nvGrpSpPr>
        <p:grpSpPr>
          <a:xfrm>
            <a:off x="885661" y="984830"/>
            <a:ext cx="2414147" cy="4761444"/>
            <a:chOff x="2375975" y="2648850"/>
            <a:chExt cx="1226950" cy="2419925"/>
          </a:xfrm>
        </p:grpSpPr>
        <p:sp>
          <p:nvSpPr>
            <p:cNvPr id="318" name="Google Shape;318;p39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9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39"/>
          <p:cNvSpPr/>
          <p:nvPr/>
        </p:nvSpPr>
        <p:spPr>
          <a:xfrm>
            <a:off x="565481" y="3415505"/>
            <a:ext cx="1515354" cy="2330869"/>
          </a:xfrm>
          <a:custGeom>
            <a:avLst/>
            <a:gdLst/>
            <a:ahLst/>
            <a:cxnLst/>
            <a:rect l="l" t="t" r="r" b="b"/>
            <a:pathLst>
              <a:path w="28768" h="44250" extrusionOk="0">
                <a:moveTo>
                  <a:pt x="5813" y="935"/>
                </a:moveTo>
                <a:cubicBezTo>
                  <a:pt x="6102" y="935"/>
                  <a:pt x="6544" y="1543"/>
                  <a:pt x="6724" y="1948"/>
                </a:cubicBezTo>
                <a:cubicBezTo>
                  <a:pt x="7001" y="2503"/>
                  <a:pt x="7209" y="3057"/>
                  <a:pt x="7486" y="3681"/>
                </a:cubicBezTo>
                <a:cubicBezTo>
                  <a:pt x="7902" y="4651"/>
                  <a:pt x="8180" y="5622"/>
                  <a:pt x="8457" y="6662"/>
                </a:cubicBezTo>
                <a:cubicBezTo>
                  <a:pt x="8249" y="6176"/>
                  <a:pt x="7972" y="5691"/>
                  <a:pt x="7625" y="5275"/>
                </a:cubicBezTo>
                <a:lnTo>
                  <a:pt x="7625" y="5275"/>
                </a:lnTo>
                <a:cubicBezTo>
                  <a:pt x="7833" y="6038"/>
                  <a:pt x="8110" y="6662"/>
                  <a:pt x="8526" y="7286"/>
                </a:cubicBezTo>
                <a:cubicBezTo>
                  <a:pt x="8596" y="7563"/>
                  <a:pt x="8734" y="7771"/>
                  <a:pt x="8803" y="7979"/>
                </a:cubicBezTo>
                <a:cubicBezTo>
                  <a:pt x="7071" y="6246"/>
                  <a:pt x="5615" y="4097"/>
                  <a:pt x="5546" y="1601"/>
                </a:cubicBezTo>
                <a:cubicBezTo>
                  <a:pt x="5546" y="1114"/>
                  <a:pt x="5657" y="935"/>
                  <a:pt x="5813" y="935"/>
                </a:cubicBezTo>
                <a:close/>
                <a:moveTo>
                  <a:pt x="2334" y="4102"/>
                </a:moveTo>
                <a:cubicBezTo>
                  <a:pt x="2606" y="4102"/>
                  <a:pt x="2904" y="4142"/>
                  <a:pt x="3119" y="4166"/>
                </a:cubicBezTo>
                <a:cubicBezTo>
                  <a:pt x="5060" y="4582"/>
                  <a:pt x="5961" y="6315"/>
                  <a:pt x="6793" y="7909"/>
                </a:cubicBezTo>
                <a:cubicBezTo>
                  <a:pt x="6655" y="7771"/>
                  <a:pt x="6516" y="7632"/>
                  <a:pt x="6377" y="7493"/>
                </a:cubicBezTo>
                <a:cubicBezTo>
                  <a:pt x="6308" y="7424"/>
                  <a:pt x="6308" y="7355"/>
                  <a:pt x="6239" y="7286"/>
                </a:cubicBezTo>
                <a:lnTo>
                  <a:pt x="6239" y="7286"/>
                </a:lnTo>
                <a:lnTo>
                  <a:pt x="6308" y="7424"/>
                </a:lnTo>
                <a:cubicBezTo>
                  <a:pt x="6169" y="7216"/>
                  <a:pt x="5961" y="7078"/>
                  <a:pt x="5823" y="6870"/>
                </a:cubicBezTo>
                <a:cubicBezTo>
                  <a:pt x="5762" y="6829"/>
                  <a:pt x="5719" y="6812"/>
                  <a:pt x="5690" y="6812"/>
                </a:cubicBezTo>
                <a:cubicBezTo>
                  <a:pt x="5621" y="6812"/>
                  <a:pt x="5635" y="6910"/>
                  <a:pt x="5684" y="7008"/>
                </a:cubicBezTo>
                <a:cubicBezTo>
                  <a:pt x="6239" y="7563"/>
                  <a:pt x="6724" y="8117"/>
                  <a:pt x="7209" y="8741"/>
                </a:cubicBezTo>
                <a:lnTo>
                  <a:pt x="7209" y="8811"/>
                </a:lnTo>
                <a:cubicBezTo>
                  <a:pt x="6031" y="8256"/>
                  <a:pt x="4922" y="7701"/>
                  <a:pt x="3813" y="7008"/>
                </a:cubicBezTo>
                <a:cubicBezTo>
                  <a:pt x="2981" y="6454"/>
                  <a:pt x="2357" y="5760"/>
                  <a:pt x="1802" y="4929"/>
                </a:cubicBezTo>
                <a:cubicBezTo>
                  <a:pt x="1394" y="4248"/>
                  <a:pt x="1818" y="4102"/>
                  <a:pt x="2334" y="4102"/>
                </a:cubicBezTo>
                <a:close/>
                <a:moveTo>
                  <a:pt x="1846" y="8866"/>
                </a:moveTo>
                <a:cubicBezTo>
                  <a:pt x="1915" y="8866"/>
                  <a:pt x="1993" y="8871"/>
                  <a:pt x="2080" y="8880"/>
                </a:cubicBezTo>
                <a:cubicBezTo>
                  <a:pt x="3189" y="9018"/>
                  <a:pt x="4298" y="9365"/>
                  <a:pt x="5338" y="9781"/>
                </a:cubicBezTo>
                <a:cubicBezTo>
                  <a:pt x="5961" y="9989"/>
                  <a:pt x="6585" y="10336"/>
                  <a:pt x="7140" y="10682"/>
                </a:cubicBezTo>
                <a:cubicBezTo>
                  <a:pt x="7625" y="11029"/>
                  <a:pt x="8110" y="11514"/>
                  <a:pt x="8526" y="11999"/>
                </a:cubicBezTo>
                <a:lnTo>
                  <a:pt x="6239" y="10890"/>
                </a:lnTo>
                <a:cubicBezTo>
                  <a:pt x="6169" y="10890"/>
                  <a:pt x="6100" y="10890"/>
                  <a:pt x="6169" y="10959"/>
                </a:cubicBezTo>
                <a:cubicBezTo>
                  <a:pt x="6863" y="11583"/>
                  <a:pt x="7694" y="12068"/>
                  <a:pt x="8526" y="12415"/>
                </a:cubicBezTo>
                <a:cubicBezTo>
                  <a:pt x="8803" y="12554"/>
                  <a:pt x="9081" y="12692"/>
                  <a:pt x="9427" y="12831"/>
                </a:cubicBezTo>
                <a:cubicBezTo>
                  <a:pt x="8911" y="13073"/>
                  <a:pt x="8414" y="13176"/>
                  <a:pt x="7933" y="13176"/>
                </a:cubicBezTo>
                <a:cubicBezTo>
                  <a:pt x="6349" y="13176"/>
                  <a:pt x="4950" y="12055"/>
                  <a:pt x="3674" y="11098"/>
                </a:cubicBezTo>
                <a:cubicBezTo>
                  <a:pt x="3189" y="10751"/>
                  <a:pt x="2703" y="10405"/>
                  <a:pt x="2218" y="10128"/>
                </a:cubicBezTo>
                <a:cubicBezTo>
                  <a:pt x="1571" y="9739"/>
                  <a:pt x="863" y="8866"/>
                  <a:pt x="1846" y="8866"/>
                </a:cubicBezTo>
                <a:close/>
                <a:moveTo>
                  <a:pt x="11715" y="3958"/>
                </a:moveTo>
                <a:cubicBezTo>
                  <a:pt x="12339" y="4998"/>
                  <a:pt x="12824" y="6038"/>
                  <a:pt x="13240" y="7078"/>
                </a:cubicBezTo>
                <a:cubicBezTo>
                  <a:pt x="13448" y="8672"/>
                  <a:pt x="13448" y="10197"/>
                  <a:pt x="13240" y="11791"/>
                </a:cubicBezTo>
                <a:cubicBezTo>
                  <a:pt x="13032" y="10682"/>
                  <a:pt x="12824" y="9573"/>
                  <a:pt x="12685" y="8533"/>
                </a:cubicBezTo>
                <a:cubicBezTo>
                  <a:pt x="12685" y="8475"/>
                  <a:pt x="12648" y="8453"/>
                  <a:pt x="12605" y="8453"/>
                </a:cubicBezTo>
                <a:cubicBezTo>
                  <a:pt x="12547" y="8453"/>
                  <a:pt x="12477" y="8493"/>
                  <a:pt x="12477" y="8533"/>
                </a:cubicBezTo>
                <a:cubicBezTo>
                  <a:pt x="12616" y="10197"/>
                  <a:pt x="12893" y="11861"/>
                  <a:pt x="13032" y="13524"/>
                </a:cubicBezTo>
                <a:cubicBezTo>
                  <a:pt x="11784" y="11306"/>
                  <a:pt x="11160" y="8741"/>
                  <a:pt x="11160" y="6176"/>
                </a:cubicBezTo>
                <a:cubicBezTo>
                  <a:pt x="11160" y="5414"/>
                  <a:pt x="11368" y="4651"/>
                  <a:pt x="11715" y="3958"/>
                </a:cubicBezTo>
                <a:close/>
                <a:moveTo>
                  <a:pt x="5803" y="16513"/>
                </a:moveTo>
                <a:cubicBezTo>
                  <a:pt x="6277" y="16513"/>
                  <a:pt x="6751" y="16582"/>
                  <a:pt x="7209" y="16713"/>
                </a:cubicBezTo>
                <a:cubicBezTo>
                  <a:pt x="8596" y="17198"/>
                  <a:pt x="9913" y="17753"/>
                  <a:pt x="11160" y="18446"/>
                </a:cubicBezTo>
                <a:cubicBezTo>
                  <a:pt x="10328" y="18307"/>
                  <a:pt x="9427" y="18238"/>
                  <a:pt x="8526" y="18099"/>
                </a:cubicBezTo>
                <a:cubicBezTo>
                  <a:pt x="8388" y="18099"/>
                  <a:pt x="8388" y="18238"/>
                  <a:pt x="8526" y="18307"/>
                </a:cubicBezTo>
                <a:cubicBezTo>
                  <a:pt x="9566" y="18446"/>
                  <a:pt x="10675" y="18584"/>
                  <a:pt x="11784" y="18862"/>
                </a:cubicBezTo>
                <a:cubicBezTo>
                  <a:pt x="11923" y="18862"/>
                  <a:pt x="12061" y="18931"/>
                  <a:pt x="12200" y="19000"/>
                </a:cubicBezTo>
                <a:cubicBezTo>
                  <a:pt x="11565" y="19522"/>
                  <a:pt x="10766" y="19732"/>
                  <a:pt x="9918" y="19732"/>
                </a:cubicBezTo>
                <a:cubicBezTo>
                  <a:pt x="8175" y="19732"/>
                  <a:pt x="6226" y="18846"/>
                  <a:pt x="5060" y="17961"/>
                </a:cubicBezTo>
                <a:lnTo>
                  <a:pt x="5130" y="17961"/>
                </a:lnTo>
                <a:cubicBezTo>
                  <a:pt x="4922" y="17753"/>
                  <a:pt x="3951" y="16921"/>
                  <a:pt x="4228" y="16782"/>
                </a:cubicBezTo>
                <a:cubicBezTo>
                  <a:pt x="4741" y="16599"/>
                  <a:pt x="5272" y="16513"/>
                  <a:pt x="5803" y="16513"/>
                </a:cubicBezTo>
                <a:close/>
                <a:moveTo>
                  <a:pt x="17688" y="11076"/>
                </a:moveTo>
                <a:cubicBezTo>
                  <a:pt x="18453" y="11076"/>
                  <a:pt x="18865" y="15508"/>
                  <a:pt x="18924" y="16158"/>
                </a:cubicBezTo>
                <a:cubicBezTo>
                  <a:pt x="18993" y="18307"/>
                  <a:pt x="18231" y="20248"/>
                  <a:pt x="17746" y="22258"/>
                </a:cubicBezTo>
                <a:cubicBezTo>
                  <a:pt x="17953" y="20387"/>
                  <a:pt x="17953" y="18446"/>
                  <a:pt x="18023" y="16644"/>
                </a:cubicBezTo>
                <a:cubicBezTo>
                  <a:pt x="18023" y="16574"/>
                  <a:pt x="17953" y="16540"/>
                  <a:pt x="17884" y="16540"/>
                </a:cubicBezTo>
                <a:cubicBezTo>
                  <a:pt x="17815" y="16540"/>
                  <a:pt x="17746" y="16574"/>
                  <a:pt x="17746" y="16644"/>
                </a:cubicBezTo>
                <a:cubicBezTo>
                  <a:pt x="17607" y="18376"/>
                  <a:pt x="17399" y="20109"/>
                  <a:pt x="17191" y="21842"/>
                </a:cubicBezTo>
                <a:cubicBezTo>
                  <a:pt x="15943" y="18307"/>
                  <a:pt x="15458" y="15118"/>
                  <a:pt x="17260" y="11514"/>
                </a:cubicBezTo>
                <a:cubicBezTo>
                  <a:pt x="17413" y="11208"/>
                  <a:pt x="17556" y="11076"/>
                  <a:pt x="17688" y="11076"/>
                </a:cubicBezTo>
                <a:close/>
                <a:moveTo>
                  <a:pt x="8659" y="24054"/>
                </a:moveTo>
                <a:cubicBezTo>
                  <a:pt x="9674" y="24054"/>
                  <a:pt x="10714" y="24244"/>
                  <a:pt x="11646" y="24477"/>
                </a:cubicBezTo>
                <a:cubicBezTo>
                  <a:pt x="12963" y="24892"/>
                  <a:pt x="14141" y="25447"/>
                  <a:pt x="15250" y="26209"/>
                </a:cubicBezTo>
                <a:cubicBezTo>
                  <a:pt x="14280" y="26002"/>
                  <a:pt x="13240" y="26002"/>
                  <a:pt x="12547" y="25863"/>
                </a:cubicBezTo>
                <a:cubicBezTo>
                  <a:pt x="12339" y="25863"/>
                  <a:pt x="12339" y="26071"/>
                  <a:pt x="12547" y="26140"/>
                </a:cubicBezTo>
                <a:cubicBezTo>
                  <a:pt x="13517" y="26209"/>
                  <a:pt x="14488" y="26417"/>
                  <a:pt x="15458" y="26695"/>
                </a:cubicBezTo>
                <a:cubicBezTo>
                  <a:pt x="15666" y="26764"/>
                  <a:pt x="15874" y="26833"/>
                  <a:pt x="16082" y="26903"/>
                </a:cubicBezTo>
                <a:cubicBezTo>
                  <a:pt x="15282" y="27399"/>
                  <a:pt x="14483" y="27588"/>
                  <a:pt x="13688" y="27588"/>
                </a:cubicBezTo>
                <a:cubicBezTo>
                  <a:pt x="12484" y="27588"/>
                  <a:pt x="11290" y="27154"/>
                  <a:pt x="10121" y="26695"/>
                </a:cubicBezTo>
                <a:cubicBezTo>
                  <a:pt x="9289" y="26417"/>
                  <a:pt x="8526" y="26002"/>
                  <a:pt x="7764" y="25655"/>
                </a:cubicBezTo>
                <a:cubicBezTo>
                  <a:pt x="7625" y="25516"/>
                  <a:pt x="6169" y="24615"/>
                  <a:pt x="6377" y="24477"/>
                </a:cubicBezTo>
                <a:cubicBezTo>
                  <a:pt x="7079" y="24171"/>
                  <a:pt x="7862" y="24054"/>
                  <a:pt x="8659" y="24054"/>
                </a:cubicBezTo>
                <a:close/>
                <a:moveTo>
                  <a:pt x="23472" y="18813"/>
                </a:moveTo>
                <a:cubicBezTo>
                  <a:pt x="23745" y="18813"/>
                  <a:pt x="24019" y="19135"/>
                  <a:pt x="24261" y="19971"/>
                </a:cubicBezTo>
                <a:cubicBezTo>
                  <a:pt x="24608" y="21288"/>
                  <a:pt x="24677" y="22674"/>
                  <a:pt x="24539" y="23991"/>
                </a:cubicBezTo>
                <a:cubicBezTo>
                  <a:pt x="24261" y="26140"/>
                  <a:pt x="23499" y="28220"/>
                  <a:pt x="22390" y="30091"/>
                </a:cubicBezTo>
                <a:cubicBezTo>
                  <a:pt x="22736" y="28150"/>
                  <a:pt x="23014" y="26209"/>
                  <a:pt x="23083" y="24269"/>
                </a:cubicBezTo>
                <a:cubicBezTo>
                  <a:pt x="23083" y="24165"/>
                  <a:pt x="23014" y="24113"/>
                  <a:pt x="22944" y="24113"/>
                </a:cubicBezTo>
                <a:cubicBezTo>
                  <a:pt x="22875" y="24113"/>
                  <a:pt x="22806" y="24165"/>
                  <a:pt x="22806" y="24269"/>
                </a:cubicBezTo>
                <a:cubicBezTo>
                  <a:pt x="22598" y="26487"/>
                  <a:pt x="22182" y="28705"/>
                  <a:pt x="21419" y="30854"/>
                </a:cubicBezTo>
                <a:cubicBezTo>
                  <a:pt x="21350" y="29259"/>
                  <a:pt x="21142" y="27734"/>
                  <a:pt x="21073" y="26140"/>
                </a:cubicBezTo>
                <a:cubicBezTo>
                  <a:pt x="21142" y="24199"/>
                  <a:pt x="21558" y="22258"/>
                  <a:pt x="22321" y="20456"/>
                </a:cubicBezTo>
                <a:cubicBezTo>
                  <a:pt x="22617" y="19609"/>
                  <a:pt x="23043" y="18813"/>
                  <a:pt x="23472" y="18813"/>
                </a:cubicBezTo>
                <a:close/>
                <a:moveTo>
                  <a:pt x="12537" y="30942"/>
                </a:moveTo>
                <a:cubicBezTo>
                  <a:pt x="14751" y="30942"/>
                  <a:pt x="16535" y="32606"/>
                  <a:pt x="18161" y="34112"/>
                </a:cubicBezTo>
                <a:cubicBezTo>
                  <a:pt x="17538" y="33904"/>
                  <a:pt x="16914" y="33696"/>
                  <a:pt x="16221" y="33557"/>
                </a:cubicBezTo>
                <a:cubicBezTo>
                  <a:pt x="16082" y="33557"/>
                  <a:pt x="16013" y="33696"/>
                  <a:pt x="16151" y="33765"/>
                </a:cubicBezTo>
                <a:cubicBezTo>
                  <a:pt x="17122" y="34042"/>
                  <a:pt x="18092" y="34458"/>
                  <a:pt x="18993" y="34944"/>
                </a:cubicBezTo>
                <a:cubicBezTo>
                  <a:pt x="19201" y="35082"/>
                  <a:pt x="19409" y="35290"/>
                  <a:pt x="19617" y="35429"/>
                </a:cubicBezTo>
                <a:cubicBezTo>
                  <a:pt x="19047" y="35556"/>
                  <a:pt x="18470" y="35618"/>
                  <a:pt x="17895" y="35618"/>
                </a:cubicBezTo>
                <a:cubicBezTo>
                  <a:pt x="16582" y="35618"/>
                  <a:pt x="15277" y="35293"/>
                  <a:pt x="14072" y="34666"/>
                </a:cubicBezTo>
                <a:cubicBezTo>
                  <a:pt x="13171" y="34181"/>
                  <a:pt x="12339" y="33557"/>
                  <a:pt x="11576" y="32795"/>
                </a:cubicBezTo>
                <a:cubicBezTo>
                  <a:pt x="11299" y="32517"/>
                  <a:pt x="11022" y="32171"/>
                  <a:pt x="10744" y="31824"/>
                </a:cubicBezTo>
                <a:cubicBezTo>
                  <a:pt x="10190" y="31131"/>
                  <a:pt x="11022" y="31131"/>
                  <a:pt x="11507" y="31062"/>
                </a:cubicBezTo>
                <a:cubicBezTo>
                  <a:pt x="11861" y="30980"/>
                  <a:pt x="12204" y="30942"/>
                  <a:pt x="12537" y="30942"/>
                </a:cubicBezTo>
                <a:close/>
                <a:moveTo>
                  <a:pt x="27837" y="28844"/>
                </a:moveTo>
                <a:cubicBezTo>
                  <a:pt x="28130" y="28844"/>
                  <a:pt x="28074" y="30653"/>
                  <a:pt x="28074" y="30715"/>
                </a:cubicBezTo>
                <a:lnTo>
                  <a:pt x="28074" y="30784"/>
                </a:lnTo>
                <a:cubicBezTo>
                  <a:pt x="28005" y="31963"/>
                  <a:pt x="27727" y="33072"/>
                  <a:pt x="27173" y="34112"/>
                </a:cubicBezTo>
                <a:cubicBezTo>
                  <a:pt x="26618" y="35013"/>
                  <a:pt x="25856" y="35845"/>
                  <a:pt x="24885" y="36330"/>
                </a:cubicBezTo>
                <a:cubicBezTo>
                  <a:pt x="25371" y="35567"/>
                  <a:pt x="25717" y="34597"/>
                  <a:pt x="25856" y="33696"/>
                </a:cubicBezTo>
                <a:cubicBezTo>
                  <a:pt x="25821" y="33592"/>
                  <a:pt x="25752" y="33540"/>
                  <a:pt x="25691" y="33540"/>
                </a:cubicBezTo>
                <a:cubicBezTo>
                  <a:pt x="25630" y="33540"/>
                  <a:pt x="25579" y="33592"/>
                  <a:pt x="25579" y="33696"/>
                </a:cubicBezTo>
                <a:cubicBezTo>
                  <a:pt x="25371" y="34874"/>
                  <a:pt x="24816" y="35983"/>
                  <a:pt x="24054" y="36885"/>
                </a:cubicBezTo>
                <a:cubicBezTo>
                  <a:pt x="24331" y="35775"/>
                  <a:pt x="24539" y="34666"/>
                  <a:pt x="24885" y="33627"/>
                </a:cubicBezTo>
                <a:cubicBezTo>
                  <a:pt x="25440" y="31894"/>
                  <a:pt x="26410" y="30299"/>
                  <a:pt x="27727" y="28913"/>
                </a:cubicBezTo>
                <a:cubicBezTo>
                  <a:pt x="27768" y="28865"/>
                  <a:pt x="27805" y="28844"/>
                  <a:pt x="27837" y="28844"/>
                </a:cubicBezTo>
                <a:close/>
                <a:moveTo>
                  <a:pt x="5598" y="1"/>
                </a:moveTo>
                <a:cubicBezTo>
                  <a:pt x="5519" y="1"/>
                  <a:pt x="5450" y="60"/>
                  <a:pt x="5407" y="146"/>
                </a:cubicBezTo>
                <a:cubicBezTo>
                  <a:pt x="4436" y="3196"/>
                  <a:pt x="6585" y="7008"/>
                  <a:pt x="8873" y="8811"/>
                </a:cubicBezTo>
                <a:cubicBezTo>
                  <a:pt x="9081" y="9296"/>
                  <a:pt x="9219" y="9712"/>
                  <a:pt x="9289" y="10197"/>
                </a:cubicBezTo>
                <a:cubicBezTo>
                  <a:pt x="9358" y="10543"/>
                  <a:pt x="9427" y="10890"/>
                  <a:pt x="9497" y="11167"/>
                </a:cubicBezTo>
                <a:cubicBezTo>
                  <a:pt x="8942" y="10474"/>
                  <a:pt x="8388" y="9781"/>
                  <a:pt x="7764" y="9088"/>
                </a:cubicBezTo>
                <a:cubicBezTo>
                  <a:pt x="7556" y="7632"/>
                  <a:pt x="6308" y="6107"/>
                  <a:pt x="5338" y="5137"/>
                </a:cubicBezTo>
                <a:cubicBezTo>
                  <a:pt x="4536" y="4234"/>
                  <a:pt x="3407" y="3731"/>
                  <a:pt x="2267" y="3731"/>
                </a:cubicBezTo>
                <a:cubicBezTo>
                  <a:pt x="1831" y="3731"/>
                  <a:pt x="1393" y="3805"/>
                  <a:pt x="971" y="3958"/>
                </a:cubicBezTo>
                <a:cubicBezTo>
                  <a:pt x="901" y="4028"/>
                  <a:pt x="832" y="4166"/>
                  <a:pt x="901" y="4235"/>
                </a:cubicBezTo>
                <a:cubicBezTo>
                  <a:pt x="2149" y="6870"/>
                  <a:pt x="4644" y="8395"/>
                  <a:pt x="7348" y="9157"/>
                </a:cubicBezTo>
                <a:lnTo>
                  <a:pt x="7556" y="9504"/>
                </a:lnTo>
                <a:cubicBezTo>
                  <a:pt x="7590" y="9538"/>
                  <a:pt x="7642" y="9556"/>
                  <a:pt x="7694" y="9556"/>
                </a:cubicBezTo>
                <a:cubicBezTo>
                  <a:pt x="7746" y="9556"/>
                  <a:pt x="7798" y="9538"/>
                  <a:pt x="7833" y="9504"/>
                </a:cubicBezTo>
                <a:cubicBezTo>
                  <a:pt x="8457" y="10266"/>
                  <a:pt x="9011" y="11098"/>
                  <a:pt x="9635" y="11861"/>
                </a:cubicBezTo>
                <a:cubicBezTo>
                  <a:pt x="9635" y="11999"/>
                  <a:pt x="9705" y="12207"/>
                  <a:pt x="9774" y="12346"/>
                </a:cubicBezTo>
                <a:cubicBezTo>
                  <a:pt x="9774" y="12415"/>
                  <a:pt x="9913" y="12415"/>
                  <a:pt x="9982" y="12415"/>
                </a:cubicBezTo>
                <a:lnTo>
                  <a:pt x="10328" y="12970"/>
                </a:lnTo>
                <a:cubicBezTo>
                  <a:pt x="9982" y="12762"/>
                  <a:pt x="9635" y="12554"/>
                  <a:pt x="9358" y="12415"/>
                </a:cubicBezTo>
                <a:lnTo>
                  <a:pt x="8942" y="12207"/>
                </a:lnTo>
                <a:cubicBezTo>
                  <a:pt x="9011" y="12138"/>
                  <a:pt x="9011" y="12068"/>
                  <a:pt x="8942" y="11999"/>
                </a:cubicBezTo>
                <a:cubicBezTo>
                  <a:pt x="7833" y="10543"/>
                  <a:pt x="6308" y="9504"/>
                  <a:pt x="4506" y="9088"/>
                </a:cubicBezTo>
                <a:cubicBezTo>
                  <a:pt x="4023" y="8895"/>
                  <a:pt x="2668" y="8366"/>
                  <a:pt x="1702" y="8366"/>
                </a:cubicBezTo>
                <a:cubicBezTo>
                  <a:pt x="1279" y="8366"/>
                  <a:pt x="931" y="8467"/>
                  <a:pt x="763" y="8741"/>
                </a:cubicBezTo>
                <a:cubicBezTo>
                  <a:pt x="0" y="9850"/>
                  <a:pt x="2842" y="10959"/>
                  <a:pt x="3327" y="11375"/>
                </a:cubicBezTo>
                <a:cubicBezTo>
                  <a:pt x="4565" y="12304"/>
                  <a:pt x="6187" y="13540"/>
                  <a:pt x="7765" y="13540"/>
                </a:cubicBezTo>
                <a:cubicBezTo>
                  <a:pt x="8307" y="13540"/>
                  <a:pt x="8844" y="13394"/>
                  <a:pt x="9358" y="13039"/>
                </a:cubicBezTo>
                <a:cubicBezTo>
                  <a:pt x="9427" y="12970"/>
                  <a:pt x="9427" y="12970"/>
                  <a:pt x="9427" y="12900"/>
                </a:cubicBezTo>
                <a:lnTo>
                  <a:pt x="9913" y="13178"/>
                </a:lnTo>
                <a:cubicBezTo>
                  <a:pt x="10259" y="13386"/>
                  <a:pt x="10536" y="13663"/>
                  <a:pt x="10883" y="13871"/>
                </a:cubicBezTo>
                <a:cubicBezTo>
                  <a:pt x="11992" y="15673"/>
                  <a:pt x="13032" y="17475"/>
                  <a:pt x="13933" y="19347"/>
                </a:cubicBezTo>
                <a:cubicBezTo>
                  <a:pt x="13378" y="19070"/>
                  <a:pt x="12824" y="18862"/>
                  <a:pt x="12200" y="18723"/>
                </a:cubicBezTo>
                <a:cubicBezTo>
                  <a:pt x="12061" y="18654"/>
                  <a:pt x="11853" y="18584"/>
                  <a:pt x="11715" y="18584"/>
                </a:cubicBezTo>
                <a:cubicBezTo>
                  <a:pt x="11784" y="18515"/>
                  <a:pt x="11784" y="18376"/>
                  <a:pt x="11715" y="18307"/>
                </a:cubicBezTo>
                <a:cubicBezTo>
                  <a:pt x="10303" y="17047"/>
                  <a:pt x="7974" y="16043"/>
                  <a:pt x="5849" y="16043"/>
                </a:cubicBezTo>
                <a:cubicBezTo>
                  <a:pt x="5053" y="16043"/>
                  <a:pt x="4285" y="16184"/>
                  <a:pt x="3605" y="16505"/>
                </a:cubicBezTo>
                <a:cubicBezTo>
                  <a:pt x="3535" y="16505"/>
                  <a:pt x="3466" y="16713"/>
                  <a:pt x="3535" y="16782"/>
                </a:cubicBezTo>
                <a:cubicBezTo>
                  <a:pt x="4203" y="18594"/>
                  <a:pt x="7230" y="20175"/>
                  <a:pt x="9687" y="20175"/>
                </a:cubicBezTo>
                <a:cubicBezTo>
                  <a:pt x="10803" y="20175"/>
                  <a:pt x="11802" y="19849"/>
                  <a:pt x="12408" y="19070"/>
                </a:cubicBezTo>
                <a:cubicBezTo>
                  <a:pt x="12685" y="19139"/>
                  <a:pt x="12963" y="19278"/>
                  <a:pt x="13240" y="19416"/>
                </a:cubicBezTo>
                <a:cubicBezTo>
                  <a:pt x="13656" y="19694"/>
                  <a:pt x="14002" y="20109"/>
                  <a:pt x="14418" y="20387"/>
                </a:cubicBezTo>
                <a:cubicBezTo>
                  <a:pt x="14973" y="21565"/>
                  <a:pt x="15527" y="22744"/>
                  <a:pt x="16013" y="23922"/>
                </a:cubicBezTo>
                <a:cubicBezTo>
                  <a:pt x="16221" y="24407"/>
                  <a:pt x="16428" y="24892"/>
                  <a:pt x="16636" y="25447"/>
                </a:cubicBezTo>
                <a:cubicBezTo>
                  <a:pt x="16636" y="25447"/>
                  <a:pt x="16636" y="25516"/>
                  <a:pt x="16706" y="25586"/>
                </a:cubicBezTo>
                <a:lnTo>
                  <a:pt x="17260" y="26833"/>
                </a:lnTo>
                <a:cubicBezTo>
                  <a:pt x="16914" y="26625"/>
                  <a:pt x="16567" y="26487"/>
                  <a:pt x="16151" y="26417"/>
                </a:cubicBezTo>
                <a:cubicBezTo>
                  <a:pt x="16151" y="26348"/>
                  <a:pt x="16151" y="26348"/>
                  <a:pt x="16151" y="26279"/>
                </a:cubicBezTo>
                <a:cubicBezTo>
                  <a:pt x="15389" y="24754"/>
                  <a:pt x="12824" y="24130"/>
                  <a:pt x="11299" y="23783"/>
                </a:cubicBezTo>
                <a:cubicBezTo>
                  <a:pt x="10613" y="23599"/>
                  <a:pt x="9906" y="23504"/>
                  <a:pt x="9199" y="23504"/>
                </a:cubicBezTo>
                <a:cubicBezTo>
                  <a:pt x="8048" y="23504"/>
                  <a:pt x="6896" y="23754"/>
                  <a:pt x="5823" y="24269"/>
                </a:cubicBezTo>
                <a:cubicBezTo>
                  <a:pt x="5684" y="24269"/>
                  <a:pt x="5684" y="24477"/>
                  <a:pt x="5753" y="24546"/>
                </a:cubicBezTo>
                <a:cubicBezTo>
                  <a:pt x="6863" y="26071"/>
                  <a:pt x="8942" y="26695"/>
                  <a:pt x="10606" y="27319"/>
                </a:cubicBezTo>
                <a:cubicBezTo>
                  <a:pt x="11576" y="27700"/>
                  <a:pt x="12564" y="27960"/>
                  <a:pt x="13526" y="27960"/>
                </a:cubicBezTo>
                <a:cubicBezTo>
                  <a:pt x="14488" y="27960"/>
                  <a:pt x="15423" y="27700"/>
                  <a:pt x="16290" y="27041"/>
                </a:cubicBezTo>
                <a:cubicBezTo>
                  <a:pt x="16775" y="27388"/>
                  <a:pt x="17330" y="27665"/>
                  <a:pt x="17815" y="28081"/>
                </a:cubicBezTo>
                <a:cubicBezTo>
                  <a:pt x="18785" y="30507"/>
                  <a:pt x="19825" y="33003"/>
                  <a:pt x="20657" y="35498"/>
                </a:cubicBezTo>
                <a:cubicBezTo>
                  <a:pt x="20380" y="35221"/>
                  <a:pt x="20033" y="34944"/>
                  <a:pt x="19617" y="34736"/>
                </a:cubicBezTo>
                <a:cubicBezTo>
                  <a:pt x="18508" y="33349"/>
                  <a:pt x="17052" y="32171"/>
                  <a:pt x="15458" y="31339"/>
                </a:cubicBezTo>
                <a:cubicBezTo>
                  <a:pt x="14558" y="30752"/>
                  <a:pt x="13503" y="30452"/>
                  <a:pt x="12430" y="30452"/>
                </a:cubicBezTo>
                <a:cubicBezTo>
                  <a:pt x="11604" y="30452"/>
                  <a:pt x="10766" y="30630"/>
                  <a:pt x="9982" y="30992"/>
                </a:cubicBezTo>
                <a:cubicBezTo>
                  <a:pt x="9913" y="31062"/>
                  <a:pt x="9843" y="31200"/>
                  <a:pt x="9913" y="31339"/>
                </a:cubicBezTo>
                <a:cubicBezTo>
                  <a:pt x="11336" y="33803"/>
                  <a:pt x="14619" y="36094"/>
                  <a:pt x="17713" y="36094"/>
                </a:cubicBezTo>
                <a:cubicBezTo>
                  <a:pt x="18535" y="36094"/>
                  <a:pt x="19345" y="35932"/>
                  <a:pt x="20102" y="35567"/>
                </a:cubicBezTo>
                <a:cubicBezTo>
                  <a:pt x="20449" y="35845"/>
                  <a:pt x="20796" y="36261"/>
                  <a:pt x="21073" y="36677"/>
                </a:cubicBezTo>
                <a:cubicBezTo>
                  <a:pt x="21974" y="39103"/>
                  <a:pt x="22667" y="41598"/>
                  <a:pt x="23291" y="44094"/>
                </a:cubicBezTo>
                <a:cubicBezTo>
                  <a:pt x="23291" y="44198"/>
                  <a:pt x="23378" y="44250"/>
                  <a:pt x="23456" y="44250"/>
                </a:cubicBezTo>
                <a:cubicBezTo>
                  <a:pt x="23534" y="44250"/>
                  <a:pt x="23603" y="44198"/>
                  <a:pt x="23568" y="44094"/>
                </a:cubicBezTo>
                <a:cubicBezTo>
                  <a:pt x="23360" y="42361"/>
                  <a:pt x="23083" y="40697"/>
                  <a:pt x="22598" y="39033"/>
                </a:cubicBezTo>
                <a:cubicBezTo>
                  <a:pt x="23083" y="38548"/>
                  <a:pt x="23568" y="38063"/>
                  <a:pt x="24054" y="37508"/>
                </a:cubicBezTo>
                <a:cubicBezTo>
                  <a:pt x="25579" y="36469"/>
                  <a:pt x="27173" y="35637"/>
                  <a:pt x="27866" y="33835"/>
                </a:cubicBezTo>
                <a:cubicBezTo>
                  <a:pt x="28559" y="31963"/>
                  <a:pt x="28767" y="30022"/>
                  <a:pt x="28559" y="28150"/>
                </a:cubicBezTo>
                <a:cubicBezTo>
                  <a:pt x="28507" y="27994"/>
                  <a:pt x="28416" y="27916"/>
                  <a:pt x="28315" y="27916"/>
                </a:cubicBezTo>
                <a:cubicBezTo>
                  <a:pt x="28282" y="27916"/>
                  <a:pt x="28247" y="27925"/>
                  <a:pt x="28213" y="27942"/>
                </a:cubicBezTo>
                <a:cubicBezTo>
                  <a:pt x="26826" y="28844"/>
                  <a:pt x="25856" y="30161"/>
                  <a:pt x="25232" y="31686"/>
                </a:cubicBezTo>
                <a:cubicBezTo>
                  <a:pt x="24331" y="33488"/>
                  <a:pt x="24192" y="35360"/>
                  <a:pt x="23499" y="37231"/>
                </a:cubicBezTo>
                <a:lnTo>
                  <a:pt x="23430" y="37300"/>
                </a:lnTo>
                <a:cubicBezTo>
                  <a:pt x="23291" y="37370"/>
                  <a:pt x="23291" y="37508"/>
                  <a:pt x="23360" y="37578"/>
                </a:cubicBezTo>
                <a:cubicBezTo>
                  <a:pt x="23083" y="37924"/>
                  <a:pt x="22806" y="38271"/>
                  <a:pt x="22528" y="38617"/>
                </a:cubicBezTo>
                <a:cubicBezTo>
                  <a:pt x="22043" y="37023"/>
                  <a:pt x="21489" y="35498"/>
                  <a:pt x="20934" y="33973"/>
                </a:cubicBezTo>
                <a:cubicBezTo>
                  <a:pt x="21419" y="33072"/>
                  <a:pt x="21835" y="32171"/>
                  <a:pt x="22113" y="31200"/>
                </a:cubicBezTo>
                <a:cubicBezTo>
                  <a:pt x="25163" y="27457"/>
                  <a:pt x="25856" y="22328"/>
                  <a:pt x="23915" y="17891"/>
                </a:cubicBezTo>
                <a:cubicBezTo>
                  <a:pt x="23874" y="17810"/>
                  <a:pt x="23810" y="17776"/>
                  <a:pt x="23736" y="17776"/>
                </a:cubicBezTo>
                <a:cubicBezTo>
                  <a:pt x="23683" y="17776"/>
                  <a:pt x="23626" y="17793"/>
                  <a:pt x="23568" y="17822"/>
                </a:cubicBezTo>
                <a:cubicBezTo>
                  <a:pt x="21835" y="18931"/>
                  <a:pt x="21419" y="21288"/>
                  <a:pt x="20934" y="23229"/>
                </a:cubicBezTo>
                <a:cubicBezTo>
                  <a:pt x="20380" y="26140"/>
                  <a:pt x="20865" y="28913"/>
                  <a:pt x="21073" y="31894"/>
                </a:cubicBezTo>
                <a:cubicBezTo>
                  <a:pt x="20934" y="32379"/>
                  <a:pt x="20796" y="32864"/>
                  <a:pt x="20588" y="33419"/>
                </a:cubicBezTo>
                <a:cubicBezTo>
                  <a:pt x="19478" y="30646"/>
                  <a:pt x="18231" y="27873"/>
                  <a:pt x="17052" y="25239"/>
                </a:cubicBezTo>
                <a:cubicBezTo>
                  <a:pt x="17260" y="24546"/>
                  <a:pt x="17399" y="23783"/>
                  <a:pt x="17538" y="23090"/>
                </a:cubicBezTo>
                <a:cubicBezTo>
                  <a:pt x="17566" y="23119"/>
                  <a:pt x="17619" y="23136"/>
                  <a:pt x="17670" y="23136"/>
                </a:cubicBezTo>
                <a:cubicBezTo>
                  <a:pt x="17743" y="23136"/>
                  <a:pt x="17815" y="23102"/>
                  <a:pt x="17815" y="23021"/>
                </a:cubicBezTo>
                <a:cubicBezTo>
                  <a:pt x="19548" y="19070"/>
                  <a:pt x="20241" y="14009"/>
                  <a:pt x="17815" y="10197"/>
                </a:cubicBezTo>
                <a:cubicBezTo>
                  <a:pt x="17780" y="10093"/>
                  <a:pt x="17694" y="10041"/>
                  <a:pt x="17607" y="10041"/>
                </a:cubicBezTo>
                <a:cubicBezTo>
                  <a:pt x="17520" y="10041"/>
                  <a:pt x="17434" y="10093"/>
                  <a:pt x="17399" y="10197"/>
                </a:cubicBezTo>
                <a:cubicBezTo>
                  <a:pt x="15042" y="13940"/>
                  <a:pt x="14903" y="18654"/>
                  <a:pt x="17122" y="22536"/>
                </a:cubicBezTo>
                <a:lnTo>
                  <a:pt x="16844" y="24477"/>
                </a:lnTo>
                <a:cubicBezTo>
                  <a:pt x="15735" y="22050"/>
                  <a:pt x="14626" y="19624"/>
                  <a:pt x="13378" y="17267"/>
                </a:cubicBezTo>
                <a:cubicBezTo>
                  <a:pt x="13586" y="16020"/>
                  <a:pt x="13586" y="14703"/>
                  <a:pt x="13448" y="13455"/>
                </a:cubicBezTo>
                <a:cubicBezTo>
                  <a:pt x="14002" y="9989"/>
                  <a:pt x="14349" y="6246"/>
                  <a:pt x="11923" y="3404"/>
                </a:cubicBezTo>
                <a:cubicBezTo>
                  <a:pt x="11888" y="3369"/>
                  <a:pt x="11819" y="3352"/>
                  <a:pt x="11750" y="3352"/>
                </a:cubicBezTo>
                <a:cubicBezTo>
                  <a:pt x="11680" y="3352"/>
                  <a:pt x="11611" y="3369"/>
                  <a:pt x="11576" y="3404"/>
                </a:cubicBezTo>
                <a:cubicBezTo>
                  <a:pt x="9705" y="6107"/>
                  <a:pt x="10883" y="11791"/>
                  <a:pt x="13032" y="14217"/>
                </a:cubicBezTo>
                <a:cubicBezTo>
                  <a:pt x="13032" y="15049"/>
                  <a:pt x="13032" y="15812"/>
                  <a:pt x="13032" y="16644"/>
                </a:cubicBezTo>
                <a:cubicBezTo>
                  <a:pt x="12131" y="15049"/>
                  <a:pt x="11160" y="13524"/>
                  <a:pt x="10121" y="11999"/>
                </a:cubicBezTo>
                <a:cubicBezTo>
                  <a:pt x="9982" y="10890"/>
                  <a:pt x="9705" y="9850"/>
                  <a:pt x="9289" y="8741"/>
                </a:cubicBezTo>
                <a:cubicBezTo>
                  <a:pt x="9289" y="8741"/>
                  <a:pt x="9289" y="8672"/>
                  <a:pt x="9289" y="8672"/>
                </a:cubicBezTo>
                <a:cubicBezTo>
                  <a:pt x="9081" y="6870"/>
                  <a:pt x="8665" y="5067"/>
                  <a:pt x="7902" y="3473"/>
                </a:cubicBezTo>
                <a:cubicBezTo>
                  <a:pt x="7417" y="2225"/>
                  <a:pt x="6932" y="839"/>
                  <a:pt x="5753" y="76"/>
                </a:cubicBezTo>
                <a:cubicBezTo>
                  <a:pt x="5701" y="23"/>
                  <a:pt x="5648" y="1"/>
                  <a:pt x="5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6D7F54B-4437-4113-9BDB-35B14B9B8935}"/>
              </a:ext>
            </a:extLst>
          </p:cNvPr>
          <p:cNvSpPr txBox="1"/>
          <p:nvPr/>
        </p:nvSpPr>
        <p:spPr>
          <a:xfrm>
            <a:off x="3883349" y="115667"/>
            <a:ext cx="49547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Beszélgess a padtársaddal a kérdésekről!</a:t>
            </a:r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Mi az, ami először eszedbe jut a veszteségről?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Mi lehet a különbség a „hétköznapi” és a „különleges” veszteség között?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Te mivel szoktad kifejezni a szomorúságot, fájdalmat?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Veszítettél már el valamit, ami nagyon fontos volt számodra? Milyen érzéseket voltak benned ekkor?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Veszítettél már el valakit, akit nagyon szerettél? Milyen érzéseket voltak benned ekkor?</a:t>
            </a:r>
          </a:p>
        </p:txBody>
      </p:sp>
      <p:pic>
        <p:nvPicPr>
          <p:cNvPr id="97" name="Kép 96">
            <a:extLst>
              <a:ext uri="{FF2B5EF4-FFF2-40B4-BE49-F238E27FC236}">
                <a16:creationId xmlns:a16="http://schemas.microsoft.com/office/drawing/2014/main" id="{B1B53BC5-1F3D-44CD-BF7D-F7549F165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526" y="167806"/>
            <a:ext cx="1069338" cy="10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8"/>
          <p:cNvSpPr/>
          <p:nvPr/>
        </p:nvSpPr>
        <p:spPr>
          <a:xfrm rot="8100000" flipH="1">
            <a:off x="4288737" y="-846355"/>
            <a:ext cx="1309573" cy="2448224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8"/>
          <p:cNvSpPr/>
          <p:nvPr/>
        </p:nvSpPr>
        <p:spPr>
          <a:xfrm rot="246160">
            <a:off x="8147437" y="2583017"/>
            <a:ext cx="1195836" cy="2832387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8"/>
          <p:cNvSpPr/>
          <p:nvPr/>
        </p:nvSpPr>
        <p:spPr>
          <a:xfrm flipH="1">
            <a:off x="-256273" y="1434038"/>
            <a:ext cx="1395394" cy="2219660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1A0E6BF-9F97-436C-AC8F-A81DF8AF0055}"/>
              </a:ext>
            </a:extLst>
          </p:cNvPr>
          <p:cNvSpPr txBox="1"/>
          <p:nvPr/>
        </p:nvSpPr>
        <p:spPr>
          <a:xfrm>
            <a:off x="381205" y="74853"/>
            <a:ext cx="39015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Hallgassunk bele egy siratóba! </a:t>
            </a:r>
            <a:r>
              <a:rPr lang="hu-HU" sz="1600" dirty="0"/>
              <a:t>(1-2 perc)</a:t>
            </a:r>
          </a:p>
          <a:p>
            <a:pPr algn="ctr"/>
            <a:r>
              <a:rPr lang="hu-HU" sz="2000" dirty="0"/>
              <a:t>Figyelj arra, hogy milyen érzések jelennek meg! </a:t>
            </a:r>
            <a:r>
              <a:rPr lang="hu-HU" sz="1800" dirty="0"/>
              <a:t>Kattints az ikonra a videó elindításához!</a:t>
            </a:r>
          </a:p>
        </p:txBody>
      </p:sp>
      <p:pic>
        <p:nvPicPr>
          <p:cNvPr id="8" name="Kép 7" descr="A képen szöveg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C56F16CC-029C-44E3-9B57-1D69A60A98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7974" y="1675291"/>
            <a:ext cx="1647981" cy="1167535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1714D02C-B6B5-4092-A893-51B60E5527DD}"/>
              </a:ext>
            </a:extLst>
          </p:cNvPr>
          <p:cNvSpPr txBox="1"/>
          <p:nvPr/>
        </p:nvSpPr>
        <p:spPr>
          <a:xfrm>
            <a:off x="4676204" y="432702"/>
            <a:ext cx="44500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/>
              <a:t>Pilinszky: Gyász</a:t>
            </a:r>
            <a:endParaRPr lang="hu-HU" sz="1600" b="1" dirty="0"/>
          </a:p>
          <a:p>
            <a:pPr algn="ctr"/>
            <a:r>
              <a:rPr lang="hu-HU" sz="1600" dirty="0"/>
              <a:t>Fogad között fakó panasz,</a:t>
            </a:r>
          </a:p>
          <a:p>
            <a:pPr algn="ctr"/>
            <a:r>
              <a:rPr lang="hu-HU" sz="1600" dirty="0"/>
              <a:t>magányosság vacog,</a:t>
            </a:r>
          </a:p>
          <a:p>
            <a:pPr algn="ctr"/>
            <a:r>
              <a:rPr lang="hu-HU" sz="1600" dirty="0"/>
              <a:t>lakatlan partokat kutatsz,</a:t>
            </a:r>
          </a:p>
          <a:p>
            <a:pPr algn="ctr"/>
            <a:r>
              <a:rPr lang="hu-HU" sz="1600" dirty="0"/>
              <a:t>üres minden tagod,</a:t>
            </a:r>
          </a:p>
          <a:p>
            <a:pPr algn="ctr"/>
            <a:r>
              <a:rPr lang="hu-HU" sz="1600" dirty="0"/>
              <a:t>lezárt vagy,</a:t>
            </a:r>
          </a:p>
          <a:p>
            <a:pPr algn="ctr"/>
            <a:r>
              <a:rPr lang="hu-HU" sz="1600" dirty="0"/>
              <a:t>mint a kárhozat,</a:t>
            </a:r>
          </a:p>
          <a:p>
            <a:pPr algn="ctr"/>
            <a:r>
              <a:rPr lang="hu-HU" sz="1600" dirty="0"/>
              <a:t>a homlokod mögött csak pőre sikoltás maradt</a:t>
            </a:r>
          </a:p>
          <a:p>
            <a:pPr algn="ctr"/>
            <a:r>
              <a:rPr lang="hu-HU" sz="1600" dirty="0"/>
              <a:t>vigasznak, semmi több! </a:t>
            </a:r>
          </a:p>
          <a:p>
            <a:pPr algn="ctr"/>
            <a:r>
              <a:rPr lang="hu-HU" sz="1600" dirty="0"/>
              <a:t>Nem óv a hűtlen értelem,</a:t>
            </a:r>
          </a:p>
          <a:p>
            <a:pPr algn="ctr"/>
            <a:r>
              <a:rPr lang="hu-HU" sz="1600" dirty="0"/>
              <a:t>nem fogja szűk szegély,</a:t>
            </a:r>
          </a:p>
          <a:p>
            <a:pPr algn="ctr"/>
            <a:r>
              <a:rPr lang="hu-HU" sz="1600" dirty="0"/>
              <a:t>csillagcsoportokat terel</a:t>
            </a:r>
          </a:p>
          <a:p>
            <a:pPr algn="ctr"/>
            <a:r>
              <a:rPr lang="hu-HU" sz="1600" dirty="0"/>
              <a:t>a partalan szeszély</a:t>
            </a:r>
          </a:p>
          <a:p>
            <a:pPr algn="ctr"/>
            <a:r>
              <a:rPr lang="hu-HU" sz="1600" dirty="0"/>
              <a:t>elámuló </a:t>
            </a:r>
            <a:r>
              <a:rPr lang="hu-HU" sz="1600" dirty="0" err="1"/>
              <a:t>szivedre</a:t>
            </a:r>
            <a:r>
              <a:rPr lang="hu-HU" sz="1600" dirty="0"/>
              <a:t>: állsz</a:t>
            </a:r>
          </a:p>
          <a:p>
            <a:pPr algn="ctr"/>
            <a:r>
              <a:rPr lang="hu-HU" sz="1600" dirty="0" err="1"/>
              <a:t>tünődve</a:t>
            </a:r>
            <a:r>
              <a:rPr lang="hu-HU" sz="1600" dirty="0"/>
              <a:t> és hagyod,</a:t>
            </a:r>
          </a:p>
          <a:p>
            <a:pPr algn="ctr"/>
            <a:r>
              <a:rPr lang="hu-HU" sz="1600" dirty="0"/>
              <a:t>belepjenek, mint sűrű gyász,</a:t>
            </a:r>
          </a:p>
          <a:p>
            <a:pPr algn="ctr"/>
            <a:r>
              <a:rPr lang="hu-HU" sz="1600" dirty="0"/>
              <a:t>a foszló csillagok.</a:t>
            </a:r>
            <a:endParaRPr lang="hu-HU" sz="12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CC1D7B6-614D-47BE-8789-6090988E5FC3}"/>
              </a:ext>
            </a:extLst>
          </p:cNvPr>
          <p:cNvSpPr txBox="1"/>
          <p:nvPr/>
        </p:nvSpPr>
        <p:spPr>
          <a:xfrm>
            <a:off x="381205" y="3051049"/>
            <a:ext cx="3901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Beszélgessetek a két alkotásról!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Milyen érzések jelennek meg a két alkotásban?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Benned milyen érzéseket keltett?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Láttál már gyászolót? Honnan lehet tudni, hogy valaki gyászol?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Szerinted mit jelent a gyász?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8C977311-140C-4D74-A7D7-BB2C14987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805" y="2030964"/>
            <a:ext cx="1084737" cy="108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5966243" y="299949"/>
            <a:ext cx="3399112" cy="22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5"/>
          <p:cNvSpPr/>
          <p:nvPr/>
        </p:nvSpPr>
        <p:spPr>
          <a:xfrm rot="10800000">
            <a:off x="6759100" y="-400300"/>
            <a:ext cx="1813398" cy="33710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419813" y="2214855"/>
            <a:ext cx="3818697" cy="256324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/>
          <p:nvPr/>
        </p:nvSpPr>
        <p:spPr>
          <a:xfrm>
            <a:off x="212523" y="1918756"/>
            <a:ext cx="1813418" cy="326099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02;p50">
            <a:extLst>
              <a:ext uri="{FF2B5EF4-FFF2-40B4-BE49-F238E27FC236}">
                <a16:creationId xmlns:a16="http://schemas.microsoft.com/office/drawing/2014/main" id="{792392D1-FE5F-4722-B744-200D979ADE40}"/>
              </a:ext>
            </a:extLst>
          </p:cNvPr>
          <p:cNvSpPr txBox="1">
            <a:spLocks/>
          </p:cNvSpPr>
          <p:nvPr/>
        </p:nvSpPr>
        <p:spPr>
          <a:xfrm>
            <a:off x="2456518" y="167358"/>
            <a:ext cx="4509288" cy="93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E8F86EE-43C6-470B-A7CE-868AC0C308C7}"/>
              </a:ext>
            </a:extLst>
          </p:cNvPr>
          <p:cNvSpPr/>
          <p:nvPr/>
        </p:nvSpPr>
        <p:spPr>
          <a:xfrm>
            <a:off x="2475841" y="4092969"/>
            <a:ext cx="5468641" cy="644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>
            <a:hlinkClick r:id="rId4"/>
            <a:extLst>
              <a:ext uri="{FF2B5EF4-FFF2-40B4-BE49-F238E27FC236}">
                <a16:creationId xmlns:a16="http://schemas.microsoft.com/office/drawing/2014/main" id="{6D03D0B4-AB8A-4BD8-AF4E-A9B3E03B3B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843" y="3765272"/>
            <a:ext cx="1271077" cy="1299494"/>
          </a:xfrm>
          <a:prstGeom prst="rect">
            <a:avLst/>
          </a:prstGeom>
        </p:spPr>
      </p:pic>
      <p:sp>
        <p:nvSpPr>
          <p:cNvPr id="15" name="Google Shape;5604;p50">
            <a:extLst>
              <a:ext uri="{FF2B5EF4-FFF2-40B4-BE49-F238E27FC236}">
                <a16:creationId xmlns:a16="http://schemas.microsoft.com/office/drawing/2014/main" id="{8ABAF562-FFC7-4D07-AAB5-743F8235BF0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64437" y="3294958"/>
            <a:ext cx="3402934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ének szövegét a videó leírásában találod.</a:t>
            </a:r>
            <a:endParaRPr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2E3C6D1B-A7A6-4F0A-8D31-B4B262CF9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174" y="71238"/>
            <a:ext cx="1097435" cy="1087963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FA7B7678-2762-483F-96B7-4CAFF3F8D3BE}"/>
              </a:ext>
            </a:extLst>
          </p:cNvPr>
          <p:cNvSpPr txBox="1"/>
          <p:nvPr/>
        </p:nvSpPr>
        <p:spPr>
          <a:xfrm>
            <a:off x="1997174" y="1349134"/>
            <a:ext cx="5196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A református temetéseken hagyományosan a 90. zsoltár mellett az előbb énekelt dicséretet is szokták énekelni.</a:t>
            </a:r>
          </a:p>
          <a:p>
            <a:pPr algn="ctr"/>
            <a:r>
              <a:rPr lang="hu-HU" sz="2000" dirty="0">
                <a:solidFill>
                  <a:schemeClr val="accent2">
                    <a:lumMod val="75000"/>
                  </a:schemeClr>
                </a:solidFill>
              </a:rPr>
              <a:t>Mit gondolsz, miért?</a:t>
            </a:r>
          </a:p>
          <a:p>
            <a:pPr algn="ctr"/>
            <a:r>
              <a:rPr lang="hu-HU" sz="2000" dirty="0">
                <a:solidFill>
                  <a:schemeClr val="accent2">
                    <a:lumMod val="75000"/>
                  </a:schemeClr>
                </a:solidFill>
              </a:rPr>
              <a:t>Gyűjts szavakat az ének szövegéből, melyek a gyászhoz kapcsolódnak!</a:t>
            </a:r>
            <a:endParaRPr lang="hu-H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0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3802432" y="1912081"/>
            <a:ext cx="3403551" cy="228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0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4499999" flipH="1">
            <a:off x="4143648" y="928160"/>
            <a:ext cx="6935795" cy="4202968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0"/>
          <p:cNvSpPr/>
          <p:nvPr/>
        </p:nvSpPr>
        <p:spPr>
          <a:xfrm>
            <a:off x="6729527" y="1502327"/>
            <a:ext cx="2362666" cy="3758302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/>
          <p:nvPr/>
        </p:nvSpPr>
        <p:spPr>
          <a:xfrm rot="362143">
            <a:off x="6576477" y="188786"/>
            <a:ext cx="1541318" cy="2865303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85594D6-CE51-4706-A12B-6A6AB1A10980}"/>
              </a:ext>
            </a:extLst>
          </p:cNvPr>
          <p:cNvSpPr txBox="1"/>
          <p:nvPr/>
        </p:nvSpPr>
        <p:spPr>
          <a:xfrm>
            <a:off x="500001" y="949595"/>
            <a:ext cx="39502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Olvasd el a hittankönyvben az idézeteket!</a:t>
            </a:r>
          </a:p>
          <a:p>
            <a:endParaRPr lang="hu-HU" sz="2800" dirty="0"/>
          </a:p>
          <a:p>
            <a:r>
              <a:rPr lang="hu-HU" sz="2400" dirty="0"/>
              <a:t>Kattints a hittankönyv ikonjára a tankönyv eléréséhez!</a:t>
            </a:r>
          </a:p>
        </p:txBody>
      </p:sp>
      <p:pic>
        <p:nvPicPr>
          <p:cNvPr id="13" name="Kép 12">
            <a:hlinkClick r:id="rId5"/>
            <a:extLst>
              <a:ext uri="{FF2B5EF4-FFF2-40B4-BE49-F238E27FC236}">
                <a16:creationId xmlns:a16="http://schemas.microsoft.com/office/drawing/2014/main" id="{CB89F957-6F39-4216-954A-7FF614045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725" y="1547762"/>
            <a:ext cx="1151759" cy="112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9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6333352">
            <a:off x="-1777018" y="583596"/>
            <a:ext cx="6932285" cy="4649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39"/>
          <p:cNvGrpSpPr/>
          <p:nvPr/>
        </p:nvGrpSpPr>
        <p:grpSpPr>
          <a:xfrm>
            <a:off x="885661" y="984830"/>
            <a:ext cx="2414147" cy="4761444"/>
            <a:chOff x="2375975" y="2648850"/>
            <a:chExt cx="1226950" cy="2419925"/>
          </a:xfrm>
        </p:grpSpPr>
        <p:sp>
          <p:nvSpPr>
            <p:cNvPr id="318" name="Google Shape;318;p39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9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39"/>
          <p:cNvSpPr/>
          <p:nvPr/>
        </p:nvSpPr>
        <p:spPr>
          <a:xfrm>
            <a:off x="565481" y="3415505"/>
            <a:ext cx="1515354" cy="2330869"/>
          </a:xfrm>
          <a:custGeom>
            <a:avLst/>
            <a:gdLst/>
            <a:ahLst/>
            <a:cxnLst/>
            <a:rect l="l" t="t" r="r" b="b"/>
            <a:pathLst>
              <a:path w="28768" h="44250" extrusionOk="0">
                <a:moveTo>
                  <a:pt x="5813" y="935"/>
                </a:moveTo>
                <a:cubicBezTo>
                  <a:pt x="6102" y="935"/>
                  <a:pt x="6544" y="1543"/>
                  <a:pt x="6724" y="1948"/>
                </a:cubicBezTo>
                <a:cubicBezTo>
                  <a:pt x="7001" y="2503"/>
                  <a:pt x="7209" y="3057"/>
                  <a:pt x="7486" y="3681"/>
                </a:cubicBezTo>
                <a:cubicBezTo>
                  <a:pt x="7902" y="4651"/>
                  <a:pt x="8180" y="5622"/>
                  <a:pt x="8457" y="6662"/>
                </a:cubicBezTo>
                <a:cubicBezTo>
                  <a:pt x="8249" y="6176"/>
                  <a:pt x="7972" y="5691"/>
                  <a:pt x="7625" y="5275"/>
                </a:cubicBezTo>
                <a:lnTo>
                  <a:pt x="7625" y="5275"/>
                </a:lnTo>
                <a:cubicBezTo>
                  <a:pt x="7833" y="6038"/>
                  <a:pt x="8110" y="6662"/>
                  <a:pt x="8526" y="7286"/>
                </a:cubicBezTo>
                <a:cubicBezTo>
                  <a:pt x="8596" y="7563"/>
                  <a:pt x="8734" y="7771"/>
                  <a:pt x="8803" y="7979"/>
                </a:cubicBezTo>
                <a:cubicBezTo>
                  <a:pt x="7071" y="6246"/>
                  <a:pt x="5615" y="4097"/>
                  <a:pt x="5546" y="1601"/>
                </a:cubicBezTo>
                <a:cubicBezTo>
                  <a:pt x="5546" y="1114"/>
                  <a:pt x="5657" y="935"/>
                  <a:pt x="5813" y="935"/>
                </a:cubicBezTo>
                <a:close/>
                <a:moveTo>
                  <a:pt x="2334" y="4102"/>
                </a:moveTo>
                <a:cubicBezTo>
                  <a:pt x="2606" y="4102"/>
                  <a:pt x="2904" y="4142"/>
                  <a:pt x="3119" y="4166"/>
                </a:cubicBezTo>
                <a:cubicBezTo>
                  <a:pt x="5060" y="4582"/>
                  <a:pt x="5961" y="6315"/>
                  <a:pt x="6793" y="7909"/>
                </a:cubicBezTo>
                <a:cubicBezTo>
                  <a:pt x="6655" y="7771"/>
                  <a:pt x="6516" y="7632"/>
                  <a:pt x="6377" y="7493"/>
                </a:cubicBezTo>
                <a:cubicBezTo>
                  <a:pt x="6308" y="7424"/>
                  <a:pt x="6308" y="7355"/>
                  <a:pt x="6239" y="7286"/>
                </a:cubicBezTo>
                <a:lnTo>
                  <a:pt x="6239" y="7286"/>
                </a:lnTo>
                <a:lnTo>
                  <a:pt x="6308" y="7424"/>
                </a:lnTo>
                <a:cubicBezTo>
                  <a:pt x="6169" y="7216"/>
                  <a:pt x="5961" y="7078"/>
                  <a:pt x="5823" y="6870"/>
                </a:cubicBezTo>
                <a:cubicBezTo>
                  <a:pt x="5762" y="6829"/>
                  <a:pt x="5719" y="6812"/>
                  <a:pt x="5690" y="6812"/>
                </a:cubicBezTo>
                <a:cubicBezTo>
                  <a:pt x="5621" y="6812"/>
                  <a:pt x="5635" y="6910"/>
                  <a:pt x="5684" y="7008"/>
                </a:cubicBezTo>
                <a:cubicBezTo>
                  <a:pt x="6239" y="7563"/>
                  <a:pt x="6724" y="8117"/>
                  <a:pt x="7209" y="8741"/>
                </a:cubicBezTo>
                <a:lnTo>
                  <a:pt x="7209" y="8811"/>
                </a:lnTo>
                <a:cubicBezTo>
                  <a:pt x="6031" y="8256"/>
                  <a:pt x="4922" y="7701"/>
                  <a:pt x="3813" y="7008"/>
                </a:cubicBezTo>
                <a:cubicBezTo>
                  <a:pt x="2981" y="6454"/>
                  <a:pt x="2357" y="5760"/>
                  <a:pt x="1802" y="4929"/>
                </a:cubicBezTo>
                <a:cubicBezTo>
                  <a:pt x="1394" y="4248"/>
                  <a:pt x="1818" y="4102"/>
                  <a:pt x="2334" y="4102"/>
                </a:cubicBezTo>
                <a:close/>
                <a:moveTo>
                  <a:pt x="1846" y="8866"/>
                </a:moveTo>
                <a:cubicBezTo>
                  <a:pt x="1915" y="8866"/>
                  <a:pt x="1993" y="8871"/>
                  <a:pt x="2080" y="8880"/>
                </a:cubicBezTo>
                <a:cubicBezTo>
                  <a:pt x="3189" y="9018"/>
                  <a:pt x="4298" y="9365"/>
                  <a:pt x="5338" y="9781"/>
                </a:cubicBezTo>
                <a:cubicBezTo>
                  <a:pt x="5961" y="9989"/>
                  <a:pt x="6585" y="10336"/>
                  <a:pt x="7140" y="10682"/>
                </a:cubicBezTo>
                <a:cubicBezTo>
                  <a:pt x="7625" y="11029"/>
                  <a:pt x="8110" y="11514"/>
                  <a:pt x="8526" y="11999"/>
                </a:cubicBezTo>
                <a:lnTo>
                  <a:pt x="6239" y="10890"/>
                </a:lnTo>
                <a:cubicBezTo>
                  <a:pt x="6169" y="10890"/>
                  <a:pt x="6100" y="10890"/>
                  <a:pt x="6169" y="10959"/>
                </a:cubicBezTo>
                <a:cubicBezTo>
                  <a:pt x="6863" y="11583"/>
                  <a:pt x="7694" y="12068"/>
                  <a:pt x="8526" y="12415"/>
                </a:cubicBezTo>
                <a:cubicBezTo>
                  <a:pt x="8803" y="12554"/>
                  <a:pt x="9081" y="12692"/>
                  <a:pt x="9427" y="12831"/>
                </a:cubicBezTo>
                <a:cubicBezTo>
                  <a:pt x="8911" y="13073"/>
                  <a:pt x="8414" y="13176"/>
                  <a:pt x="7933" y="13176"/>
                </a:cubicBezTo>
                <a:cubicBezTo>
                  <a:pt x="6349" y="13176"/>
                  <a:pt x="4950" y="12055"/>
                  <a:pt x="3674" y="11098"/>
                </a:cubicBezTo>
                <a:cubicBezTo>
                  <a:pt x="3189" y="10751"/>
                  <a:pt x="2703" y="10405"/>
                  <a:pt x="2218" y="10128"/>
                </a:cubicBezTo>
                <a:cubicBezTo>
                  <a:pt x="1571" y="9739"/>
                  <a:pt x="863" y="8866"/>
                  <a:pt x="1846" y="8866"/>
                </a:cubicBezTo>
                <a:close/>
                <a:moveTo>
                  <a:pt x="11715" y="3958"/>
                </a:moveTo>
                <a:cubicBezTo>
                  <a:pt x="12339" y="4998"/>
                  <a:pt x="12824" y="6038"/>
                  <a:pt x="13240" y="7078"/>
                </a:cubicBezTo>
                <a:cubicBezTo>
                  <a:pt x="13448" y="8672"/>
                  <a:pt x="13448" y="10197"/>
                  <a:pt x="13240" y="11791"/>
                </a:cubicBezTo>
                <a:cubicBezTo>
                  <a:pt x="13032" y="10682"/>
                  <a:pt x="12824" y="9573"/>
                  <a:pt x="12685" y="8533"/>
                </a:cubicBezTo>
                <a:cubicBezTo>
                  <a:pt x="12685" y="8475"/>
                  <a:pt x="12648" y="8453"/>
                  <a:pt x="12605" y="8453"/>
                </a:cubicBezTo>
                <a:cubicBezTo>
                  <a:pt x="12547" y="8453"/>
                  <a:pt x="12477" y="8493"/>
                  <a:pt x="12477" y="8533"/>
                </a:cubicBezTo>
                <a:cubicBezTo>
                  <a:pt x="12616" y="10197"/>
                  <a:pt x="12893" y="11861"/>
                  <a:pt x="13032" y="13524"/>
                </a:cubicBezTo>
                <a:cubicBezTo>
                  <a:pt x="11784" y="11306"/>
                  <a:pt x="11160" y="8741"/>
                  <a:pt x="11160" y="6176"/>
                </a:cubicBezTo>
                <a:cubicBezTo>
                  <a:pt x="11160" y="5414"/>
                  <a:pt x="11368" y="4651"/>
                  <a:pt x="11715" y="3958"/>
                </a:cubicBezTo>
                <a:close/>
                <a:moveTo>
                  <a:pt x="5803" y="16513"/>
                </a:moveTo>
                <a:cubicBezTo>
                  <a:pt x="6277" y="16513"/>
                  <a:pt x="6751" y="16582"/>
                  <a:pt x="7209" y="16713"/>
                </a:cubicBezTo>
                <a:cubicBezTo>
                  <a:pt x="8596" y="17198"/>
                  <a:pt x="9913" y="17753"/>
                  <a:pt x="11160" y="18446"/>
                </a:cubicBezTo>
                <a:cubicBezTo>
                  <a:pt x="10328" y="18307"/>
                  <a:pt x="9427" y="18238"/>
                  <a:pt x="8526" y="18099"/>
                </a:cubicBezTo>
                <a:cubicBezTo>
                  <a:pt x="8388" y="18099"/>
                  <a:pt x="8388" y="18238"/>
                  <a:pt x="8526" y="18307"/>
                </a:cubicBezTo>
                <a:cubicBezTo>
                  <a:pt x="9566" y="18446"/>
                  <a:pt x="10675" y="18584"/>
                  <a:pt x="11784" y="18862"/>
                </a:cubicBezTo>
                <a:cubicBezTo>
                  <a:pt x="11923" y="18862"/>
                  <a:pt x="12061" y="18931"/>
                  <a:pt x="12200" y="19000"/>
                </a:cubicBezTo>
                <a:cubicBezTo>
                  <a:pt x="11565" y="19522"/>
                  <a:pt x="10766" y="19732"/>
                  <a:pt x="9918" y="19732"/>
                </a:cubicBezTo>
                <a:cubicBezTo>
                  <a:pt x="8175" y="19732"/>
                  <a:pt x="6226" y="18846"/>
                  <a:pt x="5060" y="17961"/>
                </a:cubicBezTo>
                <a:lnTo>
                  <a:pt x="5130" y="17961"/>
                </a:lnTo>
                <a:cubicBezTo>
                  <a:pt x="4922" y="17753"/>
                  <a:pt x="3951" y="16921"/>
                  <a:pt x="4228" y="16782"/>
                </a:cubicBezTo>
                <a:cubicBezTo>
                  <a:pt x="4741" y="16599"/>
                  <a:pt x="5272" y="16513"/>
                  <a:pt x="5803" y="16513"/>
                </a:cubicBezTo>
                <a:close/>
                <a:moveTo>
                  <a:pt x="17688" y="11076"/>
                </a:moveTo>
                <a:cubicBezTo>
                  <a:pt x="18453" y="11076"/>
                  <a:pt x="18865" y="15508"/>
                  <a:pt x="18924" y="16158"/>
                </a:cubicBezTo>
                <a:cubicBezTo>
                  <a:pt x="18993" y="18307"/>
                  <a:pt x="18231" y="20248"/>
                  <a:pt x="17746" y="22258"/>
                </a:cubicBezTo>
                <a:cubicBezTo>
                  <a:pt x="17953" y="20387"/>
                  <a:pt x="17953" y="18446"/>
                  <a:pt x="18023" y="16644"/>
                </a:cubicBezTo>
                <a:cubicBezTo>
                  <a:pt x="18023" y="16574"/>
                  <a:pt x="17953" y="16540"/>
                  <a:pt x="17884" y="16540"/>
                </a:cubicBezTo>
                <a:cubicBezTo>
                  <a:pt x="17815" y="16540"/>
                  <a:pt x="17746" y="16574"/>
                  <a:pt x="17746" y="16644"/>
                </a:cubicBezTo>
                <a:cubicBezTo>
                  <a:pt x="17607" y="18376"/>
                  <a:pt x="17399" y="20109"/>
                  <a:pt x="17191" y="21842"/>
                </a:cubicBezTo>
                <a:cubicBezTo>
                  <a:pt x="15943" y="18307"/>
                  <a:pt x="15458" y="15118"/>
                  <a:pt x="17260" y="11514"/>
                </a:cubicBezTo>
                <a:cubicBezTo>
                  <a:pt x="17413" y="11208"/>
                  <a:pt x="17556" y="11076"/>
                  <a:pt x="17688" y="11076"/>
                </a:cubicBezTo>
                <a:close/>
                <a:moveTo>
                  <a:pt x="8659" y="24054"/>
                </a:moveTo>
                <a:cubicBezTo>
                  <a:pt x="9674" y="24054"/>
                  <a:pt x="10714" y="24244"/>
                  <a:pt x="11646" y="24477"/>
                </a:cubicBezTo>
                <a:cubicBezTo>
                  <a:pt x="12963" y="24892"/>
                  <a:pt x="14141" y="25447"/>
                  <a:pt x="15250" y="26209"/>
                </a:cubicBezTo>
                <a:cubicBezTo>
                  <a:pt x="14280" y="26002"/>
                  <a:pt x="13240" y="26002"/>
                  <a:pt x="12547" y="25863"/>
                </a:cubicBezTo>
                <a:cubicBezTo>
                  <a:pt x="12339" y="25863"/>
                  <a:pt x="12339" y="26071"/>
                  <a:pt x="12547" y="26140"/>
                </a:cubicBezTo>
                <a:cubicBezTo>
                  <a:pt x="13517" y="26209"/>
                  <a:pt x="14488" y="26417"/>
                  <a:pt x="15458" y="26695"/>
                </a:cubicBezTo>
                <a:cubicBezTo>
                  <a:pt x="15666" y="26764"/>
                  <a:pt x="15874" y="26833"/>
                  <a:pt x="16082" y="26903"/>
                </a:cubicBezTo>
                <a:cubicBezTo>
                  <a:pt x="15282" y="27399"/>
                  <a:pt x="14483" y="27588"/>
                  <a:pt x="13688" y="27588"/>
                </a:cubicBezTo>
                <a:cubicBezTo>
                  <a:pt x="12484" y="27588"/>
                  <a:pt x="11290" y="27154"/>
                  <a:pt x="10121" y="26695"/>
                </a:cubicBezTo>
                <a:cubicBezTo>
                  <a:pt x="9289" y="26417"/>
                  <a:pt x="8526" y="26002"/>
                  <a:pt x="7764" y="25655"/>
                </a:cubicBezTo>
                <a:cubicBezTo>
                  <a:pt x="7625" y="25516"/>
                  <a:pt x="6169" y="24615"/>
                  <a:pt x="6377" y="24477"/>
                </a:cubicBezTo>
                <a:cubicBezTo>
                  <a:pt x="7079" y="24171"/>
                  <a:pt x="7862" y="24054"/>
                  <a:pt x="8659" y="24054"/>
                </a:cubicBezTo>
                <a:close/>
                <a:moveTo>
                  <a:pt x="23472" y="18813"/>
                </a:moveTo>
                <a:cubicBezTo>
                  <a:pt x="23745" y="18813"/>
                  <a:pt x="24019" y="19135"/>
                  <a:pt x="24261" y="19971"/>
                </a:cubicBezTo>
                <a:cubicBezTo>
                  <a:pt x="24608" y="21288"/>
                  <a:pt x="24677" y="22674"/>
                  <a:pt x="24539" y="23991"/>
                </a:cubicBezTo>
                <a:cubicBezTo>
                  <a:pt x="24261" y="26140"/>
                  <a:pt x="23499" y="28220"/>
                  <a:pt x="22390" y="30091"/>
                </a:cubicBezTo>
                <a:cubicBezTo>
                  <a:pt x="22736" y="28150"/>
                  <a:pt x="23014" y="26209"/>
                  <a:pt x="23083" y="24269"/>
                </a:cubicBezTo>
                <a:cubicBezTo>
                  <a:pt x="23083" y="24165"/>
                  <a:pt x="23014" y="24113"/>
                  <a:pt x="22944" y="24113"/>
                </a:cubicBezTo>
                <a:cubicBezTo>
                  <a:pt x="22875" y="24113"/>
                  <a:pt x="22806" y="24165"/>
                  <a:pt x="22806" y="24269"/>
                </a:cubicBezTo>
                <a:cubicBezTo>
                  <a:pt x="22598" y="26487"/>
                  <a:pt x="22182" y="28705"/>
                  <a:pt x="21419" y="30854"/>
                </a:cubicBezTo>
                <a:cubicBezTo>
                  <a:pt x="21350" y="29259"/>
                  <a:pt x="21142" y="27734"/>
                  <a:pt x="21073" y="26140"/>
                </a:cubicBezTo>
                <a:cubicBezTo>
                  <a:pt x="21142" y="24199"/>
                  <a:pt x="21558" y="22258"/>
                  <a:pt x="22321" y="20456"/>
                </a:cubicBezTo>
                <a:cubicBezTo>
                  <a:pt x="22617" y="19609"/>
                  <a:pt x="23043" y="18813"/>
                  <a:pt x="23472" y="18813"/>
                </a:cubicBezTo>
                <a:close/>
                <a:moveTo>
                  <a:pt x="12537" y="30942"/>
                </a:moveTo>
                <a:cubicBezTo>
                  <a:pt x="14751" y="30942"/>
                  <a:pt x="16535" y="32606"/>
                  <a:pt x="18161" y="34112"/>
                </a:cubicBezTo>
                <a:cubicBezTo>
                  <a:pt x="17538" y="33904"/>
                  <a:pt x="16914" y="33696"/>
                  <a:pt x="16221" y="33557"/>
                </a:cubicBezTo>
                <a:cubicBezTo>
                  <a:pt x="16082" y="33557"/>
                  <a:pt x="16013" y="33696"/>
                  <a:pt x="16151" y="33765"/>
                </a:cubicBezTo>
                <a:cubicBezTo>
                  <a:pt x="17122" y="34042"/>
                  <a:pt x="18092" y="34458"/>
                  <a:pt x="18993" y="34944"/>
                </a:cubicBezTo>
                <a:cubicBezTo>
                  <a:pt x="19201" y="35082"/>
                  <a:pt x="19409" y="35290"/>
                  <a:pt x="19617" y="35429"/>
                </a:cubicBezTo>
                <a:cubicBezTo>
                  <a:pt x="19047" y="35556"/>
                  <a:pt x="18470" y="35618"/>
                  <a:pt x="17895" y="35618"/>
                </a:cubicBezTo>
                <a:cubicBezTo>
                  <a:pt x="16582" y="35618"/>
                  <a:pt x="15277" y="35293"/>
                  <a:pt x="14072" y="34666"/>
                </a:cubicBezTo>
                <a:cubicBezTo>
                  <a:pt x="13171" y="34181"/>
                  <a:pt x="12339" y="33557"/>
                  <a:pt x="11576" y="32795"/>
                </a:cubicBezTo>
                <a:cubicBezTo>
                  <a:pt x="11299" y="32517"/>
                  <a:pt x="11022" y="32171"/>
                  <a:pt x="10744" y="31824"/>
                </a:cubicBezTo>
                <a:cubicBezTo>
                  <a:pt x="10190" y="31131"/>
                  <a:pt x="11022" y="31131"/>
                  <a:pt x="11507" y="31062"/>
                </a:cubicBezTo>
                <a:cubicBezTo>
                  <a:pt x="11861" y="30980"/>
                  <a:pt x="12204" y="30942"/>
                  <a:pt x="12537" y="30942"/>
                </a:cubicBezTo>
                <a:close/>
                <a:moveTo>
                  <a:pt x="27837" y="28844"/>
                </a:moveTo>
                <a:cubicBezTo>
                  <a:pt x="28130" y="28844"/>
                  <a:pt x="28074" y="30653"/>
                  <a:pt x="28074" y="30715"/>
                </a:cubicBezTo>
                <a:lnTo>
                  <a:pt x="28074" y="30784"/>
                </a:lnTo>
                <a:cubicBezTo>
                  <a:pt x="28005" y="31963"/>
                  <a:pt x="27727" y="33072"/>
                  <a:pt x="27173" y="34112"/>
                </a:cubicBezTo>
                <a:cubicBezTo>
                  <a:pt x="26618" y="35013"/>
                  <a:pt x="25856" y="35845"/>
                  <a:pt x="24885" y="36330"/>
                </a:cubicBezTo>
                <a:cubicBezTo>
                  <a:pt x="25371" y="35567"/>
                  <a:pt x="25717" y="34597"/>
                  <a:pt x="25856" y="33696"/>
                </a:cubicBezTo>
                <a:cubicBezTo>
                  <a:pt x="25821" y="33592"/>
                  <a:pt x="25752" y="33540"/>
                  <a:pt x="25691" y="33540"/>
                </a:cubicBezTo>
                <a:cubicBezTo>
                  <a:pt x="25630" y="33540"/>
                  <a:pt x="25579" y="33592"/>
                  <a:pt x="25579" y="33696"/>
                </a:cubicBezTo>
                <a:cubicBezTo>
                  <a:pt x="25371" y="34874"/>
                  <a:pt x="24816" y="35983"/>
                  <a:pt x="24054" y="36885"/>
                </a:cubicBezTo>
                <a:cubicBezTo>
                  <a:pt x="24331" y="35775"/>
                  <a:pt x="24539" y="34666"/>
                  <a:pt x="24885" y="33627"/>
                </a:cubicBezTo>
                <a:cubicBezTo>
                  <a:pt x="25440" y="31894"/>
                  <a:pt x="26410" y="30299"/>
                  <a:pt x="27727" y="28913"/>
                </a:cubicBezTo>
                <a:cubicBezTo>
                  <a:pt x="27768" y="28865"/>
                  <a:pt x="27805" y="28844"/>
                  <a:pt x="27837" y="28844"/>
                </a:cubicBezTo>
                <a:close/>
                <a:moveTo>
                  <a:pt x="5598" y="1"/>
                </a:moveTo>
                <a:cubicBezTo>
                  <a:pt x="5519" y="1"/>
                  <a:pt x="5450" y="60"/>
                  <a:pt x="5407" y="146"/>
                </a:cubicBezTo>
                <a:cubicBezTo>
                  <a:pt x="4436" y="3196"/>
                  <a:pt x="6585" y="7008"/>
                  <a:pt x="8873" y="8811"/>
                </a:cubicBezTo>
                <a:cubicBezTo>
                  <a:pt x="9081" y="9296"/>
                  <a:pt x="9219" y="9712"/>
                  <a:pt x="9289" y="10197"/>
                </a:cubicBezTo>
                <a:cubicBezTo>
                  <a:pt x="9358" y="10543"/>
                  <a:pt x="9427" y="10890"/>
                  <a:pt x="9497" y="11167"/>
                </a:cubicBezTo>
                <a:cubicBezTo>
                  <a:pt x="8942" y="10474"/>
                  <a:pt x="8388" y="9781"/>
                  <a:pt x="7764" y="9088"/>
                </a:cubicBezTo>
                <a:cubicBezTo>
                  <a:pt x="7556" y="7632"/>
                  <a:pt x="6308" y="6107"/>
                  <a:pt x="5338" y="5137"/>
                </a:cubicBezTo>
                <a:cubicBezTo>
                  <a:pt x="4536" y="4234"/>
                  <a:pt x="3407" y="3731"/>
                  <a:pt x="2267" y="3731"/>
                </a:cubicBezTo>
                <a:cubicBezTo>
                  <a:pt x="1831" y="3731"/>
                  <a:pt x="1393" y="3805"/>
                  <a:pt x="971" y="3958"/>
                </a:cubicBezTo>
                <a:cubicBezTo>
                  <a:pt x="901" y="4028"/>
                  <a:pt x="832" y="4166"/>
                  <a:pt x="901" y="4235"/>
                </a:cubicBezTo>
                <a:cubicBezTo>
                  <a:pt x="2149" y="6870"/>
                  <a:pt x="4644" y="8395"/>
                  <a:pt x="7348" y="9157"/>
                </a:cubicBezTo>
                <a:lnTo>
                  <a:pt x="7556" y="9504"/>
                </a:lnTo>
                <a:cubicBezTo>
                  <a:pt x="7590" y="9538"/>
                  <a:pt x="7642" y="9556"/>
                  <a:pt x="7694" y="9556"/>
                </a:cubicBezTo>
                <a:cubicBezTo>
                  <a:pt x="7746" y="9556"/>
                  <a:pt x="7798" y="9538"/>
                  <a:pt x="7833" y="9504"/>
                </a:cubicBezTo>
                <a:cubicBezTo>
                  <a:pt x="8457" y="10266"/>
                  <a:pt x="9011" y="11098"/>
                  <a:pt x="9635" y="11861"/>
                </a:cubicBezTo>
                <a:cubicBezTo>
                  <a:pt x="9635" y="11999"/>
                  <a:pt x="9705" y="12207"/>
                  <a:pt x="9774" y="12346"/>
                </a:cubicBezTo>
                <a:cubicBezTo>
                  <a:pt x="9774" y="12415"/>
                  <a:pt x="9913" y="12415"/>
                  <a:pt x="9982" y="12415"/>
                </a:cubicBezTo>
                <a:lnTo>
                  <a:pt x="10328" y="12970"/>
                </a:lnTo>
                <a:cubicBezTo>
                  <a:pt x="9982" y="12762"/>
                  <a:pt x="9635" y="12554"/>
                  <a:pt x="9358" y="12415"/>
                </a:cubicBezTo>
                <a:lnTo>
                  <a:pt x="8942" y="12207"/>
                </a:lnTo>
                <a:cubicBezTo>
                  <a:pt x="9011" y="12138"/>
                  <a:pt x="9011" y="12068"/>
                  <a:pt x="8942" y="11999"/>
                </a:cubicBezTo>
                <a:cubicBezTo>
                  <a:pt x="7833" y="10543"/>
                  <a:pt x="6308" y="9504"/>
                  <a:pt x="4506" y="9088"/>
                </a:cubicBezTo>
                <a:cubicBezTo>
                  <a:pt x="4023" y="8895"/>
                  <a:pt x="2668" y="8366"/>
                  <a:pt x="1702" y="8366"/>
                </a:cubicBezTo>
                <a:cubicBezTo>
                  <a:pt x="1279" y="8366"/>
                  <a:pt x="931" y="8467"/>
                  <a:pt x="763" y="8741"/>
                </a:cubicBezTo>
                <a:cubicBezTo>
                  <a:pt x="0" y="9850"/>
                  <a:pt x="2842" y="10959"/>
                  <a:pt x="3327" y="11375"/>
                </a:cubicBezTo>
                <a:cubicBezTo>
                  <a:pt x="4565" y="12304"/>
                  <a:pt x="6187" y="13540"/>
                  <a:pt x="7765" y="13540"/>
                </a:cubicBezTo>
                <a:cubicBezTo>
                  <a:pt x="8307" y="13540"/>
                  <a:pt x="8844" y="13394"/>
                  <a:pt x="9358" y="13039"/>
                </a:cubicBezTo>
                <a:cubicBezTo>
                  <a:pt x="9427" y="12970"/>
                  <a:pt x="9427" y="12970"/>
                  <a:pt x="9427" y="12900"/>
                </a:cubicBezTo>
                <a:lnTo>
                  <a:pt x="9913" y="13178"/>
                </a:lnTo>
                <a:cubicBezTo>
                  <a:pt x="10259" y="13386"/>
                  <a:pt x="10536" y="13663"/>
                  <a:pt x="10883" y="13871"/>
                </a:cubicBezTo>
                <a:cubicBezTo>
                  <a:pt x="11992" y="15673"/>
                  <a:pt x="13032" y="17475"/>
                  <a:pt x="13933" y="19347"/>
                </a:cubicBezTo>
                <a:cubicBezTo>
                  <a:pt x="13378" y="19070"/>
                  <a:pt x="12824" y="18862"/>
                  <a:pt x="12200" y="18723"/>
                </a:cubicBezTo>
                <a:cubicBezTo>
                  <a:pt x="12061" y="18654"/>
                  <a:pt x="11853" y="18584"/>
                  <a:pt x="11715" y="18584"/>
                </a:cubicBezTo>
                <a:cubicBezTo>
                  <a:pt x="11784" y="18515"/>
                  <a:pt x="11784" y="18376"/>
                  <a:pt x="11715" y="18307"/>
                </a:cubicBezTo>
                <a:cubicBezTo>
                  <a:pt x="10303" y="17047"/>
                  <a:pt x="7974" y="16043"/>
                  <a:pt x="5849" y="16043"/>
                </a:cubicBezTo>
                <a:cubicBezTo>
                  <a:pt x="5053" y="16043"/>
                  <a:pt x="4285" y="16184"/>
                  <a:pt x="3605" y="16505"/>
                </a:cubicBezTo>
                <a:cubicBezTo>
                  <a:pt x="3535" y="16505"/>
                  <a:pt x="3466" y="16713"/>
                  <a:pt x="3535" y="16782"/>
                </a:cubicBezTo>
                <a:cubicBezTo>
                  <a:pt x="4203" y="18594"/>
                  <a:pt x="7230" y="20175"/>
                  <a:pt x="9687" y="20175"/>
                </a:cubicBezTo>
                <a:cubicBezTo>
                  <a:pt x="10803" y="20175"/>
                  <a:pt x="11802" y="19849"/>
                  <a:pt x="12408" y="19070"/>
                </a:cubicBezTo>
                <a:cubicBezTo>
                  <a:pt x="12685" y="19139"/>
                  <a:pt x="12963" y="19278"/>
                  <a:pt x="13240" y="19416"/>
                </a:cubicBezTo>
                <a:cubicBezTo>
                  <a:pt x="13656" y="19694"/>
                  <a:pt x="14002" y="20109"/>
                  <a:pt x="14418" y="20387"/>
                </a:cubicBezTo>
                <a:cubicBezTo>
                  <a:pt x="14973" y="21565"/>
                  <a:pt x="15527" y="22744"/>
                  <a:pt x="16013" y="23922"/>
                </a:cubicBezTo>
                <a:cubicBezTo>
                  <a:pt x="16221" y="24407"/>
                  <a:pt x="16428" y="24892"/>
                  <a:pt x="16636" y="25447"/>
                </a:cubicBezTo>
                <a:cubicBezTo>
                  <a:pt x="16636" y="25447"/>
                  <a:pt x="16636" y="25516"/>
                  <a:pt x="16706" y="25586"/>
                </a:cubicBezTo>
                <a:lnTo>
                  <a:pt x="17260" y="26833"/>
                </a:lnTo>
                <a:cubicBezTo>
                  <a:pt x="16914" y="26625"/>
                  <a:pt x="16567" y="26487"/>
                  <a:pt x="16151" y="26417"/>
                </a:cubicBezTo>
                <a:cubicBezTo>
                  <a:pt x="16151" y="26348"/>
                  <a:pt x="16151" y="26348"/>
                  <a:pt x="16151" y="26279"/>
                </a:cubicBezTo>
                <a:cubicBezTo>
                  <a:pt x="15389" y="24754"/>
                  <a:pt x="12824" y="24130"/>
                  <a:pt x="11299" y="23783"/>
                </a:cubicBezTo>
                <a:cubicBezTo>
                  <a:pt x="10613" y="23599"/>
                  <a:pt x="9906" y="23504"/>
                  <a:pt x="9199" y="23504"/>
                </a:cubicBezTo>
                <a:cubicBezTo>
                  <a:pt x="8048" y="23504"/>
                  <a:pt x="6896" y="23754"/>
                  <a:pt x="5823" y="24269"/>
                </a:cubicBezTo>
                <a:cubicBezTo>
                  <a:pt x="5684" y="24269"/>
                  <a:pt x="5684" y="24477"/>
                  <a:pt x="5753" y="24546"/>
                </a:cubicBezTo>
                <a:cubicBezTo>
                  <a:pt x="6863" y="26071"/>
                  <a:pt x="8942" y="26695"/>
                  <a:pt x="10606" y="27319"/>
                </a:cubicBezTo>
                <a:cubicBezTo>
                  <a:pt x="11576" y="27700"/>
                  <a:pt x="12564" y="27960"/>
                  <a:pt x="13526" y="27960"/>
                </a:cubicBezTo>
                <a:cubicBezTo>
                  <a:pt x="14488" y="27960"/>
                  <a:pt x="15423" y="27700"/>
                  <a:pt x="16290" y="27041"/>
                </a:cubicBezTo>
                <a:cubicBezTo>
                  <a:pt x="16775" y="27388"/>
                  <a:pt x="17330" y="27665"/>
                  <a:pt x="17815" y="28081"/>
                </a:cubicBezTo>
                <a:cubicBezTo>
                  <a:pt x="18785" y="30507"/>
                  <a:pt x="19825" y="33003"/>
                  <a:pt x="20657" y="35498"/>
                </a:cubicBezTo>
                <a:cubicBezTo>
                  <a:pt x="20380" y="35221"/>
                  <a:pt x="20033" y="34944"/>
                  <a:pt x="19617" y="34736"/>
                </a:cubicBezTo>
                <a:cubicBezTo>
                  <a:pt x="18508" y="33349"/>
                  <a:pt x="17052" y="32171"/>
                  <a:pt x="15458" y="31339"/>
                </a:cubicBezTo>
                <a:cubicBezTo>
                  <a:pt x="14558" y="30752"/>
                  <a:pt x="13503" y="30452"/>
                  <a:pt x="12430" y="30452"/>
                </a:cubicBezTo>
                <a:cubicBezTo>
                  <a:pt x="11604" y="30452"/>
                  <a:pt x="10766" y="30630"/>
                  <a:pt x="9982" y="30992"/>
                </a:cubicBezTo>
                <a:cubicBezTo>
                  <a:pt x="9913" y="31062"/>
                  <a:pt x="9843" y="31200"/>
                  <a:pt x="9913" y="31339"/>
                </a:cubicBezTo>
                <a:cubicBezTo>
                  <a:pt x="11336" y="33803"/>
                  <a:pt x="14619" y="36094"/>
                  <a:pt x="17713" y="36094"/>
                </a:cubicBezTo>
                <a:cubicBezTo>
                  <a:pt x="18535" y="36094"/>
                  <a:pt x="19345" y="35932"/>
                  <a:pt x="20102" y="35567"/>
                </a:cubicBezTo>
                <a:cubicBezTo>
                  <a:pt x="20449" y="35845"/>
                  <a:pt x="20796" y="36261"/>
                  <a:pt x="21073" y="36677"/>
                </a:cubicBezTo>
                <a:cubicBezTo>
                  <a:pt x="21974" y="39103"/>
                  <a:pt x="22667" y="41598"/>
                  <a:pt x="23291" y="44094"/>
                </a:cubicBezTo>
                <a:cubicBezTo>
                  <a:pt x="23291" y="44198"/>
                  <a:pt x="23378" y="44250"/>
                  <a:pt x="23456" y="44250"/>
                </a:cubicBezTo>
                <a:cubicBezTo>
                  <a:pt x="23534" y="44250"/>
                  <a:pt x="23603" y="44198"/>
                  <a:pt x="23568" y="44094"/>
                </a:cubicBezTo>
                <a:cubicBezTo>
                  <a:pt x="23360" y="42361"/>
                  <a:pt x="23083" y="40697"/>
                  <a:pt x="22598" y="39033"/>
                </a:cubicBezTo>
                <a:cubicBezTo>
                  <a:pt x="23083" y="38548"/>
                  <a:pt x="23568" y="38063"/>
                  <a:pt x="24054" y="37508"/>
                </a:cubicBezTo>
                <a:cubicBezTo>
                  <a:pt x="25579" y="36469"/>
                  <a:pt x="27173" y="35637"/>
                  <a:pt x="27866" y="33835"/>
                </a:cubicBezTo>
                <a:cubicBezTo>
                  <a:pt x="28559" y="31963"/>
                  <a:pt x="28767" y="30022"/>
                  <a:pt x="28559" y="28150"/>
                </a:cubicBezTo>
                <a:cubicBezTo>
                  <a:pt x="28507" y="27994"/>
                  <a:pt x="28416" y="27916"/>
                  <a:pt x="28315" y="27916"/>
                </a:cubicBezTo>
                <a:cubicBezTo>
                  <a:pt x="28282" y="27916"/>
                  <a:pt x="28247" y="27925"/>
                  <a:pt x="28213" y="27942"/>
                </a:cubicBezTo>
                <a:cubicBezTo>
                  <a:pt x="26826" y="28844"/>
                  <a:pt x="25856" y="30161"/>
                  <a:pt x="25232" y="31686"/>
                </a:cubicBezTo>
                <a:cubicBezTo>
                  <a:pt x="24331" y="33488"/>
                  <a:pt x="24192" y="35360"/>
                  <a:pt x="23499" y="37231"/>
                </a:cubicBezTo>
                <a:lnTo>
                  <a:pt x="23430" y="37300"/>
                </a:lnTo>
                <a:cubicBezTo>
                  <a:pt x="23291" y="37370"/>
                  <a:pt x="23291" y="37508"/>
                  <a:pt x="23360" y="37578"/>
                </a:cubicBezTo>
                <a:cubicBezTo>
                  <a:pt x="23083" y="37924"/>
                  <a:pt x="22806" y="38271"/>
                  <a:pt x="22528" y="38617"/>
                </a:cubicBezTo>
                <a:cubicBezTo>
                  <a:pt x="22043" y="37023"/>
                  <a:pt x="21489" y="35498"/>
                  <a:pt x="20934" y="33973"/>
                </a:cubicBezTo>
                <a:cubicBezTo>
                  <a:pt x="21419" y="33072"/>
                  <a:pt x="21835" y="32171"/>
                  <a:pt x="22113" y="31200"/>
                </a:cubicBezTo>
                <a:cubicBezTo>
                  <a:pt x="25163" y="27457"/>
                  <a:pt x="25856" y="22328"/>
                  <a:pt x="23915" y="17891"/>
                </a:cubicBezTo>
                <a:cubicBezTo>
                  <a:pt x="23874" y="17810"/>
                  <a:pt x="23810" y="17776"/>
                  <a:pt x="23736" y="17776"/>
                </a:cubicBezTo>
                <a:cubicBezTo>
                  <a:pt x="23683" y="17776"/>
                  <a:pt x="23626" y="17793"/>
                  <a:pt x="23568" y="17822"/>
                </a:cubicBezTo>
                <a:cubicBezTo>
                  <a:pt x="21835" y="18931"/>
                  <a:pt x="21419" y="21288"/>
                  <a:pt x="20934" y="23229"/>
                </a:cubicBezTo>
                <a:cubicBezTo>
                  <a:pt x="20380" y="26140"/>
                  <a:pt x="20865" y="28913"/>
                  <a:pt x="21073" y="31894"/>
                </a:cubicBezTo>
                <a:cubicBezTo>
                  <a:pt x="20934" y="32379"/>
                  <a:pt x="20796" y="32864"/>
                  <a:pt x="20588" y="33419"/>
                </a:cubicBezTo>
                <a:cubicBezTo>
                  <a:pt x="19478" y="30646"/>
                  <a:pt x="18231" y="27873"/>
                  <a:pt x="17052" y="25239"/>
                </a:cubicBezTo>
                <a:cubicBezTo>
                  <a:pt x="17260" y="24546"/>
                  <a:pt x="17399" y="23783"/>
                  <a:pt x="17538" y="23090"/>
                </a:cubicBezTo>
                <a:cubicBezTo>
                  <a:pt x="17566" y="23119"/>
                  <a:pt x="17619" y="23136"/>
                  <a:pt x="17670" y="23136"/>
                </a:cubicBezTo>
                <a:cubicBezTo>
                  <a:pt x="17743" y="23136"/>
                  <a:pt x="17815" y="23102"/>
                  <a:pt x="17815" y="23021"/>
                </a:cubicBezTo>
                <a:cubicBezTo>
                  <a:pt x="19548" y="19070"/>
                  <a:pt x="20241" y="14009"/>
                  <a:pt x="17815" y="10197"/>
                </a:cubicBezTo>
                <a:cubicBezTo>
                  <a:pt x="17780" y="10093"/>
                  <a:pt x="17694" y="10041"/>
                  <a:pt x="17607" y="10041"/>
                </a:cubicBezTo>
                <a:cubicBezTo>
                  <a:pt x="17520" y="10041"/>
                  <a:pt x="17434" y="10093"/>
                  <a:pt x="17399" y="10197"/>
                </a:cubicBezTo>
                <a:cubicBezTo>
                  <a:pt x="15042" y="13940"/>
                  <a:pt x="14903" y="18654"/>
                  <a:pt x="17122" y="22536"/>
                </a:cubicBezTo>
                <a:lnTo>
                  <a:pt x="16844" y="24477"/>
                </a:lnTo>
                <a:cubicBezTo>
                  <a:pt x="15735" y="22050"/>
                  <a:pt x="14626" y="19624"/>
                  <a:pt x="13378" y="17267"/>
                </a:cubicBezTo>
                <a:cubicBezTo>
                  <a:pt x="13586" y="16020"/>
                  <a:pt x="13586" y="14703"/>
                  <a:pt x="13448" y="13455"/>
                </a:cubicBezTo>
                <a:cubicBezTo>
                  <a:pt x="14002" y="9989"/>
                  <a:pt x="14349" y="6246"/>
                  <a:pt x="11923" y="3404"/>
                </a:cubicBezTo>
                <a:cubicBezTo>
                  <a:pt x="11888" y="3369"/>
                  <a:pt x="11819" y="3352"/>
                  <a:pt x="11750" y="3352"/>
                </a:cubicBezTo>
                <a:cubicBezTo>
                  <a:pt x="11680" y="3352"/>
                  <a:pt x="11611" y="3369"/>
                  <a:pt x="11576" y="3404"/>
                </a:cubicBezTo>
                <a:cubicBezTo>
                  <a:pt x="9705" y="6107"/>
                  <a:pt x="10883" y="11791"/>
                  <a:pt x="13032" y="14217"/>
                </a:cubicBezTo>
                <a:cubicBezTo>
                  <a:pt x="13032" y="15049"/>
                  <a:pt x="13032" y="15812"/>
                  <a:pt x="13032" y="16644"/>
                </a:cubicBezTo>
                <a:cubicBezTo>
                  <a:pt x="12131" y="15049"/>
                  <a:pt x="11160" y="13524"/>
                  <a:pt x="10121" y="11999"/>
                </a:cubicBezTo>
                <a:cubicBezTo>
                  <a:pt x="9982" y="10890"/>
                  <a:pt x="9705" y="9850"/>
                  <a:pt x="9289" y="8741"/>
                </a:cubicBezTo>
                <a:cubicBezTo>
                  <a:pt x="9289" y="8741"/>
                  <a:pt x="9289" y="8672"/>
                  <a:pt x="9289" y="8672"/>
                </a:cubicBezTo>
                <a:cubicBezTo>
                  <a:pt x="9081" y="6870"/>
                  <a:pt x="8665" y="5067"/>
                  <a:pt x="7902" y="3473"/>
                </a:cubicBezTo>
                <a:cubicBezTo>
                  <a:pt x="7417" y="2225"/>
                  <a:pt x="6932" y="839"/>
                  <a:pt x="5753" y="76"/>
                </a:cubicBezTo>
                <a:cubicBezTo>
                  <a:pt x="5701" y="23"/>
                  <a:pt x="5648" y="1"/>
                  <a:pt x="5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6D7F54B-4437-4113-9BDB-35B14B9B8935}"/>
              </a:ext>
            </a:extLst>
          </p:cNvPr>
          <p:cNvSpPr txBox="1"/>
          <p:nvPr/>
        </p:nvSpPr>
        <p:spPr>
          <a:xfrm>
            <a:off x="3794315" y="542795"/>
            <a:ext cx="50967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Beszélgessetek a kérdésekről!</a:t>
            </a:r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Milyen érzések lehetnek az emberben a gyász során? Például: szomorúság, fájdalom, harag, düh, tehetetlenség, kétségbeesés… Gyűjtsetek még hármat!</a:t>
            </a:r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Voltál már temetésen? Mire emlékszel belőle?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Hogyan gyászoltatok a családodban egy családtag halála kapcsán?</a:t>
            </a:r>
          </a:p>
        </p:txBody>
      </p:sp>
      <p:pic>
        <p:nvPicPr>
          <p:cNvPr id="92" name="Kép 91">
            <a:extLst>
              <a:ext uri="{FF2B5EF4-FFF2-40B4-BE49-F238E27FC236}">
                <a16:creationId xmlns:a16="http://schemas.microsoft.com/office/drawing/2014/main" id="{CB58E189-43CA-4047-99B7-972616109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840" y="156060"/>
            <a:ext cx="1177127" cy="1173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ral Wedding">
  <a:themeElements>
    <a:clrScheme name="Simple Light">
      <a:dk1>
        <a:srgbClr val="000000"/>
      </a:dk1>
      <a:lt1>
        <a:srgbClr val="FFFFFF"/>
      </a:lt1>
      <a:dk2>
        <a:srgbClr val="999999"/>
      </a:dk2>
      <a:lt2>
        <a:srgbClr val="272727"/>
      </a:lt2>
      <a:accent1>
        <a:srgbClr val="D1D3FF"/>
      </a:accent1>
      <a:accent2>
        <a:srgbClr val="B8BAF2"/>
      </a:accent2>
      <a:accent3>
        <a:srgbClr val="A5A7F7"/>
      </a:accent3>
      <a:accent4>
        <a:srgbClr val="D1D3FF"/>
      </a:accent4>
      <a:accent5>
        <a:srgbClr val="B8BAF2"/>
      </a:accent5>
      <a:accent6>
        <a:srgbClr val="A5A7F7"/>
      </a:accent6>
      <a:hlink>
        <a:srgbClr val="9999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867</Words>
  <Application>Microsoft Office PowerPoint</Application>
  <PresentationFormat>Diavetítés a képernyőre (16:9 oldalarány)</PresentationFormat>
  <Paragraphs>109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Berkshire Swash</vt:lpstr>
      <vt:lpstr>Merriweather</vt:lpstr>
      <vt:lpstr>Arial</vt:lpstr>
      <vt:lpstr>Merriweather Light</vt:lpstr>
      <vt:lpstr>Playfair Display</vt:lpstr>
      <vt:lpstr>Floral Wedding</vt:lpstr>
      <vt:lpstr>Református reménységünk: gyászolók vasárnapja</vt:lpstr>
      <vt:lpstr>Kedves Hittanos Barátom! Isten hozott!</vt:lpstr>
      <vt:lpstr>Imádkozzunk!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Imádkozzunk!</vt:lpstr>
      <vt:lpstr>Mi Atyánk, aki a mennyekben vagy, szenteltessék meg a te neved, jöjjön el a te országod, legyen meg a te akaratod, amint a mennyben,  úgy a földön is; Mindennapi kenyerünket  add meg nekünk ma, és bocsásd meg vétkeinket, miképpen mi is megbocsátunk az ellenünk vétkezőknek; És ne vígy minket kísértésbe, de szabadíts meg a gonosztól; Mert tied az ország, a hatalom  és a dicsőség mindörökké. Ámen. (Mt 6,9-13)</vt:lpstr>
      <vt:lpstr>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Floral Wedding</dc:title>
  <dc:creator>jsk</dc:creator>
  <cp:lastModifiedBy>Kincső Sándor</cp:lastModifiedBy>
  <cp:revision>21</cp:revision>
  <dcterms:modified xsi:type="dcterms:W3CDTF">2021-07-19T16:24:56Z</dcterms:modified>
</cp:coreProperties>
</file>