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323" r:id="rId6"/>
    <p:sldId id="315" r:id="rId7"/>
    <p:sldId id="319" r:id="rId8"/>
    <p:sldId id="320" r:id="rId9"/>
    <p:sldId id="322" r:id="rId10"/>
    <p:sldId id="286" r:id="rId11"/>
    <p:sldId id="324" r:id="rId12"/>
    <p:sldId id="262" r:id="rId13"/>
    <p:sldId id="266" r:id="rId14"/>
    <p:sldId id="260" r:id="rId15"/>
    <p:sldId id="273" r:id="rId16"/>
    <p:sldId id="264" r:id="rId17"/>
    <p:sldId id="326" r:id="rId18"/>
    <p:sldId id="280" r:id="rId19"/>
    <p:sldId id="278" r:id="rId20"/>
    <p:sldId id="312" r:id="rId21"/>
    <p:sldId id="313" r:id="rId22"/>
    <p:sldId id="290" r:id="rId23"/>
  </p:sldIdLst>
  <p:sldSz cx="9144000" cy="5143500" type="screen16x9"/>
  <p:notesSz cx="6858000" cy="9144000"/>
  <p:embeddedFontLst>
    <p:embeddedFont>
      <p:font typeface="Andika" panose="020B0604020202020204" charset="-18"/>
      <p:regular r:id="rId25"/>
    </p:embeddedFont>
    <p:embeddedFont>
      <p:font typeface="Anton" panose="020B0604020202020204" charset="-18"/>
      <p:regular r:id="rId26"/>
    </p:embeddedFont>
    <p:embeddedFont>
      <p:font typeface="Berkshire Swash" panose="020B0604020202020204" charset="0"/>
      <p:regular r:id="rId27"/>
    </p:embeddedFont>
    <p:embeddedFont>
      <p:font typeface="Grand Hotel" panose="020B0604020202020204" charset="0"/>
      <p:regular r:id="rId28"/>
    </p:embeddedFont>
    <p:embeddedFont>
      <p:font typeface="Merriweather" panose="020B0604020202020204" charset="0"/>
      <p:regular r:id="rId29"/>
      <p:bold r:id="rId30"/>
      <p:italic r:id="rId31"/>
      <p:boldItalic r:id="rId32"/>
    </p:embeddedFont>
    <p:embeddedFont>
      <p:font typeface="Montserrat" panose="020B0604020202020204" charset="-18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F0B530-E486-453C-BEFB-5E26891F383B}">
  <a:tblStyle styleId="{C7F0B530-E486-453C-BEFB-5E26891F38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gd933aedcb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6" name="Google Shape;2936;gd933aedcb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924d83865_0_2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924d83865_0_2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17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d924d8386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d924d8386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d933aedcb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d933aedcb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d924d8386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d924d8386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d924d8386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d924d8386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gd933aedcb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6" name="Google Shape;2316;gd933aedcb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924d83865_0_2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924d83865_0_2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124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60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Google Shape;3086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7" name="Google Shape;3087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d933aedcb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d933aedcb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69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6846a9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6846a9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7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6846a9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6846a9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67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6846a9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6846a9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4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6846a9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6846a9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96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/>
          <p:nvPr/>
        </p:nvSpPr>
        <p:spPr>
          <a:xfrm>
            <a:off x="524836" y="24118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hasCustomPrompt="1"/>
          </p:nvPr>
        </p:nvSpPr>
        <p:spPr>
          <a:xfrm flipH="1">
            <a:off x="1268050" y="17246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155863" y="2178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2"/>
          </p:nvPr>
        </p:nvSpPr>
        <p:spPr>
          <a:xfrm>
            <a:off x="2155875" y="17144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3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268050" y="2905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5"/>
          </p:nvPr>
        </p:nvSpPr>
        <p:spPr>
          <a:xfrm>
            <a:off x="2155863" y="33712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6"/>
          </p:nvPr>
        </p:nvSpPr>
        <p:spPr>
          <a:xfrm>
            <a:off x="2155875" y="2907196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69450" y="17246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8"/>
          </p:nvPr>
        </p:nvSpPr>
        <p:spPr>
          <a:xfrm>
            <a:off x="5631650" y="2178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769450" y="2905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3"/>
          </p:nvPr>
        </p:nvSpPr>
        <p:spPr>
          <a:xfrm>
            <a:off x="5631650" y="336955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4"/>
          </p:nvPr>
        </p:nvSpPr>
        <p:spPr>
          <a:xfrm>
            <a:off x="5631645" y="2904210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5"/>
          </p:nvPr>
        </p:nvSpPr>
        <p:spPr>
          <a:xfrm>
            <a:off x="5631645" y="17144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666000" y="3144875"/>
            <a:ext cx="58119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/>
          <p:nvPr/>
        </p:nvSpPr>
        <p:spPr>
          <a:xfrm rot="5400000">
            <a:off x="36222" y="-97542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subTitle" idx="1"/>
          </p:nvPr>
        </p:nvSpPr>
        <p:spPr>
          <a:xfrm>
            <a:off x="5330026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2"/>
          </p:nvPr>
        </p:nvSpPr>
        <p:spPr>
          <a:xfrm>
            <a:off x="5330024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3"/>
          </p:nvPr>
        </p:nvSpPr>
        <p:spPr>
          <a:xfrm>
            <a:off x="1579960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4"/>
          </p:nvPr>
        </p:nvSpPr>
        <p:spPr>
          <a:xfrm>
            <a:off x="1579850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ubTitle" idx="5"/>
          </p:nvPr>
        </p:nvSpPr>
        <p:spPr>
          <a:xfrm>
            <a:off x="1579960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6"/>
          </p:nvPr>
        </p:nvSpPr>
        <p:spPr>
          <a:xfrm>
            <a:off x="157985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subTitle" idx="7"/>
          </p:nvPr>
        </p:nvSpPr>
        <p:spPr>
          <a:xfrm>
            <a:off x="5330003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subTitle" idx="8"/>
          </p:nvPr>
        </p:nvSpPr>
        <p:spPr>
          <a:xfrm>
            <a:off x="533000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299890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9"/>
          </p:nvPr>
        </p:nvSpPr>
        <p:spPr>
          <a:xfrm>
            <a:off x="2472700" y="1105050"/>
            <a:ext cx="4198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2248325" y="1882575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2998925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4963313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title"/>
          </p:nvPr>
        </p:nvSpPr>
        <p:spPr>
          <a:xfrm>
            <a:off x="4963275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3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33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63" name="Google Shape;463;p33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33"/>
          <p:cNvSpPr txBox="1">
            <a:spLocks noGrp="1"/>
          </p:cNvSpPr>
          <p:nvPr>
            <p:ph type="ctrTitle"/>
          </p:nvPr>
        </p:nvSpPr>
        <p:spPr>
          <a:xfrm>
            <a:off x="3050798" y="598700"/>
            <a:ext cx="25671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6" name="Google Shape;466;p33"/>
          <p:cNvSpPr txBox="1">
            <a:spLocks noGrp="1"/>
          </p:cNvSpPr>
          <p:nvPr>
            <p:ph type="subTitle" idx="1"/>
          </p:nvPr>
        </p:nvSpPr>
        <p:spPr>
          <a:xfrm>
            <a:off x="2545688" y="2244875"/>
            <a:ext cx="3617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33"/>
          <p:cNvSpPr txBox="1">
            <a:spLocks noGrp="1"/>
          </p:cNvSpPr>
          <p:nvPr>
            <p:ph type="subTitle" idx="2"/>
          </p:nvPr>
        </p:nvSpPr>
        <p:spPr>
          <a:xfrm>
            <a:off x="2545675" y="1781200"/>
            <a:ext cx="36174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3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3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3"/>
          <p:cNvSpPr txBox="1"/>
          <p:nvPr/>
        </p:nvSpPr>
        <p:spPr>
          <a:xfrm>
            <a:off x="2427563" y="3522550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k</a:t>
            </a:r>
            <a:endParaRPr sz="1200" b="1"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/>
          <p:nvPr/>
        </p:nvSpPr>
        <p:spPr>
          <a:xfrm rot="10800000">
            <a:off x="8162447" y="-3890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952888" y="3074350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1003850" y="909550"/>
            <a:ext cx="31659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1003850" y="3257400"/>
            <a:ext cx="31659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2252875" y="1371600"/>
            <a:ext cx="46383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/>
          <p:nvPr/>
        </p:nvSpPr>
        <p:spPr>
          <a:xfrm rot="10800000">
            <a:off x="8138210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473400" y="1653050"/>
            <a:ext cx="24459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1473250" y="2467250"/>
            <a:ext cx="24459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101383" y="838665"/>
            <a:ext cx="3129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/>
          <p:nvPr/>
        </p:nvSpPr>
        <p:spPr>
          <a:xfrm rot="10800000">
            <a:off x="8154168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2902050" y="1656213"/>
            <a:ext cx="33399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1756650" y="3107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7" r:id="rId12"/>
    <p:sldLayoutId id="2147483671" r:id="rId13"/>
    <p:sldLayoutId id="2147483672" r:id="rId14"/>
    <p:sldLayoutId id="2147483679" r:id="rId15"/>
    <p:sldLayoutId id="2147483680" r:id="rId16"/>
    <p:sldLayoutId id="21474836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08ySpmpJ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JHN/1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hyperlink" Target="http://rpi.reformatus.hu/sites/default/files/interaktiv_tankonyvek/Hittan_7/4_jezus_megkenetese_betaniaba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80d1doyt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rpi.reformatus.hu/sites/default/files/interaktiv_tankonyvek/Hittan_7/4_jezus_megkenetese_betaniaban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eca7ph5c2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unsplash.com/" TargetMode="External"/><Relationship Id="rId5" Type="http://schemas.openxmlformats.org/officeDocument/2006/relationships/hyperlink" Target="http://www.freepik.com/" TargetMode="External"/><Relationship Id="rId4" Type="http://schemas.openxmlformats.org/officeDocument/2006/relationships/hyperlink" Target="http://www.flatico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0t9Up-U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8"/>
          <p:cNvGrpSpPr/>
          <p:nvPr/>
        </p:nvGrpSpPr>
        <p:grpSpPr>
          <a:xfrm>
            <a:off x="2129626" y="967949"/>
            <a:ext cx="3598696" cy="3600234"/>
            <a:chOff x="3069613" y="998421"/>
            <a:chExt cx="2886809" cy="2888043"/>
          </a:xfrm>
        </p:grpSpPr>
        <p:sp>
          <p:nvSpPr>
            <p:cNvPr id="511" name="Google Shape;511;p38"/>
            <p:cNvSpPr/>
            <p:nvPr/>
          </p:nvSpPr>
          <p:spPr>
            <a:xfrm>
              <a:off x="3069612" y="998421"/>
              <a:ext cx="2886809" cy="2888043"/>
            </a:xfrm>
            <a:custGeom>
              <a:avLst/>
              <a:gdLst/>
              <a:ahLst/>
              <a:cxnLst/>
              <a:rect l="l" t="t" r="r" b="b"/>
              <a:pathLst>
                <a:path w="14045" h="14051" extrusionOk="0">
                  <a:moveTo>
                    <a:pt x="0" y="0"/>
                  </a:moveTo>
                  <a:lnTo>
                    <a:pt x="0" y="14050"/>
                  </a:lnTo>
                  <a:lnTo>
                    <a:pt x="14044" y="14050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8"/>
            <p:cNvGrpSpPr/>
            <p:nvPr/>
          </p:nvGrpSpPr>
          <p:grpSpPr>
            <a:xfrm>
              <a:off x="3114009" y="1044051"/>
              <a:ext cx="2798031" cy="2797824"/>
              <a:chOff x="3114009" y="1044051"/>
              <a:chExt cx="2798031" cy="2797824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3114009" y="2515520"/>
                <a:ext cx="1326555" cy="13263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6453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6037" y="6453"/>
                    </a:lnTo>
                    <a:lnTo>
                      <a:pt x="6453" y="64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3114009" y="2300113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085" y="7501"/>
                    </a:lnTo>
                    <a:lnTo>
                      <a:pt x="7501" y="7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3114009" y="2084706"/>
                <a:ext cx="1757367" cy="175716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49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8133" y="8549"/>
                    </a:lnTo>
                    <a:lnTo>
                      <a:pt x="8549" y="85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3114009" y="1437251"/>
                <a:ext cx="2404612" cy="2404612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1699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11283" y="11699"/>
                    </a:lnTo>
                    <a:lnTo>
                      <a:pt x="11698" y="116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114009" y="1652658"/>
                <a:ext cx="2189207" cy="2189207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0651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0229" y="10651"/>
                    </a:lnTo>
                    <a:lnTo>
                      <a:pt x="10651" y="10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114009" y="1869299"/>
                <a:ext cx="1972567" cy="1972567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97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9181" y="9597"/>
                    </a:lnTo>
                    <a:lnTo>
                      <a:pt x="9597" y="95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114009" y="2730927"/>
                <a:ext cx="1111149" cy="111094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05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4990" y="5405"/>
                    </a:lnTo>
                    <a:lnTo>
                      <a:pt x="5405" y="54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3114009" y="1044051"/>
                <a:ext cx="2798016" cy="2797810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612" extrusionOk="0">
                    <a:moveTo>
                      <a:pt x="1" y="0"/>
                    </a:moveTo>
                    <a:lnTo>
                      <a:pt x="1" y="234"/>
                    </a:lnTo>
                    <a:lnTo>
                      <a:pt x="13379" y="13612"/>
                    </a:lnTo>
                    <a:lnTo>
                      <a:pt x="13612" y="13612"/>
                    </a:lnTo>
                    <a:lnTo>
                      <a:pt x="13612" y="134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5880182" y="1044051"/>
                <a:ext cx="31859" cy="3185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0" y="0"/>
                    </a:moveTo>
                    <a:lnTo>
                      <a:pt x="154" y="1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3114009" y="3378176"/>
                <a:ext cx="463698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1840" y="2256"/>
                    </a:lnTo>
                    <a:lnTo>
                      <a:pt x="2256" y="2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3114009" y="3593583"/>
                <a:ext cx="248292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92" y="1208"/>
                    </a:lnTo>
                    <a:lnTo>
                      <a:pt x="1208" y="1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3114009" y="2946334"/>
                <a:ext cx="895743" cy="895538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357" extrusionOk="0">
                    <a:moveTo>
                      <a:pt x="1" y="0"/>
                    </a:moveTo>
                    <a:lnTo>
                      <a:pt x="1" y="421"/>
                    </a:lnTo>
                    <a:lnTo>
                      <a:pt x="3936" y="4357"/>
                    </a:lnTo>
                    <a:lnTo>
                      <a:pt x="4357" y="4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3114009" y="3162769"/>
                <a:ext cx="679104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304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2888" y="3304"/>
                    </a:lnTo>
                    <a:lnTo>
                      <a:pt x="3304" y="3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496727" y="1044051"/>
                <a:ext cx="2415301" cy="241509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1750" extrusionOk="0">
                    <a:moveTo>
                      <a:pt x="1" y="0"/>
                    </a:moveTo>
                    <a:lnTo>
                      <a:pt x="11750" y="11749"/>
                    </a:lnTo>
                    <a:lnTo>
                      <a:pt x="11750" y="113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5017320" y="1044051"/>
                <a:ext cx="894716" cy="89451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352" extrusionOk="0">
                    <a:moveTo>
                      <a:pt x="1" y="0"/>
                    </a:moveTo>
                    <a:lnTo>
                      <a:pt x="4352" y="4351"/>
                    </a:lnTo>
                    <a:lnTo>
                      <a:pt x="4352" y="393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5232727" y="1044051"/>
                <a:ext cx="679310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4" extrusionOk="0">
                    <a:moveTo>
                      <a:pt x="1" y="0"/>
                    </a:moveTo>
                    <a:lnTo>
                      <a:pt x="3304" y="3304"/>
                    </a:lnTo>
                    <a:lnTo>
                      <a:pt x="3304" y="288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4802119" y="1044051"/>
                <a:ext cx="1109916" cy="1109916"/>
              </a:xfrm>
              <a:custGeom>
                <a:avLst/>
                <a:gdLst/>
                <a:ahLst/>
                <a:cxnLst/>
                <a:rect l="l" t="t" r="r" b="b"/>
                <a:pathLst>
                  <a:path w="5400" h="5400" extrusionOk="0">
                    <a:moveTo>
                      <a:pt x="0" y="0"/>
                    </a:moveTo>
                    <a:lnTo>
                      <a:pt x="5399" y="5399"/>
                    </a:lnTo>
                    <a:lnTo>
                      <a:pt x="5399" y="49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64775" y="1044051"/>
                <a:ext cx="247265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208" extrusionOk="0">
                    <a:moveTo>
                      <a:pt x="0" y="0"/>
                    </a:moveTo>
                    <a:lnTo>
                      <a:pt x="1202" y="1208"/>
                    </a:lnTo>
                    <a:lnTo>
                      <a:pt x="1202" y="78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4586711" y="1044051"/>
                <a:ext cx="1325322" cy="132532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6448" extrusionOk="0">
                    <a:moveTo>
                      <a:pt x="0" y="0"/>
                    </a:moveTo>
                    <a:lnTo>
                      <a:pt x="6447" y="6447"/>
                    </a:lnTo>
                    <a:lnTo>
                      <a:pt x="6447" y="60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5448134" y="1044051"/>
                <a:ext cx="463904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56" extrusionOk="0">
                    <a:moveTo>
                      <a:pt x="1" y="0"/>
                    </a:moveTo>
                    <a:lnTo>
                      <a:pt x="2256" y="2256"/>
                    </a:lnTo>
                    <a:lnTo>
                      <a:pt x="2256" y="184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4144181" y="1044051"/>
                <a:ext cx="1767850" cy="176785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8601" extrusionOk="0">
                    <a:moveTo>
                      <a:pt x="0" y="0"/>
                    </a:moveTo>
                    <a:lnTo>
                      <a:pt x="8600" y="8600"/>
                    </a:lnTo>
                    <a:lnTo>
                      <a:pt x="8600" y="81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4370071" y="1044051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0" y="0"/>
                    </a:moveTo>
                    <a:lnTo>
                      <a:pt x="7501" y="7501"/>
                    </a:lnTo>
                    <a:lnTo>
                      <a:pt x="7501" y="7079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3281320" y="1044051"/>
                <a:ext cx="2630706" cy="263050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12798" extrusionOk="0">
                    <a:moveTo>
                      <a:pt x="1" y="0"/>
                    </a:moveTo>
                    <a:lnTo>
                      <a:pt x="12798" y="12797"/>
                    </a:lnTo>
                    <a:lnTo>
                      <a:pt x="12798" y="12382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3712134" y="1044051"/>
                <a:ext cx="2199895" cy="2199689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1" y="0"/>
                    </a:moveTo>
                    <a:lnTo>
                      <a:pt x="10702" y="10702"/>
                    </a:lnTo>
                    <a:lnTo>
                      <a:pt x="10702" y="1028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3114009" y="1222050"/>
                <a:ext cx="2620018" cy="2619813"/>
              </a:xfrm>
              <a:custGeom>
                <a:avLst/>
                <a:gdLst/>
                <a:ahLst/>
                <a:cxnLst/>
                <a:rect l="l" t="t" r="r" b="b"/>
                <a:pathLst>
                  <a:path w="12747" h="12746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12331" y="12746"/>
                    </a:lnTo>
                    <a:lnTo>
                      <a:pt x="12746" y="12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3928774" y="1044051"/>
                <a:ext cx="1983255" cy="198305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48" extrusionOk="0">
                    <a:moveTo>
                      <a:pt x="0" y="0"/>
                    </a:moveTo>
                    <a:lnTo>
                      <a:pt x="9648" y="9648"/>
                    </a:lnTo>
                    <a:lnTo>
                      <a:pt x="9648" y="92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9" name="Google Shape;539;p38"/>
            <p:cNvSpPr/>
            <p:nvPr/>
          </p:nvSpPr>
          <p:spPr>
            <a:xfrm>
              <a:off x="3376280" y="1306321"/>
              <a:ext cx="2273478" cy="2273478"/>
            </a:xfrm>
            <a:custGeom>
              <a:avLst/>
              <a:gdLst/>
              <a:ahLst/>
              <a:cxnLst/>
              <a:rect l="l" t="t" r="r" b="b"/>
              <a:pathLst>
                <a:path w="11061" h="11061" extrusionOk="0">
                  <a:moveTo>
                    <a:pt x="0" y="0"/>
                  </a:moveTo>
                  <a:lnTo>
                    <a:pt x="0" y="11060"/>
                  </a:lnTo>
                  <a:lnTo>
                    <a:pt x="11060" y="11060"/>
                  </a:lnTo>
                  <a:lnTo>
                    <a:pt x="11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454591" y="1384633"/>
              <a:ext cx="2116651" cy="2116651"/>
            </a:xfrm>
            <a:custGeom>
              <a:avLst/>
              <a:gdLst/>
              <a:ahLst/>
              <a:cxnLst/>
              <a:rect l="l" t="t" r="r" b="b"/>
              <a:pathLst>
                <a:path w="10298" h="10298" extrusionOk="0">
                  <a:moveTo>
                    <a:pt x="1" y="1"/>
                  </a:moveTo>
                  <a:lnTo>
                    <a:pt x="1" y="10298"/>
                  </a:lnTo>
                  <a:lnTo>
                    <a:pt x="10298" y="10298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1051625" y="515897"/>
            <a:ext cx="6475486" cy="4149481"/>
            <a:chOff x="1081361" y="535677"/>
            <a:chExt cx="6475486" cy="4149481"/>
          </a:xfrm>
        </p:grpSpPr>
        <p:grpSp>
          <p:nvGrpSpPr>
            <p:cNvPr id="542" name="Google Shape;542;p38"/>
            <p:cNvGrpSpPr/>
            <p:nvPr/>
          </p:nvGrpSpPr>
          <p:grpSpPr>
            <a:xfrm>
              <a:off x="1081361" y="613018"/>
              <a:ext cx="6475412" cy="4072140"/>
              <a:chOff x="3000303" y="998421"/>
              <a:chExt cx="2911737" cy="2888043"/>
            </a:xfrm>
          </p:grpSpPr>
          <p:sp>
            <p:nvSpPr>
              <p:cNvPr id="543" name="Google Shape;543;p38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4" name="Google Shape;544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" name="Google Shape;571;p38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38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574" name="Google Shape;574;p38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76" name="Google Shape;576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2" name="Google Shape;602;p38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32AA564A-6211-4890-8E3D-9B5CC240934D}"/>
              </a:ext>
            </a:extLst>
          </p:cNvPr>
          <p:cNvSpPr txBox="1"/>
          <p:nvPr/>
        </p:nvSpPr>
        <p:spPr>
          <a:xfrm>
            <a:off x="2744642" y="1583191"/>
            <a:ext cx="3206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Jézus megkenetése </a:t>
            </a:r>
            <a:r>
              <a:rPr lang="hu-HU" sz="3600" dirty="0" err="1"/>
              <a:t>Betániában</a:t>
            </a:r>
            <a:endParaRPr lang="hu-HU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938;p68"/>
          <p:cNvGrpSpPr/>
          <p:nvPr/>
        </p:nvGrpSpPr>
        <p:grpSpPr>
          <a:xfrm rot="99381" flipH="1">
            <a:off x="4963343" y="1270325"/>
            <a:ext cx="3115533" cy="1330638"/>
            <a:chOff x="3039400" y="303600"/>
            <a:chExt cx="3137765" cy="1196656"/>
          </a:xfrm>
        </p:grpSpPr>
        <p:sp>
          <p:nvSpPr>
            <p:cNvPr id="2939" name="Google Shape;2939;p68"/>
            <p:cNvSpPr/>
            <p:nvPr/>
          </p:nvSpPr>
          <p:spPr>
            <a:xfrm>
              <a:off x="3112050" y="32284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8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1" name="Google Shape;2941;p68"/>
          <p:cNvGrpSpPr/>
          <p:nvPr/>
        </p:nvGrpSpPr>
        <p:grpSpPr>
          <a:xfrm rot="-692542">
            <a:off x="5895073" y="1042330"/>
            <a:ext cx="1485747" cy="311462"/>
            <a:chOff x="1616851" y="4296375"/>
            <a:chExt cx="5910276" cy="311472"/>
          </a:xfrm>
        </p:grpSpPr>
        <p:sp>
          <p:nvSpPr>
            <p:cNvPr id="2942" name="Google Shape;2942;p68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8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8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8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8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8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8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0" name="Google Shape;2950;p68"/>
          <p:cNvGrpSpPr/>
          <p:nvPr/>
        </p:nvGrpSpPr>
        <p:grpSpPr>
          <a:xfrm>
            <a:off x="1046565" y="1183852"/>
            <a:ext cx="3439196" cy="2775810"/>
            <a:chOff x="4572031" y="1415284"/>
            <a:chExt cx="2875341" cy="2319360"/>
          </a:xfrm>
        </p:grpSpPr>
        <p:sp>
          <p:nvSpPr>
            <p:cNvPr id="2951" name="Google Shape;2951;p68"/>
            <p:cNvSpPr/>
            <p:nvPr/>
          </p:nvSpPr>
          <p:spPr>
            <a:xfrm>
              <a:off x="5498917" y="3363519"/>
              <a:ext cx="1040944" cy="371125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2" name="Google Shape;2952;p68"/>
            <p:cNvGrpSpPr/>
            <p:nvPr/>
          </p:nvGrpSpPr>
          <p:grpSpPr>
            <a:xfrm>
              <a:off x="4572031" y="1415284"/>
              <a:ext cx="2875341" cy="1993075"/>
              <a:chOff x="3665860" y="822037"/>
              <a:chExt cx="4758136" cy="3243937"/>
            </a:xfrm>
          </p:grpSpPr>
          <p:sp>
            <p:nvSpPr>
              <p:cNvPr id="2953" name="Google Shape;2953;p68"/>
              <p:cNvSpPr/>
              <p:nvPr/>
            </p:nvSpPr>
            <p:spPr>
              <a:xfrm>
                <a:off x="5947879" y="3778845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54" name="Google Shape;2954;p68"/>
              <p:cNvGrpSpPr/>
              <p:nvPr/>
            </p:nvGrpSpPr>
            <p:grpSpPr>
              <a:xfrm>
                <a:off x="3665860" y="822037"/>
                <a:ext cx="4758136" cy="3243937"/>
                <a:chOff x="518725" y="252435"/>
                <a:chExt cx="6524250" cy="4448015"/>
              </a:xfrm>
            </p:grpSpPr>
            <p:sp>
              <p:nvSpPr>
                <p:cNvPr id="2955" name="Google Shape;2955;p68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2956;p68"/>
                <p:cNvSpPr/>
                <p:nvPr/>
              </p:nvSpPr>
              <p:spPr>
                <a:xfrm>
                  <a:off x="518725" y="25243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7" name="Kép 6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25DDA321-79F7-40C0-BB18-17EA9AFED8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898" y="1399680"/>
            <a:ext cx="2287703" cy="162075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C3B6897-2D95-44BF-BE9E-0CABA37F11C1}"/>
              </a:ext>
            </a:extLst>
          </p:cNvPr>
          <p:cNvSpPr txBox="1"/>
          <p:nvPr/>
        </p:nvSpPr>
        <p:spPr>
          <a:xfrm>
            <a:off x="5142429" y="1565428"/>
            <a:ext cx="283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Nézd meg a videót egy lány hétvégéjéről!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E88D895-7EDA-4199-8804-F9816FB01EFA}"/>
              </a:ext>
            </a:extLst>
          </p:cNvPr>
          <p:cNvSpPr txBox="1"/>
          <p:nvPr/>
        </p:nvSpPr>
        <p:spPr>
          <a:xfrm>
            <a:off x="5142428" y="2690467"/>
            <a:ext cx="283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/>
              <a:t>A videó elindításához kattints az ikonra!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0A94A02-F86A-48C3-9C09-A651CDBB8E4A}"/>
              </a:ext>
            </a:extLst>
          </p:cNvPr>
          <p:cNvSpPr txBox="1"/>
          <p:nvPr/>
        </p:nvSpPr>
        <p:spPr>
          <a:xfrm>
            <a:off x="3426769" y="3996711"/>
            <a:ext cx="504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Beszélgessetek a padtársaddal arról, hogy a ti napotok, hogy épül fel!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59B6777F-DE7F-40AA-99BE-A13C2A244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70" y="3805055"/>
            <a:ext cx="1054758" cy="103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Google Shape;2133;p60"/>
          <p:cNvGrpSpPr/>
          <p:nvPr/>
        </p:nvGrpSpPr>
        <p:grpSpPr>
          <a:xfrm>
            <a:off x="991870" y="752587"/>
            <a:ext cx="7122424" cy="3662721"/>
            <a:chOff x="1107286" y="970050"/>
            <a:chExt cx="6890890" cy="3231337"/>
          </a:xfrm>
        </p:grpSpPr>
        <p:grpSp>
          <p:nvGrpSpPr>
            <p:cNvPr id="2134" name="Google Shape;2134;p60"/>
            <p:cNvGrpSpPr/>
            <p:nvPr/>
          </p:nvGrpSpPr>
          <p:grpSpPr>
            <a:xfrm>
              <a:off x="1107286" y="995861"/>
              <a:ext cx="6852020" cy="3205526"/>
              <a:chOff x="1700212" y="1003875"/>
              <a:chExt cx="5779369" cy="3086094"/>
            </a:xfrm>
          </p:grpSpPr>
          <p:sp>
            <p:nvSpPr>
              <p:cNvPr id="2135" name="Google Shape;2135;p60"/>
              <p:cNvSpPr/>
              <p:nvPr/>
            </p:nvSpPr>
            <p:spPr>
              <a:xfrm>
                <a:off x="1700212" y="1003875"/>
                <a:ext cx="5779369" cy="3086094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7290" extrusionOk="0">
                    <a:moveTo>
                      <a:pt x="0" y="0"/>
                    </a:moveTo>
                    <a:lnTo>
                      <a:pt x="0" y="7290"/>
                    </a:lnTo>
                    <a:lnTo>
                      <a:pt x="13652" y="7290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0"/>
              <p:cNvSpPr/>
              <p:nvPr/>
            </p:nvSpPr>
            <p:spPr>
              <a:xfrm>
                <a:off x="2721609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60"/>
              <p:cNvSpPr/>
              <p:nvPr/>
            </p:nvSpPr>
            <p:spPr>
              <a:xfrm>
                <a:off x="1778844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0"/>
              <p:cNvSpPr/>
              <p:nvPr/>
            </p:nvSpPr>
            <p:spPr>
              <a:xfrm>
                <a:off x="2241548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0"/>
              <p:cNvSpPr/>
              <p:nvPr/>
            </p:nvSpPr>
            <p:spPr>
              <a:xfrm>
                <a:off x="2434589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0"/>
              <p:cNvSpPr/>
              <p:nvPr/>
            </p:nvSpPr>
            <p:spPr>
              <a:xfrm>
                <a:off x="4151208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7" y="3879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0"/>
              <p:cNvSpPr/>
              <p:nvPr/>
            </p:nvSpPr>
            <p:spPr>
              <a:xfrm>
                <a:off x="3208443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8" y="3879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0"/>
              <p:cNvSpPr/>
              <p:nvPr/>
            </p:nvSpPr>
            <p:spPr>
              <a:xfrm>
                <a:off x="3671147" y="1028700"/>
                <a:ext cx="15240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60" y="387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0"/>
              <p:cNvSpPr/>
              <p:nvPr/>
            </p:nvSpPr>
            <p:spPr>
              <a:xfrm>
                <a:off x="3864188" y="1028700"/>
                <a:ext cx="7747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83" y="3879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0"/>
              <p:cNvSpPr/>
              <p:nvPr/>
            </p:nvSpPr>
            <p:spPr>
              <a:xfrm>
                <a:off x="5583347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60"/>
              <p:cNvSpPr/>
              <p:nvPr/>
            </p:nvSpPr>
            <p:spPr>
              <a:xfrm>
                <a:off x="4640582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60"/>
              <p:cNvSpPr/>
              <p:nvPr/>
            </p:nvSpPr>
            <p:spPr>
              <a:xfrm>
                <a:off x="5103286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0"/>
              <p:cNvSpPr/>
              <p:nvPr/>
            </p:nvSpPr>
            <p:spPr>
              <a:xfrm>
                <a:off x="5296327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60"/>
              <p:cNvSpPr/>
              <p:nvPr/>
            </p:nvSpPr>
            <p:spPr>
              <a:xfrm>
                <a:off x="7012946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60"/>
              <p:cNvSpPr/>
              <p:nvPr/>
            </p:nvSpPr>
            <p:spPr>
              <a:xfrm>
                <a:off x="6070181" y="1028700"/>
                <a:ext cx="352638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0"/>
              <p:cNvSpPr/>
              <p:nvPr/>
            </p:nvSpPr>
            <p:spPr>
              <a:xfrm>
                <a:off x="6533309" y="1028700"/>
                <a:ext cx="151977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359" y="38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0"/>
              <p:cNvSpPr/>
              <p:nvPr/>
            </p:nvSpPr>
            <p:spPr>
              <a:xfrm>
                <a:off x="6725926" y="1028700"/>
                <a:ext cx="75354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2" name="Google Shape;2152;p60"/>
            <p:cNvGrpSpPr/>
            <p:nvPr/>
          </p:nvGrpSpPr>
          <p:grpSpPr>
            <a:xfrm>
              <a:off x="1146156" y="970050"/>
              <a:ext cx="6852020" cy="3205526"/>
              <a:chOff x="1682324" y="1028700"/>
              <a:chExt cx="5779369" cy="3086094"/>
            </a:xfrm>
          </p:grpSpPr>
          <p:sp>
            <p:nvSpPr>
              <p:cNvPr id="2153" name="Google Shape;2153;p60"/>
              <p:cNvSpPr/>
              <p:nvPr/>
            </p:nvSpPr>
            <p:spPr>
              <a:xfrm>
                <a:off x="1682324" y="1028700"/>
                <a:ext cx="5779369" cy="3086094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7290" extrusionOk="0">
                    <a:moveTo>
                      <a:pt x="0" y="0"/>
                    </a:moveTo>
                    <a:lnTo>
                      <a:pt x="0" y="7290"/>
                    </a:lnTo>
                    <a:lnTo>
                      <a:pt x="13652" y="7290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0"/>
              <p:cNvSpPr/>
              <p:nvPr/>
            </p:nvSpPr>
            <p:spPr>
              <a:xfrm>
                <a:off x="2721609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0"/>
              <p:cNvSpPr/>
              <p:nvPr/>
            </p:nvSpPr>
            <p:spPr>
              <a:xfrm>
                <a:off x="1778844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0"/>
              <p:cNvSpPr/>
              <p:nvPr/>
            </p:nvSpPr>
            <p:spPr>
              <a:xfrm>
                <a:off x="2241548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0"/>
              <p:cNvSpPr/>
              <p:nvPr/>
            </p:nvSpPr>
            <p:spPr>
              <a:xfrm>
                <a:off x="2434589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0"/>
              <p:cNvSpPr/>
              <p:nvPr/>
            </p:nvSpPr>
            <p:spPr>
              <a:xfrm>
                <a:off x="4151208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7" y="3879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0"/>
              <p:cNvSpPr/>
              <p:nvPr/>
            </p:nvSpPr>
            <p:spPr>
              <a:xfrm>
                <a:off x="3208443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8" y="3879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60"/>
              <p:cNvSpPr/>
              <p:nvPr/>
            </p:nvSpPr>
            <p:spPr>
              <a:xfrm>
                <a:off x="3671147" y="1028700"/>
                <a:ext cx="15240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60" y="387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60"/>
              <p:cNvSpPr/>
              <p:nvPr/>
            </p:nvSpPr>
            <p:spPr>
              <a:xfrm>
                <a:off x="3864188" y="1028700"/>
                <a:ext cx="7747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83" y="3879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60"/>
              <p:cNvSpPr/>
              <p:nvPr/>
            </p:nvSpPr>
            <p:spPr>
              <a:xfrm>
                <a:off x="5583347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60"/>
              <p:cNvSpPr/>
              <p:nvPr/>
            </p:nvSpPr>
            <p:spPr>
              <a:xfrm>
                <a:off x="4640582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0"/>
              <p:cNvSpPr/>
              <p:nvPr/>
            </p:nvSpPr>
            <p:spPr>
              <a:xfrm>
                <a:off x="5103286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60"/>
              <p:cNvSpPr/>
              <p:nvPr/>
            </p:nvSpPr>
            <p:spPr>
              <a:xfrm>
                <a:off x="5296327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60"/>
              <p:cNvSpPr/>
              <p:nvPr/>
            </p:nvSpPr>
            <p:spPr>
              <a:xfrm>
                <a:off x="7012946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0"/>
              <p:cNvSpPr/>
              <p:nvPr/>
            </p:nvSpPr>
            <p:spPr>
              <a:xfrm>
                <a:off x="6070181" y="1028700"/>
                <a:ext cx="352638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60"/>
              <p:cNvSpPr/>
              <p:nvPr/>
            </p:nvSpPr>
            <p:spPr>
              <a:xfrm>
                <a:off x="6533309" y="1028700"/>
                <a:ext cx="151977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359" y="38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60"/>
              <p:cNvSpPr/>
              <p:nvPr/>
            </p:nvSpPr>
            <p:spPr>
              <a:xfrm>
                <a:off x="6725926" y="1028700"/>
                <a:ext cx="75354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0"/>
              <p:cNvSpPr/>
              <p:nvPr/>
            </p:nvSpPr>
            <p:spPr>
              <a:xfrm>
                <a:off x="1682324" y="2525606"/>
                <a:ext cx="5779369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13652" y="417"/>
                    </a:lnTo>
                    <a:lnTo>
                      <a:pt x="13652" y="1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1" name="Google Shape;2171;p60"/>
            <p:cNvGrpSpPr/>
            <p:nvPr/>
          </p:nvGrpSpPr>
          <p:grpSpPr>
            <a:xfrm>
              <a:off x="1443032" y="1265811"/>
              <a:ext cx="6258260" cy="2614045"/>
              <a:chOff x="3414822" y="1306327"/>
              <a:chExt cx="2199895" cy="2273478"/>
            </a:xfrm>
          </p:grpSpPr>
          <p:sp>
            <p:nvSpPr>
              <p:cNvPr id="2172" name="Google Shape;2172;p60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60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32CD8621-FF51-46B6-9F2F-17423F19664B}"/>
              </a:ext>
            </a:extLst>
          </p:cNvPr>
          <p:cNvSpPr txBox="1"/>
          <p:nvPr/>
        </p:nvSpPr>
        <p:spPr>
          <a:xfrm>
            <a:off x="2007206" y="1230374"/>
            <a:ext cx="5107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Nem csak a napoknak van ritmusa, hanem az éveknek is. Ebbe a ritmusba tartoznak az ünnepek. Egyházi évünk középpontja a húsvéti ünnepkör. A nagyhét eseményeiből most egy történetet fogunk közelebbről is megismerni.</a:t>
            </a:r>
          </a:p>
        </p:txBody>
      </p:sp>
    </p:spTree>
    <p:extLst>
      <p:ext uri="{BB962C8B-B14F-4D97-AF65-F5344CB8AC3E}">
        <p14:creationId xmlns:p14="http://schemas.microsoft.com/office/powerpoint/2010/main" val="144145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44"/>
          <p:cNvGrpSpPr/>
          <p:nvPr/>
        </p:nvGrpSpPr>
        <p:grpSpPr>
          <a:xfrm rot="812634">
            <a:off x="868704" y="806947"/>
            <a:ext cx="975645" cy="244867"/>
            <a:chOff x="-1819625" y="2061475"/>
            <a:chExt cx="826951" cy="403129"/>
          </a:xfrm>
        </p:grpSpPr>
        <p:sp>
          <p:nvSpPr>
            <p:cNvPr id="920" name="Google Shape;920;p44"/>
            <p:cNvSpPr/>
            <p:nvPr/>
          </p:nvSpPr>
          <p:spPr>
            <a:xfrm>
              <a:off x="-1819625" y="2061475"/>
              <a:ext cx="826951" cy="403129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-1819625" y="2061475"/>
              <a:ext cx="87831" cy="25332"/>
            </a:xfrm>
            <a:custGeom>
              <a:avLst/>
              <a:gdLst/>
              <a:ahLst/>
              <a:cxnLst/>
              <a:rect l="l" t="t" r="r" b="b"/>
              <a:pathLst>
                <a:path w="1009" h="291" extrusionOk="0">
                  <a:moveTo>
                    <a:pt x="0" y="0"/>
                  </a:moveTo>
                  <a:lnTo>
                    <a:pt x="6" y="97"/>
                  </a:lnTo>
                  <a:lnTo>
                    <a:pt x="410" y="290"/>
                  </a:lnTo>
                  <a:lnTo>
                    <a:pt x="1008" y="0"/>
                  </a:lnTo>
                  <a:lnTo>
                    <a:pt x="684" y="0"/>
                  </a:lnTo>
                  <a:lnTo>
                    <a:pt x="410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-1531150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-1378904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-1683831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-1623333" y="2429780"/>
              <a:ext cx="133966" cy="33340"/>
            </a:xfrm>
            <a:custGeom>
              <a:avLst/>
              <a:gdLst/>
              <a:ahLst/>
              <a:cxnLst/>
              <a:rect l="l" t="t" r="r" b="b"/>
              <a:pathLst>
                <a:path w="1539" h="383" extrusionOk="0">
                  <a:moveTo>
                    <a:pt x="781" y="1"/>
                  </a:moveTo>
                  <a:lnTo>
                    <a:pt x="0" y="382"/>
                  </a:lnTo>
                  <a:lnTo>
                    <a:pt x="331" y="382"/>
                  </a:lnTo>
                  <a:lnTo>
                    <a:pt x="781" y="160"/>
                  </a:lnTo>
                  <a:lnTo>
                    <a:pt x="1219" y="376"/>
                  </a:lnTo>
                  <a:lnTo>
                    <a:pt x="1538" y="37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-1157804" y="2429780"/>
              <a:ext cx="118994" cy="29858"/>
            </a:xfrm>
            <a:custGeom>
              <a:avLst/>
              <a:gdLst/>
              <a:ahLst/>
              <a:cxnLst/>
              <a:rect l="l" t="t" r="r" b="b"/>
              <a:pathLst>
                <a:path w="1367" h="343" extrusionOk="0">
                  <a:moveTo>
                    <a:pt x="695" y="1"/>
                  </a:moveTo>
                  <a:lnTo>
                    <a:pt x="0" y="342"/>
                  </a:lnTo>
                  <a:lnTo>
                    <a:pt x="330" y="337"/>
                  </a:lnTo>
                  <a:lnTo>
                    <a:pt x="695" y="160"/>
                  </a:lnTo>
                  <a:lnTo>
                    <a:pt x="1048" y="331"/>
                  </a:lnTo>
                  <a:lnTo>
                    <a:pt x="1367" y="33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-1313009" y="2429780"/>
              <a:ext cx="124043" cy="30816"/>
            </a:xfrm>
            <a:custGeom>
              <a:avLst/>
              <a:gdLst/>
              <a:ahLst/>
              <a:cxnLst/>
              <a:rect l="l" t="t" r="r" b="b"/>
              <a:pathLst>
                <a:path w="1425" h="354" extrusionOk="0">
                  <a:moveTo>
                    <a:pt x="724" y="1"/>
                  </a:moveTo>
                  <a:lnTo>
                    <a:pt x="1" y="354"/>
                  </a:lnTo>
                  <a:lnTo>
                    <a:pt x="331" y="354"/>
                  </a:lnTo>
                  <a:lnTo>
                    <a:pt x="724" y="160"/>
                  </a:lnTo>
                  <a:lnTo>
                    <a:pt x="1105" y="348"/>
                  </a:lnTo>
                  <a:lnTo>
                    <a:pt x="1424" y="342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-1468215" y="2429780"/>
              <a:ext cx="129004" cy="32296"/>
            </a:xfrm>
            <a:custGeom>
              <a:avLst/>
              <a:gdLst/>
              <a:ahLst/>
              <a:cxnLst/>
              <a:rect l="l" t="t" r="r" b="b"/>
              <a:pathLst>
                <a:path w="1482" h="371" extrusionOk="0">
                  <a:moveTo>
                    <a:pt x="753" y="1"/>
                  </a:moveTo>
                  <a:lnTo>
                    <a:pt x="1" y="371"/>
                  </a:lnTo>
                  <a:lnTo>
                    <a:pt x="331" y="365"/>
                  </a:lnTo>
                  <a:lnTo>
                    <a:pt x="753" y="160"/>
                  </a:lnTo>
                  <a:lnTo>
                    <a:pt x="1163" y="359"/>
                  </a:lnTo>
                  <a:lnTo>
                    <a:pt x="1482" y="359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-1778539" y="2429780"/>
              <a:ext cx="138928" cy="34820"/>
            </a:xfrm>
            <a:custGeom>
              <a:avLst/>
              <a:gdLst/>
              <a:ahLst/>
              <a:cxnLst/>
              <a:rect l="l" t="t" r="r" b="b"/>
              <a:pathLst>
                <a:path w="1596" h="400" extrusionOk="0">
                  <a:moveTo>
                    <a:pt x="810" y="1"/>
                  </a:moveTo>
                  <a:lnTo>
                    <a:pt x="1" y="399"/>
                  </a:lnTo>
                  <a:lnTo>
                    <a:pt x="331" y="393"/>
                  </a:lnTo>
                  <a:lnTo>
                    <a:pt x="810" y="160"/>
                  </a:lnTo>
                  <a:lnTo>
                    <a:pt x="1277" y="388"/>
                  </a:lnTo>
                  <a:lnTo>
                    <a:pt x="1595" y="38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-1226223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-1813706" y="2101605"/>
              <a:ext cx="821032" cy="51098"/>
            </a:xfrm>
            <a:custGeom>
              <a:avLst/>
              <a:gdLst/>
              <a:ahLst/>
              <a:cxnLst/>
              <a:rect l="l" t="t" r="r" b="b"/>
              <a:pathLst>
                <a:path w="9432" h="587" extrusionOk="0">
                  <a:moveTo>
                    <a:pt x="1214" y="0"/>
                  </a:moveTo>
                  <a:lnTo>
                    <a:pt x="342" y="427"/>
                  </a:lnTo>
                  <a:lnTo>
                    <a:pt x="0" y="262"/>
                  </a:lnTo>
                  <a:lnTo>
                    <a:pt x="18" y="427"/>
                  </a:lnTo>
                  <a:lnTo>
                    <a:pt x="342" y="587"/>
                  </a:lnTo>
                  <a:lnTo>
                    <a:pt x="1214" y="160"/>
                  </a:lnTo>
                  <a:lnTo>
                    <a:pt x="2091" y="587"/>
                  </a:lnTo>
                  <a:lnTo>
                    <a:pt x="2968" y="160"/>
                  </a:lnTo>
                  <a:lnTo>
                    <a:pt x="3845" y="587"/>
                  </a:lnTo>
                  <a:lnTo>
                    <a:pt x="4722" y="160"/>
                  </a:lnTo>
                  <a:lnTo>
                    <a:pt x="5599" y="587"/>
                  </a:lnTo>
                  <a:lnTo>
                    <a:pt x="6476" y="160"/>
                  </a:lnTo>
                  <a:lnTo>
                    <a:pt x="7353" y="587"/>
                  </a:lnTo>
                  <a:lnTo>
                    <a:pt x="8230" y="160"/>
                  </a:lnTo>
                  <a:lnTo>
                    <a:pt x="9107" y="587"/>
                  </a:lnTo>
                  <a:lnTo>
                    <a:pt x="9432" y="427"/>
                  </a:lnTo>
                  <a:lnTo>
                    <a:pt x="9432" y="268"/>
                  </a:lnTo>
                  <a:lnTo>
                    <a:pt x="9107" y="427"/>
                  </a:lnTo>
                  <a:lnTo>
                    <a:pt x="8230" y="0"/>
                  </a:lnTo>
                  <a:lnTo>
                    <a:pt x="7353" y="427"/>
                  </a:lnTo>
                  <a:lnTo>
                    <a:pt x="6476" y="0"/>
                  </a:lnTo>
                  <a:lnTo>
                    <a:pt x="5599" y="427"/>
                  </a:lnTo>
                  <a:lnTo>
                    <a:pt x="4722" y="0"/>
                  </a:lnTo>
                  <a:lnTo>
                    <a:pt x="3845" y="427"/>
                  </a:lnTo>
                  <a:lnTo>
                    <a:pt x="2968" y="0"/>
                  </a:lnTo>
                  <a:lnTo>
                    <a:pt x="2091" y="427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-1073542" y="2061475"/>
              <a:ext cx="80867" cy="25332"/>
            </a:xfrm>
            <a:custGeom>
              <a:avLst/>
              <a:gdLst/>
              <a:ahLst/>
              <a:cxnLst/>
              <a:rect l="l" t="t" r="r" b="b"/>
              <a:pathLst>
                <a:path w="929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929" y="137"/>
                  </a:lnTo>
                  <a:lnTo>
                    <a:pt x="929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-1818667" y="2232962"/>
              <a:ext cx="811631" cy="51185"/>
            </a:xfrm>
            <a:custGeom>
              <a:avLst/>
              <a:gdLst/>
              <a:ahLst/>
              <a:cxnLst/>
              <a:rect l="l" t="t" r="r" b="b"/>
              <a:pathLst>
                <a:path w="9324" h="588" extrusionOk="0">
                  <a:moveTo>
                    <a:pt x="1271" y="1"/>
                  </a:moveTo>
                  <a:lnTo>
                    <a:pt x="399" y="428"/>
                  </a:lnTo>
                  <a:lnTo>
                    <a:pt x="18" y="245"/>
                  </a:lnTo>
                  <a:lnTo>
                    <a:pt x="0" y="394"/>
                  </a:lnTo>
                  <a:lnTo>
                    <a:pt x="399" y="587"/>
                  </a:lnTo>
                  <a:lnTo>
                    <a:pt x="1271" y="160"/>
                  </a:lnTo>
                  <a:lnTo>
                    <a:pt x="2148" y="587"/>
                  </a:lnTo>
                  <a:lnTo>
                    <a:pt x="3025" y="160"/>
                  </a:lnTo>
                  <a:lnTo>
                    <a:pt x="3902" y="587"/>
                  </a:lnTo>
                  <a:lnTo>
                    <a:pt x="4779" y="160"/>
                  </a:lnTo>
                  <a:lnTo>
                    <a:pt x="5656" y="587"/>
                  </a:lnTo>
                  <a:lnTo>
                    <a:pt x="6533" y="160"/>
                  </a:lnTo>
                  <a:lnTo>
                    <a:pt x="7410" y="587"/>
                  </a:lnTo>
                  <a:lnTo>
                    <a:pt x="8287" y="160"/>
                  </a:lnTo>
                  <a:lnTo>
                    <a:pt x="9164" y="587"/>
                  </a:lnTo>
                  <a:lnTo>
                    <a:pt x="9323" y="507"/>
                  </a:lnTo>
                  <a:lnTo>
                    <a:pt x="9301" y="359"/>
                  </a:lnTo>
                  <a:lnTo>
                    <a:pt x="9164" y="428"/>
                  </a:lnTo>
                  <a:lnTo>
                    <a:pt x="8287" y="1"/>
                  </a:lnTo>
                  <a:lnTo>
                    <a:pt x="7410" y="428"/>
                  </a:lnTo>
                  <a:lnTo>
                    <a:pt x="6533" y="1"/>
                  </a:lnTo>
                  <a:lnTo>
                    <a:pt x="5656" y="428"/>
                  </a:lnTo>
                  <a:lnTo>
                    <a:pt x="4779" y="1"/>
                  </a:lnTo>
                  <a:lnTo>
                    <a:pt x="3902" y="428"/>
                  </a:lnTo>
                  <a:lnTo>
                    <a:pt x="3025" y="1"/>
                  </a:lnTo>
                  <a:lnTo>
                    <a:pt x="2148" y="428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-1810224" y="2167501"/>
              <a:ext cx="808671" cy="50663"/>
            </a:xfrm>
            <a:custGeom>
              <a:avLst/>
              <a:gdLst/>
              <a:ahLst/>
              <a:cxnLst/>
              <a:rect l="l" t="t" r="r" b="b"/>
              <a:pathLst>
                <a:path w="9290" h="582" extrusionOk="0">
                  <a:moveTo>
                    <a:pt x="1174" y="1"/>
                  </a:moveTo>
                  <a:lnTo>
                    <a:pt x="302" y="428"/>
                  </a:lnTo>
                  <a:lnTo>
                    <a:pt x="17" y="291"/>
                  </a:lnTo>
                  <a:lnTo>
                    <a:pt x="0" y="439"/>
                  </a:lnTo>
                  <a:lnTo>
                    <a:pt x="302" y="582"/>
                  </a:lnTo>
                  <a:lnTo>
                    <a:pt x="1174" y="155"/>
                  </a:lnTo>
                  <a:lnTo>
                    <a:pt x="2051" y="582"/>
                  </a:lnTo>
                  <a:lnTo>
                    <a:pt x="2928" y="155"/>
                  </a:lnTo>
                  <a:lnTo>
                    <a:pt x="3805" y="582"/>
                  </a:lnTo>
                  <a:lnTo>
                    <a:pt x="4682" y="155"/>
                  </a:lnTo>
                  <a:lnTo>
                    <a:pt x="5559" y="582"/>
                  </a:lnTo>
                  <a:lnTo>
                    <a:pt x="6436" y="155"/>
                  </a:lnTo>
                  <a:lnTo>
                    <a:pt x="7313" y="582"/>
                  </a:lnTo>
                  <a:lnTo>
                    <a:pt x="8190" y="155"/>
                  </a:lnTo>
                  <a:lnTo>
                    <a:pt x="9067" y="582"/>
                  </a:lnTo>
                  <a:lnTo>
                    <a:pt x="9255" y="491"/>
                  </a:lnTo>
                  <a:lnTo>
                    <a:pt x="9289" y="320"/>
                  </a:lnTo>
                  <a:lnTo>
                    <a:pt x="9067" y="428"/>
                  </a:lnTo>
                  <a:lnTo>
                    <a:pt x="8190" y="1"/>
                  </a:lnTo>
                  <a:lnTo>
                    <a:pt x="7313" y="428"/>
                  </a:lnTo>
                  <a:lnTo>
                    <a:pt x="6436" y="1"/>
                  </a:lnTo>
                  <a:lnTo>
                    <a:pt x="5559" y="428"/>
                  </a:lnTo>
                  <a:lnTo>
                    <a:pt x="4682" y="1"/>
                  </a:lnTo>
                  <a:lnTo>
                    <a:pt x="3805" y="428"/>
                  </a:lnTo>
                  <a:lnTo>
                    <a:pt x="2928" y="1"/>
                  </a:lnTo>
                  <a:lnTo>
                    <a:pt x="2051" y="428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-1807264" y="2456069"/>
              <a:ext cx="17410" cy="8531"/>
            </a:xfrm>
            <a:custGeom>
              <a:avLst/>
              <a:gdLst/>
              <a:ahLst/>
              <a:cxnLst/>
              <a:rect l="l" t="t" r="r" b="b"/>
              <a:pathLst>
                <a:path w="200" h="98" extrusionOk="0">
                  <a:moveTo>
                    <a:pt x="0" y="0"/>
                  </a:moveTo>
                  <a:lnTo>
                    <a:pt x="0" y="97"/>
                  </a:lnTo>
                  <a:lnTo>
                    <a:pt x="20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-1815186" y="2298423"/>
              <a:ext cx="817550" cy="51098"/>
            </a:xfrm>
            <a:custGeom>
              <a:avLst/>
              <a:gdLst/>
              <a:ahLst/>
              <a:cxnLst/>
              <a:rect l="l" t="t" r="r" b="b"/>
              <a:pathLst>
                <a:path w="9392" h="587" extrusionOk="0">
                  <a:moveTo>
                    <a:pt x="1231" y="0"/>
                  </a:moveTo>
                  <a:lnTo>
                    <a:pt x="359" y="427"/>
                  </a:lnTo>
                  <a:lnTo>
                    <a:pt x="0" y="257"/>
                  </a:lnTo>
                  <a:lnTo>
                    <a:pt x="17" y="422"/>
                  </a:lnTo>
                  <a:lnTo>
                    <a:pt x="359" y="587"/>
                  </a:lnTo>
                  <a:lnTo>
                    <a:pt x="1231" y="160"/>
                  </a:lnTo>
                  <a:lnTo>
                    <a:pt x="2108" y="587"/>
                  </a:lnTo>
                  <a:lnTo>
                    <a:pt x="2985" y="160"/>
                  </a:lnTo>
                  <a:lnTo>
                    <a:pt x="3862" y="587"/>
                  </a:lnTo>
                  <a:lnTo>
                    <a:pt x="4739" y="160"/>
                  </a:lnTo>
                  <a:lnTo>
                    <a:pt x="5616" y="587"/>
                  </a:lnTo>
                  <a:lnTo>
                    <a:pt x="6493" y="160"/>
                  </a:lnTo>
                  <a:lnTo>
                    <a:pt x="7370" y="587"/>
                  </a:lnTo>
                  <a:lnTo>
                    <a:pt x="8247" y="160"/>
                  </a:lnTo>
                  <a:lnTo>
                    <a:pt x="9124" y="587"/>
                  </a:lnTo>
                  <a:lnTo>
                    <a:pt x="9392" y="462"/>
                  </a:lnTo>
                  <a:lnTo>
                    <a:pt x="9369" y="314"/>
                  </a:lnTo>
                  <a:lnTo>
                    <a:pt x="9124" y="427"/>
                  </a:lnTo>
                  <a:lnTo>
                    <a:pt x="8247" y="0"/>
                  </a:lnTo>
                  <a:lnTo>
                    <a:pt x="7370" y="427"/>
                  </a:lnTo>
                  <a:lnTo>
                    <a:pt x="6493" y="0"/>
                  </a:lnTo>
                  <a:lnTo>
                    <a:pt x="5616" y="427"/>
                  </a:lnTo>
                  <a:lnTo>
                    <a:pt x="4739" y="0"/>
                  </a:lnTo>
                  <a:lnTo>
                    <a:pt x="3862" y="427"/>
                  </a:lnTo>
                  <a:lnTo>
                    <a:pt x="2985" y="0"/>
                  </a:lnTo>
                  <a:lnTo>
                    <a:pt x="2108" y="42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-1002685" y="2453545"/>
              <a:ext cx="10010" cy="4614"/>
            </a:xfrm>
            <a:custGeom>
              <a:avLst/>
              <a:gdLst/>
              <a:ahLst/>
              <a:cxnLst/>
              <a:rect l="l" t="t" r="r" b="b"/>
              <a:pathLst>
                <a:path w="115" h="53" extrusionOk="0">
                  <a:moveTo>
                    <a:pt x="115" y="1"/>
                  </a:moveTo>
                  <a:lnTo>
                    <a:pt x="1" y="52"/>
                  </a:lnTo>
                  <a:lnTo>
                    <a:pt x="115" y="5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-1807787" y="2364319"/>
              <a:ext cx="815113" cy="51185"/>
            </a:xfrm>
            <a:custGeom>
              <a:avLst/>
              <a:gdLst/>
              <a:ahLst/>
              <a:cxnLst/>
              <a:rect l="l" t="t" r="r" b="b"/>
              <a:pathLst>
                <a:path w="9364" h="588" extrusionOk="0">
                  <a:moveTo>
                    <a:pt x="1146" y="1"/>
                  </a:moveTo>
                  <a:lnTo>
                    <a:pt x="274" y="428"/>
                  </a:lnTo>
                  <a:lnTo>
                    <a:pt x="1" y="297"/>
                  </a:lnTo>
                  <a:lnTo>
                    <a:pt x="6" y="348"/>
                  </a:lnTo>
                  <a:lnTo>
                    <a:pt x="6" y="456"/>
                  </a:lnTo>
                  <a:lnTo>
                    <a:pt x="274" y="587"/>
                  </a:lnTo>
                  <a:lnTo>
                    <a:pt x="1146" y="160"/>
                  </a:lnTo>
                  <a:lnTo>
                    <a:pt x="2023" y="587"/>
                  </a:lnTo>
                  <a:lnTo>
                    <a:pt x="2900" y="160"/>
                  </a:lnTo>
                  <a:lnTo>
                    <a:pt x="3777" y="587"/>
                  </a:lnTo>
                  <a:lnTo>
                    <a:pt x="4654" y="160"/>
                  </a:lnTo>
                  <a:lnTo>
                    <a:pt x="5531" y="587"/>
                  </a:lnTo>
                  <a:lnTo>
                    <a:pt x="6408" y="160"/>
                  </a:lnTo>
                  <a:lnTo>
                    <a:pt x="7285" y="587"/>
                  </a:lnTo>
                  <a:lnTo>
                    <a:pt x="8162" y="160"/>
                  </a:lnTo>
                  <a:lnTo>
                    <a:pt x="9039" y="587"/>
                  </a:lnTo>
                  <a:lnTo>
                    <a:pt x="9364" y="428"/>
                  </a:lnTo>
                  <a:lnTo>
                    <a:pt x="9364" y="268"/>
                  </a:lnTo>
                  <a:lnTo>
                    <a:pt x="9039" y="428"/>
                  </a:lnTo>
                  <a:lnTo>
                    <a:pt x="8162" y="1"/>
                  </a:lnTo>
                  <a:lnTo>
                    <a:pt x="7285" y="428"/>
                  </a:lnTo>
                  <a:lnTo>
                    <a:pt x="6408" y="1"/>
                  </a:lnTo>
                  <a:lnTo>
                    <a:pt x="5531" y="428"/>
                  </a:lnTo>
                  <a:lnTo>
                    <a:pt x="4654" y="1"/>
                  </a:lnTo>
                  <a:lnTo>
                    <a:pt x="3777" y="428"/>
                  </a:lnTo>
                  <a:lnTo>
                    <a:pt x="2900" y="1"/>
                  </a:lnTo>
                  <a:lnTo>
                    <a:pt x="2023" y="42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44"/>
          <p:cNvGrpSpPr/>
          <p:nvPr/>
        </p:nvGrpSpPr>
        <p:grpSpPr>
          <a:xfrm rot="-1896875">
            <a:off x="1030766" y="814428"/>
            <a:ext cx="789728" cy="155831"/>
            <a:chOff x="5674700" y="1114550"/>
            <a:chExt cx="1490200" cy="294050"/>
          </a:xfrm>
        </p:grpSpPr>
        <p:sp>
          <p:nvSpPr>
            <p:cNvPr id="940" name="Google Shape;940;p44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44"/>
          <p:cNvGrpSpPr/>
          <p:nvPr/>
        </p:nvGrpSpPr>
        <p:grpSpPr>
          <a:xfrm>
            <a:off x="7905350" y="391524"/>
            <a:ext cx="224800" cy="4353900"/>
            <a:chOff x="714175" y="391524"/>
            <a:chExt cx="224800" cy="4353900"/>
          </a:xfrm>
        </p:grpSpPr>
        <p:sp>
          <p:nvSpPr>
            <p:cNvPr id="951" name="Google Shape;951;p4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44"/>
          <p:cNvGrpSpPr/>
          <p:nvPr/>
        </p:nvGrpSpPr>
        <p:grpSpPr>
          <a:xfrm>
            <a:off x="373089" y="3565134"/>
            <a:ext cx="1651522" cy="1396588"/>
            <a:chOff x="7342975" y="2937669"/>
            <a:chExt cx="1838088" cy="1554356"/>
          </a:xfrm>
        </p:grpSpPr>
        <p:sp>
          <p:nvSpPr>
            <p:cNvPr id="993" name="Google Shape;993;p44"/>
            <p:cNvSpPr/>
            <p:nvPr/>
          </p:nvSpPr>
          <p:spPr>
            <a:xfrm rot="-1053406">
              <a:off x="7477443" y="3147928"/>
              <a:ext cx="1569152" cy="1133838"/>
            </a:xfrm>
            <a:custGeom>
              <a:avLst/>
              <a:gdLst/>
              <a:ahLst/>
              <a:cxnLst/>
              <a:rect l="l" t="t" r="r" b="b"/>
              <a:pathLst>
                <a:path w="12707" h="9182" extrusionOk="0">
                  <a:moveTo>
                    <a:pt x="12706" y="4591"/>
                  </a:moveTo>
                  <a:cubicBezTo>
                    <a:pt x="12706" y="3942"/>
                    <a:pt x="12393" y="3390"/>
                    <a:pt x="11954" y="3156"/>
                  </a:cubicBezTo>
                  <a:lnTo>
                    <a:pt x="11954" y="1584"/>
                  </a:lnTo>
                  <a:cubicBezTo>
                    <a:pt x="11954" y="1294"/>
                    <a:pt x="11721" y="1060"/>
                    <a:pt x="11430" y="1060"/>
                  </a:cubicBezTo>
                  <a:lnTo>
                    <a:pt x="9933" y="1060"/>
                  </a:lnTo>
                  <a:cubicBezTo>
                    <a:pt x="8959" y="400"/>
                    <a:pt x="7712" y="1"/>
                    <a:pt x="6350" y="1"/>
                  </a:cubicBezTo>
                  <a:cubicBezTo>
                    <a:pt x="4995" y="1"/>
                    <a:pt x="3748" y="400"/>
                    <a:pt x="2774" y="1060"/>
                  </a:cubicBezTo>
                  <a:lnTo>
                    <a:pt x="1276" y="1060"/>
                  </a:lnTo>
                  <a:cubicBezTo>
                    <a:pt x="986" y="1060"/>
                    <a:pt x="752" y="1294"/>
                    <a:pt x="752" y="1584"/>
                  </a:cubicBezTo>
                  <a:lnTo>
                    <a:pt x="752" y="3156"/>
                  </a:lnTo>
                  <a:cubicBezTo>
                    <a:pt x="308" y="3390"/>
                    <a:pt x="0" y="3942"/>
                    <a:pt x="0" y="4591"/>
                  </a:cubicBezTo>
                  <a:cubicBezTo>
                    <a:pt x="0" y="5235"/>
                    <a:pt x="308" y="5793"/>
                    <a:pt x="752" y="6026"/>
                  </a:cubicBezTo>
                  <a:lnTo>
                    <a:pt x="752" y="7604"/>
                  </a:lnTo>
                  <a:cubicBezTo>
                    <a:pt x="752" y="7889"/>
                    <a:pt x="986" y="8122"/>
                    <a:pt x="1276" y="8122"/>
                  </a:cubicBezTo>
                  <a:lnTo>
                    <a:pt x="2774" y="8122"/>
                  </a:lnTo>
                  <a:cubicBezTo>
                    <a:pt x="3748" y="8783"/>
                    <a:pt x="4995" y="9182"/>
                    <a:pt x="6350" y="9182"/>
                  </a:cubicBezTo>
                  <a:cubicBezTo>
                    <a:pt x="7712" y="9182"/>
                    <a:pt x="8959" y="8783"/>
                    <a:pt x="9933" y="8122"/>
                  </a:cubicBezTo>
                  <a:lnTo>
                    <a:pt x="11430" y="8122"/>
                  </a:lnTo>
                  <a:cubicBezTo>
                    <a:pt x="11721" y="8122"/>
                    <a:pt x="11949" y="7889"/>
                    <a:pt x="11954" y="7604"/>
                  </a:cubicBezTo>
                  <a:lnTo>
                    <a:pt x="11954" y="6026"/>
                  </a:lnTo>
                  <a:cubicBezTo>
                    <a:pt x="12393" y="5793"/>
                    <a:pt x="12706" y="5241"/>
                    <a:pt x="12706" y="4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994" name="Google Shape;994;p44"/>
            <p:cNvSpPr/>
            <p:nvPr/>
          </p:nvSpPr>
          <p:spPr>
            <a:xfrm rot="-1053417">
              <a:off x="7507898" y="3176722"/>
              <a:ext cx="1508870" cy="1076185"/>
            </a:xfrm>
            <a:custGeom>
              <a:avLst/>
              <a:gdLst/>
              <a:ahLst/>
              <a:cxnLst/>
              <a:rect l="l" t="t" r="r" b="b"/>
              <a:pathLst>
                <a:path w="12314" h="8783" extrusionOk="0">
                  <a:moveTo>
                    <a:pt x="6151" y="63"/>
                  </a:moveTo>
                  <a:cubicBezTo>
                    <a:pt x="7410" y="63"/>
                    <a:pt x="8629" y="416"/>
                    <a:pt x="9586" y="1077"/>
                  </a:cubicBezTo>
                  <a:lnTo>
                    <a:pt x="9637" y="1111"/>
                  </a:lnTo>
                  <a:lnTo>
                    <a:pt x="9654" y="1122"/>
                  </a:lnTo>
                  <a:lnTo>
                    <a:pt x="11231" y="1122"/>
                  </a:lnTo>
                  <a:cubicBezTo>
                    <a:pt x="11380" y="1122"/>
                    <a:pt x="11493" y="1236"/>
                    <a:pt x="11493" y="1384"/>
                  </a:cubicBezTo>
                  <a:lnTo>
                    <a:pt x="11493" y="3116"/>
                  </a:lnTo>
                  <a:lnTo>
                    <a:pt x="11528" y="3133"/>
                  </a:lnTo>
                  <a:lnTo>
                    <a:pt x="11636" y="3184"/>
                  </a:lnTo>
                  <a:cubicBezTo>
                    <a:pt x="12000" y="3378"/>
                    <a:pt x="12251" y="3862"/>
                    <a:pt x="12251" y="4391"/>
                  </a:cubicBezTo>
                  <a:cubicBezTo>
                    <a:pt x="12251" y="4915"/>
                    <a:pt x="12000" y="5405"/>
                    <a:pt x="11636" y="5599"/>
                  </a:cubicBezTo>
                  <a:lnTo>
                    <a:pt x="11528" y="5650"/>
                  </a:lnTo>
                  <a:lnTo>
                    <a:pt x="11493" y="5667"/>
                  </a:lnTo>
                  <a:lnTo>
                    <a:pt x="11493" y="7404"/>
                  </a:lnTo>
                  <a:cubicBezTo>
                    <a:pt x="11493" y="7546"/>
                    <a:pt x="11380" y="7666"/>
                    <a:pt x="11231" y="7666"/>
                  </a:cubicBezTo>
                  <a:lnTo>
                    <a:pt x="9654" y="7666"/>
                  </a:lnTo>
                  <a:lnTo>
                    <a:pt x="9637" y="7677"/>
                  </a:lnTo>
                  <a:lnTo>
                    <a:pt x="9586" y="7712"/>
                  </a:lnTo>
                  <a:cubicBezTo>
                    <a:pt x="8629" y="8361"/>
                    <a:pt x="7404" y="8725"/>
                    <a:pt x="6151" y="8725"/>
                  </a:cubicBezTo>
                  <a:cubicBezTo>
                    <a:pt x="4898" y="8725"/>
                    <a:pt x="3680" y="8361"/>
                    <a:pt x="2723" y="7712"/>
                  </a:cubicBezTo>
                  <a:lnTo>
                    <a:pt x="2672" y="7677"/>
                  </a:lnTo>
                  <a:lnTo>
                    <a:pt x="2655" y="7666"/>
                  </a:lnTo>
                  <a:lnTo>
                    <a:pt x="1077" y="7666"/>
                  </a:lnTo>
                  <a:cubicBezTo>
                    <a:pt x="929" y="7666"/>
                    <a:pt x="809" y="7546"/>
                    <a:pt x="809" y="7404"/>
                  </a:cubicBezTo>
                  <a:lnTo>
                    <a:pt x="809" y="5673"/>
                  </a:lnTo>
                  <a:lnTo>
                    <a:pt x="775" y="5656"/>
                  </a:lnTo>
                  <a:lnTo>
                    <a:pt x="673" y="5599"/>
                  </a:lnTo>
                  <a:cubicBezTo>
                    <a:pt x="302" y="5405"/>
                    <a:pt x="58" y="4921"/>
                    <a:pt x="58" y="4391"/>
                  </a:cubicBezTo>
                  <a:cubicBezTo>
                    <a:pt x="58" y="3867"/>
                    <a:pt x="302" y="3383"/>
                    <a:pt x="673" y="3190"/>
                  </a:cubicBezTo>
                  <a:lnTo>
                    <a:pt x="775" y="3133"/>
                  </a:lnTo>
                  <a:lnTo>
                    <a:pt x="809" y="3116"/>
                  </a:lnTo>
                  <a:lnTo>
                    <a:pt x="809" y="1384"/>
                  </a:lnTo>
                  <a:cubicBezTo>
                    <a:pt x="809" y="1242"/>
                    <a:pt x="929" y="1122"/>
                    <a:pt x="1077" y="1122"/>
                  </a:cubicBezTo>
                  <a:lnTo>
                    <a:pt x="2655" y="1122"/>
                  </a:lnTo>
                  <a:lnTo>
                    <a:pt x="2672" y="1111"/>
                  </a:lnTo>
                  <a:lnTo>
                    <a:pt x="2723" y="1077"/>
                  </a:lnTo>
                  <a:cubicBezTo>
                    <a:pt x="3680" y="422"/>
                    <a:pt x="4898" y="63"/>
                    <a:pt x="6151" y="63"/>
                  </a:cubicBezTo>
                  <a:close/>
                  <a:moveTo>
                    <a:pt x="6151" y="0"/>
                  </a:moveTo>
                  <a:cubicBezTo>
                    <a:pt x="4887" y="0"/>
                    <a:pt x="3657" y="365"/>
                    <a:pt x="2683" y="1025"/>
                  </a:cubicBezTo>
                  <a:lnTo>
                    <a:pt x="2637" y="1060"/>
                  </a:lnTo>
                  <a:lnTo>
                    <a:pt x="1077" y="1060"/>
                  </a:lnTo>
                  <a:cubicBezTo>
                    <a:pt x="895" y="1060"/>
                    <a:pt x="752" y="1208"/>
                    <a:pt x="752" y="1384"/>
                  </a:cubicBezTo>
                  <a:lnTo>
                    <a:pt x="752" y="3081"/>
                  </a:lnTo>
                  <a:lnTo>
                    <a:pt x="650" y="3133"/>
                  </a:lnTo>
                  <a:cubicBezTo>
                    <a:pt x="257" y="3332"/>
                    <a:pt x="1" y="3845"/>
                    <a:pt x="1" y="4391"/>
                  </a:cubicBezTo>
                  <a:cubicBezTo>
                    <a:pt x="1" y="4938"/>
                    <a:pt x="257" y="5445"/>
                    <a:pt x="650" y="5650"/>
                  </a:cubicBezTo>
                  <a:lnTo>
                    <a:pt x="752" y="5701"/>
                  </a:lnTo>
                  <a:lnTo>
                    <a:pt x="752" y="7404"/>
                  </a:lnTo>
                  <a:cubicBezTo>
                    <a:pt x="752" y="7581"/>
                    <a:pt x="900" y="7723"/>
                    <a:pt x="1077" y="7723"/>
                  </a:cubicBezTo>
                  <a:lnTo>
                    <a:pt x="2643" y="7723"/>
                  </a:lnTo>
                  <a:lnTo>
                    <a:pt x="2689" y="7757"/>
                  </a:lnTo>
                  <a:cubicBezTo>
                    <a:pt x="3663" y="8423"/>
                    <a:pt x="4893" y="8782"/>
                    <a:pt x="6157" y="8782"/>
                  </a:cubicBezTo>
                  <a:cubicBezTo>
                    <a:pt x="7421" y="8782"/>
                    <a:pt x="8657" y="8423"/>
                    <a:pt x="9625" y="7757"/>
                  </a:cubicBezTo>
                  <a:lnTo>
                    <a:pt x="9677" y="7723"/>
                  </a:lnTo>
                  <a:lnTo>
                    <a:pt x="11237" y="7723"/>
                  </a:lnTo>
                  <a:cubicBezTo>
                    <a:pt x="11414" y="7723"/>
                    <a:pt x="11562" y="7581"/>
                    <a:pt x="11562" y="7404"/>
                  </a:cubicBezTo>
                  <a:lnTo>
                    <a:pt x="11562" y="5707"/>
                  </a:lnTo>
                  <a:lnTo>
                    <a:pt x="11664" y="5650"/>
                  </a:lnTo>
                  <a:cubicBezTo>
                    <a:pt x="12052" y="5451"/>
                    <a:pt x="12314" y="4938"/>
                    <a:pt x="12314" y="4391"/>
                  </a:cubicBezTo>
                  <a:cubicBezTo>
                    <a:pt x="12314" y="3845"/>
                    <a:pt x="12052" y="3338"/>
                    <a:pt x="11664" y="3133"/>
                  </a:cubicBezTo>
                  <a:lnTo>
                    <a:pt x="11562" y="3081"/>
                  </a:lnTo>
                  <a:lnTo>
                    <a:pt x="11562" y="1384"/>
                  </a:lnTo>
                  <a:cubicBezTo>
                    <a:pt x="11562" y="1208"/>
                    <a:pt x="11414" y="1060"/>
                    <a:pt x="11237" y="1060"/>
                  </a:cubicBezTo>
                  <a:lnTo>
                    <a:pt x="9671" y="1060"/>
                  </a:lnTo>
                  <a:lnTo>
                    <a:pt x="9620" y="1025"/>
                  </a:lnTo>
                  <a:cubicBezTo>
                    <a:pt x="8652" y="365"/>
                    <a:pt x="7421" y="0"/>
                    <a:pt x="6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44"/>
          <p:cNvGrpSpPr/>
          <p:nvPr/>
        </p:nvGrpSpPr>
        <p:grpSpPr>
          <a:xfrm rot="-40568">
            <a:off x="2975422" y="303393"/>
            <a:ext cx="3128945" cy="121448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AA4EC0EF-4473-4510-A17A-ECCB9C9A36F0}"/>
              </a:ext>
            </a:extLst>
          </p:cNvPr>
          <p:cNvSpPr txBox="1"/>
          <p:nvPr/>
        </p:nvSpPr>
        <p:spPr>
          <a:xfrm>
            <a:off x="3125081" y="356689"/>
            <a:ext cx="2791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Válaszoljatok a kérdésekre a csoporttal!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5990661-03A5-4896-99DD-264DE1BCB6D8}"/>
              </a:ext>
            </a:extLst>
          </p:cNvPr>
          <p:cNvSpPr txBox="1"/>
          <p:nvPr/>
        </p:nvSpPr>
        <p:spPr>
          <a:xfrm>
            <a:off x="1923629" y="1821421"/>
            <a:ext cx="5981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Mi a </a:t>
            </a:r>
            <a:r>
              <a:rPr lang="hu-HU" sz="2400" dirty="0" err="1"/>
              <a:t>páska</a:t>
            </a:r>
            <a:r>
              <a:rPr lang="hu-HU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Mit tudtok Máriáról, Mártáról és Lázárról?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Milyen bibliai történetet ismertek, amiben lábmosás történik?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Gyűjtsétek össze a nagyhét eseményeit!</a:t>
            </a:r>
          </a:p>
        </p:txBody>
      </p:sp>
      <p:pic>
        <p:nvPicPr>
          <p:cNvPr id="9" name="Ábra 8" descr="Kérdőjel egyszínű kitöltéssel">
            <a:extLst>
              <a:ext uri="{FF2B5EF4-FFF2-40B4-BE49-F238E27FC236}">
                <a16:creationId xmlns:a16="http://schemas.microsoft.com/office/drawing/2014/main" id="{7CCF92FC-5681-4499-B6FA-36765F88C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133127">
            <a:off x="745807" y="3822396"/>
            <a:ext cx="882004" cy="882004"/>
          </a:xfrm>
          <a:prstGeom prst="rect">
            <a:avLst/>
          </a:prstGeom>
        </p:spPr>
      </p:pic>
      <p:pic>
        <p:nvPicPr>
          <p:cNvPr id="98" name="Kép 97">
            <a:extLst>
              <a:ext uri="{FF2B5EF4-FFF2-40B4-BE49-F238E27FC236}">
                <a16:creationId xmlns:a16="http://schemas.microsoft.com/office/drawing/2014/main" id="{AA1C183F-ADB7-4772-B523-86D364DAA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369" y="817880"/>
            <a:ext cx="1123241" cy="1119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48"/>
          <p:cNvGrpSpPr/>
          <p:nvPr/>
        </p:nvGrpSpPr>
        <p:grpSpPr>
          <a:xfrm>
            <a:off x="1809825" y="615875"/>
            <a:ext cx="5443800" cy="3919786"/>
            <a:chOff x="1809825" y="615875"/>
            <a:chExt cx="5443800" cy="3919786"/>
          </a:xfrm>
        </p:grpSpPr>
        <p:sp>
          <p:nvSpPr>
            <p:cNvPr id="1136" name="Google Shape;1136;p48"/>
            <p:cNvSpPr/>
            <p:nvPr/>
          </p:nvSpPr>
          <p:spPr>
            <a:xfrm>
              <a:off x="1809825" y="623121"/>
              <a:ext cx="5371153" cy="3912540"/>
            </a:xfrm>
            <a:custGeom>
              <a:avLst/>
              <a:gdLst/>
              <a:ahLst/>
              <a:cxnLst/>
              <a:rect l="l" t="t" r="r" b="b"/>
              <a:pathLst>
                <a:path w="10099" h="10052" extrusionOk="0">
                  <a:moveTo>
                    <a:pt x="5050" y="1"/>
                  </a:moveTo>
                  <a:cubicBezTo>
                    <a:pt x="4951" y="1"/>
                    <a:pt x="4853" y="38"/>
                    <a:pt x="4779" y="112"/>
                  </a:cubicBezTo>
                  <a:cubicBezTo>
                    <a:pt x="4703" y="188"/>
                    <a:pt x="4605" y="227"/>
                    <a:pt x="4505" y="227"/>
                  </a:cubicBezTo>
                  <a:cubicBezTo>
                    <a:pt x="4433" y="227"/>
                    <a:pt x="4360" y="206"/>
                    <a:pt x="4295" y="163"/>
                  </a:cubicBezTo>
                  <a:cubicBezTo>
                    <a:pt x="4231" y="119"/>
                    <a:pt x="4158" y="98"/>
                    <a:pt x="4085" y="98"/>
                  </a:cubicBezTo>
                  <a:cubicBezTo>
                    <a:pt x="3960" y="98"/>
                    <a:pt x="3838" y="161"/>
                    <a:pt x="3765" y="277"/>
                  </a:cubicBezTo>
                  <a:cubicBezTo>
                    <a:pt x="3691" y="389"/>
                    <a:pt x="3568" y="452"/>
                    <a:pt x="3443" y="452"/>
                  </a:cubicBezTo>
                  <a:cubicBezTo>
                    <a:pt x="3396" y="452"/>
                    <a:pt x="3349" y="444"/>
                    <a:pt x="3304" y="425"/>
                  </a:cubicBezTo>
                  <a:cubicBezTo>
                    <a:pt x="3259" y="408"/>
                    <a:pt x="3212" y="400"/>
                    <a:pt x="3166" y="400"/>
                  </a:cubicBezTo>
                  <a:cubicBezTo>
                    <a:pt x="3009" y="400"/>
                    <a:pt x="2860" y="493"/>
                    <a:pt x="2803" y="647"/>
                  </a:cubicBezTo>
                  <a:cubicBezTo>
                    <a:pt x="2747" y="799"/>
                    <a:pt x="2602" y="897"/>
                    <a:pt x="2442" y="897"/>
                  </a:cubicBezTo>
                  <a:cubicBezTo>
                    <a:pt x="2422" y="897"/>
                    <a:pt x="2402" y="895"/>
                    <a:pt x="2381" y="892"/>
                  </a:cubicBezTo>
                  <a:cubicBezTo>
                    <a:pt x="2360" y="889"/>
                    <a:pt x="2340" y="887"/>
                    <a:pt x="2319" y="887"/>
                  </a:cubicBezTo>
                  <a:cubicBezTo>
                    <a:pt x="2134" y="887"/>
                    <a:pt x="1974" y="1021"/>
                    <a:pt x="1943" y="1211"/>
                  </a:cubicBezTo>
                  <a:cubicBezTo>
                    <a:pt x="1914" y="1393"/>
                    <a:pt x="1766" y="1530"/>
                    <a:pt x="1584" y="1535"/>
                  </a:cubicBezTo>
                  <a:cubicBezTo>
                    <a:pt x="1368" y="1547"/>
                    <a:pt x="1203" y="1729"/>
                    <a:pt x="1220" y="1940"/>
                  </a:cubicBezTo>
                  <a:cubicBezTo>
                    <a:pt x="1231" y="2122"/>
                    <a:pt x="1111" y="2287"/>
                    <a:pt x="935" y="2333"/>
                  </a:cubicBezTo>
                  <a:cubicBezTo>
                    <a:pt x="724" y="2384"/>
                    <a:pt x="605" y="2600"/>
                    <a:pt x="662" y="2806"/>
                  </a:cubicBezTo>
                  <a:cubicBezTo>
                    <a:pt x="707" y="2982"/>
                    <a:pt x="627" y="3164"/>
                    <a:pt x="462" y="3250"/>
                  </a:cubicBezTo>
                  <a:cubicBezTo>
                    <a:pt x="274" y="3341"/>
                    <a:pt x="195" y="3574"/>
                    <a:pt x="297" y="3768"/>
                  </a:cubicBezTo>
                  <a:cubicBezTo>
                    <a:pt x="377" y="3927"/>
                    <a:pt x="337" y="4127"/>
                    <a:pt x="195" y="4241"/>
                  </a:cubicBezTo>
                  <a:cubicBezTo>
                    <a:pt x="29" y="4372"/>
                    <a:pt x="1" y="4617"/>
                    <a:pt x="138" y="4782"/>
                  </a:cubicBezTo>
                  <a:cubicBezTo>
                    <a:pt x="251" y="4924"/>
                    <a:pt x="251" y="5123"/>
                    <a:pt x="138" y="5266"/>
                  </a:cubicBezTo>
                  <a:cubicBezTo>
                    <a:pt x="1" y="5431"/>
                    <a:pt x="29" y="5676"/>
                    <a:pt x="195" y="5807"/>
                  </a:cubicBezTo>
                  <a:cubicBezTo>
                    <a:pt x="337" y="5921"/>
                    <a:pt x="377" y="6120"/>
                    <a:pt x="297" y="6285"/>
                  </a:cubicBezTo>
                  <a:cubicBezTo>
                    <a:pt x="195" y="6473"/>
                    <a:pt x="274" y="6707"/>
                    <a:pt x="462" y="6804"/>
                  </a:cubicBezTo>
                  <a:cubicBezTo>
                    <a:pt x="627" y="6883"/>
                    <a:pt x="707" y="7071"/>
                    <a:pt x="662" y="7242"/>
                  </a:cubicBezTo>
                  <a:cubicBezTo>
                    <a:pt x="605" y="7453"/>
                    <a:pt x="724" y="7663"/>
                    <a:pt x="935" y="7715"/>
                  </a:cubicBezTo>
                  <a:cubicBezTo>
                    <a:pt x="1111" y="7760"/>
                    <a:pt x="1231" y="7925"/>
                    <a:pt x="1220" y="8108"/>
                  </a:cubicBezTo>
                  <a:cubicBezTo>
                    <a:pt x="1203" y="8324"/>
                    <a:pt x="1368" y="8506"/>
                    <a:pt x="1584" y="8512"/>
                  </a:cubicBezTo>
                  <a:cubicBezTo>
                    <a:pt x="1766" y="8523"/>
                    <a:pt x="1914" y="8660"/>
                    <a:pt x="1943" y="8837"/>
                  </a:cubicBezTo>
                  <a:cubicBezTo>
                    <a:pt x="1968" y="9024"/>
                    <a:pt x="2129" y="9162"/>
                    <a:pt x="2312" y="9162"/>
                  </a:cubicBezTo>
                  <a:cubicBezTo>
                    <a:pt x="2335" y="9162"/>
                    <a:pt x="2358" y="9160"/>
                    <a:pt x="2381" y="9156"/>
                  </a:cubicBezTo>
                  <a:cubicBezTo>
                    <a:pt x="2402" y="9152"/>
                    <a:pt x="2422" y="9151"/>
                    <a:pt x="2442" y="9151"/>
                  </a:cubicBezTo>
                  <a:cubicBezTo>
                    <a:pt x="2602" y="9151"/>
                    <a:pt x="2747" y="9249"/>
                    <a:pt x="2803" y="9401"/>
                  </a:cubicBezTo>
                  <a:cubicBezTo>
                    <a:pt x="2860" y="9554"/>
                    <a:pt x="3008" y="9650"/>
                    <a:pt x="3163" y="9650"/>
                  </a:cubicBezTo>
                  <a:cubicBezTo>
                    <a:pt x="3210" y="9650"/>
                    <a:pt x="3258" y="9641"/>
                    <a:pt x="3304" y="9623"/>
                  </a:cubicBezTo>
                  <a:cubicBezTo>
                    <a:pt x="3349" y="9604"/>
                    <a:pt x="3396" y="9595"/>
                    <a:pt x="3443" y="9595"/>
                  </a:cubicBezTo>
                  <a:cubicBezTo>
                    <a:pt x="3568" y="9595"/>
                    <a:pt x="3691" y="9659"/>
                    <a:pt x="3765" y="9771"/>
                  </a:cubicBezTo>
                  <a:cubicBezTo>
                    <a:pt x="3838" y="9886"/>
                    <a:pt x="3960" y="9949"/>
                    <a:pt x="4085" y="9949"/>
                  </a:cubicBezTo>
                  <a:cubicBezTo>
                    <a:pt x="4158" y="9949"/>
                    <a:pt x="4231" y="9928"/>
                    <a:pt x="4295" y="9885"/>
                  </a:cubicBezTo>
                  <a:cubicBezTo>
                    <a:pt x="4360" y="9843"/>
                    <a:pt x="4434" y="9823"/>
                    <a:pt x="4507" y="9823"/>
                  </a:cubicBezTo>
                  <a:cubicBezTo>
                    <a:pt x="4606" y="9823"/>
                    <a:pt x="4704" y="9861"/>
                    <a:pt x="4779" y="9936"/>
                  </a:cubicBezTo>
                  <a:cubicBezTo>
                    <a:pt x="4853" y="10013"/>
                    <a:pt x="4951" y="10051"/>
                    <a:pt x="5050" y="10051"/>
                  </a:cubicBezTo>
                  <a:cubicBezTo>
                    <a:pt x="5149" y="10051"/>
                    <a:pt x="5249" y="10013"/>
                    <a:pt x="5326" y="9936"/>
                  </a:cubicBezTo>
                  <a:cubicBezTo>
                    <a:pt x="5398" y="9861"/>
                    <a:pt x="5494" y="9823"/>
                    <a:pt x="5593" y="9823"/>
                  </a:cubicBezTo>
                  <a:cubicBezTo>
                    <a:pt x="5665" y="9823"/>
                    <a:pt x="5739" y="9843"/>
                    <a:pt x="5804" y="9885"/>
                  </a:cubicBezTo>
                  <a:cubicBezTo>
                    <a:pt x="5869" y="9928"/>
                    <a:pt x="5943" y="9949"/>
                    <a:pt x="6016" y="9949"/>
                  </a:cubicBezTo>
                  <a:cubicBezTo>
                    <a:pt x="6142" y="9949"/>
                    <a:pt x="6267" y="9886"/>
                    <a:pt x="6340" y="9771"/>
                  </a:cubicBezTo>
                  <a:cubicBezTo>
                    <a:pt x="6410" y="9659"/>
                    <a:pt x="6532" y="9595"/>
                    <a:pt x="6659" y="9595"/>
                  </a:cubicBezTo>
                  <a:cubicBezTo>
                    <a:pt x="6706" y="9595"/>
                    <a:pt x="6754" y="9604"/>
                    <a:pt x="6801" y="9623"/>
                  </a:cubicBezTo>
                  <a:cubicBezTo>
                    <a:pt x="6847" y="9641"/>
                    <a:pt x="6894" y="9650"/>
                    <a:pt x="6941" y="9650"/>
                  </a:cubicBezTo>
                  <a:cubicBezTo>
                    <a:pt x="7095" y="9650"/>
                    <a:pt x="7239" y="9554"/>
                    <a:pt x="7296" y="9401"/>
                  </a:cubicBezTo>
                  <a:cubicBezTo>
                    <a:pt x="7357" y="9249"/>
                    <a:pt x="7499" y="9151"/>
                    <a:pt x="7657" y="9151"/>
                  </a:cubicBezTo>
                  <a:cubicBezTo>
                    <a:pt x="7677" y="9151"/>
                    <a:pt x="7698" y="9152"/>
                    <a:pt x="7718" y="9156"/>
                  </a:cubicBezTo>
                  <a:cubicBezTo>
                    <a:pt x="7741" y="9160"/>
                    <a:pt x="7764" y="9162"/>
                    <a:pt x="7787" y="9162"/>
                  </a:cubicBezTo>
                  <a:cubicBezTo>
                    <a:pt x="7970" y="9162"/>
                    <a:pt x="8131" y="9024"/>
                    <a:pt x="8156" y="8837"/>
                  </a:cubicBezTo>
                  <a:cubicBezTo>
                    <a:pt x="8185" y="8660"/>
                    <a:pt x="8339" y="8523"/>
                    <a:pt x="8521" y="8512"/>
                  </a:cubicBezTo>
                  <a:cubicBezTo>
                    <a:pt x="8732" y="8506"/>
                    <a:pt x="8897" y="8324"/>
                    <a:pt x="8885" y="8108"/>
                  </a:cubicBezTo>
                  <a:cubicBezTo>
                    <a:pt x="8874" y="7925"/>
                    <a:pt x="8994" y="7760"/>
                    <a:pt x="9170" y="7715"/>
                  </a:cubicBezTo>
                  <a:cubicBezTo>
                    <a:pt x="9375" y="7663"/>
                    <a:pt x="9500" y="7453"/>
                    <a:pt x="9443" y="7242"/>
                  </a:cubicBezTo>
                  <a:cubicBezTo>
                    <a:pt x="9392" y="7071"/>
                    <a:pt x="9478" y="6883"/>
                    <a:pt x="9637" y="6804"/>
                  </a:cubicBezTo>
                  <a:cubicBezTo>
                    <a:pt x="9831" y="6707"/>
                    <a:pt x="9905" y="6473"/>
                    <a:pt x="9808" y="6285"/>
                  </a:cubicBezTo>
                  <a:cubicBezTo>
                    <a:pt x="9723" y="6120"/>
                    <a:pt x="9762" y="5921"/>
                    <a:pt x="9911" y="5807"/>
                  </a:cubicBezTo>
                  <a:cubicBezTo>
                    <a:pt x="10076" y="5676"/>
                    <a:pt x="10098" y="5431"/>
                    <a:pt x="9967" y="5266"/>
                  </a:cubicBezTo>
                  <a:cubicBezTo>
                    <a:pt x="9848" y="5123"/>
                    <a:pt x="9848" y="4924"/>
                    <a:pt x="9967" y="4782"/>
                  </a:cubicBezTo>
                  <a:cubicBezTo>
                    <a:pt x="10098" y="4617"/>
                    <a:pt x="10076" y="4372"/>
                    <a:pt x="9911" y="4241"/>
                  </a:cubicBezTo>
                  <a:cubicBezTo>
                    <a:pt x="9762" y="4127"/>
                    <a:pt x="9723" y="3927"/>
                    <a:pt x="9808" y="3768"/>
                  </a:cubicBezTo>
                  <a:cubicBezTo>
                    <a:pt x="9905" y="3574"/>
                    <a:pt x="9831" y="3341"/>
                    <a:pt x="9637" y="3250"/>
                  </a:cubicBezTo>
                  <a:cubicBezTo>
                    <a:pt x="9478" y="3164"/>
                    <a:pt x="9392" y="2982"/>
                    <a:pt x="9443" y="2806"/>
                  </a:cubicBezTo>
                  <a:cubicBezTo>
                    <a:pt x="9500" y="2600"/>
                    <a:pt x="9375" y="2384"/>
                    <a:pt x="9170" y="2333"/>
                  </a:cubicBezTo>
                  <a:cubicBezTo>
                    <a:pt x="8994" y="2287"/>
                    <a:pt x="8874" y="2122"/>
                    <a:pt x="8885" y="1940"/>
                  </a:cubicBezTo>
                  <a:cubicBezTo>
                    <a:pt x="8897" y="1729"/>
                    <a:pt x="8732" y="1547"/>
                    <a:pt x="8521" y="1535"/>
                  </a:cubicBezTo>
                  <a:cubicBezTo>
                    <a:pt x="8339" y="1530"/>
                    <a:pt x="8185" y="1393"/>
                    <a:pt x="8156" y="1211"/>
                  </a:cubicBezTo>
                  <a:cubicBezTo>
                    <a:pt x="8131" y="1021"/>
                    <a:pt x="7967" y="887"/>
                    <a:pt x="7780" y="887"/>
                  </a:cubicBezTo>
                  <a:cubicBezTo>
                    <a:pt x="7760" y="887"/>
                    <a:pt x="7739" y="889"/>
                    <a:pt x="7718" y="892"/>
                  </a:cubicBezTo>
                  <a:cubicBezTo>
                    <a:pt x="7698" y="895"/>
                    <a:pt x="7677" y="897"/>
                    <a:pt x="7657" y="897"/>
                  </a:cubicBezTo>
                  <a:cubicBezTo>
                    <a:pt x="7498" y="897"/>
                    <a:pt x="7352" y="799"/>
                    <a:pt x="7296" y="647"/>
                  </a:cubicBezTo>
                  <a:cubicBezTo>
                    <a:pt x="7239" y="493"/>
                    <a:pt x="7093" y="400"/>
                    <a:pt x="6938" y="400"/>
                  </a:cubicBezTo>
                  <a:cubicBezTo>
                    <a:pt x="6893" y="400"/>
                    <a:pt x="6846" y="408"/>
                    <a:pt x="6801" y="425"/>
                  </a:cubicBezTo>
                  <a:cubicBezTo>
                    <a:pt x="6754" y="444"/>
                    <a:pt x="6706" y="452"/>
                    <a:pt x="6659" y="452"/>
                  </a:cubicBezTo>
                  <a:cubicBezTo>
                    <a:pt x="6532" y="452"/>
                    <a:pt x="6410" y="389"/>
                    <a:pt x="6340" y="277"/>
                  </a:cubicBezTo>
                  <a:cubicBezTo>
                    <a:pt x="6267" y="161"/>
                    <a:pt x="6142" y="98"/>
                    <a:pt x="6016" y="98"/>
                  </a:cubicBezTo>
                  <a:cubicBezTo>
                    <a:pt x="5943" y="98"/>
                    <a:pt x="5869" y="119"/>
                    <a:pt x="5804" y="163"/>
                  </a:cubicBezTo>
                  <a:cubicBezTo>
                    <a:pt x="5740" y="206"/>
                    <a:pt x="5667" y="227"/>
                    <a:pt x="5595" y="227"/>
                  </a:cubicBezTo>
                  <a:cubicBezTo>
                    <a:pt x="5496" y="227"/>
                    <a:pt x="5398" y="188"/>
                    <a:pt x="5326" y="112"/>
                  </a:cubicBezTo>
                  <a:cubicBezTo>
                    <a:pt x="5249" y="38"/>
                    <a:pt x="5149" y="1"/>
                    <a:pt x="5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1882471" y="615875"/>
              <a:ext cx="5371153" cy="3912540"/>
            </a:xfrm>
            <a:custGeom>
              <a:avLst/>
              <a:gdLst/>
              <a:ahLst/>
              <a:cxnLst/>
              <a:rect l="l" t="t" r="r" b="b"/>
              <a:pathLst>
                <a:path w="10099" h="10052" extrusionOk="0">
                  <a:moveTo>
                    <a:pt x="5050" y="1"/>
                  </a:moveTo>
                  <a:cubicBezTo>
                    <a:pt x="4951" y="1"/>
                    <a:pt x="4853" y="38"/>
                    <a:pt x="4779" y="112"/>
                  </a:cubicBezTo>
                  <a:cubicBezTo>
                    <a:pt x="4703" y="188"/>
                    <a:pt x="4605" y="227"/>
                    <a:pt x="4505" y="227"/>
                  </a:cubicBezTo>
                  <a:cubicBezTo>
                    <a:pt x="4433" y="227"/>
                    <a:pt x="4360" y="206"/>
                    <a:pt x="4295" y="163"/>
                  </a:cubicBezTo>
                  <a:cubicBezTo>
                    <a:pt x="4231" y="119"/>
                    <a:pt x="4158" y="98"/>
                    <a:pt x="4085" y="98"/>
                  </a:cubicBezTo>
                  <a:cubicBezTo>
                    <a:pt x="3960" y="98"/>
                    <a:pt x="3838" y="161"/>
                    <a:pt x="3765" y="277"/>
                  </a:cubicBezTo>
                  <a:cubicBezTo>
                    <a:pt x="3691" y="389"/>
                    <a:pt x="3568" y="452"/>
                    <a:pt x="3443" y="452"/>
                  </a:cubicBezTo>
                  <a:cubicBezTo>
                    <a:pt x="3396" y="452"/>
                    <a:pt x="3349" y="444"/>
                    <a:pt x="3304" y="425"/>
                  </a:cubicBezTo>
                  <a:cubicBezTo>
                    <a:pt x="3259" y="408"/>
                    <a:pt x="3212" y="400"/>
                    <a:pt x="3166" y="400"/>
                  </a:cubicBezTo>
                  <a:cubicBezTo>
                    <a:pt x="3009" y="400"/>
                    <a:pt x="2860" y="493"/>
                    <a:pt x="2803" y="647"/>
                  </a:cubicBezTo>
                  <a:cubicBezTo>
                    <a:pt x="2747" y="799"/>
                    <a:pt x="2602" y="897"/>
                    <a:pt x="2442" y="897"/>
                  </a:cubicBezTo>
                  <a:cubicBezTo>
                    <a:pt x="2422" y="897"/>
                    <a:pt x="2402" y="895"/>
                    <a:pt x="2381" y="892"/>
                  </a:cubicBezTo>
                  <a:cubicBezTo>
                    <a:pt x="2360" y="889"/>
                    <a:pt x="2340" y="887"/>
                    <a:pt x="2319" y="887"/>
                  </a:cubicBezTo>
                  <a:cubicBezTo>
                    <a:pt x="2134" y="887"/>
                    <a:pt x="1974" y="1021"/>
                    <a:pt x="1943" y="1211"/>
                  </a:cubicBezTo>
                  <a:cubicBezTo>
                    <a:pt x="1914" y="1393"/>
                    <a:pt x="1766" y="1530"/>
                    <a:pt x="1584" y="1535"/>
                  </a:cubicBezTo>
                  <a:cubicBezTo>
                    <a:pt x="1368" y="1547"/>
                    <a:pt x="1203" y="1729"/>
                    <a:pt x="1220" y="1940"/>
                  </a:cubicBezTo>
                  <a:cubicBezTo>
                    <a:pt x="1231" y="2122"/>
                    <a:pt x="1111" y="2287"/>
                    <a:pt x="935" y="2333"/>
                  </a:cubicBezTo>
                  <a:cubicBezTo>
                    <a:pt x="724" y="2384"/>
                    <a:pt x="605" y="2600"/>
                    <a:pt x="662" y="2806"/>
                  </a:cubicBezTo>
                  <a:cubicBezTo>
                    <a:pt x="707" y="2982"/>
                    <a:pt x="627" y="3164"/>
                    <a:pt x="462" y="3250"/>
                  </a:cubicBezTo>
                  <a:cubicBezTo>
                    <a:pt x="274" y="3341"/>
                    <a:pt x="195" y="3574"/>
                    <a:pt x="297" y="3768"/>
                  </a:cubicBezTo>
                  <a:cubicBezTo>
                    <a:pt x="377" y="3927"/>
                    <a:pt x="337" y="4127"/>
                    <a:pt x="195" y="4241"/>
                  </a:cubicBezTo>
                  <a:cubicBezTo>
                    <a:pt x="29" y="4372"/>
                    <a:pt x="1" y="4617"/>
                    <a:pt x="138" y="4782"/>
                  </a:cubicBezTo>
                  <a:cubicBezTo>
                    <a:pt x="251" y="4924"/>
                    <a:pt x="251" y="5123"/>
                    <a:pt x="138" y="5266"/>
                  </a:cubicBezTo>
                  <a:cubicBezTo>
                    <a:pt x="1" y="5431"/>
                    <a:pt x="29" y="5676"/>
                    <a:pt x="195" y="5807"/>
                  </a:cubicBezTo>
                  <a:cubicBezTo>
                    <a:pt x="337" y="5921"/>
                    <a:pt x="377" y="6120"/>
                    <a:pt x="297" y="6285"/>
                  </a:cubicBezTo>
                  <a:cubicBezTo>
                    <a:pt x="195" y="6473"/>
                    <a:pt x="274" y="6707"/>
                    <a:pt x="462" y="6804"/>
                  </a:cubicBezTo>
                  <a:cubicBezTo>
                    <a:pt x="627" y="6883"/>
                    <a:pt x="707" y="7071"/>
                    <a:pt x="662" y="7242"/>
                  </a:cubicBezTo>
                  <a:cubicBezTo>
                    <a:pt x="605" y="7453"/>
                    <a:pt x="724" y="7663"/>
                    <a:pt x="935" y="7715"/>
                  </a:cubicBezTo>
                  <a:cubicBezTo>
                    <a:pt x="1111" y="7760"/>
                    <a:pt x="1231" y="7925"/>
                    <a:pt x="1220" y="8108"/>
                  </a:cubicBezTo>
                  <a:cubicBezTo>
                    <a:pt x="1203" y="8324"/>
                    <a:pt x="1368" y="8506"/>
                    <a:pt x="1584" y="8512"/>
                  </a:cubicBezTo>
                  <a:cubicBezTo>
                    <a:pt x="1766" y="8523"/>
                    <a:pt x="1914" y="8660"/>
                    <a:pt x="1943" y="8837"/>
                  </a:cubicBezTo>
                  <a:cubicBezTo>
                    <a:pt x="1968" y="9024"/>
                    <a:pt x="2129" y="9162"/>
                    <a:pt x="2312" y="9162"/>
                  </a:cubicBezTo>
                  <a:cubicBezTo>
                    <a:pt x="2335" y="9162"/>
                    <a:pt x="2358" y="9160"/>
                    <a:pt x="2381" y="9156"/>
                  </a:cubicBezTo>
                  <a:cubicBezTo>
                    <a:pt x="2402" y="9152"/>
                    <a:pt x="2422" y="9151"/>
                    <a:pt x="2442" y="9151"/>
                  </a:cubicBezTo>
                  <a:cubicBezTo>
                    <a:pt x="2602" y="9151"/>
                    <a:pt x="2747" y="9249"/>
                    <a:pt x="2803" y="9401"/>
                  </a:cubicBezTo>
                  <a:cubicBezTo>
                    <a:pt x="2860" y="9554"/>
                    <a:pt x="3008" y="9650"/>
                    <a:pt x="3163" y="9650"/>
                  </a:cubicBezTo>
                  <a:cubicBezTo>
                    <a:pt x="3210" y="9650"/>
                    <a:pt x="3258" y="9641"/>
                    <a:pt x="3304" y="9623"/>
                  </a:cubicBezTo>
                  <a:cubicBezTo>
                    <a:pt x="3349" y="9604"/>
                    <a:pt x="3396" y="9595"/>
                    <a:pt x="3443" y="9595"/>
                  </a:cubicBezTo>
                  <a:cubicBezTo>
                    <a:pt x="3568" y="9595"/>
                    <a:pt x="3691" y="9659"/>
                    <a:pt x="3765" y="9771"/>
                  </a:cubicBezTo>
                  <a:cubicBezTo>
                    <a:pt x="3838" y="9886"/>
                    <a:pt x="3960" y="9949"/>
                    <a:pt x="4085" y="9949"/>
                  </a:cubicBezTo>
                  <a:cubicBezTo>
                    <a:pt x="4158" y="9949"/>
                    <a:pt x="4231" y="9928"/>
                    <a:pt x="4295" y="9885"/>
                  </a:cubicBezTo>
                  <a:cubicBezTo>
                    <a:pt x="4360" y="9843"/>
                    <a:pt x="4434" y="9823"/>
                    <a:pt x="4507" y="9823"/>
                  </a:cubicBezTo>
                  <a:cubicBezTo>
                    <a:pt x="4606" y="9823"/>
                    <a:pt x="4704" y="9861"/>
                    <a:pt x="4779" y="9936"/>
                  </a:cubicBezTo>
                  <a:cubicBezTo>
                    <a:pt x="4853" y="10013"/>
                    <a:pt x="4951" y="10051"/>
                    <a:pt x="5050" y="10051"/>
                  </a:cubicBezTo>
                  <a:cubicBezTo>
                    <a:pt x="5149" y="10051"/>
                    <a:pt x="5249" y="10013"/>
                    <a:pt x="5326" y="9936"/>
                  </a:cubicBezTo>
                  <a:cubicBezTo>
                    <a:pt x="5398" y="9861"/>
                    <a:pt x="5494" y="9823"/>
                    <a:pt x="5593" y="9823"/>
                  </a:cubicBezTo>
                  <a:cubicBezTo>
                    <a:pt x="5665" y="9823"/>
                    <a:pt x="5739" y="9843"/>
                    <a:pt x="5804" y="9885"/>
                  </a:cubicBezTo>
                  <a:cubicBezTo>
                    <a:pt x="5869" y="9928"/>
                    <a:pt x="5943" y="9949"/>
                    <a:pt x="6016" y="9949"/>
                  </a:cubicBezTo>
                  <a:cubicBezTo>
                    <a:pt x="6142" y="9949"/>
                    <a:pt x="6267" y="9886"/>
                    <a:pt x="6340" y="9771"/>
                  </a:cubicBezTo>
                  <a:cubicBezTo>
                    <a:pt x="6410" y="9659"/>
                    <a:pt x="6532" y="9595"/>
                    <a:pt x="6659" y="9595"/>
                  </a:cubicBezTo>
                  <a:cubicBezTo>
                    <a:pt x="6706" y="9595"/>
                    <a:pt x="6754" y="9604"/>
                    <a:pt x="6801" y="9623"/>
                  </a:cubicBezTo>
                  <a:cubicBezTo>
                    <a:pt x="6847" y="9641"/>
                    <a:pt x="6894" y="9650"/>
                    <a:pt x="6941" y="9650"/>
                  </a:cubicBezTo>
                  <a:cubicBezTo>
                    <a:pt x="7095" y="9650"/>
                    <a:pt x="7239" y="9554"/>
                    <a:pt x="7296" y="9401"/>
                  </a:cubicBezTo>
                  <a:cubicBezTo>
                    <a:pt x="7357" y="9249"/>
                    <a:pt x="7499" y="9151"/>
                    <a:pt x="7657" y="9151"/>
                  </a:cubicBezTo>
                  <a:cubicBezTo>
                    <a:pt x="7677" y="9151"/>
                    <a:pt x="7698" y="9152"/>
                    <a:pt x="7718" y="9156"/>
                  </a:cubicBezTo>
                  <a:cubicBezTo>
                    <a:pt x="7741" y="9160"/>
                    <a:pt x="7764" y="9162"/>
                    <a:pt x="7787" y="9162"/>
                  </a:cubicBezTo>
                  <a:cubicBezTo>
                    <a:pt x="7970" y="9162"/>
                    <a:pt x="8131" y="9024"/>
                    <a:pt x="8156" y="8837"/>
                  </a:cubicBezTo>
                  <a:cubicBezTo>
                    <a:pt x="8185" y="8660"/>
                    <a:pt x="8339" y="8523"/>
                    <a:pt x="8521" y="8512"/>
                  </a:cubicBezTo>
                  <a:cubicBezTo>
                    <a:pt x="8732" y="8506"/>
                    <a:pt x="8897" y="8324"/>
                    <a:pt x="8885" y="8108"/>
                  </a:cubicBezTo>
                  <a:cubicBezTo>
                    <a:pt x="8874" y="7925"/>
                    <a:pt x="8994" y="7760"/>
                    <a:pt x="9170" y="7715"/>
                  </a:cubicBezTo>
                  <a:cubicBezTo>
                    <a:pt x="9375" y="7663"/>
                    <a:pt x="9500" y="7453"/>
                    <a:pt x="9443" y="7242"/>
                  </a:cubicBezTo>
                  <a:cubicBezTo>
                    <a:pt x="9392" y="7071"/>
                    <a:pt x="9478" y="6883"/>
                    <a:pt x="9637" y="6804"/>
                  </a:cubicBezTo>
                  <a:cubicBezTo>
                    <a:pt x="9831" y="6707"/>
                    <a:pt x="9905" y="6473"/>
                    <a:pt x="9808" y="6285"/>
                  </a:cubicBezTo>
                  <a:cubicBezTo>
                    <a:pt x="9723" y="6120"/>
                    <a:pt x="9762" y="5921"/>
                    <a:pt x="9911" y="5807"/>
                  </a:cubicBezTo>
                  <a:cubicBezTo>
                    <a:pt x="10076" y="5676"/>
                    <a:pt x="10098" y="5431"/>
                    <a:pt x="9967" y="5266"/>
                  </a:cubicBezTo>
                  <a:cubicBezTo>
                    <a:pt x="9848" y="5123"/>
                    <a:pt x="9848" y="4924"/>
                    <a:pt x="9967" y="4782"/>
                  </a:cubicBezTo>
                  <a:cubicBezTo>
                    <a:pt x="10098" y="4617"/>
                    <a:pt x="10076" y="4372"/>
                    <a:pt x="9911" y="4241"/>
                  </a:cubicBezTo>
                  <a:cubicBezTo>
                    <a:pt x="9762" y="4127"/>
                    <a:pt x="9723" y="3927"/>
                    <a:pt x="9808" y="3768"/>
                  </a:cubicBezTo>
                  <a:cubicBezTo>
                    <a:pt x="9905" y="3574"/>
                    <a:pt x="9831" y="3341"/>
                    <a:pt x="9637" y="3250"/>
                  </a:cubicBezTo>
                  <a:cubicBezTo>
                    <a:pt x="9478" y="3164"/>
                    <a:pt x="9392" y="2982"/>
                    <a:pt x="9443" y="2806"/>
                  </a:cubicBezTo>
                  <a:cubicBezTo>
                    <a:pt x="9500" y="2600"/>
                    <a:pt x="9375" y="2384"/>
                    <a:pt x="9170" y="2333"/>
                  </a:cubicBezTo>
                  <a:cubicBezTo>
                    <a:pt x="8994" y="2287"/>
                    <a:pt x="8874" y="2122"/>
                    <a:pt x="8885" y="1940"/>
                  </a:cubicBezTo>
                  <a:cubicBezTo>
                    <a:pt x="8897" y="1729"/>
                    <a:pt x="8732" y="1547"/>
                    <a:pt x="8521" y="1535"/>
                  </a:cubicBezTo>
                  <a:cubicBezTo>
                    <a:pt x="8339" y="1530"/>
                    <a:pt x="8185" y="1393"/>
                    <a:pt x="8156" y="1211"/>
                  </a:cubicBezTo>
                  <a:cubicBezTo>
                    <a:pt x="8131" y="1021"/>
                    <a:pt x="7967" y="887"/>
                    <a:pt x="7780" y="887"/>
                  </a:cubicBezTo>
                  <a:cubicBezTo>
                    <a:pt x="7760" y="887"/>
                    <a:pt x="7739" y="889"/>
                    <a:pt x="7718" y="892"/>
                  </a:cubicBezTo>
                  <a:cubicBezTo>
                    <a:pt x="7698" y="895"/>
                    <a:pt x="7677" y="897"/>
                    <a:pt x="7657" y="897"/>
                  </a:cubicBezTo>
                  <a:cubicBezTo>
                    <a:pt x="7498" y="897"/>
                    <a:pt x="7352" y="799"/>
                    <a:pt x="7296" y="647"/>
                  </a:cubicBezTo>
                  <a:cubicBezTo>
                    <a:pt x="7239" y="493"/>
                    <a:pt x="7093" y="400"/>
                    <a:pt x="6938" y="400"/>
                  </a:cubicBezTo>
                  <a:cubicBezTo>
                    <a:pt x="6893" y="400"/>
                    <a:pt x="6846" y="408"/>
                    <a:pt x="6801" y="425"/>
                  </a:cubicBezTo>
                  <a:cubicBezTo>
                    <a:pt x="6754" y="444"/>
                    <a:pt x="6706" y="452"/>
                    <a:pt x="6659" y="452"/>
                  </a:cubicBezTo>
                  <a:cubicBezTo>
                    <a:pt x="6532" y="452"/>
                    <a:pt x="6410" y="389"/>
                    <a:pt x="6340" y="277"/>
                  </a:cubicBezTo>
                  <a:cubicBezTo>
                    <a:pt x="6267" y="161"/>
                    <a:pt x="6142" y="98"/>
                    <a:pt x="6016" y="98"/>
                  </a:cubicBezTo>
                  <a:cubicBezTo>
                    <a:pt x="5943" y="98"/>
                    <a:pt x="5869" y="119"/>
                    <a:pt x="5804" y="163"/>
                  </a:cubicBezTo>
                  <a:cubicBezTo>
                    <a:pt x="5740" y="206"/>
                    <a:pt x="5667" y="227"/>
                    <a:pt x="5595" y="227"/>
                  </a:cubicBezTo>
                  <a:cubicBezTo>
                    <a:pt x="5496" y="227"/>
                    <a:pt x="5398" y="188"/>
                    <a:pt x="5326" y="112"/>
                  </a:cubicBezTo>
                  <a:cubicBezTo>
                    <a:pt x="5249" y="38"/>
                    <a:pt x="5149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 rot="5400000">
              <a:off x="2900728" y="166662"/>
              <a:ext cx="3334576" cy="4808892"/>
            </a:xfrm>
            <a:custGeom>
              <a:avLst/>
              <a:gdLst/>
              <a:ahLst/>
              <a:cxnLst/>
              <a:rect l="l" t="t" r="r" b="b"/>
              <a:pathLst>
                <a:path w="8265" h="12274" extrusionOk="0">
                  <a:moveTo>
                    <a:pt x="4135" y="0"/>
                  </a:moveTo>
                  <a:cubicBezTo>
                    <a:pt x="1851" y="0"/>
                    <a:pt x="0" y="2745"/>
                    <a:pt x="0" y="6134"/>
                  </a:cubicBezTo>
                  <a:cubicBezTo>
                    <a:pt x="0" y="9528"/>
                    <a:pt x="1851" y="12273"/>
                    <a:pt x="4135" y="12273"/>
                  </a:cubicBezTo>
                  <a:cubicBezTo>
                    <a:pt x="6413" y="12273"/>
                    <a:pt x="8264" y="9528"/>
                    <a:pt x="8264" y="6134"/>
                  </a:cubicBezTo>
                  <a:cubicBezTo>
                    <a:pt x="8264" y="2745"/>
                    <a:pt x="6413" y="0"/>
                    <a:pt x="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 rot="5400000">
              <a:off x="2843466" y="142008"/>
              <a:ext cx="3447141" cy="4860217"/>
            </a:xfrm>
            <a:custGeom>
              <a:avLst/>
              <a:gdLst/>
              <a:ahLst/>
              <a:cxnLst/>
              <a:rect l="l" t="t" r="r" b="b"/>
              <a:pathLst>
                <a:path w="8544" h="12405" extrusionOk="0">
                  <a:moveTo>
                    <a:pt x="4272" y="143"/>
                  </a:moveTo>
                  <a:cubicBezTo>
                    <a:pt x="6545" y="143"/>
                    <a:pt x="8401" y="2860"/>
                    <a:pt x="8401" y="6203"/>
                  </a:cubicBezTo>
                  <a:cubicBezTo>
                    <a:pt x="8401" y="9540"/>
                    <a:pt x="6550" y="12262"/>
                    <a:pt x="4272" y="12262"/>
                  </a:cubicBezTo>
                  <a:cubicBezTo>
                    <a:pt x="1994" y="12262"/>
                    <a:pt x="143" y="9540"/>
                    <a:pt x="143" y="6203"/>
                  </a:cubicBezTo>
                  <a:cubicBezTo>
                    <a:pt x="143" y="2860"/>
                    <a:pt x="1994" y="143"/>
                    <a:pt x="4272" y="143"/>
                  </a:cubicBezTo>
                  <a:close/>
                  <a:moveTo>
                    <a:pt x="4272" y="1"/>
                  </a:moveTo>
                  <a:cubicBezTo>
                    <a:pt x="1914" y="1"/>
                    <a:pt x="1" y="2780"/>
                    <a:pt x="1" y="6203"/>
                  </a:cubicBezTo>
                  <a:cubicBezTo>
                    <a:pt x="1" y="9620"/>
                    <a:pt x="1914" y="12405"/>
                    <a:pt x="4272" y="12405"/>
                  </a:cubicBezTo>
                  <a:cubicBezTo>
                    <a:pt x="6624" y="12405"/>
                    <a:pt x="8544" y="9620"/>
                    <a:pt x="8544" y="6203"/>
                  </a:cubicBezTo>
                  <a:cubicBezTo>
                    <a:pt x="8544" y="2780"/>
                    <a:pt x="6624" y="1"/>
                    <a:pt x="4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48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2" name="Google Shape;1142;p48"/>
          <p:cNvGrpSpPr/>
          <p:nvPr/>
        </p:nvGrpSpPr>
        <p:grpSpPr>
          <a:xfrm>
            <a:off x="7788827" y="205225"/>
            <a:ext cx="434973" cy="1289823"/>
            <a:chOff x="7788827" y="208475"/>
            <a:chExt cx="434973" cy="1289823"/>
          </a:xfrm>
        </p:grpSpPr>
        <p:sp>
          <p:nvSpPr>
            <p:cNvPr id="1143" name="Google Shape;1143;p48"/>
            <p:cNvSpPr/>
            <p:nvPr/>
          </p:nvSpPr>
          <p:spPr>
            <a:xfrm rot="5400000">
              <a:off x="7361402" y="635900"/>
              <a:ext cx="1289823" cy="434973"/>
            </a:xfrm>
            <a:custGeom>
              <a:avLst/>
              <a:gdLst/>
              <a:ahLst/>
              <a:cxnLst/>
              <a:rect l="l" t="t" r="r" b="b"/>
              <a:pathLst>
                <a:path w="11876" h="4005" extrusionOk="0">
                  <a:moveTo>
                    <a:pt x="7867" y="432"/>
                  </a:moveTo>
                  <a:cubicBezTo>
                    <a:pt x="7903" y="432"/>
                    <a:pt x="7939" y="437"/>
                    <a:pt x="7974" y="447"/>
                  </a:cubicBezTo>
                  <a:cubicBezTo>
                    <a:pt x="8111" y="470"/>
                    <a:pt x="8236" y="526"/>
                    <a:pt x="8339" y="618"/>
                  </a:cubicBezTo>
                  <a:cubicBezTo>
                    <a:pt x="8413" y="686"/>
                    <a:pt x="8452" y="788"/>
                    <a:pt x="8452" y="891"/>
                  </a:cubicBezTo>
                  <a:cubicBezTo>
                    <a:pt x="8435" y="1164"/>
                    <a:pt x="8265" y="1409"/>
                    <a:pt x="8008" y="1512"/>
                  </a:cubicBezTo>
                  <a:cubicBezTo>
                    <a:pt x="7959" y="1527"/>
                    <a:pt x="7908" y="1535"/>
                    <a:pt x="7858" y="1535"/>
                  </a:cubicBezTo>
                  <a:cubicBezTo>
                    <a:pt x="7707" y="1535"/>
                    <a:pt x="7560" y="1466"/>
                    <a:pt x="7462" y="1347"/>
                  </a:cubicBezTo>
                  <a:cubicBezTo>
                    <a:pt x="7410" y="1284"/>
                    <a:pt x="7387" y="1198"/>
                    <a:pt x="7393" y="1119"/>
                  </a:cubicBezTo>
                  <a:cubicBezTo>
                    <a:pt x="7410" y="959"/>
                    <a:pt x="7450" y="800"/>
                    <a:pt x="7518" y="652"/>
                  </a:cubicBezTo>
                  <a:cubicBezTo>
                    <a:pt x="7583" y="514"/>
                    <a:pt x="7721" y="432"/>
                    <a:pt x="7867" y="432"/>
                  </a:cubicBezTo>
                  <a:close/>
                  <a:moveTo>
                    <a:pt x="3374" y="1681"/>
                  </a:moveTo>
                  <a:cubicBezTo>
                    <a:pt x="3673" y="1681"/>
                    <a:pt x="3965" y="1956"/>
                    <a:pt x="3965" y="2263"/>
                  </a:cubicBezTo>
                  <a:cubicBezTo>
                    <a:pt x="3965" y="2377"/>
                    <a:pt x="3936" y="2491"/>
                    <a:pt x="3891" y="2594"/>
                  </a:cubicBezTo>
                  <a:cubicBezTo>
                    <a:pt x="3800" y="2803"/>
                    <a:pt x="3634" y="2921"/>
                    <a:pt x="3440" y="2921"/>
                  </a:cubicBezTo>
                  <a:cubicBezTo>
                    <a:pt x="3401" y="2921"/>
                    <a:pt x="3361" y="2916"/>
                    <a:pt x="3321" y="2907"/>
                  </a:cubicBezTo>
                  <a:cubicBezTo>
                    <a:pt x="3076" y="2856"/>
                    <a:pt x="2911" y="2634"/>
                    <a:pt x="2928" y="2383"/>
                  </a:cubicBezTo>
                  <a:cubicBezTo>
                    <a:pt x="2934" y="2167"/>
                    <a:pt x="2979" y="1939"/>
                    <a:pt x="3156" y="1774"/>
                  </a:cubicBezTo>
                  <a:cubicBezTo>
                    <a:pt x="3190" y="1728"/>
                    <a:pt x="3236" y="1700"/>
                    <a:pt x="3293" y="1688"/>
                  </a:cubicBezTo>
                  <a:cubicBezTo>
                    <a:pt x="3320" y="1683"/>
                    <a:pt x="3347" y="1681"/>
                    <a:pt x="3374" y="1681"/>
                  </a:cubicBezTo>
                  <a:close/>
                  <a:moveTo>
                    <a:pt x="11686" y="0"/>
                  </a:moveTo>
                  <a:cubicBezTo>
                    <a:pt x="11623" y="0"/>
                    <a:pt x="11550" y="17"/>
                    <a:pt x="11488" y="20"/>
                  </a:cubicBezTo>
                  <a:cubicBezTo>
                    <a:pt x="10355" y="42"/>
                    <a:pt x="9221" y="25"/>
                    <a:pt x="8094" y="48"/>
                  </a:cubicBezTo>
                  <a:cubicBezTo>
                    <a:pt x="7330" y="64"/>
                    <a:pt x="6566" y="67"/>
                    <a:pt x="5801" y="67"/>
                  </a:cubicBezTo>
                  <a:cubicBezTo>
                    <a:pt x="5094" y="67"/>
                    <a:pt x="4387" y="64"/>
                    <a:pt x="3680" y="64"/>
                  </a:cubicBezTo>
                  <a:cubicBezTo>
                    <a:pt x="3475" y="64"/>
                    <a:pt x="3270" y="64"/>
                    <a:pt x="3065" y="65"/>
                  </a:cubicBezTo>
                  <a:cubicBezTo>
                    <a:pt x="3038" y="62"/>
                    <a:pt x="3011" y="61"/>
                    <a:pt x="2984" y="61"/>
                  </a:cubicBezTo>
                  <a:cubicBezTo>
                    <a:pt x="2903" y="61"/>
                    <a:pt x="2823" y="74"/>
                    <a:pt x="2746" y="99"/>
                  </a:cubicBezTo>
                  <a:cubicBezTo>
                    <a:pt x="2649" y="373"/>
                    <a:pt x="2438" y="498"/>
                    <a:pt x="2159" y="509"/>
                  </a:cubicBezTo>
                  <a:cubicBezTo>
                    <a:pt x="2139" y="510"/>
                    <a:pt x="2120" y="511"/>
                    <a:pt x="2101" y="511"/>
                  </a:cubicBezTo>
                  <a:cubicBezTo>
                    <a:pt x="1813" y="511"/>
                    <a:pt x="1649" y="388"/>
                    <a:pt x="1516" y="105"/>
                  </a:cubicBezTo>
                  <a:cubicBezTo>
                    <a:pt x="1049" y="105"/>
                    <a:pt x="582" y="99"/>
                    <a:pt x="120" y="99"/>
                  </a:cubicBezTo>
                  <a:cubicBezTo>
                    <a:pt x="110" y="98"/>
                    <a:pt x="99" y="97"/>
                    <a:pt x="89" y="97"/>
                  </a:cubicBezTo>
                  <a:cubicBezTo>
                    <a:pt x="60" y="97"/>
                    <a:pt x="32" y="102"/>
                    <a:pt x="7" y="111"/>
                  </a:cubicBezTo>
                  <a:lnTo>
                    <a:pt x="7" y="2081"/>
                  </a:lnTo>
                  <a:cubicBezTo>
                    <a:pt x="103" y="2087"/>
                    <a:pt x="189" y="2144"/>
                    <a:pt x="234" y="2235"/>
                  </a:cubicBezTo>
                  <a:cubicBezTo>
                    <a:pt x="502" y="2645"/>
                    <a:pt x="405" y="3186"/>
                    <a:pt x="24" y="3488"/>
                  </a:cubicBezTo>
                  <a:cubicBezTo>
                    <a:pt x="18" y="3488"/>
                    <a:pt x="12" y="3494"/>
                    <a:pt x="1" y="3499"/>
                  </a:cubicBezTo>
                  <a:lnTo>
                    <a:pt x="1" y="3989"/>
                  </a:lnTo>
                  <a:cubicBezTo>
                    <a:pt x="46" y="3995"/>
                    <a:pt x="92" y="4001"/>
                    <a:pt x="143" y="4001"/>
                  </a:cubicBezTo>
                  <a:cubicBezTo>
                    <a:pt x="192" y="4003"/>
                    <a:pt x="240" y="4004"/>
                    <a:pt x="289" y="4004"/>
                  </a:cubicBezTo>
                  <a:cubicBezTo>
                    <a:pt x="550" y="4004"/>
                    <a:pt x="813" y="3972"/>
                    <a:pt x="1072" y="3972"/>
                  </a:cubicBezTo>
                  <a:lnTo>
                    <a:pt x="6818" y="3972"/>
                  </a:lnTo>
                  <a:cubicBezTo>
                    <a:pt x="6915" y="3972"/>
                    <a:pt x="7012" y="3966"/>
                    <a:pt x="7103" y="3961"/>
                  </a:cubicBezTo>
                  <a:cubicBezTo>
                    <a:pt x="7006" y="3704"/>
                    <a:pt x="7074" y="3459"/>
                    <a:pt x="7194" y="3226"/>
                  </a:cubicBezTo>
                  <a:cubicBezTo>
                    <a:pt x="7304" y="3015"/>
                    <a:pt x="7479" y="2933"/>
                    <a:pt x="7699" y="2933"/>
                  </a:cubicBezTo>
                  <a:cubicBezTo>
                    <a:pt x="7740" y="2933"/>
                    <a:pt x="7782" y="2936"/>
                    <a:pt x="7826" y="2941"/>
                  </a:cubicBezTo>
                  <a:cubicBezTo>
                    <a:pt x="8060" y="2975"/>
                    <a:pt x="8265" y="3232"/>
                    <a:pt x="8287" y="3471"/>
                  </a:cubicBezTo>
                  <a:cubicBezTo>
                    <a:pt x="8299" y="3642"/>
                    <a:pt x="8265" y="3807"/>
                    <a:pt x="8185" y="3961"/>
                  </a:cubicBezTo>
                  <a:cubicBezTo>
                    <a:pt x="8230" y="3961"/>
                    <a:pt x="8276" y="3966"/>
                    <a:pt x="8327" y="3966"/>
                  </a:cubicBezTo>
                  <a:cubicBezTo>
                    <a:pt x="9432" y="3966"/>
                    <a:pt x="10531" y="3961"/>
                    <a:pt x="11636" y="3955"/>
                  </a:cubicBezTo>
                  <a:lnTo>
                    <a:pt x="11716" y="3955"/>
                  </a:lnTo>
                  <a:cubicBezTo>
                    <a:pt x="11853" y="3949"/>
                    <a:pt x="11870" y="3926"/>
                    <a:pt x="11818" y="3813"/>
                  </a:cubicBezTo>
                  <a:cubicBezTo>
                    <a:pt x="11636" y="3431"/>
                    <a:pt x="11465" y="3049"/>
                    <a:pt x="11260" y="2685"/>
                  </a:cubicBezTo>
                  <a:cubicBezTo>
                    <a:pt x="11118" y="2674"/>
                    <a:pt x="10981" y="2628"/>
                    <a:pt x="10862" y="2548"/>
                  </a:cubicBezTo>
                  <a:cubicBezTo>
                    <a:pt x="10685" y="2434"/>
                    <a:pt x="10582" y="2286"/>
                    <a:pt x="10600" y="2064"/>
                  </a:cubicBezTo>
                  <a:cubicBezTo>
                    <a:pt x="10611" y="1859"/>
                    <a:pt x="10685" y="1665"/>
                    <a:pt x="10810" y="1506"/>
                  </a:cubicBezTo>
                  <a:cubicBezTo>
                    <a:pt x="10855" y="1436"/>
                    <a:pt x="10930" y="1396"/>
                    <a:pt x="11007" y="1396"/>
                  </a:cubicBezTo>
                  <a:cubicBezTo>
                    <a:pt x="11036" y="1396"/>
                    <a:pt x="11066" y="1402"/>
                    <a:pt x="11095" y="1415"/>
                  </a:cubicBezTo>
                  <a:cubicBezTo>
                    <a:pt x="11146" y="1369"/>
                    <a:pt x="11186" y="1312"/>
                    <a:pt x="11209" y="1250"/>
                  </a:cubicBezTo>
                  <a:cubicBezTo>
                    <a:pt x="11374" y="959"/>
                    <a:pt x="11539" y="669"/>
                    <a:pt x="11693" y="378"/>
                  </a:cubicBezTo>
                  <a:cubicBezTo>
                    <a:pt x="11750" y="270"/>
                    <a:pt x="11875" y="156"/>
                    <a:pt x="11813" y="54"/>
                  </a:cubicBezTo>
                  <a:cubicBezTo>
                    <a:pt x="11787" y="12"/>
                    <a:pt x="11740" y="0"/>
                    <a:pt x="1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 rot="5400000">
              <a:off x="7778669" y="984216"/>
              <a:ext cx="140538" cy="111974"/>
            </a:xfrm>
            <a:custGeom>
              <a:avLst/>
              <a:gdLst/>
              <a:ahLst/>
              <a:cxnLst/>
              <a:rect l="l" t="t" r="r" b="b"/>
              <a:pathLst>
                <a:path w="1294" h="1031" extrusionOk="0">
                  <a:moveTo>
                    <a:pt x="681" y="0"/>
                  </a:moveTo>
                  <a:cubicBezTo>
                    <a:pt x="467" y="0"/>
                    <a:pt x="297" y="84"/>
                    <a:pt x="189" y="296"/>
                  </a:cubicBezTo>
                  <a:cubicBezTo>
                    <a:pt x="69" y="523"/>
                    <a:pt x="1" y="774"/>
                    <a:pt x="97" y="1030"/>
                  </a:cubicBezTo>
                  <a:lnTo>
                    <a:pt x="1180" y="1030"/>
                  </a:lnTo>
                  <a:cubicBezTo>
                    <a:pt x="1259" y="882"/>
                    <a:pt x="1293" y="711"/>
                    <a:pt x="1282" y="541"/>
                  </a:cubicBezTo>
                  <a:cubicBezTo>
                    <a:pt x="1259" y="301"/>
                    <a:pt x="1054" y="45"/>
                    <a:pt x="821" y="11"/>
                  </a:cubicBezTo>
                  <a:cubicBezTo>
                    <a:pt x="772" y="4"/>
                    <a:pt x="726" y="0"/>
                    <a:pt x="68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 rot="5400000">
              <a:off x="7893740" y="159059"/>
              <a:ext cx="53978" cy="154114"/>
            </a:xfrm>
            <a:custGeom>
              <a:avLst/>
              <a:gdLst/>
              <a:ahLst/>
              <a:cxnLst/>
              <a:rect l="l" t="t" r="r" b="b"/>
              <a:pathLst>
                <a:path w="497" h="1419" extrusionOk="0">
                  <a:moveTo>
                    <a:pt x="1" y="0"/>
                  </a:moveTo>
                  <a:lnTo>
                    <a:pt x="1" y="1418"/>
                  </a:lnTo>
                  <a:cubicBezTo>
                    <a:pt x="12" y="1413"/>
                    <a:pt x="18" y="1407"/>
                    <a:pt x="23" y="1407"/>
                  </a:cubicBezTo>
                  <a:cubicBezTo>
                    <a:pt x="405" y="1105"/>
                    <a:pt x="496" y="564"/>
                    <a:pt x="234" y="154"/>
                  </a:cubicBezTo>
                  <a:cubicBezTo>
                    <a:pt x="188" y="63"/>
                    <a:pt x="103" y="6"/>
                    <a:pt x="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 rot="5400000">
              <a:off x="7965313" y="1324652"/>
              <a:ext cx="73744" cy="139995"/>
            </a:xfrm>
            <a:custGeom>
              <a:avLst/>
              <a:gdLst/>
              <a:ahLst/>
              <a:cxnLst/>
              <a:rect l="l" t="t" r="r" b="b"/>
              <a:pathLst>
                <a:path w="679" h="1289" extrusionOk="0">
                  <a:moveTo>
                    <a:pt x="432" y="0"/>
                  </a:moveTo>
                  <a:cubicBezTo>
                    <a:pt x="351" y="0"/>
                    <a:pt x="275" y="40"/>
                    <a:pt x="234" y="110"/>
                  </a:cubicBezTo>
                  <a:cubicBezTo>
                    <a:pt x="109" y="269"/>
                    <a:pt x="35" y="463"/>
                    <a:pt x="18" y="662"/>
                  </a:cubicBezTo>
                  <a:cubicBezTo>
                    <a:pt x="0" y="890"/>
                    <a:pt x="109" y="1038"/>
                    <a:pt x="280" y="1152"/>
                  </a:cubicBezTo>
                  <a:cubicBezTo>
                    <a:pt x="399" y="1232"/>
                    <a:pt x="536" y="1278"/>
                    <a:pt x="678" y="1289"/>
                  </a:cubicBezTo>
                  <a:cubicBezTo>
                    <a:pt x="673" y="1221"/>
                    <a:pt x="655" y="1158"/>
                    <a:pt x="616" y="1101"/>
                  </a:cubicBezTo>
                  <a:cubicBezTo>
                    <a:pt x="530" y="924"/>
                    <a:pt x="445" y="748"/>
                    <a:pt x="354" y="577"/>
                  </a:cubicBezTo>
                  <a:cubicBezTo>
                    <a:pt x="308" y="503"/>
                    <a:pt x="308" y="406"/>
                    <a:pt x="359" y="338"/>
                  </a:cubicBezTo>
                  <a:cubicBezTo>
                    <a:pt x="422" y="235"/>
                    <a:pt x="502" y="144"/>
                    <a:pt x="524" y="19"/>
                  </a:cubicBezTo>
                  <a:cubicBezTo>
                    <a:pt x="494" y="6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 rot="5400000">
              <a:off x="8124804" y="417167"/>
              <a:ext cx="133696" cy="46701"/>
            </a:xfrm>
            <a:custGeom>
              <a:avLst/>
              <a:gdLst/>
              <a:ahLst/>
              <a:cxnLst/>
              <a:rect l="l" t="t" r="r" b="b"/>
              <a:pathLst>
                <a:path w="1231" h="430" extrusionOk="0">
                  <a:moveTo>
                    <a:pt x="243" y="0"/>
                  </a:moveTo>
                  <a:cubicBezTo>
                    <a:pt x="161" y="0"/>
                    <a:pt x="80" y="5"/>
                    <a:pt x="0" y="24"/>
                  </a:cubicBezTo>
                  <a:cubicBezTo>
                    <a:pt x="129" y="307"/>
                    <a:pt x="297" y="430"/>
                    <a:pt x="585" y="430"/>
                  </a:cubicBezTo>
                  <a:cubicBezTo>
                    <a:pt x="604" y="430"/>
                    <a:pt x="624" y="429"/>
                    <a:pt x="644" y="428"/>
                  </a:cubicBezTo>
                  <a:cubicBezTo>
                    <a:pt x="923" y="411"/>
                    <a:pt x="1128" y="292"/>
                    <a:pt x="1231" y="18"/>
                  </a:cubicBezTo>
                  <a:cubicBezTo>
                    <a:pt x="1080" y="7"/>
                    <a:pt x="927" y="1"/>
                    <a:pt x="774" y="1"/>
                  </a:cubicBezTo>
                  <a:cubicBezTo>
                    <a:pt x="691" y="1"/>
                    <a:pt x="607" y="3"/>
                    <a:pt x="524" y="7"/>
                  </a:cubicBezTo>
                  <a:cubicBezTo>
                    <a:pt x="430" y="7"/>
                    <a:pt x="336" y="0"/>
                    <a:pt x="24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 rot="5400000">
              <a:off x="7916656" y="514536"/>
              <a:ext cx="114472" cy="134673"/>
            </a:xfrm>
            <a:custGeom>
              <a:avLst/>
              <a:gdLst/>
              <a:ahLst/>
              <a:cxnLst/>
              <a:rect l="l" t="t" r="r" b="b"/>
              <a:pathLst>
                <a:path w="1054" h="1240" extrusionOk="0">
                  <a:moveTo>
                    <a:pt x="463" y="0"/>
                  </a:moveTo>
                  <a:cubicBezTo>
                    <a:pt x="436" y="0"/>
                    <a:pt x="409" y="2"/>
                    <a:pt x="382" y="7"/>
                  </a:cubicBezTo>
                  <a:cubicBezTo>
                    <a:pt x="325" y="19"/>
                    <a:pt x="279" y="47"/>
                    <a:pt x="245" y="93"/>
                  </a:cubicBezTo>
                  <a:cubicBezTo>
                    <a:pt x="68" y="258"/>
                    <a:pt x="23" y="486"/>
                    <a:pt x="17" y="702"/>
                  </a:cubicBezTo>
                  <a:cubicBezTo>
                    <a:pt x="0" y="953"/>
                    <a:pt x="165" y="1175"/>
                    <a:pt x="410" y="1226"/>
                  </a:cubicBezTo>
                  <a:cubicBezTo>
                    <a:pt x="450" y="1235"/>
                    <a:pt x="490" y="1240"/>
                    <a:pt x="529" y="1240"/>
                  </a:cubicBezTo>
                  <a:cubicBezTo>
                    <a:pt x="723" y="1240"/>
                    <a:pt x="889" y="1122"/>
                    <a:pt x="980" y="913"/>
                  </a:cubicBezTo>
                  <a:cubicBezTo>
                    <a:pt x="1025" y="810"/>
                    <a:pt x="1054" y="696"/>
                    <a:pt x="1054" y="582"/>
                  </a:cubicBezTo>
                  <a:cubicBezTo>
                    <a:pt x="1054" y="275"/>
                    <a:pt x="762" y="0"/>
                    <a:pt x="46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 rot="5400000">
              <a:off x="8059151" y="1008707"/>
              <a:ext cx="115776" cy="119903"/>
            </a:xfrm>
            <a:custGeom>
              <a:avLst/>
              <a:gdLst/>
              <a:ahLst/>
              <a:cxnLst/>
              <a:rect l="l" t="t" r="r" b="b"/>
              <a:pathLst>
                <a:path w="1066" h="1104" extrusionOk="0">
                  <a:moveTo>
                    <a:pt x="480" y="1"/>
                  </a:moveTo>
                  <a:cubicBezTo>
                    <a:pt x="334" y="1"/>
                    <a:pt x="196" y="83"/>
                    <a:pt x="131" y="221"/>
                  </a:cubicBezTo>
                  <a:cubicBezTo>
                    <a:pt x="63" y="369"/>
                    <a:pt x="23" y="528"/>
                    <a:pt x="6" y="688"/>
                  </a:cubicBezTo>
                  <a:cubicBezTo>
                    <a:pt x="0" y="767"/>
                    <a:pt x="23" y="853"/>
                    <a:pt x="75" y="916"/>
                  </a:cubicBezTo>
                  <a:cubicBezTo>
                    <a:pt x="173" y="1035"/>
                    <a:pt x="320" y="1104"/>
                    <a:pt x="471" y="1104"/>
                  </a:cubicBezTo>
                  <a:cubicBezTo>
                    <a:pt x="521" y="1104"/>
                    <a:pt x="572" y="1096"/>
                    <a:pt x="621" y="1081"/>
                  </a:cubicBezTo>
                  <a:cubicBezTo>
                    <a:pt x="878" y="978"/>
                    <a:pt x="1048" y="733"/>
                    <a:pt x="1065" y="460"/>
                  </a:cubicBezTo>
                  <a:cubicBezTo>
                    <a:pt x="1065" y="357"/>
                    <a:pt x="1026" y="255"/>
                    <a:pt x="952" y="187"/>
                  </a:cubicBezTo>
                  <a:cubicBezTo>
                    <a:pt x="849" y="95"/>
                    <a:pt x="724" y="39"/>
                    <a:pt x="587" y="16"/>
                  </a:cubicBezTo>
                  <a:cubicBezTo>
                    <a:pt x="552" y="6"/>
                    <a:pt x="516" y="1"/>
                    <a:pt x="48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2D9B548A-8187-480B-BD42-AE6278E5E069}"/>
              </a:ext>
            </a:extLst>
          </p:cNvPr>
          <p:cNvSpPr txBox="1"/>
          <p:nvPr/>
        </p:nvSpPr>
        <p:spPr>
          <a:xfrm>
            <a:off x="2379726" y="1720236"/>
            <a:ext cx="43746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Olvasd el a Bibliából a történetet!</a:t>
            </a:r>
          </a:p>
          <a:p>
            <a:pPr algn="ctr"/>
            <a:r>
              <a:rPr lang="hu-HU" sz="2000" dirty="0"/>
              <a:t>(János 12,1-8)</a:t>
            </a:r>
          </a:p>
          <a:p>
            <a:pPr algn="ctr"/>
            <a:r>
              <a:rPr lang="hu-HU" sz="2000" dirty="0"/>
              <a:t>A Biblia eléréséhez kattints az ikonra!</a:t>
            </a:r>
          </a:p>
        </p:txBody>
      </p:sp>
      <p:pic>
        <p:nvPicPr>
          <p:cNvPr id="20" name="Kép 19">
            <a:hlinkClick r:id="rId3"/>
            <a:extLst>
              <a:ext uri="{FF2B5EF4-FFF2-40B4-BE49-F238E27FC236}">
                <a16:creationId xmlns:a16="http://schemas.microsoft.com/office/drawing/2014/main" id="{BB95B8B9-A511-4FCA-9081-441E7C384C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887" r="2783" b="-887"/>
          <a:stretch/>
        </p:blipFill>
        <p:spPr>
          <a:xfrm>
            <a:off x="7242501" y="3594854"/>
            <a:ext cx="1149286" cy="114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42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701" name="Google Shape;701;p42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3" name="Google Shape;703;p42"/>
          <p:cNvSpPr txBox="1">
            <a:spLocks noGrp="1"/>
          </p:cNvSpPr>
          <p:nvPr>
            <p:ph type="title"/>
          </p:nvPr>
        </p:nvSpPr>
        <p:spPr>
          <a:xfrm flipH="1">
            <a:off x="694775" y="1702977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r>
              <a:rPr lang="hu-HU" dirty="0"/>
              <a:t>.</a:t>
            </a:r>
            <a:endParaRPr dirty="0"/>
          </a:p>
        </p:txBody>
      </p:sp>
      <p:sp>
        <p:nvSpPr>
          <p:cNvPr id="707" name="Google Shape;707;p42"/>
          <p:cNvSpPr txBox="1">
            <a:spLocks noGrp="1"/>
          </p:cNvSpPr>
          <p:nvPr>
            <p:ph type="title" idx="4"/>
          </p:nvPr>
        </p:nvSpPr>
        <p:spPr>
          <a:xfrm flipH="1">
            <a:off x="436889" y="322308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hu-HU" dirty="0"/>
              <a:t>.</a:t>
            </a:r>
            <a:endParaRPr dirty="0"/>
          </a:p>
        </p:txBody>
      </p:sp>
      <p:sp>
        <p:nvSpPr>
          <p:cNvPr id="710" name="Google Shape;710;p42"/>
          <p:cNvSpPr txBox="1">
            <a:spLocks noGrp="1"/>
          </p:cNvSpPr>
          <p:nvPr>
            <p:ph type="title" idx="7"/>
          </p:nvPr>
        </p:nvSpPr>
        <p:spPr>
          <a:xfrm flipH="1">
            <a:off x="3477453" y="141947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hu-HU" dirty="0"/>
              <a:t>.</a:t>
            </a:r>
            <a:endParaRPr dirty="0"/>
          </a:p>
        </p:txBody>
      </p:sp>
      <p:sp>
        <p:nvSpPr>
          <p:cNvPr id="712" name="Google Shape;712;p42"/>
          <p:cNvSpPr txBox="1">
            <a:spLocks noGrp="1"/>
          </p:cNvSpPr>
          <p:nvPr>
            <p:ph type="title" idx="9"/>
          </p:nvPr>
        </p:nvSpPr>
        <p:spPr>
          <a:xfrm flipH="1">
            <a:off x="4371958" y="2087702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r>
              <a:rPr lang="hu-HU" dirty="0"/>
              <a:t>.</a:t>
            </a:r>
            <a:endParaRPr dirty="0"/>
          </a:p>
        </p:txBody>
      </p:sp>
      <p:sp>
        <p:nvSpPr>
          <p:cNvPr id="716" name="Google Shape;716;p42"/>
          <p:cNvSpPr/>
          <p:nvPr/>
        </p:nvSpPr>
        <p:spPr>
          <a:xfrm rot="-1869146">
            <a:off x="1457207" y="17657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2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2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2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2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2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2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2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" name="Google Shape;724;p42"/>
          <p:cNvGrpSpPr/>
          <p:nvPr/>
        </p:nvGrpSpPr>
        <p:grpSpPr>
          <a:xfrm rot="-406465">
            <a:off x="3898154" y="206994"/>
            <a:ext cx="1287909" cy="344459"/>
            <a:chOff x="-1128125" y="1939975"/>
            <a:chExt cx="859776" cy="229952"/>
          </a:xfrm>
        </p:grpSpPr>
        <p:sp>
          <p:nvSpPr>
            <p:cNvPr id="725" name="Google Shape;725;p42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42"/>
          <p:cNvGrpSpPr/>
          <p:nvPr/>
        </p:nvGrpSpPr>
        <p:grpSpPr>
          <a:xfrm>
            <a:off x="6935767" y="283956"/>
            <a:ext cx="1430082" cy="1211194"/>
            <a:chOff x="7100000" y="338851"/>
            <a:chExt cx="1430082" cy="1211194"/>
          </a:xfrm>
        </p:grpSpPr>
        <p:sp>
          <p:nvSpPr>
            <p:cNvPr id="880" name="Google Shape;880;p42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2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2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35CE4AB6-7BF6-4D1C-A3F9-F81E889B4D3E}"/>
              </a:ext>
            </a:extLst>
          </p:cNvPr>
          <p:cNvSpPr txBox="1"/>
          <p:nvPr/>
        </p:nvSpPr>
        <p:spPr>
          <a:xfrm>
            <a:off x="2814372" y="545143"/>
            <a:ext cx="348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Tanulmányozzátok a történetet kis csoportokban!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EDF37CD-95CC-4E09-8FF6-014729A23114}"/>
              </a:ext>
            </a:extLst>
          </p:cNvPr>
          <p:cNvSpPr txBox="1"/>
          <p:nvPr/>
        </p:nvSpPr>
        <p:spPr>
          <a:xfrm>
            <a:off x="1287640" y="1619415"/>
            <a:ext cx="228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Húzzátok alá a nehezen érthető fogalmakat!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BE27277C-198C-4E93-9086-24A10BE47969}"/>
              </a:ext>
            </a:extLst>
          </p:cNvPr>
          <p:cNvSpPr txBox="1"/>
          <p:nvPr/>
        </p:nvSpPr>
        <p:spPr>
          <a:xfrm>
            <a:off x="4131118" y="1471679"/>
            <a:ext cx="352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Jellemezzétek a történet szereplőit!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B63700CD-B828-4A3E-B71C-2776D94214B4}"/>
              </a:ext>
            </a:extLst>
          </p:cNvPr>
          <p:cNvSpPr txBox="1"/>
          <p:nvPr/>
        </p:nvSpPr>
        <p:spPr>
          <a:xfrm>
            <a:off x="3486300" y="4208883"/>
            <a:ext cx="344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Beszéljétek át a többi csoporttal a válaszaitokat!</a:t>
            </a:r>
          </a:p>
        </p:txBody>
      </p:sp>
      <p:sp>
        <p:nvSpPr>
          <p:cNvPr id="211" name="Google Shape;712;p42">
            <a:extLst>
              <a:ext uri="{FF2B5EF4-FFF2-40B4-BE49-F238E27FC236}">
                <a16:creationId xmlns:a16="http://schemas.microsoft.com/office/drawing/2014/main" id="{9BB3805A-75DB-41A8-A2F2-3BB899A615D9}"/>
              </a:ext>
            </a:extLst>
          </p:cNvPr>
          <p:cNvSpPr txBox="1">
            <a:spLocks/>
          </p:cNvSpPr>
          <p:nvPr/>
        </p:nvSpPr>
        <p:spPr>
          <a:xfrm flipH="1">
            <a:off x="3727797" y="3072632"/>
            <a:ext cx="8622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5000" b="1" i="0" u="none" strike="noStrike" cap="none">
                <a:solidFill>
                  <a:schemeClr val="lt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5.</a:t>
            </a:r>
            <a:endParaRPr lang="en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93183F5D-A40D-4816-B02C-3B19DBA5BEA1}"/>
              </a:ext>
            </a:extLst>
          </p:cNvPr>
          <p:cNvSpPr txBox="1"/>
          <p:nvPr/>
        </p:nvSpPr>
        <p:spPr>
          <a:xfrm>
            <a:off x="4442415" y="2891574"/>
            <a:ext cx="3440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Számoljátok ki, hogy milyen súlyú és értékű volt a nárdusolaj! (Segítségért kattints a hittankönyv jelére!)</a:t>
            </a:r>
          </a:p>
        </p:txBody>
      </p:sp>
      <p:pic>
        <p:nvPicPr>
          <p:cNvPr id="213" name="Kép 212">
            <a:extLst>
              <a:ext uri="{FF2B5EF4-FFF2-40B4-BE49-F238E27FC236}">
                <a16:creationId xmlns:a16="http://schemas.microsoft.com/office/drawing/2014/main" id="{DFF5400D-2C7C-44E7-868D-5A4CBE260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66" y="307470"/>
            <a:ext cx="1080247" cy="1077094"/>
          </a:xfrm>
          <a:prstGeom prst="rect">
            <a:avLst/>
          </a:prstGeom>
        </p:spPr>
      </p:pic>
      <p:sp>
        <p:nvSpPr>
          <p:cNvPr id="186" name="Google Shape;707;p42">
            <a:extLst>
              <a:ext uri="{FF2B5EF4-FFF2-40B4-BE49-F238E27FC236}">
                <a16:creationId xmlns:a16="http://schemas.microsoft.com/office/drawing/2014/main" id="{4F2055EB-25C3-4F61-87DC-75239E7838BC}"/>
              </a:ext>
            </a:extLst>
          </p:cNvPr>
          <p:cNvSpPr txBox="1">
            <a:spLocks/>
          </p:cNvSpPr>
          <p:nvPr/>
        </p:nvSpPr>
        <p:spPr>
          <a:xfrm flipH="1">
            <a:off x="2885763" y="4123525"/>
            <a:ext cx="8622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5000" b="1" i="0" u="none" strike="noStrike" cap="none">
                <a:solidFill>
                  <a:schemeClr val="accent3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6.</a:t>
            </a:r>
            <a:endParaRPr lang="en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7" name="Kép 186">
            <a:hlinkClick r:id="rId4"/>
            <a:extLst>
              <a:ext uri="{FF2B5EF4-FFF2-40B4-BE49-F238E27FC236}">
                <a16:creationId xmlns:a16="http://schemas.microsoft.com/office/drawing/2014/main" id="{82550134-4E35-4403-BF0B-09764168D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952" y="2378032"/>
            <a:ext cx="1002849" cy="982560"/>
          </a:xfrm>
          <a:prstGeom prst="rect">
            <a:avLst/>
          </a:prstGeom>
        </p:spPr>
      </p:pic>
      <p:sp>
        <p:nvSpPr>
          <p:cNvPr id="188" name="Szövegdoboz 187">
            <a:extLst>
              <a:ext uri="{FF2B5EF4-FFF2-40B4-BE49-F238E27FC236}">
                <a16:creationId xmlns:a16="http://schemas.microsoft.com/office/drawing/2014/main" id="{5B1E5664-706C-423E-BA93-52EC3FEF8F44}"/>
              </a:ext>
            </a:extLst>
          </p:cNvPr>
          <p:cNvSpPr txBox="1"/>
          <p:nvPr/>
        </p:nvSpPr>
        <p:spPr>
          <a:xfrm>
            <a:off x="1018229" y="2926451"/>
            <a:ext cx="2287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Keressetek az interneten definíciókat a nehezen érthető fogalmakhoz!</a:t>
            </a:r>
          </a:p>
        </p:txBody>
      </p:sp>
      <p:sp>
        <p:nvSpPr>
          <p:cNvPr id="189" name="Szövegdoboz 188">
            <a:extLst>
              <a:ext uri="{FF2B5EF4-FFF2-40B4-BE49-F238E27FC236}">
                <a16:creationId xmlns:a16="http://schemas.microsoft.com/office/drawing/2014/main" id="{6C4A1902-4126-40AE-8A42-5A990E620583}"/>
              </a:ext>
            </a:extLst>
          </p:cNvPr>
          <p:cNvSpPr txBox="1"/>
          <p:nvPr/>
        </p:nvSpPr>
        <p:spPr>
          <a:xfrm>
            <a:off x="5062024" y="2134777"/>
            <a:ext cx="352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Hogyan fejezték ki hálájukat vagy hálátlanságukat?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88" grpId="0"/>
      <p:bldP spid="1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55"/>
          <p:cNvGrpSpPr/>
          <p:nvPr/>
        </p:nvGrpSpPr>
        <p:grpSpPr>
          <a:xfrm>
            <a:off x="1767777" y="586752"/>
            <a:ext cx="5608439" cy="3970005"/>
            <a:chOff x="1774252" y="586752"/>
            <a:chExt cx="5608439" cy="3970005"/>
          </a:xfrm>
        </p:grpSpPr>
        <p:grpSp>
          <p:nvGrpSpPr>
            <p:cNvPr id="1641" name="Google Shape;1641;p55"/>
            <p:cNvGrpSpPr/>
            <p:nvPr/>
          </p:nvGrpSpPr>
          <p:grpSpPr>
            <a:xfrm>
              <a:off x="1774252" y="636239"/>
              <a:ext cx="5608006" cy="3920518"/>
              <a:chOff x="3000303" y="998421"/>
              <a:chExt cx="2911737" cy="2888043"/>
            </a:xfrm>
          </p:grpSpPr>
          <p:sp>
            <p:nvSpPr>
              <p:cNvPr id="1642" name="Google Shape;1642;p55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5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4" name="Google Shape;164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645" name="Google Shape;164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71" name="Google Shape;1671;p55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2" name="Google Shape;1672;p55"/>
            <p:cNvGrpSpPr/>
            <p:nvPr/>
          </p:nvGrpSpPr>
          <p:grpSpPr>
            <a:xfrm>
              <a:off x="1838863" y="586752"/>
              <a:ext cx="5543829" cy="3920518"/>
              <a:chOff x="3069613" y="998421"/>
              <a:chExt cx="2886809" cy="2888043"/>
            </a:xfrm>
          </p:grpSpPr>
          <p:sp>
            <p:nvSpPr>
              <p:cNvPr id="1673" name="Google Shape;1673;p55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74" name="Google Shape;167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675" name="Google Shape;167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01" name="Google Shape;1701;p55"/>
              <p:cNvSpPr/>
              <p:nvPr/>
            </p:nvSpPr>
            <p:spPr>
              <a:xfrm>
                <a:off x="3393319" y="1235512"/>
                <a:ext cx="2199895" cy="2415114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5"/>
              <p:cNvSpPr/>
              <p:nvPr/>
            </p:nvSpPr>
            <p:spPr>
              <a:xfrm>
                <a:off x="3433085" y="1292336"/>
                <a:ext cx="2116651" cy="2301243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06" name="Google Shape;1706;p55"/>
          <p:cNvGrpSpPr/>
          <p:nvPr/>
        </p:nvGrpSpPr>
        <p:grpSpPr>
          <a:xfrm>
            <a:off x="444306" y="184572"/>
            <a:ext cx="1225037" cy="885187"/>
            <a:chOff x="7477443" y="3147928"/>
            <a:chExt cx="1569152" cy="1133838"/>
          </a:xfrm>
        </p:grpSpPr>
        <p:sp>
          <p:nvSpPr>
            <p:cNvPr id="1707" name="Google Shape;1707;p55"/>
            <p:cNvSpPr/>
            <p:nvPr/>
          </p:nvSpPr>
          <p:spPr>
            <a:xfrm rot="-1053406">
              <a:off x="7477443" y="3147928"/>
              <a:ext cx="1569152" cy="1133838"/>
            </a:xfrm>
            <a:custGeom>
              <a:avLst/>
              <a:gdLst/>
              <a:ahLst/>
              <a:cxnLst/>
              <a:rect l="l" t="t" r="r" b="b"/>
              <a:pathLst>
                <a:path w="12707" h="9182" extrusionOk="0">
                  <a:moveTo>
                    <a:pt x="12706" y="4591"/>
                  </a:moveTo>
                  <a:cubicBezTo>
                    <a:pt x="12706" y="3942"/>
                    <a:pt x="12393" y="3390"/>
                    <a:pt x="11954" y="3156"/>
                  </a:cubicBezTo>
                  <a:lnTo>
                    <a:pt x="11954" y="1584"/>
                  </a:lnTo>
                  <a:cubicBezTo>
                    <a:pt x="11954" y="1294"/>
                    <a:pt x="11721" y="1060"/>
                    <a:pt x="11430" y="1060"/>
                  </a:cubicBezTo>
                  <a:lnTo>
                    <a:pt x="9933" y="1060"/>
                  </a:lnTo>
                  <a:cubicBezTo>
                    <a:pt x="8959" y="400"/>
                    <a:pt x="7712" y="1"/>
                    <a:pt x="6350" y="1"/>
                  </a:cubicBezTo>
                  <a:cubicBezTo>
                    <a:pt x="4995" y="1"/>
                    <a:pt x="3748" y="400"/>
                    <a:pt x="2774" y="1060"/>
                  </a:cubicBezTo>
                  <a:lnTo>
                    <a:pt x="1276" y="1060"/>
                  </a:lnTo>
                  <a:cubicBezTo>
                    <a:pt x="986" y="1060"/>
                    <a:pt x="752" y="1294"/>
                    <a:pt x="752" y="1584"/>
                  </a:cubicBezTo>
                  <a:lnTo>
                    <a:pt x="752" y="3156"/>
                  </a:lnTo>
                  <a:cubicBezTo>
                    <a:pt x="308" y="3390"/>
                    <a:pt x="0" y="3942"/>
                    <a:pt x="0" y="4591"/>
                  </a:cubicBezTo>
                  <a:cubicBezTo>
                    <a:pt x="0" y="5235"/>
                    <a:pt x="308" y="5793"/>
                    <a:pt x="752" y="6026"/>
                  </a:cubicBezTo>
                  <a:lnTo>
                    <a:pt x="752" y="7604"/>
                  </a:lnTo>
                  <a:cubicBezTo>
                    <a:pt x="752" y="7889"/>
                    <a:pt x="986" y="8122"/>
                    <a:pt x="1276" y="8122"/>
                  </a:cubicBezTo>
                  <a:lnTo>
                    <a:pt x="2774" y="8122"/>
                  </a:lnTo>
                  <a:cubicBezTo>
                    <a:pt x="3748" y="8783"/>
                    <a:pt x="4995" y="9182"/>
                    <a:pt x="6350" y="9182"/>
                  </a:cubicBezTo>
                  <a:cubicBezTo>
                    <a:pt x="7712" y="9182"/>
                    <a:pt x="8959" y="8783"/>
                    <a:pt x="9933" y="8122"/>
                  </a:cubicBezTo>
                  <a:lnTo>
                    <a:pt x="11430" y="8122"/>
                  </a:lnTo>
                  <a:cubicBezTo>
                    <a:pt x="11721" y="8122"/>
                    <a:pt x="11949" y="7889"/>
                    <a:pt x="11954" y="7604"/>
                  </a:cubicBezTo>
                  <a:lnTo>
                    <a:pt x="11954" y="6026"/>
                  </a:lnTo>
                  <a:cubicBezTo>
                    <a:pt x="12393" y="5793"/>
                    <a:pt x="12706" y="5241"/>
                    <a:pt x="12706" y="4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1708" name="Google Shape;1708;p55"/>
            <p:cNvSpPr/>
            <p:nvPr/>
          </p:nvSpPr>
          <p:spPr>
            <a:xfrm rot="-1053417">
              <a:off x="7507898" y="3176722"/>
              <a:ext cx="1508870" cy="1076185"/>
            </a:xfrm>
            <a:custGeom>
              <a:avLst/>
              <a:gdLst/>
              <a:ahLst/>
              <a:cxnLst/>
              <a:rect l="l" t="t" r="r" b="b"/>
              <a:pathLst>
                <a:path w="12314" h="8783" extrusionOk="0">
                  <a:moveTo>
                    <a:pt x="6151" y="63"/>
                  </a:moveTo>
                  <a:cubicBezTo>
                    <a:pt x="7410" y="63"/>
                    <a:pt x="8629" y="416"/>
                    <a:pt x="9586" y="1077"/>
                  </a:cubicBezTo>
                  <a:lnTo>
                    <a:pt x="9637" y="1111"/>
                  </a:lnTo>
                  <a:lnTo>
                    <a:pt x="9654" y="1122"/>
                  </a:lnTo>
                  <a:lnTo>
                    <a:pt x="11231" y="1122"/>
                  </a:lnTo>
                  <a:cubicBezTo>
                    <a:pt x="11380" y="1122"/>
                    <a:pt x="11493" y="1236"/>
                    <a:pt x="11493" y="1384"/>
                  </a:cubicBezTo>
                  <a:lnTo>
                    <a:pt x="11493" y="3116"/>
                  </a:lnTo>
                  <a:lnTo>
                    <a:pt x="11528" y="3133"/>
                  </a:lnTo>
                  <a:lnTo>
                    <a:pt x="11636" y="3184"/>
                  </a:lnTo>
                  <a:cubicBezTo>
                    <a:pt x="12000" y="3378"/>
                    <a:pt x="12251" y="3862"/>
                    <a:pt x="12251" y="4391"/>
                  </a:cubicBezTo>
                  <a:cubicBezTo>
                    <a:pt x="12251" y="4915"/>
                    <a:pt x="12000" y="5405"/>
                    <a:pt x="11636" y="5599"/>
                  </a:cubicBezTo>
                  <a:lnTo>
                    <a:pt x="11528" y="5650"/>
                  </a:lnTo>
                  <a:lnTo>
                    <a:pt x="11493" y="5667"/>
                  </a:lnTo>
                  <a:lnTo>
                    <a:pt x="11493" y="7404"/>
                  </a:lnTo>
                  <a:cubicBezTo>
                    <a:pt x="11493" y="7546"/>
                    <a:pt x="11380" y="7666"/>
                    <a:pt x="11231" y="7666"/>
                  </a:cubicBezTo>
                  <a:lnTo>
                    <a:pt x="9654" y="7666"/>
                  </a:lnTo>
                  <a:lnTo>
                    <a:pt x="9637" y="7677"/>
                  </a:lnTo>
                  <a:lnTo>
                    <a:pt x="9586" y="7712"/>
                  </a:lnTo>
                  <a:cubicBezTo>
                    <a:pt x="8629" y="8361"/>
                    <a:pt x="7404" y="8725"/>
                    <a:pt x="6151" y="8725"/>
                  </a:cubicBezTo>
                  <a:cubicBezTo>
                    <a:pt x="4898" y="8725"/>
                    <a:pt x="3680" y="8361"/>
                    <a:pt x="2723" y="7712"/>
                  </a:cubicBezTo>
                  <a:lnTo>
                    <a:pt x="2672" y="7677"/>
                  </a:lnTo>
                  <a:lnTo>
                    <a:pt x="2655" y="7666"/>
                  </a:lnTo>
                  <a:lnTo>
                    <a:pt x="1077" y="7666"/>
                  </a:lnTo>
                  <a:cubicBezTo>
                    <a:pt x="929" y="7666"/>
                    <a:pt x="809" y="7546"/>
                    <a:pt x="809" y="7404"/>
                  </a:cubicBezTo>
                  <a:lnTo>
                    <a:pt x="809" y="5673"/>
                  </a:lnTo>
                  <a:lnTo>
                    <a:pt x="775" y="5656"/>
                  </a:lnTo>
                  <a:lnTo>
                    <a:pt x="673" y="5599"/>
                  </a:lnTo>
                  <a:cubicBezTo>
                    <a:pt x="302" y="5405"/>
                    <a:pt x="58" y="4921"/>
                    <a:pt x="58" y="4391"/>
                  </a:cubicBezTo>
                  <a:cubicBezTo>
                    <a:pt x="58" y="3867"/>
                    <a:pt x="302" y="3383"/>
                    <a:pt x="673" y="3190"/>
                  </a:cubicBezTo>
                  <a:lnTo>
                    <a:pt x="775" y="3133"/>
                  </a:lnTo>
                  <a:lnTo>
                    <a:pt x="809" y="3116"/>
                  </a:lnTo>
                  <a:lnTo>
                    <a:pt x="809" y="1384"/>
                  </a:lnTo>
                  <a:cubicBezTo>
                    <a:pt x="809" y="1242"/>
                    <a:pt x="929" y="1122"/>
                    <a:pt x="1077" y="1122"/>
                  </a:cubicBezTo>
                  <a:lnTo>
                    <a:pt x="2655" y="1122"/>
                  </a:lnTo>
                  <a:lnTo>
                    <a:pt x="2672" y="1111"/>
                  </a:lnTo>
                  <a:lnTo>
                    <a:pt x="2723" y="1077"/>
                  </a:lnTo>
                  <a:cubicBezTo>
                    <a:pt x="3680" y="422"/>
                    <a:pt x="4898" y="63"/>
                    <a:pt x="6151" y="63"/>
                  </a:cubicBezTo>
                  <a:close/>
                  <a:moveTo>
                    <a:pt x="6151" y="0"/>
                  </a:moveTo>
                  <a:cubicBezTo>
                    <a:pt x="4887" y="0"/>
                    <a:pt x="3657" y="365"/>
                    <a:pt x="2683" y="1025"/>
                  </a:cubicBezTo>
                  <a:lnTo>
                    <a:pt x="2637" y="1060"/>
                  </a:lnTo>
                  <a:lnTo>
                    <a:pt x="1077" y="1060"/>
                  </a:lnTo>
                  <a:cubicBezTo>
                    <a:pt x="895" y="1060"/>
                    <a:pt x="752" y="1208"/>
                    <a:pt x="752" y="1384"/>
                  </a:cubicBezTo>
                  <a:lnTo>
                    <a:pt x="752" y="3081"/>
                  </a:lnTo>
                  <a:lnTo>
                    <a:pt x="650" y="3133"/>
                  </a:lnTo>
                  <a:cubicBezTo>
                    <a:pt x="257" y="3332"/>
                    <a:pt x="1" y="3845"/>
                    <a:pt x="1" y="4391"/>
                  </a:cubicBezTo>
                  <a:cubicBezTo>
                    <a:pt x="1" y="4938"/>
                    <a:pt x="257" y="5445"/>
                    <a:pt x="650" y="5650"/>
                  </a:cubicBezTo>
                  <a:lnTo>
                    <a:pt x="752" y="5701"/>
                  </a:lnTo>
                  <a:lnTo>
                    <a:pt x="752" y="7404"/>
                  </a:lnTo>
                  <a:cubicBezTo>
                    <a:pt x="752" y="7581"/>
                    <a:pt x="900" y="7723"/>
                    <a:pt x="1077" y="7723"/>
                  </a:cubicBezTo>
                  <a:lnTo>
                    <a:pt x="2643" y="7723"/>
                  </a:lnTo>
                  <a:lnTo>
                    <a:pt x="2689" y="7757"/>
                  </a:lnTo>
                  <a:cubicBezTo>
                    <a:pt x="3663" y="8423"/>
                    <a:pt x="4893" y="8782"/>
                    <a:pt x="6157" y="8782"/>
                  </a:cubicBezTo>
                  <a:cubicBezTo>
                    <a:pt x="7421" y="8782"/>
                    <a:pt x="8657" y="8423"/>
                    <a:pt x="9625" y="7757"/>
                  </a:cubicBezTo>
                  <a:lnTo>
                    <a:pt x="9677" y="7723"/>
                  </a:lnTo>
                  <a:lnTo>
                    <a:pt x="11237" y="7723"/>
                  </a:lnTo>
                  <a:cubicBezTo>
                    <a:pt x="11414" y="7723"/>
                    <a:pt x="11562" y="7581"/>
                    <a:pt x="11562" y="7404"/>
                  </a:cubicBezTo>
                  <a:lnTo>
                    <a:pt x="11562" y="5707"/>
                  </a:lnTo>
                  <a:lnTo>
                    <a:pt x="11664" y="5650"/>
                  </a:lnTo>
                  <a:cubicBezTo>
                    <a:pt x="12052" y="5451"/>
                    <a:pt x="12314" y="4938"/>
                    <a:pt x="12314" y="4391"/>
                  </a:cubicBezTo>
                  <a:cubicBezTo>
                    <a:pt x="12314" y="3845"/>
                    <a:pt x="12052" y="3338"/>
                    <a:pt x="11664" y="3133"/>
                  </a:cubicBezTo>
                  <a:lnTo>
                    <a:pt x="11562" y="3081"/>
                  </a:lnTo>
                  <a:lnTo>
                    <a:pt x="11562" y="1384"/>
                  </a:lnTo>
                  <a:cubicBezTo>
                    <a:pt x="11562" y="1208"/>
                    <a:pt x="11414" y="1060"/>
                    <a:pt x="11237" y="1060"/>
                  </a:cubicBezTo>
                  <a:lnTo>
                    <a:pt x="9671" y="1060"/>
                  </a:lnTo>
                  <a:lnTo>
                    <a:pt x="9620" y="1025"/>
                  </a:lnTo>
                  <a:cubicBezTo>
                    <a:pt x="8652" y="365"/>
                    <a:pt x="7421" y="0"/>
                    <a:pt x="6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55"/>
          <p:cNvGrpSpPr/>
          <p:nvPr/>
        </p:nvGrpSpPr>
        <p:grpSpPr>
          <a:xfrm rot="10800000">
            <a:off x="7875762" y="3480591"/>
            <a:ext cx="339250" cy="1455843"/>
            <a:chOff x="1356787" y="1707216"/>
            <a:chExt cx="339250" cy="1455843"/>
          </a:xfrm>
        </p:grpSpPr>
        <p:sp>
          <p:nvSpPr>
            <p:cNvPr id="1710" name="Google Shape;1710;p55"/>
            <p:cNvSpPr/>
            <p:nvPr/>
          </p:nvSpPr>
          <p:spPr>
            <a:xfrm rot="5400000">
              <a:off x="1512053" y="31329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 rot="5400000">
              <a:off x="808063" y="22559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 rot="5400000">
              <a:off x="1495419" y="17320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 rot="5400000">
              <a:off x="1388199" y="29782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 rot="5400000">
              <a:off x="1643265" y="25071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 rot="5400000">
              <a:off x="1379883" y="17432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 rot="5400000">
              <a:off x="1605690" y="29852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 rot="5400000">
              <a:off x="1610537" y="17368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 rot="5400000">
              <a:off x="1653377" y="1881627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 rot="5400000">
              <a:off x="1657206" y="28303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 rot="5400000">
              <a:off x="1656668" y="21949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5"/>
            <p:cNvSpPr/>
            <p:nvPr/>
          </p:nvSpPr>
          <p:spPr>
            <a:xfrm rot="5400000">
              <a:off x="1568056" y="28133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5"/>
            <p:cNvSpPr/>
            <p:nvPr/>
          </p:nvSpPr>
          <p:spPr>
            <a:xfrm rot="5400000">
              <a:off x="1505052" y="29827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5"/>
            <p:cNvSpPr/>
            <p:nvPr/>
          </p:nvSpPr>
          <p:spPr>
            <a:xfrm rot="5400000">
              <a:off x="1441271" y="21863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5"/>
            <p:cNvSpPr/>
            <p:nvPr/>
          </p:nvSpPr>
          <p:spPr>
            <a:xfrm rot="5400000">
              <a:off x="1491769" y="23431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5"/>
            <p:cNvSpPr/>
            <p:nvPr/>
          </p:nvSpPr>
          <p:spPr>
            <a:xfrm rot="5400000">
              <a:off x="1558483" y="18679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5"/>
            <p:cNvSpPr/>
            <p:nvPr/>
          </p:nvSpPr>
          <p:spPr>
            <a:xfrm rot="5400000">
              <a:off x="1425296" y="25000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5"/>
            <p:cNvSpPr/>
            <p:nvPr/>
          </p:nvSpPr>
          <p:spPr>
            <a:xfrm rot="5400000">
              <a:off x="1604195" y="20234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5"/>
            <p:cNvSpPr/>
            <p:nvPr/>
          </p:nvSpPr>
          <p:spPr>
            <a:xfrm rot="5400000">
              <a:off x="1438698" y="18700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5"/>
            <p:cNvSpPr/>
            <p:nvPr/>
          </p:nvSpPr>
          <p:spPr>
            <a:xfrm rot="5400000">
              <a:off x="1615503" y="26574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5"/>
            <p:cNvSpPr/>
            <p:nvPr/>
          </p:nvSpPr>
          <p:spPr>
            <a:xfrm rot="5400000">
              <a:off x="1606947" y="23470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5"/>
            <p:cNvSpPr/>
            <p:nvPr/>
          </p:nvSpPr>
          <p:spPr>
            <a:xfrm rot="5400000">
              <a:off x="1444681" y="28180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5"/>
            <p:cNvSpPr/>
            <p:nvPr/>
          </p:nvSpPr>
          <p:spPr>
            <a:xfrm rot="5400000">
              <a:off x="1564526" y="21824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5"/>
            <p:cNvSpPr/>
            <p:nvPr/>
          </p:nvSpPr>
          <p:spPr>
            <a:xfrm rot="5400000">
              <a:off x="1392567" y="20251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5"/>
            <p:cNvSpPr/>
            <p:nvPr/>
          </p:nvSpPr>
          <p:spPr>
            <a:xfrm rot="5400000">
              <a:off x="1382276" y="23453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5"/>
            <p:cNvSpPr/>
            <p:nvPr/>
          </p:nvSpPr>
          <p:spPr>
            <a:xfrm rot="5400000">
              <a:off x="1394602" y="26561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5"/>
            <p:cNvSpPr/>
            <p:nvPr/>
          </p:nvSpPr>
          <p:spPr>
            <a:xfrm rot="5400000">
              <a:off x="1555910" y="25037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5"/>
            <p:cNvSpPr/>
            <p:nvPr/>
          </p:nvSpPr>
          <p:spPr>
            <a:xfrm rot="5400000">
              <a:off x="1507326" y="26668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5"/>
            <p:cNvSpPr/>
            <p:nvPr/>
          </p:nvSpPr>
          <p:spPr>
            <a:xfrm rot="5400000">
              <a:off x="1495838" y="20275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zövegdoboz 7">
            <a:extLst>
              <a:ext uri="{FF2B5EF4-FFF2-40B4-BE49-F238E27FC236}">
                <a16:creationId xmlns:a16="http://schemas.microsoft.com/office/drawing/2014/main" id="{8D17C83B-C038-45B9-84B2-B44B1A0D80E8}"/>
              </a:ext>
            </a:extLst>
          </p:cNvPr>
          <p:cNvSpPr txBox="1"/>
          <p:nvPr/>
        </p:nvSpPr>
        <p:spPr>
          <a:xfrm>
            <a:off x="2854849" y="1037750"/>
            <a:ext cx="3339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Összekeveredtek a történet mondatai.</a:t>
            </a:r>
          </a:p>
          <a:p>
            <a:pPr algn="ctr"/>
            <a:r>
              <a:rPr lang="hu-HU" sz="2800" dirty="0"/>
              <a:t>Tedd sorrendbe őket!</a:t>
            </a:r>
          </a:p>
          <a:p>
            <a:pPr algn="ctr"/>
            <a:endParaRPr lang="hu-HU" sz="2400" dirty="0"/>
          </a:p>
          <a:p>
            <a:pPr algn="ctr"/>
            <a:r>
              <a:rPr lang="hu-HU" sz="2000" dirty="0"/>
              <a:t>A feladat eléréséhez kattints az ikonra!</a:t>
            </a:r>
          </a:p>
        </p:txBody>
      </p:sp>
      <p:pic>
        <p:nvPicPr>
          <p:cNvPr id="108" name="Kép 107">
            <a:hlinkClick r:id="rId3"/>
            <a:extLst>
              <a:ext uri="{FF2B5EF4-FFF2-40B4-BE49-F238E27FC236}">
                <a16:creationId xmlns:a16="http://schemas.microsoft.com/office/drawing/2014/main" id="{5B7EDB57-0246-4BD4-92EA-1342825B5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072" y="3806606"/>
            <a:ext cx="1075144" cy="1058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46"/>
          <p:cNvGrpSpPr/>
          <p:nvPr/>
        </p:nvGrpSpPr>
        <p:grpSpPr>
          <a:xfrm flipH="1">
            <a:off x="2836102" y="254235"/>
            <a:ext cx="3471795" cy="1098176"/>
            <a:chOff x="3039400" y="303600"/>
            <a:chExt cx="3137765" cy="1196656"/>
          </a:xfrm>
        </p:grpSpPr>
        <p:sp>
          <p:nvSpPr>
            <p:cNvPr id="1094" name="Google Shape;1094;p46"/>
            <p:cNvSpPr/>
            <p:nvPr/>
          </p:nvSpPr>
          <p:spPr>
            <a:xfrm>
              <a:off x="3112050" y="32284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46"/>
          <p:cNvGrpSpPr/>
          <p:nvPr/>
        </p:nvGrpSpPr>
        <p:grpSpPr>
          <a:xfrm rot="593823">
            <a:off x="3850163" y="263096"/>
            <a:ext cx="1363287" cy="275579"/>
            <a:chOff x="1631479" y="4300050"/>
            <a:chExt cx="5880981" cy="307209"/>
          </a:xfrm>
        </p:grpSpPr>
        <p:sp>
          <p:nvSpPr>
            <p:cNvPr id="1104" name="Google Shape;1104;p46"/>
            <p:cNvSpPr/>
            <p:nvPr/>
          </p:nvSpPr>
          <p:spPr>
            <a:xfrm>
              <a:off x="1631483" y="4300050"/>
              <a:ext cx="5880974" cy="304130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10DB7400-E267-4D05-814D-A9C80BF0AC72}"/>
              </a:ext>
            </a:extLst>
          </p:cNvPr>
          <p:cNvSpPr txBox="1"/>
          <p:nvPr/>
        </p:nvSpPr>
        <p:spPr>
          <a:xfrm>
            <a:off x="2876293" y="497223"/>
            <a:ext cx="347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Az egyházi év ritmusában az ünnepek rítusának a helye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8864A36-E5CC-4D60-BBE6-F6FD630D3B95}"/>
              </a:ext>
            </a:extLst>
          </p:cNvPr>
          <p:cNvSpPr txBox="1"/>
          <p:nvPr/>
        </p:nvSpPr>
        <p:spPr>
          <a:xfrm>
            <a:off x="724288" y="1392372"/>
            <a:ext cx="36160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/>
              <a:t>Ritmus:</a:t>
            </a:r>
            <a:r>
              <a:rPr lang="hu-HU" sz="1800" dirty="0"/>
              <a:t> Időbeli szabályos váltakozást, ismétlődést jelent. A fenti kifejezések </a:t>
            </a:r>
            <a:r>
              <a:rPr lang="hu-HU" sz="1800" dirty="0" err="1"/>
              <a:t>legtöbbjének</a:t>
            </a:r>
            <a:r>
              <a:rPr lang="hu-HU" sz="1800" dirty="0"/>
              <a:t>, a hozzájuk kapcsolódó eseményeknek van egy ritmusa. Újból és újból megismétlődik, általában szabályos időközönként. Van köztük olyan, ami csak generációként ismétlődik, van, ami hetente, naponta.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F726D86-C073-4B62-B205-631A0AE3DF11}"/>
              </a:ext>
            </a:extLst>
          </p:cNvPr>
          <p:cNvSpPr txBox="1"/>
          <p:nvPr/>
        </p:nvSpPr>
        <p:spPr>
          <a:xfrm>
            <a:off x="4718303" y="1397784"/>
            <a:ext cx="37014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/>
              <a:t>Rítus:</a:t>
            </a:r>
            <a:r>
              <a:rPr lang="hu-HU" sz="1800" dirty="0"/>
              <a:t> Vallási szertartás megszokott rendjét, bevett, szokássá vált viselkedési formát jelenti. Ezekhez az eseményekhez meghatározott tevékenység is kapcsolódik, amit automatikusan vagy hosszabb felkészülés után végzünk el. A reggeli fogmosás már önkéntelenül is megy, míg egy esküvőre hosszasan készül az ifjú pár.</a:t>
            </a:r>
          </a:p>
        </p:txBody>
      </p:sp>
      <p:grpSp>
        <p:nvGrpSpPr>
          <p:cNvPr id="23" name="Google Shape;1142;p48">
            <a:extLst>
              <a:ext uri="{FF2B5EF4-FFF2-40B4-BE49-F238E27FC236}">
                <a16:creationId xmlns:a16="http://schemas.microsoft.com/office/drawing/2014/main" id="{A8B8CA28-6D0E-40F6-9E78-CF7F375F01EB}"/>
              </a:ext>
            </a:extLst>
          </p:cNvPr>
          <p:cNvGrpSpPr/>
          <p:nvPr/>
        </p:nvGrpSpPr>
        <p:grpSpPr>
          <a:xfrm>
            <a:off x="7788827" y="205225"/>
            <a:ext cx="434973" cy="1289823"/>
            <a:chOff x="7788827" y="208475"/>
            <a:chExt cx="434973" cy="1289823"/>
          </a:xfrm>
        </p:grpSpPr>
        <p:sp>
          <p:nvSpPr>
            <p:cNvPr id="24" name="Google Shape;1143;p48">
              <a:extLst>
                <a:ext uri="{FF2B5EF4-FFF2-40B4-BE49-F238E27FC236}">
                  <a16:creationId xmlns:a16="http://schemas.microsoft.com/office/drawing/2014/main" id="{694F3EB8-5E72-4F4A-A4CD-00D99660C87E}"/>
                </a:ext>
              </a:extLst>
            </p:cNvPr>
            <p:cNvSpPr/>
            <p:nvPr/>
          </p:nvSpPr>
          <p:spPr>
            <a:xfrm rot="5400000">
              <a:off x="7361402" y="635900"/>
              <a:ext cx="1289823" cy="434973"/>
            </a:xfrm>
            <a:custGeom>
              <a:avLst/>
              <a:gdLst/>
              <a:ahLst/>
              <a:cxnLst/>
              <a:rect l="l" t="t" r="r" b="b"/>
              <a:pathLst>
                <a:path w="11876" h="4005" extrusionOk="0">
                  <a:moveTo>
                    <a:pt x="7867" y="432"/>
                  </a:moveTo>
                  <a:cubicBezTo>
                    <a:pt x="7903" y="432"/>
                    <a:pt x="7939" y="437"/>
                    <a:pt x="7974" y="447"/>
                  </a:cubicBezTo>
                  <a:cubicBezTo>
                    <a:pt x="8111" y="470"/>
                    <a:pt x="8236" y="526"/>
                    <a:pt x="8339" y="618"/>
                  </a:cubicBezTo>
                  <a:cubicBezTo>
                    <a:pt x="8413" y="686"/>
                    <a:pt x="8452" y="788"/>
                    <a:pt x="8452" y="891"/>
                  </a:cubicBezTo>
                  <a:cubicBezTo>
                    <a:pt x="8435" y="1164"/>
                    <a:pt x="8265" y="1409"/>
                    <a:pt x="8008" y="1512"/>
                  </a:cubicBezTo>
                  <a:cubicBezTo>
                    <a:pt x="7959" y="1527"/>
                    <a:pt x="7908" y="1535"/>
                    <a:pt x="7858" y="1535"/>
                  </a:cubicBezTo>
                  <a:cubicBezTo>
                    <a:pt x="7707" y="1535"/>
                    <a:pt x="7560" y="1466"/>
                    <a:pt x="7462" y="1347"/>
                  </a:cubicBezTo>
                  <a:cubicBezTo>
                    <a:pt x="7410" y="1284"/>
                    <a:pt x="7387" y="1198"/>
                    <a:pt x="7393" y="1119"/>
                  </a:cubicBezTo>
                  <a:cubicBezTo>
                    <a:pt x="7410" y="959"/>
                    <a:pt x="7450" y="800"/>
                    <a:pt x="7518" y="652"/>
                  </a:cubicBezTo>
                  <a:cubicBezTo>
                    <a:pt x="7583" y="514"/>
                    <a:pt x="7721" y="432"/>
                    <a:pt x="7867" y="432"/>
                  </a:cubicBezTo>
                  <a:close/>
                  <a:moveTo>
                    <a:pt x="3374" y="1681"/>
                  </a:moveTo>
                  <a:cubicBezTo>
                    <a:pt x="3673" y="1681"/>
                    <a:pt x="3965" y="1956"/>
                    <a:pt x="3965" y="2263"/>
                  </a:cubicBezTo>
                  <a:cubicBezTo>
                    <a:pt x="3965" y="2377"/>
                    <a:pt x="3936" y="2491"/>
                    <a:pt x="3891" y="2594"/>
                  </a:cubicBezTo>
                  <a:cubicBezTo>
                    <a:pt x="3800" y="2803"/>
                    <a:pt x="3634" y="2921"/>
                    <a:pt x="3440" y="2921"/>
                  </a:cubicBezTo>
                  <a:cubicBezTo>
                    <a:pt x="3401" y="2921"/>
                    <a:pt x="3361" y="2916"/>
                    <a:pt x="3321" y="2907"/>
                  </a:cubicBezTo>
                  <a:cubicBezTo>
                    <a:pt x="3076" y="2856"/>
                    <a:pt x="2911" y="2634"/>
                    <a:pt x="2928" y="2383"/>
                  </a:cubicBezTo>
                  <a:cubicBezTo>
                    <a:pt x="2934" y="2167"/>
                    <a:pt x="2979" y="1939"/>
                    <a:pt x="3156" y="1774"/>
                  </a:cubicBezTo>
                  <a:cubicBezTo>
                    <a:pt x="3190" y="1728"/>
                    <a:pt x="3236" y="1700"/>
                    <a:pt x="3293" y="1688"/>
                  </a:cubicBezTo>
                  <a:cubicBezTo>
                    <a:pt x="3320" y="1683"/>
                    <a:pt x="3347" y="1681"/>
                    <a:pt x="3374" y="1681"/>
                  </a:cubicBezTo>
                  <a:close/>
                  <a:moveTo>
                    <a:pt x="11686" y="0"/>
                  </a:moveTo>
                  <a:cubicBezTo>
                    <a:pt x="11623" y="0"/>
                    <a:pt x="11550" y="17"/>
                    <a:pt x="11488" y="20"/>
                  </a:cubicBezTo>
                  <a:cubicBezTo>
                    <a:pt x="10355" y="42"/>
                    <a:pt x="9221" y="25"/>
                    <a:pt x="8094" y="48"/>
                  </a:cubicBezTo>
                  <a:cubicBezTo>
                    <a:pt x="7330" y="64"/>
                    <a:pt x="6566" y="67"/>
                    <a:pt x="5801" y="67"/>
                  </a:cubicBezTo>
                  <a:cubicBezTo>
                    <a:pt x="5094" y="67"/>
                    <a:pt x="4387" y="64"/>
                    <a:pt x="3680" y="64"/>
                  </a:cubicBezTo>
                  <a:cubicBezTo>
                    <a:pt x="3475" y="64"/>
                    <a:pt x="3270" y="64"/>
                    <a:pt x="3065" y="65"/>
                  </a:cubicBezTo>
                  <a:cubicBezTo>
                    <a:pt x="3038" y="62"/>
                    <a:pt x="3011" y="61"/>
                    <a:pt x="2984" y="61"/>
                  </a:cubicBezTo>
                  <a:cubicBezTo>
                    <a:pt x="2903" y="61"/>
                    <a:pt x="2823" y="74"/>
                    <a:pt x="2746" y="99"/>
                  </a:cubicBezTo>
                  <a:cubicBezTo>
                    <a:pt x="2649" y="373"/>
                    <a:pt x="2438" y="498"/>
                    <a:pt x="2159" y="509"/>
                  </a:cubicBezTo>
                  <a:cubicBezTo>
                    <a:pt x="2139" y="510"/>
                    <a:pt x="2120" y="511"/>
                    <a:pt x="2101" y="511"/>
                  </a:cubicBezTo>
                  <a:cubicBezTo>
                    <a:pt x="1813" y="511"/>
                    <a:pt x="1649" y="388"/>
                    <a:pt x="1516" y="105"/>
                  </a:cubicBezTo>
                  <a:cubicBezTo>
                    <a:pt x="1049" y="105"/>
                    <a:pt x="582" y="99"/>
                    <a:pt x="120" y="99"/>
                  </a:cubicBezTo>
                  <a:cubicBezTo>
                    <a:pt x="110" y="98"/>
                    <a:pt x="99" y="97"/>
                    <a:pt x="89" y="97"/>
                  </a:cubicBezTo>
                  <a:cubicBezTo>
                    <a:pt x="60" y="97"/>
                    <a:pt x="32" y="102"/>
                    <a:pt x="7" y="111"/>
                  </a:cubicBezTo>
                  <a:lnTo>
                    <a:pt x="7" y="2081"/>
                  </a:lnTo>
                  <a:cubicBezTo>
                    <a:pt x="103" y="2087"/>
                    <a:pt x="189" y="2144"/>
                    <a:pt x="234" y="2235"/>
                  </a:cubicBezTo>
                  <a:cubicBezTo>
                    <a:pt x="502" y="2645"/>
                    <a:pt x="405" y="3186"/>
                    <a:pt x="24" y="3488"/>
                  </a:cubicBezTo>
                  <a:cubicBezTo>
                    <a:pt x="18" y="3488"/>
                    <a:pt x="12" y="3494"/>
                    <a:pt x="1" y="3499"/>
                  </a:cubicBezTo>
                  <a:lnTo>
                    <a:pt x="1" y="3989"/>
                  </a:lnTo>
                  <a:cubicBezTo>
                    <a:pt x="46" y="3995"/>
                    <a:pt x="92" y="4001"/>
                    <a:pt x="143" y="4001"/>
                  </a:cubicBezTo>
                  <a:cubicBezTo>
                    <a:pt x="192" y="4003"/>
                    <a:pt x="240" y="4004"/>
                    <a:pt x="289" y="4004"/>
                  </a:cubicBezTo>
                  <a:cubicBezTo>
                    <a:pt x="550" y="4004"/>
                    <a:pt x="813" y="3972"/>
                    <a:pt x="1072" y="3972"/>
                  </a:cubicBezTo>
                  <a:lnTo>
                    <a:pt x="6818" y="3972"/>
                  </a:lnTo>
                  <a:cubicBezTo>
                    <a:pt x="6915" y="3972"/>
                    <a:pt x="7012" y="3966"/>
                    <a:pt x="7103" y="3961"/>
                  </a:cubicBezTo>
                  <a:cubicBezTo>
                    <a:pt x="7006" y="3704"/>
                    <a:pt x="7074" y="3459"/>
                    <a:pt x="7194" y="3226"/>
                  </a:cubicBezTo>
                  <a:cubicBezTo>
                    <a:pt x="7304" y="3015"/>
                    <a:pt x="7479" y="2933"/>
                    <a:pt x="7699" y="2933"/>
                  </a:cubicBezTo>
                  <a:cubicBezTo>
                    <a:pt x="7740" y="2933"/>
                    <a:pt x="7782" y="2936"/>
                    <a:pt x="7826" y="2941"/>
                  </a:cubicBezTo>
                  <a:cubicBezTo>
                    <a:pt x="8060" y="2975"/>
                    <a:pt x="8265" y="3232"/>
                    <a:pt x="8287" y="3471"/>
                  </a:cubicBezTo>
                  <a:cubicBezTo>
                    <a:pt x="8299" y="3642"/>
                    <a:pt x="8265" y="3807"/>
                    <a:pt x="8185" y="3961"/>
                  </a:cubicBezTo>
                  <a:cubicBezTo>
                    <a:pt x="8230" y="3961"/>
                    <a:pt x="8276" y="3966"/>
                    <a:pt x="8327" y="3966"/>
                  </a:cubicBezTo>
                  <a:cubicBezTo>
                    <a:pt x="9432" y="3966"/>
                    <a:pt x="10531" y="3961"/>
                    <a:pt x="11636" y="3955"/>
                  </a:cubicBezTo>
                  <a:lnTo>
                    <a:pt x="11716" y="3955"/>
                  </a:lnTo>
                  <a:cubicBezTo>
                    <a:pt x="11853" y="3949"/>
                    <a:pt x="11870" y="3926"/>
                    <a:pt x="11818" y="3813"/>
                  </a:cubicBezTo>
                  <a:cubicBezTo>
                    <a:pt x="11636" y="3431"/>
                    <a:pt x="11465" y="3049"/>
                    <a:pt x="11260" y="2685"/>
                  </a:cubicBezTo>
                  <a:cubicBezTo>
                    <a:pt x="11118" y="2674"/>
                    <a:pt x="10981" y="2628"/>
                    <a:pt x="10862" y="2548"/>
                  </a:cubicBezTo>
                  <a:cubicBezTo>
                    <a:pt x="10685" y="2434"/>
                    <a:pt x="10582" y="2286"/>
                    <a:pt x="10600" y="2064"/>
                  </a:cubicBezTo>
                  <a:cubicBezTo>
                    <a:pt x="10611" y="1859"/>
                    <a:pt x="10685" y="1665"/>
                    <a:pt x="10810" y="1506"/>
                  </a:cubicBezTo>
                  <a:cubicBezTo>
                    <a:pt x="10855" y="1436"/>
                    <a:pt x="10930" y="1396"/>
                    <a:pt x="11007" y="1396"/>
                  </a:cubicBezTo>
                  <a:cubicBezTo>
                    <a:pt x="11036" y="1396"/>
                    <a:pt x="11066" y="1402"/>
                    <a:pt x="11095" y="1415"/>
                  </a:cubicBezTo>
                  <a:cubicBezTo>
                    <a:pt x="11146" y="1369"/>
                    <a:pt x="11186" y="1312"/>
                    <a:pt x="11209" y="1250"/>
                  </a:cubicBezTo>
                  <a:cubicBezTo>
                    <a:pt x="11374" y="959"/>
                    <a:pt x="11539" y="669"/>
                    <a:pt x="11693" y="378"/>
                  </a:cubicBezTo>
                  <a:cubicBezTo>
                    <a:pt x="11750" y="270"/>
                    <a:pt x="11875" y="156"/>
                    <a:pt x="11813" y="54"/>
                  </a:cubicBezTo>
                  <a:cubicBezTo>
                    <a:pt x="11787" y="12"/>
                    <a:pt x="11740" y="0"/>
                    <a:pt x="1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4;p48">
              <a:extLst>
                <a:ext uri="{FF2B5EF4-FFF2-40B4-BE49-F238E27FC236}">
                  <a16:creationId xmlns:a16="http://schemas.microsoft.com/office/drawing/2014/main" id="{0889BC8E-A70B-430A-970F-59E0105C9C67}"/>
                </a:ext>
              </a:extLst>
            </p:cNvPr>
            <p:cNvSpPr/>
            <p:nvPr/>
          </p:nvSpPr>
          <p:spPr>
            <a:xfrm rot="5400000">
              <a:off x="7778669" y="984216"/>
              <a:ext cx="140538" cy="111974"/>
            </a:xfrm>
            <a:custGeom>
              <a:avLst/>
              <a:gdLst/>
              <a:ahLst/>
              <a:cxnLst/>
              <a:rect l="l" t="t" r="r" b="b"/>
              <a:pathLst>
                <a:path w="1294" h="1031" extrusionOk="0">
                  <a:moveTo>
                    <a:pt x="681" y="0"/>
                  </a:moveTo>
                  <a:cubicBezTo>
                    <a:pt x="467" y="0"/>
                    <a:pt x="297" y="84"/>
                    <a:pt x="189" y="296"/>
                  </a:cubicBezTo>
                  <a:cubicBezTo>
                    <a:pt x="69" y="523"/>
                    <a:pt x="1" y="774"/>
                    <a:pt x="97" y="1030"/>
                  </a:cubicBezTo>
                  <a:lnTo>
                    <a:pt x="1180" y="1030"/>
                  </a:lnTo>
                  <a:cubicBezTo>
                    <a:pt x="1259" y="882"/>
                    <a:pt x="1293" y="711"/>
                    <a:pt x="1282" y="541"/>
                  </a:cubicBezTo>
                  <a:cubicBezTo>
                    <a:pt x="1259" y="301"/>
                    <a:pt x="1054" y="45"/>
                    <a:pt x="821" y="11"/>
                  </a:cubicBezTo>
                  <a:cubicBezTo>
                    <a:pt x="772" y="4"/>
                    <a:pt x="726" y="0"/>
                    <a:pt x="68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5;p48">
              <a:extLst>
                <a:ext uri="{FF2B5EF4-FFF2-40B4-BE49-F238E27FC236}">
                  <a16:creationId xmlns:a16="http://schemas.microsoft.com/office/drawing/2014/main" id="{A25CDBC4-7726-44A6-9C4A-8ECFBB3F542C}"/>
                </a:ext>
              </a:extLst>
            </p:cNvPr>
            <p:cNvSpPr/>
            <p:nvPr/>
          </p:nvSpPr>
          <p:spPr>
            <a:xfrm rot="5400000">
              <a:off x="7893740" y="159059"/>
              <a:ext cx="53978" cy="154114"/>
            </a:xfrm>
            <a:custGeom>
              <a:avLst/>
              <a:gdLst/>
              <a:ahLst/>
              <a:cxnLst/>
              <a:rect l="l" t="t" r="r" b="b"/>
              <a:pathLst>
                <a:path w="497" h="1419" extrusionOk="0">
                  <a:moveTo>
                    <a:pt x="1" y="0"/>
                  </a:moveTo>
                  <a:lnTo>
                    <a:pt x="1" y="1418"/>
                  </a:lnTo>
                  <a:cubicBezTo>
                    <a:pt x="12" y="1413"/>
                    <a:pt x="18" y="1407"/>
                    <a:pt x="23" y="1407"/>
                  </a:cubicBezTo>
                  <a:cubicBezTo>
                    <a:pt x="405" y="1105"/>
                    <a:pt x="496" y="564"/>
                    <a:pt x="234" y="154"/>
                  </a:cubicBezTo>
                  <a:cubicBezTo>
                    <a:pt x="188" y="63"/>
                    <a:pt x="103" y="6"/>
                    <a:pt x="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6;p48">
              <a:extLst>
                <a:ext uri="{FF2B5EF4-FFF2-40B4-BE49-F238E27FC236}">
                  <a16:creationId xmlns:a16="http://schemas.microsoft.com/office/drawing/2014/main" id="{4C777DF3-AD59-45E8-81D7-F5860E6CED97}"/>
                </a:ext>
              </a:extLst>
            </p:cNvPr>
            <p:cNvSpPr/>
            <p:nvPr/>
          </p:nvSpPr>
          <p:spPr>
            <a:xfrm rot="5400000">
              <a:off x="7965313" y="1324652"/>
              <a:ext cx="73744" cy="139995"/>
            </a:xfrm>
            <a:custGeom>
              <a:avLst/>
              <a:gdLst/>
              <a:ahLst/>
              <a:cxnLst/>
              <a:rect l="l" t="t" r="r" b="b"/>
              <a:pathLst>
                <a:path w="679" h="1289" extrusionOk="0">
                  <a:moveTo>
                    <a:pt x="432" y="0"/>
                  </a:moveTo>
                  <a:cubicBezTo>
                    <a:pt x="351" y="0"/>
                    <a:pt x="275" y="40"/>
                    <a:pt x="234" y="110"/>
                  </a:cubicBezTo>
                  <a:cubicBezTo>
                    <a:pt x="109" y="269"/>
                    <a:pt x="35" y="463"/>
                    <a:pt x="18" y="662"/>
                  </a:cubicBezTo>
                  <a:cubicBezTo>
                    <a:pt x="0" y="890"/>
                    <a:pt x="109" y="1038"/>
                    <a:pt x="280" y="1152"/>
                  </a:cubicBezTo>
                  <a:cubicBezTo>
                    <a:pt x="399" y="1232"/>
                    <a:pt x="536" y="1278"/>
                    <a:pt x="678" y="1289"/>
                  </a:cubicBezTo>
                  <a:cubicBezTo>
                    <a:pt x="673" y="1221"/>
                    <a:pt x="655" y="1158"/>
                    <a:pt x="616" y="1101"/>
                  </a:cubicBezTo>
                  <a:cubicBezTo>
                    <a:pt x="530" y="924"/>
                    <a:pt x="445" y="748"/>
                    <a:pt x="354" y="577"/>
                  </a:cubicBezTo>
                  <a:cubicBezTo>
                    <a:pt x="308" y="503"/>
                    <a:pt x="308" y="406"/>
                    <a:pt x="359" y="338"/>
                  </a:cubicBezTo>
                  <a:cubicBezTo>
                    <a:pt x="422" y="235"/>
                    <a:pt x="502" y="144"/>
                    <a:pt x="524" y="19"/>
                  </a:cubicBezTo>
                  <a:cubicBezTo>
                    <a:pt x="494" y="6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7;p48">
              <a:extLst>
                <a:ext uri="{FF2B5EF4-FFF2-40B4-BE49-F238E27FC236}">
                  <a16:creationId xmlns:a16="http://schemas.microsoft.com/office/drawing/2014/main" id="{726423F4-3680-4D20-8423-CC1EAF3EE1DA}"/>
                </a:ext>
              </a:extLst>
            </p:cNvPr>
            <p:cNvSpPr/>
            <p:nvPr/>
          </p:nvSpPr>
          <p:spPr>
            <a:xfrm rot="5400000">
              <a:off x="8124804" y="417167"/>
              <a:ext cx="133696" cy="46701"/>
            </a:xfrm>
            <a:custGeom>
              <a:avLst/>
              <a:gdLst/>
              <a:ahLst/>
              <a:cxnLst/>
              <a:rect l="l" t="t" r="r" b="b"/>
              <a:pathLst>
                <a:path w="1231" h="430" extrusionOk="0">
                  <a:moveTo>
                    <a:pt x="243" y="0"/>
                  </a:moveTo>
                  <a:cubicBezTo>
                    <a:pt x="161" y="0"/>
                    <a:pt x="80" y="5"/>
                    <a:pt x="0" y="24"/>
                  </a:cubicBezTo>
                  <a:cubicBezTo>
                    <a:pt x="129" y="307"/>
                    <a:pt x="297" y="430"/>
                    <a:pt x="585" y="430"/>
                  </a:cubicBezTo>
                  <a:cubicBezTo>
                    <a:pt x="604" y="430"/>
                    <a:pt x="624" y="429"/>
                    <a:pt x="644" y="428"/>
                  </a:cubicBezTo>
                  <a:cubicBezTo>
                    <a:pt x="923" y="411"/>
                    <a:pt x="1128" y="292"/>
                    <a:pt x="1231" y="18"/>
                  </a:cubicBezTo>
                  <a:cubicBezTo>
                    <a:pt x="1080" y="7"/>
                    <a:pt x="927" y="1"/>
                    <a:pt x="774" y="1"/>
                  </a:cubicBezTo>
                  <a:cubicBezTo>
                    <a:pt x="691" y="1"/>
                    <a:pt x="607" y="3"/>
                    <a:pt x="524" y="7"/>
                  </a:cubicBezTo>
                  <a:cubicBezTo>
                    <a:pt x="430" y="7"/>
                    <a:pt x="336" y="0"/>
                    <a:pt x="24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48;p48">
              <a:extLst>
                <a:ext uri="{FF2B5EF4-FFF2-40B4-BE49-F238E27FC236}">
                  <a16:creationId xmlns:a16="http://schemas.microsoft.com/office/drawing/2014/main" id="{D4516FCA-E653-4A7D-9D25-FA92C83EA416}"/>
                </a:ext>
              </a:extLst>
            </p:cNvPr>
            <p:cNvSpPr/>
            <p:nvPr/>
          </p:nvSpPr>
          <p:spPr>
            <a:xfrm rot="5400000">
              <a:off x="7916656" y="514536"/>
              <a:ext cx="114472" cy="134673"/>
            </a:xfrm>
            <a:custGeom>
              <a:avLst/>
              <a:gdLst/>
              <a:ahLst/>
              <a:cxnLst/>
              <a:rect l="l" t="t" r="r" b="b"/>
              <a:pathLst>
                <a:path w="1054" h="1240" extrusionOk="0">
                  <a:moveTo>
                    <a:pt x="463" y="0"/>
                  </a:moveTo>
                  <a:cubicBezTo>
                    <a:pt x="436" y="0"/>
                    <a:pt x="409" y="2"/>
                    <a:pt x="382" y="7"/>
                  </a:cubicBezTo>
                  <a:cubicBezTo>
                    <a:pt x="325" y="19"/>
                    <a:pt x="279" y="47"/>
                    <a:pt x="245" y="93"/>
                  </a:cubicBezTo>
                  <a:cubicBezTo>
                    <a:pt x="68" y="258"/>
                    <a:pt x="23" y="486"/>
                    <a:pt x="17" y="702"/>
                  </a:cubicBezTo>
                  <a:cubicBezTo>
                    <a:pt x="0" y="953"/>
                    <a:pt x="165" y="1175"/>
                    <a:pt x="410" y="1226"/>
                  </a:cubicBezTo>
                  <a:cubicBezTo>
                    <a:pt x="450" y="1235"/>
                    <a:pt x="490" y="1240"/>
                    <a:pt x="529" y="1240"/>
                  </a:cubicBezTo>
                  <a:cubicBezTo>
                    <a:pt x="723" y="1240"/>
                    <a:pt x="889" y="1122"/>
                    <a:pt x="980" y="913"/>
                  </a:cubicBezTo>
                  <a:cubicBezTo>
                    <a:pt x="1025" y="810"/>
                    <a:pt x="1054" y="696"/>
                    <a:pt x="1054" y="582"/>
                  </a:cubicBezTo>
                  <a:cubicBezTo>
                    <a:pt x="1054" y="275"/>
                    <a:pt x="762" y="0"/>
                    <a:pt x="46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49;p48">
              <a:extLst>
                <a:ext uri="{FF2B5EF4-FFF2-40B4-BE49-F238E27FC236}">
                  <a16:creationId xmlns:a16="http://schemas.microsoft.com/office/drawing/2014/main" id="{CC594C45-D196-476E-B8EA-09C4788CE373}"/>
                </a:ext>
              </a:extLst>
            </p:cNvPr>
            <p:cNvSpPr/>
            <p:nvPr/>
          </p:nvSpPr>
          <p:spPr>
            <a:xfrm rot="5400000">
              <a:off x="8059151" y="1008707"/>
              <a:ext cx="115776" cy="119903"/>
            </a:xfrm>
            <a:custGeom>
              <a:avLst/>
              <a:gdLst/>
              <a:ahLst/>
              <a:cxnLst/>
              <a:rect l="l" t="t" r="r" b="b"/>
              <a:pathLst>
                <a:path w="1066" h="1104" extrusionOk="0">
                  <a:moveTo>
                    <a:pt x="480" y="1"/>
                  </a:moveTo>
                  <a:cubicBezTo>
                    <a:pt x="334" y="1"/>
                    <a:pt x="196" y="83"/>
                    <a:pt x="131" y="221"/>
                  </a:cubicBezTo>
                  <a:cubicBezTo>
                    <a:pt x="63" y="369"/>
                    <a:pt x="23" y="528"/>
                    <a:pt x="6" y="688"/>
                  </a:cubicBezTo>
                  <a:cubicBezTo>
                    <a:pt x="0" y="767"/>
                    <a:pt x="23" y="853"/>
                    <a:pt x="75" y="916"/>
                  </a:cubicBezTo>
                  <a:cubicBezTo>
                    <a:pt x="173" y="1035"/>
                    <a:pt x="320" y="1104"/>
                    <a:pt x="471" y="1104"/>
                  </a:cubicBezTo>
                  <a:cubicBezTo>
                    <a:pt x="521" y="1104"/>
                    <a:pt x="572" y="1096"/>
                    <a:pt x="621" y="1081"/>
                  </a:cubicBezTo>
                  <a:cubicBezTo>
                    <a:pt x="878" y="978"/>
                    <a:pt x="1048" y="733"/>
                    <a:pt x="1065" y="460"/>
                  </a:cubicBezTo>
                  <a:cubicBezTo>
                    <a:pt x="1065" y="357"/>
                    <a:pt x="1026" y="255"/>
                    <a:pt x="952" y="187"/>
                  </a:cubicBezTo>
                  <a:cubicBezTo>
                    <a:pt x="849" y="95"/>
                    <a:pt x="724" y="39"/>
                    <a:pt x="587" y="16"/>
                  </a:cubicBezTo>
                  <a:cubicBezTo>
                    <a:pt x="552" y="6"/>
                    <a:pt x="516" y="1"/>
                    <a:pt x="48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46"/>
          <p:cNvGrpSpPr/>
          <p:nvPr/>
        </p:nvGrpSpPr>
        <p:grpSpPr>
          <a:xfrm flipH="1">
            <a:off x="872469" y="812161"/>
            <a:ext cx="3359291" cy="2338745"/>
            <a:chOff x="3039400" y="303600"/>
            <a:chExt cx="3137765" cy="1196656"/>
          </a:xfrm>
        </p:grpSpPr>
        <p:sp>
          <p:nvSpPr>
            <p:cNvPr id="1094" name="Google Shape;1094;p46"/>
            <p:cNvSpPr/>
            <p:nvPr/>
          </p:nvSpPr>
          <p:spPr>
            <a:xfrm>
              <a:off x="3112050" y="32284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46"/>
          <p:cNvSpPr/>
          <p:nvPr/>
        </p:nvSpPr>
        <p:spPr>
          <a:xfrm>
            <a:off x="4643250" y="812150"/>
            <a:ext cx="35313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7" name="Google Shape;1097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"/>
          <a:stretch/>
        </p:blipFill>
        <p:spPr>
          <a:xfrm>
            <a:off x="4767500" y="926275"/>
            <a:ext cx="3282826" cy="319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8" name="Google Shape;1098;p46"/>
          <p:cNvGrpSpPr/>
          <p:nvPr/>
        </p:nvGrpSpPr>
        <p:grpSpPr>
          <a:xfrm>
            <a:off x="4643243" y="812150"/>
            <a:ext cx="3531314" cy="3420000"/>
            <a:chOff x="4643243" y="812150"/>
            <a:chExt cx="3531314" cy="3420000"/>
          </a:xfrm>
        </p:grpSpPr>
        <p:sp>
          <p:nvSpPr>
            <p:cNvPr id="1099" name="Google Shape;1099;p46"/>
            <p:cNvSpPr/>
            <p:nvPr/>
          </p:nvSpPr>
          <p:spPr>
            <a:xfrm>
              <a:off x="4643243" y="3540350"/>
              <a:ext cx="691800" cy="691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 rot="10800000">
              <a:off x="7482757" y="812150"/>
              <a:ext cx="691800" cy="691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46"/>
          <p:cNvGrpSpPr/>
          <p:nvPr/>
        </p:nvGrpSpPr>
        <p:grpSpPr>
          <a:xfrm rot="593823">
            <a:off x="1864185" y="601695"/>
            <a:ext cx="1478128" cy="307199"/>
            <a:chOff x="1631479" y="4300050"/>
            <a:chExt cx="5880981" cy="307209"/>
          </a:xfrm>
        </p:grpSpPr>
        <p:sp>
          <p:nvSpPr>
            <p:cNvPr id="1104" name="Google Shape;1104;p46"/>
            <p:cNvSpPr/>
            <p:nvPr/>
          </p:nvSpPr>
          <p:spPr>
            <a:xfrm>
              <a:off x="1631483" y="4300050"/>
              <a:ext cx="5880974" cy="304130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10DB7400-E267-4D05-814D-A9C80BF0AC72}"/>
              </a:ext>
            </a:extLst>
          </p:cNvPr>
          <p:cNvSpPr txBox="1"/>
          <p:nvPr/>
        </p:nvSpPr>
        <p:spPr>
          <a:xfrm>
            <a:off x="1111116" y="980792"/>
            <a:ext cx="2937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Olvasd el a tankönyvben a ritmus és a rítus összekapcsolásáról szóló részt!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8864A36-E5CC-4D60-BBE6-F6FD630D3B95}"/>
              </a:ext>
            </a:extLst>
          </p:cNvPr>
          <p:cNvSpPr txBox="1"/>
          <p:nvPr/>
        </p:nvSpPr>
        <p:spPr>
          <a:xfrm>
            <a:off x="1159376" y="3150908"/>
            <a:ext cx="307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/>
              <a:t>A hittankönyv eléréséhez kattints az ikonra!</a:t>
            </a:r>
          </a:p>
        </p:txBody>
      </p:sp>
      <p:pic>
        <p:nvPicPr>
          <p:cNvPr id="26" name="Kép 25">
            <a:hlinkClick r:id="rId4"/>
            <a:extLst>
              <a:ext uri="{FF2B5EF4-FFF2-40B4-BE49-F238E27FC236}">
                <a16:creationId xmlns:a16="http://schemas.microsoft.com/office/drawing/2014/main" id="{87C8AF66-0847-41D5-A73E-053914381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461" y="3797239"/>
            <a:ext cx="1002849" cy="982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8" name="Google Shape;2318;p62"/>
          <p:cNvGrpSpPr/>
          <p:nvPr/>
        </p:nvGrpSpPr>
        <p:grpSpPr>
          <a:xfrm>
            <a:off x="2664105" y="307825"/>
            <a:ext cx="3763796" cy="1366883"/>
            <a:chOff x="2664105" y="307825"/>
            <a:chExt cx="3763796" cy="1366883"/>
          </a:xfrm>
        </p:grpSpPr>
        <p:grpSp>
          <p:nvGrpSpPr>
            <p:cNvPr id="2319" name="Google Shape;2319;p62"/>
            <p:cNvGrpSpPr/>
            <p:nvPr/>
          </p:nvGrpSpPr>
          <p:grpSpPr>
            <a:xfrm>
              <a:off x="2664105" y="326275"/>
              <a:ext cx="3711901" cy="1348433"/>
              <a:chOff x="2716000" y="307825"/>
              <a:chExt cx="3711901" cy="1348433"/>
            </a:xfrm>
          </p:grpSpPr>
          <p:sp>
            <p:nvSpPr>
              <p:cNvPr id="2320" name="Google Shape;2320;p62"/>
              <p:cNvSpPr/>
              <p:nvPr/>
            </p:nvSpPr>
            <p:spPr>
              <a:xfrm>
                <a:off x="2716000" y="572185"/>
                <a:ext cx="3711901" cy="108407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62"/>
              <p:cNvSpPr/>
              <p:nvPr/>
            </p:nvSpPr>
            <p:spPr>
              <a:xfrm>
                <a:off x="2716000" y="307825"/>
                <a:ext cx="3711901" cy="108407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2" name="Google Shape;2322;p62"/>
            <p:cNvGrpSpPr/>
            <p:nvPr/>
          </p:nvGrpSpPr>
          <p:grpSpPr>
            <a:xfrm>
              <a:off x="2716000" y="307825"/>
              <a:ext cx="3711901" cy="1348433"/>
              <a:chOff x="2716000" y="307825"/>
              <a:chExt cx="3711901" cy="1348433"/>
            </a:xfrm>
          </p:grpSpPr>
          <p:sp>
            <p:nvSpPr>
              <p:cNvPr id="2323" name="Google Shape;2323;p62"/>
              <p:cNvSpPr/>
              <p:nvPr/>
            </p:nvSpPr>
            <p:spPr>
              <a:xfrm>
                <a:off x="2716000" y="572185"/>
                <a:ext cx="3711901" cy="108407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62"/>
              <p:cNvSpPr/>
              <p:nvPr/>
            </p:nvSpPr>
            <p:spPr>
              <a:xfrm>
                <a:off x="2716000" y="307825"/>
                <a:ext cx="3711901" cy="108407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25" name="Google Shape;2325;p62"/>
          <p:cNvSpPr/>
          <p:nvPr/>
        </p:nvSpPr>
        <p:spPr>
          <a:xfrm rot="-9059">
            <a:off x="4662151" y="2756874"/>
            <a:ext cx="567793" cy="603500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03</a:t>
            </a:r>
            <a:endParaRPr sz="2500" dirty="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327" name="Google Shape;2327;p62"/>
          <p:cNvSpPr/>
          <p:nvPr/>
        </p:nvSpPr>
        <p:spPr>
          <a:xfrm rot="-9059">
            <a:off x="981062" y="2230231"/>
            <a:ext cx="567793" cy="603500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01</a:t>
            </a:r>
            <a:endParaRPr sz="2500" dirty="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338" name="Google Shape;2338;p62"/>
          <p:cNvSpPr/>
          <p:nvPr/>
        </p:nvSpPr>
        <p:spPr>
          <a:xfrm rot="-9059">
            <a:off x="981062" y="3400148"/>
            <a:ext cx="567793" cy="614754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02</a:t>
            </a:r>
            <a:endParaRPr sz="2500" dirty="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2339" name="Google Shape;2339;p62"/>
          <p:cNvGrpSpPr/>
          <p:nvPr/>
        </p:nvGrpSpPr>
        <p:grpSpPr>
          <a:xfrm>
            <a:off x="4066034" y="238068"/>
            <a:ext cx="997399" cy="304347"/>
            <a:chOff x="4066034" y="238068"/>
            <a:chExt cx="997399" cy="304347"/>
          </a:xfrm>
        </p:grpSpPr>
        <p:sp>
          <p:nvSpPr>
            <p:cNvPr id="2340" name="Google Shape;2340;p62"/>
            <p:cNvSpPr/>
            <p:nvPr/>
          </p:nvSpPr>
          <p:spPr>
            <a:xfrm rot="213726" flipH="1">
              <a:off x="4076924" y="267803"/>
              <a:ext cx="975620" cy="244878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2"/>
            <p:cNvSpPr/>
            <p:nvPr/>
          </p:nvSpPr>
          <p:spPr>
            <a:xfrm rot="213726" flipH="1">
              <a:off x="4959168" y="295429"/>
              <a:ext cx="103621" cy="15387"/>
            </a:xfrm>
            <a:custGeom>
              <a:avLst/>
              <a:gdLst/>
              <a:ahLst/>
              <a:cxnLst/>
              <a:rect l="l" t="t" r="r" b="b"/>
              <a:pathLst>
                <a:path w="1009" h="291" extrusionOk="0">
                  <a:moveTo>
                    <a:pt x="0" y="0"/>
                  </a:moveTo>
                  <a:lnTo>
                    <a:pt x="6" y="97"/>
                  </a:lnTo>
                  <a:lnTo>
                    <a:pt x="410" y="290"/>
                  </a:lnTo>
                  <a:lnTo>
                    <a:pt x="1008" y="0"/>
                  </a:lnTo>
                  <a:lnTo>
                    <a:pt x="684" y="0"/>
                  </a:lnTo>
                  <a:lnTo>
                    <a:pt x="410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2"/>
            <p:cNvSpPr/>
            <p:nvPr/>
          </p:nvSpPr>
          <p:spPr>
            <a:xfrm rot="213726" flipH="1">
              <a:off x="4599585" y="273665"/>
              <a:ext cx="123544" cy="15387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2"/>
            <p:cNvSpPr/>
            <p:nvPr/>
          </p:nvSpPr>
          <p:spPr>
            <a:xfrm rot="213726" flipH="1">
              <a:off x="4420418" y="262508"/>
              <a:ext cx="123442" cy="15387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2"/>
            <p:cNvSpPr/>
            <p:nvPr/>
          </p:nvSpPr>
          <p:spPr>
            <a:xfrm rot="213726" flipH="1">
              <a:off x="4779367" y="284856"/>
              <a:ext cx="123544" cy="15387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 rot="213726" flipH="1">
              <a:off x="4651803" y="502016"/>
              <a:ext cx="158050" cy="20252"/>
            </a:xfrm>
            <a:custGeom>
              <a:avLst/>
              <a:gdLst/>
              <a:ahLst/>
              <a:cxnLst/>
              <a:rect l="l" t="t" r="r" b="b"/>
              <a:pathLst>
                <a:path w="1539" h="383" extrusionOk="0">
                  <a:moveTo>
                    <a:pt x="781" y="1"/>
                  </a:moveTo>
                  <a:lnTo>
                    <a:pt x="0" y="382"/>
                  </a:lnTo>
                  <a:lnTo>
                    <a:pt x="331" y="382"/>
                  </a:lnTo>
                  <a:lnTo>
                    <a:pt x="781" y="160"/>
                  </a:lnTo>
                  <a:lnTo>
                    <a:pt x="1219" y="376"/>
                  </a:lnTo>
                  <a:lnTo>
                    <a:pt x="1538" y="37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2"/>
            <p:cNvSpPr/>
            <p:nvPr/>
          </p:nvSpPr>
          <p:spPr>
            <a:xfrm rot="213726" flipH="1">
              <a:off x="4121392" y="468446"/>
              <a:ext cx="140387" cy="18137"/>
            </a:xfrm>
            <a:custGeom>
              <a:avLst/>
              <a:gdLst/>
              <a:ahLst/>
              <a:cxnLst/>
              <a:rect l="l" t="t" r="r" b="b"/>
              <a:pathLst>
                <a:path w="1367" h="343" extrusionOk="0">
                  <a:moveTo>
                    <a:pt x="695" y="1"/>
                  </a:moveTo>
                  <a:lnTo>
                    <a:pt x="0" y="342"/>
                  </a:lnTo>
                  <a:lnTo>
                    <a:pt x="330" y="337"/>
                  </a:lnTo>
                  <a:lnTo>
                    <a:pt x="695" y="160"/>
                  </a:lnTo>
                  <a:lnTo>
                    <a:pt x="1048" y="331"/>
                  </a:lnTo>
                  <a:lnTo>
                    <a:pt x="1367" y="33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2"/>
            <p:cNvSpPr/>
            <p:nvPr/>
          </p:nvSpPr>
          <p:spPr>
            <a:xfrm rot="213726" flipH="1">
              <a:off x="4298167" y="479636"/>
              <a:ext cx="146343" cy="18719"/>
            </a:xfrm>
            <a:custGeom>
              <a:avLst/>
              <a:gdLst/>
              <a:ahLst/>
              <a:cxnLst/>
              <a:rect l="l" t="t" r="r" b="b"/>
              <a:pathLst>
                <a:path w="1425" h="354" extrusionOk="0">
                  <a:moveTo>
                    <a:pt x="724" y="1"/>
                  </a:moveTo>
                  <a:lnTo>
                    <a:pt x="1" y="354"/>
                  </a:lnTo>
                  <a:lnTo>
                    <a:pt x="331" y="354"/>
                  </a:lnTo>
                  <a:lnTo>
                    <a:pt x="724" y="160"/>
                  </a:lnTo>
                  <a:lnTo>
                    <a:pt x="1105" y="348"/>
                  </a:lnTo>
                  <a:lnTo>
                    <a:pt x="1424" y="342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2"/>
            <p:cNvSpPr/>
            <p:nvPr/>
          </p:nvSpPr>
          <p:spPr>
            <a:xfrm rot="213726" flipH="1">
              <a:off x="4475030" y="490829"/>
              <a:ext cx="152197" cy="19618"/>
            </a:xfrm>
            <a:custGeom>
              <a:avLst/>
              <a:gdLst/>
              <a:ahLst/>
              <a:cxnLst/>
              <a:rect l="l" t="t" r="r" b="b"/>
              <a:pathLst>
                <a:path w="1482" h="371" extrusionOk="0">
                  <a:moveTo>
                    <a:pt x="753" y="1"/>
                  </a:moveTo>
                  <a:lnTo>
                    <a:pt x="1" y="371"/>
                  </a:lnTo>
                  <a:lnTo>
                    <a:pt x="331" y="365"/>
                  </a:lnTo>
                  <a:lnTo>
                    <a:pt x="753" y="160"/>
                  </a:lnTo>
                  <a:lnTo>
                    <a:pt x="1163" y="359"/>
                  </a:lnTo>
                  <a:lnTo>
                    <a:pt x="1482" y="359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2"/>
            <p:cNvSpPr/>
            <p:nvPr/>
          </p:nvSpPr>
          <p:spPr>
            <a:xfrm rot="213726" flipH="1">
              <a:off x="4828666" y="513208"/>
              <a:ext cx="163904" cy="21151"/>
            </a:xfrm>
            <a:custGeom>
              <a:avLst/>
              <a:gdLst/>
              <a:ahLst/>
              <a:cxnLst/>
              <a:rect l="l" t="t" r="r" b="b"/>
              <a:pathLst>
                <a:path w="1596" h="400" extrusionOk="0">
                  <a:moveTo>
                    <a:pt x="810" y="1"/>
                  </a:moveTo>
                  <a:lnTo>
                    <a:pt x="1" y="399"/>
                  </a:lnTo>
                  <a:lnTo>
                    <a:pt x="331" y="393"/>
                  </a:lnTo>
                  <a:lnTo>
                    <a:pt x="810" y="160"/>
                  </a:lnTo>
                  <a:lnTo>
                    <a:pt x="1277" y="388"/>
                  </a:lnTo>
                  <a:lnTo>
                    <a:pt x="1595" y="38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2"/>
            <p:cNvSpPr/>
            <p:nvPr/>
          </p:nvSpPr>
          <p:spPr>
            <a:xfrm rot="213726" flipH="1">
              <a:off x="4240636" y="251317"/>
              <a:ext cx="123442" cy="15387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2"/>
            <p:cNvSpPr/>
            <p:nvPr/>
          </p:nvSpPr>
          <p:spPr>
            <a:xfrm rot="213726" flipH="1">
              <a:off x="4084907" y="292349"/>
              <a:ext cx="968637" cy="31039"/>
            </a:xfrm>
            <a:custGeom>
              <a:avLst/>
              <a:gdLst/>
              <a:ahLst/>
              <a:cxnLst/>
              <a:rect l="l" t="t" r="r" b="b"/>
              <a:pathLst>
                <a:path w="9432" h="587" extrusionOk="0">
                  <a:moveTo>
                    <a:pt x="1214" y="0"/>
                  </a:moveTo>
                  <a:lnTo>
                    <a:pt x="342" y="427"/>
                  </a:lnTo>
                  <a:lnTo>
                    <a:pt x="0" y="262"/>
                  </a:lnTo>
                  <a:lnTo>
                    <a:pt x="18" y="427"/>
                  </a:lnTo>
                  <a:lnTo>
                    <a:pt x="342" y="587"/>
                  </a:lnTo>
                  <a:lnTo>
                    <a:pt x="1214" y="160"/>
                  </a:lnTo>
                  <a:lnTo>
                    <a:pt x="2091" y="587"/>
                  </a:lnTo>
                  <a:lnTo>
                    <a:pt x="2968" y="160"/>
                  </a:lnTo>
                  <a:lnTo>
                    <a:pt x="3845" y="587"/>
                  </a:lnTo>
                  <a:lnTo>
                    <a:pt x="4722" y="160"/>
                  </a:lnTo>
                  <a:lnTo>
                    <a:pt x="5599" y="587"/>
                  </a:lnTo>
                  <a:lnTo>
                    <a:pt x="6476" y="160"/>
                  </a:lnTo>
                  <a:lnTo>
                    <a:pt x="7353" y="587"/>
                  </a:lnTo>
                  <a:lnTo>
                    <a:pt x="8230" y="160"/>
                  </a:lnTo>
                  <a:lnTo>
                    <a:pt x="9107" y="587"/>
                  </a:lnTo>
                  <a:lnTo>
                    <a:pt x="9432" y="427"/>
                  </a:lnTo>
                  <a:lnTo>
                    <a:pt x="9432" y="268"/>
                  </a:lnTo>
                  <a:lnTo>
                    <a:pt x="9107" y="427"/>
                  </a:lnTo>
                  <a:lnTo>
                    <a:pt x="8230" y="0"/>
                  </a:lnTo>
                  <a:lnTo>
                    <a:pt x="7353" y="427"/>
                  </a:lnTo>
                  <a:lnTo>
                    <a:pt x="6476" y="0"/>
                  </a:lnTo>
                  <a:lnTo>
                    <a:pt x="5599" y="427"/>
                  </a:lnTo>
                  <a:lnTo>
                    <a:pt x="4722" y="0"/>
                  </a:lnTo>
                  <a:lnTo>
                    <a:pt x="3845" y="427"/>
                  </a:lnTo>
                  <a:lnTo>
                    <a:pt x="2968" y="0"/>
                  </a:lnTo>
                  <a:lnTo>
                    <a:pt x="2091" y="427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2"/>
            <p:cNvSpPr/>
            <p:nvPr/>
          </p:nvSpPr>
          <p:spPr>
            <a:xfrm rot="213726" flipH="1">
              <a:off x="4088863" y="240996"/>
              <a:ext cx="95405" cy="15387"/>
            </a:xfrm>
            <a:custGeom>
              <a:avLst/>
              <a:gdLst/>
              <a:ahLst/>
              <a:cxnLst/>
              <a:rect l="l" t="t" r="r" b="b"/>
              <a:pathLst>
                <a:path w="929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929" y="137"/>
                  </a:lnTo>
                  <a:lnTo>
                    <a:pt x="929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2"/>
            <p:cNvSpPr/>
            <p:nvPr/>
          </p:nvSpPr>
          <p:spPr>
            <a:xfrm rot="213726" flipH="1">
              <a:off x="4094117" y="372476"/>
              <a:ext cx="957545" cy="31092"/>
            </a:xfrm>
            <a:custGeom>
              <a:avLst/>
              <a:gdLst/>
              <a:ahLst/>
              <a:cxnLst/>
              <a:rect l="l" t="t" r="r" b="b"/>
              <a:pathLst>
                <a:path w="9324" h="588" extrusionOk="0">
                  <a:moveTo>
                    <a:pt x="1271" y="1"/>
                  </a:moveTo>
                  <a:lnTo>
                    <a:pt x="399" y="428"/>
                  </a:lnTo>
                  <a:lnTo>
                    <a:pt x="18" y="245"/>
                  </a:lnTo>
                  <a:lnTo>
                    <a:pt x="0" y="394"/>
                  </a:lnTo>
                  <a:lnTo>
                    <a:pt x="399" y="587"/>
                  </a:lnTo>
                  <a:lnTo>
                    <a:pt x="1271" y="160"/>
                  </a:lnTo>
                  <a:lnTo>
                    <a:pt x="2148" y="587"/>
                  </a:lnTo>
                  <a:lnTo>
                    <a:pt x="3025" y="160"/>
                  </a:lnTo>
                  <a:lnTo>
                    <a:pt x="3902" y="587"/>
                  </a:lnTo>
                  <a:lnTo>
                    <a:pt x="4779" y="160"/>
                  </a:lnTo>
                  <a:lnTo>
                    <a:pt x="5656" y="587"/>
                  </a:lnTo>
                  <a:lnTo>
                    <a:pt x="6533" y="160"/>
                  </a:lnTo>
                  <a:lnTo>
                    <a:pt x="7410" y="587"/>
                  </a:lnTo>
                  <a:lnTo>
                    <a:pt x="8287" y="160"/>
                  </a:lnTo>
                  <a:lnTo>
                    <a:pt x="9164" y="587"/>
                  </a:lnTo>
                  <a:lnTo>
                    <a:pt x="9323" y="507"/>
                  </a:lnTo>
                  <a:lnTo>
                    <a:pt x="9301" y="359"/>
                  </a:lnTo>
                  <a:lnTo>
                    <a:pt x="9164" y="428"/>
                  </a:lnTo>
                  <a:lnTo>
                    <a:pt x="8287" y="1"/>
                  </a:lnTo>
                  <a:lnTo>
                    <a:pt x="7410" y="428"/>
                  </a:lnTo>
                  <a:lnTo>
                    <a:pt x="6533" y="1"/>
                  </a:lnTo>
                  <a:lnTo>
                    <a:pt x="5656" y="428"/>
                  </a:lnTo>
                  <a:lnTo>
                    <a:pt x="4779" y="1"/>
                  </a:lnTo>
                  <a:lnTo>
                    <a:pt x="3902" y="428"/>
                  </a:lnTo>
                  <a:lnTo>
                    <a:pt x="3025" y="1"/>
                  </a:lnTo>
                  <a:lnTo>
                    <a:pt x="2148" y="428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 rot="213726" flipH="1">
              <a:off x="4091520" y="332388"/>
              <a:ext cx="954054" cy="30775"/>
            </a:xfrm>
            <a:custGeom>
              <a:avLst/>
              <a:gdLst/>
              <a:ahLst/>
              <a:cxnLst/>
              <a:rect l="l" t="t" r="r" b="b"/>
              <a:pathLst>
                <a:path w="9290" h="582" extrusionOk="0">
                  <a:moveTo>
                    <a:pt x="1174" y="1"/>
                  </a:moveTo>
                  <a:lnTo>
                    <a:pt x="302" y="428"/>
                  </a:lnTo>
                  <a:lnTo>
                    <a:pt x="17" y="291"/>
                  </a:lnTo>
                  <a:lnTo>
                    <a:pt x="0" y="439"/>
                  </a:lnTo>
                  <a:lnTo>
                    <a:pt x="302" y="582"/>
                  </a:lnTo>
                  <a:lnTo>
                    <a:pt x="1174" y="155"/>
                  </a:lnTo>
                  <a:lnTo>
                    <a:pt x="2051" y="582"/>
                  </a:lnTo>
                  <a:lnTo>
                    <a:pt x="2928" y="155"/>
                  </a:lnTo>
                  <a:lnTo>
                    <a:pt x="3805" y="582"/>
                  </a:lnTo>
                  <a:lnTo>
                    <a:pt x="4682" y="155"/>
                  </a:lnTo>
                  <a:lnTo>
                    <a:pt x="5559" y="582"/>
                  </a:lnTo>
                  <a:lnTo>
                    <a:pt x="6436" y="155"/>
                  </a:lnTo>
                  <a:lnTo>
                    <a:pt x="7313" y="582"/>
                  </a:lnTo>
                  <a:lnTo>
                    <a:pt x="8190" y="155"/>
                  </a:lnTo>
                  <a:lnTo>
                    <a:pt x="9067" y="582"/>
                  </a:lnTo>
                  <a:lnTo>
                    <a:pt x="9255" y="491"/>
                  </a:lnTo>
                  <a:lnTo>
                    <a:pt x="9289" y="320"/>
                  </a:lnTo>
                  <a:lnTo>
                    <a:pt x="9067" y="428"/>
                  </a:lnTo>
                  <a:lnTo>
                    <a:pt x="8190" y="1"/>
                  </a:lnTo>
                  <a:lnTo>
                    <a:pt x="7313" y="428"/>
                  </a:lnTo>
                  <a:lnTo>
                    <a:pt x="6436" y="1"/>
                  </a:lnTo>
                  <a:lnTo>
                    <a:pt x="5559" y="428"/>
                  </a:lnTo>
                  <a:lnTo>
                    <a:pt x="4682" y="1"/>
                  </a:lnTo>
                  <a:lnTo>
                    <a:pt x="3805" y="428"/>
                  </a:lnTo>
                  <a:lnTo>
                    <a:pt x="2928" y="1"/>
                  </a:lnTo>
                  <a:lnTo>
                    <a:pt x="2051" y="428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2"/>
            <p:cNvSpPr/>
            <p:nvPr/>
          </p:nvSpPr>
          <p:spPr>
            <a:xfrm rot="213726" flipH="1">
              <a:off x="5004946" y="535699"/>
              <a:ext cx="20539" cy="5182"/>
            </a:xfrm>
            <a:custGeom>
              <a:avLst/>
              <a:gdLst/>
              <a:ahLst/>
              <a:cxnLst/>
              <a:rect l="l" t="t" r="r" b="b"/>
              <a:pathLst>
                <a:path w="200" h="98" extrusionOk="0">
                  <a:moveTo>
                    <a:pt x="0" y="0"/>
                  </a:moveTo>
                  <a:lnTo>
                    <a:pt x="0" y="97"/>
                  </a:lnTo>
                  <a:lnTo>
                    <a:pt x="20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2"/>
            <p:cNvSpPr/>
            <p:nvPr/>
          </p:nvSpPr>
          <p:spPr>
            <a:xfrm rot="213726" flipH="1">
              <a:off x="4079200" y="411581"/>
              <a:ext cx="964529" cy="31039"/>
            </a:xfrm>
            <a:custGeom>
              <a:avLst/>
              <a:gdLst/>
              <a:ahLst/>
              <a:cxnLst/>
              <a:rect l="l" t="t" r="r" b="b"/>
              <a:pathLst>
                <a:path w="9392" h="587" extrusionOk="0">
                  <a:moveTo>
                    <a:pt x="1231" y="0"/>
                  </a:moveTo>
                  <a:lnTo>
                    <a:pt x="359" y="427"/>
                  </a:lnTo>
                  <a:lnTo>
                    <a:pt x="0" y="257"/>
                  </a:lnTo>
                  <a:lnTo>
                    <a:pt x="17" y="422"/>
                  </a:lnTo>
                  <a:lnTo>
                    <a:pt x="359" y="587"/>
                  </a:lnTo>
                  <a:lnTo>
                    <a:pt x="1231" y="160"/>
                  </a:lnTo>
                  <a:lnTo>
                    <a:pt x="2108" y="587"/>
                  </a:lnTo>
                  <a:lnTo>
                    <a:pt x="2985" y="160"/>
                  </a:lnTo>
                  <a:lnTo>
                    <a:pt x="3862" y="587"/>
                  </a:lnTo>
                  <a:lnTo>
                    <a:pt x="4739" y="160"/>
                  </a:lnTo>
                  <a:lnTo>
                    <a:pt x="5616" y="587"/>
                  </a:lnTo>
                  <a:lnTo>
                    <a:pt x="6493" y="160"/>
                  </a:lnTo>
                  <a:lnTo>
                    <a:pt x="7370" y="587"/>
                  </a:lnTo>
                  <a:lnTo>
                    <a:pt x="8247" y="160"/>
                  </a:lnTo>
                  <a:lnTo>
                    <a:pt x="9124" y="587"/>
                  </a:lnTo>
                  <a:lnTo>
                    <a:pt x="9392" y="462"/>
                  </a:lnTo>
                  <a:lnTo>
                    <a:pt x="9369" y="314"/>
                  </a:lnTo>
                  <a:lnTo>
                    <a:pt x="9124" y="427"/>
                  </a:lnTo>
                  <a:lnTo>
                    <a:pt x="8247" y="0"/>
                  </a:lnTo>
                  <a:lnTo>
                    <a:pt x="7370" y="427"/>
                  </a:lnTo>
                  <a:lnTo>
                    <a:pt x="6493" y="0"/>
                  </a:lnTo>
                  <a:lnTo>
                    <a:pt x="5616" y="427"/>
                  </a:lnTo>
                  <a:lnTo>
                    <a:pt x="4739" y="0"/>
                  </a:lnTo>
                  <a:lnTo>
                    <a:pt x="3862" y="427"/>
                  </a:lnTo>
                  <a:lnTo>
                    <a:pt x="2985" y="0"/>
                  </a:lnTo>
                  <a:lnTo>
                    <a:pt x="2108" y="42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2"/>
            <p:cNvSpPr/>
            <p:nvPr/>
          </p:nvSpPr>
          <p:spPr>
            <a:xfrm rot="213726" flipH="1">
              <a:off x="4066538" y="475474"/>
              <a:ext cx="11810" cy="2803"/>
            </a:xfrm>
            <a:custGeom>
              <a:avLst/>
              <a:gdLst/>
              <a:ahLst/>
              <a:cxnLst/>
              <a:rect l="l" t="t" r="r" b="b"/>
              <a:pathLst>
                <a:path w="115" h="53" extrusionOk="0">
                  <a:moveTo>
                    <a:pt x="115" y="1"/>
                  </a:moveTo>
                  <a:lnTo>
                    <a:pt x="1" y="52"/>
                  </a:lnTo>
                  <a:lnTo>
                    <a:pt x="115" y="5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2"/>
            <p:cNvSpPr/>
            <p:nvPr/>
          </p:nvSpPr>
          <p:spPr>
            <a:xfrm rot="213726" flipH="1">
              <a:off x="4069490" y="450969"/>
              <a:ext cx="961653" cy="31092"/>
            </a:xfrm>
            <a:custGeom>
              <a:avLst/>
              <a:gdLst/>
              <a:ahLst/>
              <a:cxnLst/>
              <a:rect l="l" t="t" r="r" b="b"/>
              <a:pathLst>
                <a:path w="9364" h="588" extrusionOk="0">
                  <a:moveTo>
                    <a:pt x="1146" y="1"/>
                  </a:moveTo>
                  <a:lnTo>
                    <a:pt x="274" y="428"/>
                  </a:lnTo>
                  <a:lnTo>
                    <a:pt x="1" y="297"/>
                  </a:lnTo>
                  <a:lnTo>
                    <a:pt x="6" y="348"/>
                  </a:lnTo>
                  <a:lnTo>
                    <a:pt x="6" y="456"/>
                  </a:lnTo>
                  <a:lnTo>
                    <a:pt x="274" y="587"/>
                  </a:lnTo>
                  <a:lnTo>
                    <a:pt x="1146" y="160"/>
                  </a:lnTo>
                  <a:lnTo>
                    <a:pt x="2023" y="587"/>
                  </a:lnTo>
                  <a:lnTo>
                    <a:pt x="2900" y="160"/>
                  </a:lnTo>
                  <a:lnTo>
                    <a:pt x="3777" y="587"/>
                  </a:lnTo>
                  <a:lnTo>
                    <a:pt x="4654" y="160"/>
                  </a:lnTo>
                  <a:lnTo>
                    <a:pt x="5531" y="587"/>
                  </a:lnTo>
                  <a:lnTo>
                    <a:pt x="6408" y="160"/>
                  </a:lnTo>
                  <a:lnTo>
                    <a:pt x="7285" y="587"/>
                  </a:lnTo>
                  <a:lnTo>
                    <a:pt x="8162" y="160"/>
                  </a:lnTo>
                  <a:lnTo>
                    <a:pt x="9039" y="587"/>
                  </a:lnTo>
                  <a:lnTo>
                    <a:pt x="9364" y="428"/>
                  </a:lnTo>
                  <a:lnTo>
                    <a:pt x="9364" y="268"/>
                  </a:lnTo>
                  <a:lnTo>
                    <a:pt x="9039" y="428"/>
                  </a:lnTo>
                  <a:lnTo>
                    <a:pt x="8162" y="1"/>
                  </a:lnTo>
                  <a:lnTo>
                    <a:pt x="7285" y="428"/>
                  </a:lnTo>
                  <a:lnTo>
                    <a:pt x="6408" y="1"/>
                  </a:lnTo>
                  <a:lnTo>
                    <a:pt x="5531" y="428"/>
                  </a:lnTo>
                  <a:lnTo>
                    <a:pt x="4654" y="1"/>
                  </a:lnTo>
                  <a:lnTo>
                    <a:pt x="3777" y="428"/>
                  </a:lnTo>
                  <a:lnTo>
                    <a:pt x="2900" y="1"/>
                  </a:lnTo>
                  <a:lnTo>
                    <a:pt x="2023" y="42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9" name="Google Shape;2359;p62"/>
          <p:cNvSpPr/>
          <p:nvPr/>
        </p:nvSpPr>
        <p:spPr>
          <a:xfrm rot="1397634">
            <a:off x="7574127" y="375877"/>
            <a:ext cx="963507" cy="573161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¿?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2360" name="Google Shape;2360;p62"/>
          <p:cNvGrpSpPr/>
          <p:nvPr/>
        </p:nvGrpSpPr>
        <p:grpSpPr>
          <a:xfrm>
            <a:off x="1043262" y="208716"/>
            <a:ext cx="339250" cy="1455843"/>
            <a:chOff x="958887" y="208716"/>
            <a:chExt cx="339250" cy="1455843"/>
          </a:xfrm>
        </p:grpSpPr>
        <p:sp>
          <p:nvSpPr>
            <p:cNvPr id="2361" name="Google Shape;2361;p62"/>
            <p:cNvSpPr/>
            <p:nvPr/>
          </p:nvSpPr>
          <p:spPr>
            <a:xfrm rot="5400000">
              <a:off x="1114153" y="16344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2"/>
            <p:cNvSpPr/>
            <p:nvPr/>
          </p:nvSpPr>
          <p:spPr>
            <a:xfrm rot="5400000">
              <a:off x="410163" y="7574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2"/>
            <p:cNvSpPr/>
            <p:nvPr/>
          </p:nvSpPr>
          <p:spPr>
            <a:xfrm rot="5400000">
              <a:off x="1097519" y="2335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2"/>
            <p:cNvSpPr/>
            <p:nvPr/>
          </p:nvSpPr>
          <p:spPr>
            <a:xfrm rot="5400000">
              <a:off x="990299" y="14797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2"/>
            <p:cNvSpPr/>
            <p:nvPr/>
          </p:nvSpPr>
          <p:spPr>
            <a:xfrm rot="5400000">
              <a:off x="1245365" y="10086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2"/>
            <p:cNvSpPr/>
            <p:nvPr/>
          </p:nvSpPr>
          <p:spPr>
            <a:xfrm rot="5400000">
              <a:off x="981983" y="2447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2"/>
            <p:cNvSpPr/>
            <p:nvPr/>
          </p:nvSpPr>
          <p:spPr>
            <a:xfrm rot="5400000">
              <a:off x="1207790" y="14867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2"/>
            <p:cNvSpPr/>
            <p:nvPr/>
          </p:nvSpPr>
          <p:spPr>
            <a:xfrm rot="5400000">
              <a:off x="1212637" y="2383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2"/>
            <p:cNvSpPr/>
            <p:nvPr/>
          </p:nvSpPr>
          <p:spPr>
            <a:xfrm rot="5400000">
              <a:off x="1255477" y="383128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2"/>
            <p:cNvSpPr/>
            <p:nvPr/>
          </p:nvSpPr>
          <p:spPr>
            <a:xfrm rot="5400000">
              <a:off x="1259306" y="13318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2"/>
            <p:cNvSpPr/>
            <p:nvPr/>
          </p:nvSpPr>
          <p:spPr>
            <a:xfrm rot="5400000">
              <a:off x="1258768" y="6964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2"/>
            <p:cNvSpPr/>
            <p:nvPr/>
          </p:nvSpPr>
          <p:spPr>
            <a:xfrm rot="5400000">
              <a:off x="1170156" y="13148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2"/>
            <p:cNvSpPr/>
            <p:nvPr/>
          </p:nvSpPr>
          <p:spPr>
            <a:xfrm rot="5400000">
              <a:off x="1107152" y="14842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2"/>
            <p:cNvSpPr/>
            <p:nvPr/>
          </p:nvSpPr>
          <p:spPr>
            <a:xfrm rot="5400000">
              <a:off x="1043371" y="6878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2"/>
            <p:cNvSpPr/>
            <p:nvPr/>
          </p:nvSpPr>
          <p:spPr>
            <a:xfrm rot="5400000">
              <a:off x="1093869" y="8446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2"/>
            <p:cNvSpPr/>
            <p:nvPr/>
          </p:nvSpPr>
          <p:spPr>
            <a:xfrm rot="5400000">
              <a:off x="1160583" y="3694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2"/>
            <p:cNvSpPr/>
            <p:nvPr/>
          </p:nvSpPr>
          <p:spPr>
            <a:xfrm rot="5400000">
              <a:off x="1027396" y="10015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2"/>
            <p:cNvSpPr/>
            <p:nvPr/>
          </p:nvSpPr>
          <p:spPr>
            <a:xfrm rot="5400000">
              <a:off x="1206295" y="5249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2"/>
            <p:cNvSpPr/>
            <p:nvPr/>
          </p:nvSpPr>
          <p:spPr>
            <a:xfrm rot="5400000">
              <a:off x="1040798" y="3715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2"/>
            <p:cNvSpPr/>
            <p:nvPr/>
          </p:nvSpPr>
          <p:spPr>
            <a:xfrm rot="5400000">
              <a:off x="1217603" y="11589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2"/>
            <p:cNvSpPr/>
            <p:nvPr/>
          </p:nvSpPr>
          <p:spPr>
            <a:xfrm rot="5400000">
              <a:off x="1209047" y="8485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2"/>
            <p:cNvSpPr/>
            <p:nvPr/>
          </p:nvSpPr>
          <p:spPr>
            <a:xfrm rot="5400000">
              <a:off x="1046781" y="13195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2"/>
            <p:cNvSpPr/>
            <p:nvPr/>
          </p:nvSpPr>
          <p:spPr>
            <a:xfrm rot="5400000">
              <a:off x="1166626" y="6839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2"/>
            <p:cNvSpPr/>
            <p:nvPr/>
          </p:nvSpPr>
          <p:spPr>
            <a:xfrm rot="5400000">
              <a:off x="994667" y="5266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2"/>
            <p:cNvSpPr/>
            <p:nvPr/>
          </p:nvSpPr>
          <p:spPr>
            <a:xfrm rot="5400000">
              <a:off x="984376" y="8468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2"/>
            <p:cNvSpPr/>
            <p:nvPr/>
          </p:nvSpPr>
          <p:spPr>
            <a:xfrm rot="5400000">
              <a:off x="996702" y="11576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2"/>
            <p:cNvSpPr/>
            <p:nvPr/>
          </p:nvSpPr>
          <p:spPr>
            <a:xfrm rot="5400000">
              <a:off x="1158010" y="10052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2"/>
            <p:cNvSpPr/>
            <p:nvPr/>
          </p:nvSpPr>
          <p:spPr>
            <a:xfrm rot="5400000">
              <a:off x="1109426" y="11683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2"/>
            <p:cNvSpPr/>
            <p:nvPr/>
          </p:nvSpPr>
          <p:spPr>
            <a:xfrm rot="5400000">
              <a:off x="1097938" y="5290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A0EA51F-826C-4385-8DF4-5705E269C6A9}"/>
              </a:ext>
            </a:extLst>
          </p:cNvPr>
          <p:cNvSpPr txBox="1"/>
          <p:nvPr/>
        </p:nvSpPr>
        <p:spPr>
          <a:xfrm>
            <a:off x="2715454" y="561934"/>
            <a:ext cx="361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Beszélgessetek a csoporttal a kérdésekről!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ADC6B274-30B9-4D0A-A845-3EDDFF2ED515}"/>
              </a:ext>
            </a:extLst>
          </p:cNvPr>
          <p:cNvSpPr txBox="1"/>
          <p:nvPr/>
        </p:nvSpPr>
        <p:spPr>
          <a:xfrm>
            <a:off x="1703548" y="2063918"/>
            <a:ext cx="2895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Mit gondolsz Máriáról és Jézusról az olvasottak után? 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E996061-560E-4141-8175-1E2475F14898}"/>
              </a:ext>
            </a:extLst>
          </p:cNvPr>
          <p:cNvSpPr txBox="1"/>
          <p:nvPr/>
        </p:nvSpPr>
        <p:spPr>
          <a:xfrm>
            <a:off x="1678007" y="3399400"/>
            <a:ext cx="2893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Neked vannak hétköznapi rítusaid?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D1382E0C-3A71-4E81-8A38-51313D2FDD4E}"/>
              </a:ext>
            </a:extLst>
          </p:cNvPr>
          <p:cNvSpPr txBox="1"/>
          <p:nvPr/>
        </p:nvSpPr>
        <p:spPr>
          <a:xfrm>
            <a:off x="5469300" y="2076658"/>
            <a:ext cx="2893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Alkossatok csoportrítust! Találjatok ki valamit, ami a tiétek!</a:t>
            </a:r>
          </a:p>
          <a:p>
            <a:r>
              <a:rPr lang="hu-HU" sz="2000" dirty="0"/>
              <a:t>Egy elköszönés, egy ének, egy megállás az óra elején, végén.</a:t>
            </a:r>
          </a:p>
        </p:txBody>
      </p:sp>
      <p:pic>
        <p:nvPicPr>
          <p:cNvPr id="99" name="Kép 98">
            <a:extLst>
              <a:ext uri="{FF2B5EF4-FFF2-40B4-BE49-F238E27FC236}">
                <a16:creationId xmlns:a16="http://schemas.microsoft.com/office/drawing/2014/main" id="{FA0F183C-7C6A-4F18-A9BE-75BAAABB2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055" y="927065"/>
            <a:ext cx="1080247" cy="1077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Google Shape;2133;p60"/>
          <p:cNvGrpSpPr/>
          <p:nvPr/>
        </p:nvGrpSpPr>
        <p:grpSpPr>
          <a:xfrm>
            <a:off x="991870" y="752587"/>
            <a:ext cx="7122424" cy="3662721"/>
            <a:chOff x="1107286" y="970050"/>
            <a:chExt cx="6890890" cy="3231337"/>
          </a:xfrm>
        </p:grpSpPr>
        <p:grpSp>
          <p:nvGrpSpPr>
            <p:cNvPr id="2134" name="Google Shape;2134;p60"/>
            <p:cNvGrpSpPr/>
            <p:nvPr/>
          </p:nvGrpSpPr>
          <p:grpSpPr>
            <a:xfrm>
              <a:off x="1107286" y="995861"/>
              <a:ext cx="6852020" cy="3205526"/>
              <a:chOff x="1700212" y="1003875"/>
              <a:chExt cx="5779369" cy="3086094"/>
            </a:xfrm>
          </p:grpSpPr>
          <p:sp>
            <p:nvSpPr>
              <p:cNvPr id="2135" name="Google Shape;2135;p60"/>
              <p:cNvSpPr/>
              <p:nvPr/>
            </p:nvSpPr>
            <p:spPr>
              <a:xfrm>
                <a:off x="1700212" y="1003875"/>
                <a:ext cx="5779369" cy="3086094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7290" extrusionOk="0">
                    <a:moveTo>
                      <a:pt x="0" y="0"/>
                    </a:moveTo>
                    <a:lnTo>
                      <a:pt x="0" y="7290"/>
                    </a:lnTo>
                    <a:lnTo>
                      <a:pt x="13652" y="7290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0"/>
              <p:cNvSpPr/>
              <p:nvPr/>
            </p:nvSpPr>
            <p:spPr>
              <a:xfrm>
                <a:off x="2721609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60"/>
              <p:cNvSpPr/>
              <p:nvPr/>
            </p:nvSpPr>
            <p:spPr>
              <a:xfrm>
                <a:off x="1778844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0"/>
              <p:cNvSpPr/>
              <p:nvPr/>
            </p:nvSpPr>
            <p:spPr>
              <a:xfrm>
                <a:off x="2241548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0"/>
              <p:cNvSpPr/>
              <p:nvPr/>
            </p:nvSpPr>
            <p:spPr>
              <a:xfrm>
                <a:off x="2434589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0"/>
              <p:cNvSpPr/>
              <p:nvPr/>
            </p:nvSpPr>
            <p:spPr>
              <a:xfrm>
                <a:off x="4151208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7" y="3879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0"/>
              <p:cNvSpPr/>
              <p:nvPr/>
            </p:nvSpPr>
            <p:spPr>
              <a:xfrm>
                <a:off x="3208443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8" y="3879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0"/>
              <p:cNvSpPr/>
              <p:nvPr/>
            </p:nvSpPr>
            <p:spPr>
              <a:xfrm>
                <a:off x="3671147" y="1028700"/>
                <a:ext cx="15240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60" y="387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0"/>
              <p:cNvSpPr/>
              <p:nvPr/>
            </p:nvSpPr>
            <p:spPr>
              <a:xfrm>
                <a:off x="3864188" y="1028700"/>
                <a:ext cx="7747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83" y="3879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0"/>
              <p:cNvSpPr/>
              <p:nvPr/>
            </p:nvSpPr>
            <p:spPr>
              <a:xfrm>
                <a:off x="5583347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60"/>
              <p:cNvSpPr/>
              <p:nvPr/>
            </p:nvSpPr>
            <p:spPr>
              <a:xfrm>
                <a:off x="4640582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60"/>
              <p:cNvSpPr/>
              <p:nvPr/>
            </p:nvSpPr>
            <p:spPr>
              <a:xfrm>
                <a:off x="5103286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0"/>
              <p:cNvSpPr/>
              <p:nvPr/>
            </p:nvSpPr>
            <p:spPr>
              <a:xfrm>
                <a:off x="5296327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60"/>
              <p:cNvSpPr/>
              <p:nvPr/>
            </p:nvSpPr>
            <p:spPr>
              <a:xfrm>
                <a:off x="7012946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60"/>
              <p:cNvSpPr/>
              <p:nvPr/>
            </p:nvSpPr>
            <p:spPr>
              <a:xfrm>
                <a:off x="6070181" y="1028700"/>
                <a:ext cx="352638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0"/>
              <p:cNvSpPr/>
              <p:nvPr/>
            </p:nvSpPr>
            <p:spPr>
              <a:xfrm>
                <a:off x="6533309" y="1028700"/>
                <a:ext cx="151977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359" y="38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0"/>
              <p:cNvSpPr/>
              <p:nvPr/>
            </p:nvSpPr>
            <p:spPr>
              <a:xfrm>
                <a:off x="6725926" y="1028700"/>
                <a:ext cx="75354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2" name="Google Shape;2152;p60"/>
            <p:cNvGrpSpPr/>
            <p:nvPr/>
          </p:nvGrpSpPr>
          <p:grpSpPr>
            <a:xfrm>
              <a:off x="1146156" y="970050"/>
              <a:ext cx="6852020" cy="3205526"/>
              <a:chOff x="1682324" y="1028700"/>
              <a:chExt cx="5779369" cy="3086094"/>
            </a:xfrm>
          </p:grpSpPr>
          <p:sp>
            <p:nvSpPr>
              <p:cNvPr id="2153" name="Google Shape;2153;p60"/>
              <p:cNvSpPr/>
              <p:nvPr/>
            </p:nvSpPr>
            <p:spPr>
              <a:xfrm>
                <a:off x="1682324" y="1028700"/>
                <a:ext cx="5779369" cy="3086094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7290" extrusionOk="0">
                    <a:moveTo>
                      <a:pt x="0" y="0"/>
                    </a:moveTo>
                    <a:lnTo>
                      <a:pt x="0" y="7290"/>
                    </a:lnTo>
                    <a:lnTo>
                      <a:pt x="13652" y="7290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0"/>
              <p:cNvSpPr/>
              <p:nvPr/>
            </p:nvSpPr>
            <p:spPr>
              <a:xfrm>
                <a:off x="2721609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0"/>
              <p:cNvSpPr/>
              <p:nvPr/>
            </p:nvSpPr>
            <p:spPr>
              <a:xfrm>
                <a:off x="1778844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0"/>
              <p:cNvSpPr/>
              <p:nvPr/>
            </p:nvSpPr>
            <p:spPr>
              <a:xfrm>
                <a:off x="2241548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0"/>
              <p:cNvSpPr/>
              <p:nvPr/>
            </p:nvSpPr>
            <p:spPr>
              <a:xfrm>
                <a:off x="2434589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0"/>
              <p:cNvSpPr/>
              <p:nvPr/>
            </p:nvSpPr>
            <p:spPr>
              <a:xfrm>
                <a:off x="4151208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7" y="3879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0"/>
              <p:cNvSpPr/>
              <p:nvPr/>
            </p:nvSpPr>
            <p:spPr>
              <a:xfrm>
                <a:off x="3208443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8" y="3879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60"/>
              <p:cNvSpPr/>
              <p:nvPr/>
            </p:nvSpPr>
            <p:spPr>
              <a:xfrm>
                <a:off x="3671147" y="1028700"/>
                <a:ext cx="15240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60" y="387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60"/>
              <p:cNvSpPr/>
              <p:nvPr/>
            </p:nvSpPr>
            <p:spPr>
              <a:xfrm>
                <a:off x="3864188" y="1028700"/>
                <a:ext cx="7747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83" y="3879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60"/>
              <p:cNvSpPr/>
              <p:nvPr/>
            </p:nvSpPr>
            <p:spPr>
              <a:xfrm>
                <a:off x="5583347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60"/>
              <p:cNvSpPr/>
              <p:nvPr/>
            </p:nvSpPr>
            <p:spPr>
              <a:xfrm>
                <a:off x="4640582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0"/>
              <p:cNvSpPr/>
              <p:nvPr/>
            </p:nvSpPr>
            <p:spPr>
              <a:xfrm>
                <a:off x="5103286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60"/>
              <p:cNvSpPr/>
              <p:nvPr/>
            </p:nvSpPr>
            <p:spPr>
              <a:xfrm>
                <a:off x="5296327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60"/>
              <p:cNvSpPr/>
              <p:nvPr/>
            </p:nvSpPr>
            <p:spPr>
              <a:xfrm>
                <a:off x="7012946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0"/>
              <p:cNvSpPr/>
              <p:nvPr/>
            </p:nvSpPr>
            <p:spPr>
              <a:xfrm>
                <a:off x="6070181" y="1028700"/>
                <a:ext cx="352638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60"/>
              <p:cNvSpPr/>
              <p:nvPr/>
            </p:nvSpPr>
            <p:spPr>
              <a:xfrm>
                <a:off x="6533309" y="1028700"/>
                <a:ext cx="151977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359" y="38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60"/>
              <p:cNvSpPr/>
              <p:nvPr/>
            </p:nvSpPr>
            <p:spPr>
              <a:xfrm>
                <a:off x="6725926" y="1028700"/>
                <a:ext cx="75354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0"/>
              <p:cNvSpPr/>
              <p:nvPr/>
            </p:nvSpPr>
            <p:spPr>
              <a:xfrm>
                <a:off x="1682324" y="2525606"/>
                <a:ext cx="5779369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13652" y="417"/>
                    </a:lnTo>
                    <a:lnTo>
                      <a:pt x="13652" y="1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1" name="Google Shape;2171;p60"/>
            <p:cNvGrpSpPr/>
            <p:nvPr/>
          </p:nvGrpSpPr>
          <p:grpSpPr>
            <a:xfrm>
              <a:off x="1443032" y="1265811"/>
              <a:ext cx="6258260" cy="2614045"/>
              <a:chOff x="3414822" y="1306327"/>
              <a:chExt cx="2199895" cy="2273478"/>
            </a:xfrm>
          </p:grpSpPr>
          <p:sp>
            <p:nvSpPr>
              <p:cNvPr id="2172" name="Google Shape;2172;p60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60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74" name="Google Shape;2174;p60"/>
          <p:cNvSpPr/>
          <p:nvPr/>
        </p:nvSpPr>
        <p:spPr>
          <a:xfrm rot="81468">
            <a:off x="2270556" y="1673257"/>
            <a:ext cx="4769510" cy="1291609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2CD8621-FF51-46B6-9F2F-17423F19664B}"/>
              </a:ext>
            </a:extLst>
          </p:cNvPr>
          <p:cNvSpPr txBox="1"/>
          <p:nvPr/>
        </p:nvSpPr>
        <p:spPr>
          <a:xfrm>
            <a:off x="2141793" y="1719268"/>
            <a:ext cx="51073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Az egyházi évnek ritmusa van. Kapcsold a jeles napokat a megfelelő helyhez!</a:t>
            </a:r>
          </a:p>
          <a:p>
            <a:pPr algn="ctr"/>
            <a:endParaRPr lang="hu-HU" sz="2400" dirty="0"/>
          </a:p>
          <a:p>
            <a:pPr algn="ctr"/>
            <a:r>
              <a:rPr lang="hu-HU" sz="2000" dirty="0"/>
              <a:t>Kattints az ikonra a feladat eléréséhez!</a:t>
            </a:r>
          </a:p>
        </p:txBody>
      </p:sp>
      <p:pic>
        <p:nvPicPr>
          <p:cNvPr id="51" name="Kép 50">
            <a:hlinkClick r:id="rId3"/>
            <a:extLst>
              <a:ext uri="{FF2B5EF4-FFF2-40B4-BE49-F238E27FC236}">
                <a16:creationId xmlns:a16="http://schemas.microsoft.com/office/drawing/2014/main" id="{9E43F334-36A7-4A4A-A539-FE48C73D5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517" y="3645691"/>
            <a:ext cx="1117438" cy="110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609;p51">
            <a:extLst>
              <a:ext uri="{FF2B5EF4-FFF2-40B4-BE49-F238E27FC236}">
                <a16:creationId xmlns:a16="http://schemas.microsoft.com/office/drawing/2014/main" id="{3B559D28-79CA-405F-B3AC-E0C7E8B254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1748" y="76603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Hittanos</a:t>
            </a:r>
            <a:r>
              <a:rPr lang="hu-H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Barátom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hozott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5610;p51">
            <a:extLst>
              <a:ext uri="{FF2B5EF4-FFF2-40B4-BE49-F238E27FC236}">
                <a16:creationId xmlns:a16="http://schemas.microsoft.com/office/drawing/2014/main" id="{20A0D3B6-2391-4239-805C-FDE0B661B1DC}"/>
              </a:ext>
            </a:extLst>
          </p:cNvPr>
          <p:cNvSpPr txBox="1">
            <a:spLocks/>
          </p:cNvSpPr>
          <p:nvPr/>
        </p:nvSpPr>
        <p:spPr>
          <a:xfrm>
            <a:off x="1147518" y="1853376"/>
            <a:ext cx="6848963" cy="27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erkshire Swash"/>
              <a:buNone/>
              <a:defRPr sz="1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14300" indent="0"/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szükséged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következőkre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/>
            <a:endParaRPr lang="hu-HU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</a:t>
            </a:r>
            <a:endParaRPr lang="hu-HU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okostelefon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  <a:endParaRPr lang="hu-HU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fülhallgató</a:t>
            </a:r>
            <a:endParaRPr lang="hu-HU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füzeted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endParaRPr lang="hu-HU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hozzáállásod</a:t>
            </a:r>
            <a:endParaRPr lang="hu-HU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0"/>
          <p:cNvSpPr/>
          <p:nvPr/>
        </p:nvSpPr>
        <p:spPr>
          <a:xfrm>
            <a:off x="4701400" y="587550"/>
            <a:ext cx="3436800" cy="39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7" name="Google Shape;617;p40"/>
          <p:cNvPicPr preferRelativeResize="0"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300" y="708150"/>
            <a:ext cx="3165000" cy="3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0"/>
          <p:cNvSpPr/>
          <p:nvPr/>
        </p:nvSpPr>
        <p:spPr>
          <a:xfrm>
            <a:off x="4894040" y="2955522"/>
            <a:ext cx="41737" cy="30859"/>
          </a:xfrm>
          <a:custGeom>
            <a:avLst/>
            <a:gdLst/>
            <a:ahLst/>
            <a:cxnLst/>
            <a:rect l="l" t="t" r="r" b="b"/>
            <a:pathLst>
              <a:path w="986" h="729" extrusionOk="0">
                <a:moveTo>
                  <a:pt x="825" y="1"/>
                </a:moveTo>
                <a:cubicBezTo>
                  <a:pt x="802" y="1"/>
                  <a:pt x="780" y="9"/>
                  <a:pt x="764" y="28"/>
                </a:cubicBezTo>
                <a:cubicBezTo>
                  <a:pt x="741" y="45"/>
                  <a:pt x="724" y="62"/>
                  <a:pt x="701" y="80"/>
                </a:cubicBezTo>
                <a:cubicBezTo>
                  <a:pt x="563" y="180"/>
                  <a:pt x="418" y="234"/>
                  <a:pt x="267" y="234"/>
                </a:cubicBezTo>
                <a:cubicBezTo>
                  <a:pt x="188" y="234"/>
                  <a:pt x="106" y="219"/>
                  <a:pt x="23" y="188"/>
                </a:cubicBezTo>
                <a:lnTo>
                  <a:pt x="23" y="188"/>
                </a:lnTo>
                <a:cubicBezTo>
                  <a:pt x="29" y="262"/>
                  <a:pt x="23" y="336"/>
                  <a:pt x="12" y="410"/>
                </a:cubicBezTo>
                <a:cubicBezTo>
                  <a:pt x="12" y="433"/>
                  <a:pt x="6" y="461"/>
                  <a:pt x="1" y="484"/>
                </a:cubicBezTo>
                <a:cubicBezTo>
                  <a:pt x="6" y="472"/>
                  <a:pt x="12" y="467"/>
                  <a:pt x="18" y="461"/>
                </a:cubicBezTo>
                <a:cubicBezTo>
                  <a:pt x="33" y="439"/>
                  <a:pt x="57" y="426"/>
                  <a:pt x="81" y="426"/>
                </a:cubicBezTo>
                <a:cubicBezTo>
                  <a:pt x="95" y="426"/>
                  <a:pt x="108" y="430"/>
                  <a:pt x="120" y="438"/>
                </a:cubicBezTo>
                <a:cubicBezTo>
                  <a:pt x="160" y="450"/>
                  <a:pt x="166" y="478"/>
                  <a:pt x="160" y="518"/>
                </a:cubicBezTo>
                <a:cubicBezTo>
                  <a:pt x="154" y="558"/>
                  <a:pt x="154" y="598"/>
                  <a:pt x="154" y="638"/>
                </a:cubicBezTo>
                <a:cubicBezTo>
                  <a:pt x="154" y="678"/>
                  <a:pt x="154" y="729"/>
                  <a:pt x="206" y="729"/>
                </a:cubicBezTo>
                <a:cubicBezTo>
                  <a:pt x="263" y="729"/>
                  <a:pt x="274" y="689"/>
                  <a:pt x="285" y="649"/>
                </a:cubicBezTo>
                <a:cubicBezTo>
                  <a:pt x="291" y="603"/>
                  <a:pt x="308" y="569"/>
                  <a:pt x="314" y="529"/>
                </a:cubicBezTo>
                <a:cubicBezTo>
                  <a:pt x="319" y="492"/>
                  <a:pt x="320" y="449"/>
                  <a:pt x="367" y="449"/>
                </a:cubicBezTo>
                <a:cubicBezTo>
                  <a:pt x="370" y="449"/>
                  <a:pt x="373" y="449"/>
                  <a:pt x="377" y="450"/>
                </a:cubicBezTo>
                <a:cubicBezTo>
                  <a:pt x="394" y="450"/>
                  <a:pt x="412" y="447"/>
                  <a:pt x="428" y="447"/>
                </a:cubicBezTo>
                <a:cubicBezTo>
                  <a:pt x="457" y="447"/>
                  <a:pt x="482" y="454"/>
                  <a:pt x="496" y="490"/>
                </a:cubicBezTo>
                <a:cubicBezTo>
                  <a:pt x="519" y="535"/>
                  <a:pt x="542" y="575"/>
                  <a:pt x="570" y="615"/>
                </a:cubicBezTo>
                <a:cubicBezTo>
                  <a:pt x="596" y="649"/>
                  <a:pt x="625" y="684"/>
                  <a:pt x="662" y="684"/>
                </a:cubicBezTo>
                <a:cubicBezTo>
                  <a:pt x="674" y="684"/>
                  <a:pt x="687" y="680"/>
                  <a:pt x="701" y="672"/>
                </a:cubicBezTo>
                <a:cubicBezTo>
                  <a:pt x="764" y="643"/>
                  <a:pt x="741" y="581"/>
                  <a:pt x="730" y="529"/>
                </a:cubicBezTo>
                <a:cubicBezTo>
                  <a:pt x="718" y="472"/>
                  <a:pt x="616" y="416"/>
                  <a:pt x="690" y="353"/>
                </a:cubicBezTo>
                <a:cubicBezTo>
                  <a:pt x="706" y="340"/>
                  <a:pt x="720" y="335"/>
                  <a:pt x="733" y="335"/>
                </a:cubicBezTo>
                <a:cubicBezTo>
                  <a:pt x="783" y="335"/>
                  <a:pt x="811" y="413"/>
                  <a:pt x="861" y="427"/>
                </a:cubicBezTo>
                <a:cubicBezTo>
                  <a:pt x="883" y="430"/>
                  <a:pt x="905" y="439"/>
                  <a:pt x="925" y="439"/>
                </a:cubicBezTo>
                <a:cubicBezTo>
                  <a:pt x="941" y="439"/>
                  <a:pt x="956" y="433"/>
                  <a:pt x="969" y="416"/>
                </a:cubicBezTo>
                <a:cubicBezTo>
                  <a:pt x="986" y="387"/>
                  <a:pt x="975" y="347"/>
                  <a:pt x="952" y="330"/>
                </a:cubicBezTo>
                <a:cubicBezTo>
                  <a:pt x="878" y="267"/>
                  <a:pt x="849" y="210"/>
                  <a:pt x="906" y="119"/>
                </a:cubicBezTo>
                <a:cubicBezTo>
                  <a:pt x="929" y="85"/>
                  <a:pt x="918" y="34"/>
                  <a:pt x="878" y="17"/>
                </a:cubicBezTo>
                <a:cubicBezTo>
                  <a:pt x="862" y="7"/>
                  <a:pt x="844" y="1"/>
                  <a:pt x="825" y="1"/>
                </a:cubicBezTo>
                <a:close/>
              </a:path>
            </a:pathLst>
          </a:custGeom>
          <a:solidFill>
            <a:srgbClr val="F9E4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40"/>
          <p:cNvGrpSpPr/>
          <p:nvPr/>
        </p:nvGrpSpPr>
        <p:grpSpPr>
          <a:xfrm>
            <a:off x="4619054" y="494428"/>
            <a:ext cx="3606944" cy="4133485"/>
            <a:chOff x="4619054" y="494428"/>
            <a:chExt cx="3606944" cy="4133485"/>
          </a:xfrm>
        </p:grpSpPr>
        <p:sp>
          <p:nvSpPr>
            <p:cNvPr id="636" name="Google Shape;636;p40"/>
            <p:cNvSpPr/>
            <p:nvPr/>
          </p:nvSpPr>
          <p:spPr>
            <a:xfrm flipH="1">
              <a:off x="7665779" y="494428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 rot="10800000" flipH="1">
              <a:off x="4619054" y="4075923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5588;p48">
            <a:extLst>
              <a:ext uri="{FF2B5EF4-FFF2-40B4-BE49-F238E27FC236}">
                <a16:creationId xmlns:a16="http://schemas.microsoft.com/office/drawing/2014/main" id="{FA160AB4-41E2-4BF1-AAF4-49A33346B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949" y="1379237"/>
            <a:ext cx="4301351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5589;p48">
            <a:extLst>
              <a:ext uri="{FF2B5EF4-FFF2-40B4-BE49-F238E27FC236}">
                <a16:creationId xmlns:a16="http://schemas.microsoft.com/office/drawing/2014/main" id="{11BE4105-9C0F-44F3-96DC-2CE427EFCB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0486" y="2853546"/>
            <a:ext cx="3672275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 mondjon csak egy szót, amiért hálás ezen a héten!</a:t>
            </a:r>
            <a:br>
              <a:rPr lang="hu-H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234BD8B-F07E-4FE3-8F90-21B1E97A3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106" y="361585"/>
            <a:ext cx="1131138" cy="11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744;p57">
            <a:extLst>
              <a:ext uri="{FF2B5EF4-FFF2-40B4-BE49-F238E27FC236}">
                <a16:creationId xmlns:a16="http://schemas.microsoft.com/office/drawing/2014/main" id="{DBC7E4B6-F42A-4ADC-9148-BB23A8202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meg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F3D7565-3D4D-4383-8077-2E3199578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31" y="3616849"/>
            <a:ext cx="1131138" cy="11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E126D7A0-0D05-4584-B9F4-F43F22205F66}"/>
              </a:ext>
            </a:extLst>
          </p:cNvPr>
          <p:cNvSpPr/>
          <p:nvPr/>
        </p:nvSpPr>
        <p:spPr>
          <a:xfrm>
            <a:off x="2511552" y="3340608"/>
            <a:ext cx="3803904" cy="865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Google Shape;8692;p34">
            <a:extLst>
              <a:ext uri="{FF2B5EF4-FFF2-40B4-BE49-F238E27FC236}">
                <a16:creationId xmlns:a16="http://schemas.microsoft.com/office/drawing/2014/main" id="{0D3200B3-ADF2-42CA-BE9A-0CB22EF4384D}"/>
              </a:ext>
            </a:extLst>
          </p:cNvPr>
          <p:cNvSpPr txBox="1">
            <a:spLocks/>
          </p:cNvSpPr>
          <p:nvPr/>
        </p:nvSpPr>
        <p:spPr>
          <a:xfrm>
            <a:off x="2200649" y="1361885"/>
            <a:ext cx="5011800" cy="167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Grand Hotel"/>
              <a:buNone/>
              <a:defRPr sz="60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rand Hotel"/>
              <a:buNone/>
              <a:defRPr sz="52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rand Hotel"/>
              <a:buNone/>
              <a:defRPr sz="52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rand Hotel"/>
              <a:buNone/>
              <a:defRPr sz="52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rand Hotel"/>
              <a:buNone/>
              <a:defRPr sz="52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rand Hotel"/>
              <a:buNone/>
              <a:defRPr sz="52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rand Hotel"/>
              <a:buNone/>
              <a:defRPr sz="52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rand Hotel"/>
              <a:buNone/>
              <a:defRPr sz="52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rand Hotel"/>
              <a:buNone/>
              <a:defRPr sz="52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pPr algn="l"/>
            <a:r>
              <a:rPr lang="hu-HU" sz="440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églalap 94">
            <a:extLst>
              <a:ext uri="{FF2B5EF4-FFF2-40B4-BE49-F238E27FC236}">
                <a16:creationId xmlns:a16="http://schemas.microsoft.com/office/drawing/2014/main" id="{A5A5D2A7-CB65-4E98-873F-C4599087E43A}"/>
              </a:ext>
            </a:extLst>
          </p:cNvPr>
          <p:cNvSpPr/>
          <p:nvPr/>
        </p:nvSpPr>
        <p:spPr>
          <a:xfrm>
            <a:off x="2200649" y="3781149"/>
            <a:ext cx="4309879" cy="850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hu-H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www.flaticon.com/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www.freepik.com</a:t>
            </a:r>
            <a:r>
              <a:rPr lang="hu-HU" sz="1400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</a:t>
            </a:r>
            <a:r>
              <a:rPr lang="hu-HU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</a:t>
            </a:r>
            <a:r>
              <a:rPr lang="hu-HU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oldalon találhatóak és ingyenesen letölthetők!</a:t>
            </a:r>
            <a:endParaRPr lang="hu-HU" sz="1000" cap="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0"/>
          <p:cNvSpPr/>
          <p:nvPr/>
        </p:nvSpPr>
        <p:spPr>
          <a:xfrm>
            <a:off x="4701400" y="587550"/>
            <a:ext cx="3436800" cy="39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7" name="Google Shape;617;p40"/>
          <p:cNvPicPr preferRelativeResize="0"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300" y="708150"/>
            <a:ext cx="3165000" cy="3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0"/>
          <p:cNvSpPr/>
          <p:nvPr/>
        </p:nvSpPr>
        <p:spPr>
          <a:xfrm>
            <a:off x="4894040" y="2955522"/>
            <a:ext cx="41737" cy="30859"/>
          </a:xfrm>
          <a:custGeom>
            <a:avLst/>
            <a:gdLst/>
            <a:ahLst/>
            <a:cxnLst/>
            <a:rect l="l" t="t" r="r" b="b"/>
            <a:pathLst>
              <a:path w="986" h="729" extrusionOk="0">
                <a:moveTo>
                  <a:pt x="825" y="1"/>
                </a:moveTo>
                <a:cubicBezTo>
                  <a:pt x="802" y="1"/>
                  <a:pt x="780" y="9"/>
                  <a:pt x="764" y="28"/>
                </a:cubicBezTo>
                <a:cubicBezTo>
                  <a:pt x="741" y="45"/>
                  <a:pt x="724" y="62"/>
                  <a:pt x="701" y="80"/>
                </a:cubicBezTo>
                <a:cubicBezTo>
                  <a:pt x="563" y="180"/>
                  <a:pt x="418" y="234"/>
                  <a:pt x="267" y="234"/>
                </a:cubicBezTo>
                <a:cubicBezTo>
                  <a:pt x="188" y="234"/>
                  <a:pt x="106" y="219"/>
                  <a:pt x="23" y="188"/>
                </a:cubicBezTo>
                <a:lnTo>
                  <a:pt x="23" y="188"/>
                </a:lnTo>
                <a:cubicBezTo>
                  <a:pt x="29" y="262"/>
                  <a:pt x="23" y="336"/>
                  <a:pt x="12" y="410"/>
                </a:cubicBezTo>
                <a:cubicBezTo>
                  <a:pt x="12" y="433"/>
                  <a:pt x="6" y="461"/>
                  <a:pt x="1" y="484"/>
                </a:cubicBezTo>
                <a:cubicBezTo>
                  <a:pt x="6" y="472"/>
                  <a:pt x="12" y="467"/>
                  <a:pt x="18" y="461"/>
                </a:cubicBezTo>
                <a:cubicBezTo>
                  <a:pt x="33" y="439"/>
                  <a:pt x="57" y="426"/>
                  <a:pt x="81" y="426"/>
                </a:cubicBezTo>
                <a:cubicBezTo>
                  <a:pt x="95" y="426"/>
                  <a:pt x="108" y="430"/>
                  <a:pt x="120" y="438"/>
                </a:cubicBezTo>
                <a:cubicBezTo>
                  <a:pt x="160" y="450"/>
                  <a:pt x="166" y="478"/>
                  <a:pt x="160" y="518"/>
                </a:cubicBezTo>
                <a:cubicBezTo>
                  <a:pt x="154" y="558"/>
                  <a:pt x="154" y="598"/>
                  <a:pt x="154" y="638"/>
                </a:cubicBezTo>
                <a:cubicBezTo>
                  <a:pt x="154" y="678"/>
                  <a:pt x="154" y="729"/>
                  <a:pt x="206" y="729"/>
                </a:cubicBezTo>
                <a:cubicBezTo>
                  <a:pt x="263" y="729"/>
                  <a:pt x="274" y="689"/>
                  <a:pt x="285" y="649"/>
                </a:cubicBezTo>
                <a:cubicBezTo>
                  <a:pt x="291" y="603"/>
                  <a:pt x="308" y="569"/>
                  <a:pt x="314" y="529"/>
                </a:cubicBezTo>
                <a:cubicBezTo>
                  <a:pt x="319" y="492"/>
                  <a:pt x="320" y="449"/>
                  <a:pt x="367" y="449"/>
                </a:cubicBezTo>
                <a:cubicBezTo>
                  <a:pt x="370" y="449"/>
                  <a:pt x="373" y="449"/>
                  <a:pt x="377" y="450"/>
                </a:cubicBezTo>
                <a:cubicBezTo>
                  <a:pt x="394" y="450"/>
                  <a:pt x="412" y="447"/>
                  <a:pt x="428" y="447"/>
                </a:cubicBezTo>
                <a:cubicBezTo>
                  <a:pt x="457" y="447"/>
                  <a:pt x="482" y="454"/>
                  <a:pt x="496" y="490"/>
                </a:cubicBezTo>
                <a:cubicBezTo>
                  <a:pt x="519" y="535"/>
                  <a:pt x="542" y="575"/>
                  <a:pt x="570" y="615"/>
                </a:cubicBezTo>
                <a:cubicBezTo>
                  <a:pt x="596" y="649"/>
                  <a:pt x="625" y="684"/>
                  <a:pt x="662" y="684"/>
                </a:cubicBezTo>
                <a:cubicBezTo>
                  <a:pt x="674" y="684"/>
                  <a:pt x="687" y="680"/>
                  <a:pt x="701" y="672"/>
                </a:cubicBezTo>
                <a:cubicBezTo>
                  <a:pt x="764" y="643"/>
                  <a:pt x="741" y="581"/>
                  <a:pt x="730" y="529"/>
                </a:cubicBezTo>
                <a:cubicBezTo>
                  <a:pt x="718" y="472"/>
                  <a:pt x="616" y="416"/>
                  <a:pt x="690" y="353"/>
                </a:cubicBezTo>
                <a:cubicBezTo>
                  <a:pt x="706" y="340"/>
                  <a:pt x="720" y="335"/>
                  <a:pt x="733" y="335"/>
                </a:cubicBezTo>
                <a:cubicBezTo>
                  <a:pt x="783" y="335"/>
                  <a:pt x="811" y="413"/>
                  <a:pt x="861" y="427"/>
                </a:cubicBezTo>
                <a:cubicBezTo>
                  <a:pt x="883" y="430"/>
                  <a:pt x="905" y="439"/>
                  <a:pt x="925" y="439"/>
                </a:cubicBezTo>
                <a:cubicBezTo>
                  <a:pt x="941" y="439"/>
                  <a:pt x="956" y="433"/>
                  <a:pt x="969" y="416"/>
                </a:cubicBezTo>
                <a:cubicBezTo>
                  <a:pt x="986" y="387"/>
                  <a:pt x="975" y="347"/>
                  <a:pt x="952" y="330"/>
                </a:cubicBezTo>
                <a:cubicBezTo>
                  <a:pt x="878" y="267"/>
                  <a:pt x="849" y="210"/>
                  <a:pt x="906" y="119"/>
                </a:cubicBezTo>
                <a:cubicBezTo>
                  <a:pt x="929" y="85"/>
                  <a:pt x="918" y="34"/>
                  <a:pt x="878" y="17"/>
                </a:cubicBezTo>
                <a:cubicBezTo>
                  <a:pt x="862" y="7"/>
                  <a:pt x="844" y="1"/>
                  <a:pt x="825" y="1"/>
                </a:cubicBezTo>
                <a:close/>
              </a:path>
            </a:pathLst>
          </a:custGeom>
          <a:solidFill>
            <a:srgbClr val="F9E4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40"/>
          <p:cNvGrpSpPr/>
          <p:nvPr/>
        </p:nvGrpSpPr>
        <p:grpSpPr>
          <a:xfrm>
            <a:off x="4619054" y="494428"/>
            <a:ext cx="3606944" cy="4133485"/>
            <a:chOff x="4619054" y="494428"/>
            <a:chExt cx="3606944" cy="4133485"/>
          </a:xfrm>
        </p:grpSpPr>
        <p:sp>
          <p:nvSpPr>
            <p:cNvPr id="636" name="Google Shape;636;p40"/>
            <p:cNvSpPr/>
            <p:nvPr/>
          </p:nvSpPr>
          <p:spPr>
            <a:xfrm flipH="1">
              <a:off x="7665779" y="494428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 rot="10800000" flipH="1">
              <a:off x="4619054" y="4075923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5588;p48">
            <a:extLst>
              <a:ext uri="{FF2B5EF4-FFF2-40B4-BE49-F238E27FC236}">
                <a16:creationId xmlns:a16="http://schemas.microsoft.com/office/drawing/2014/main" id="{FA160AB4-41E2-4BF1-AAF4-49A33346B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949" y="1379237"/>
            <a:ext cx="4301351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5589;p48">
            <a:extLst>
              <a:ext uri="{FF2B5EF4-FFF2-40B4-BE49-F238E27FC236}">
                <a16:creationId xmlns:a16="http://schemas.microsoft.com/office/drawing/2014/main" id="{11BE4105-9C0F-44F3-96DC-2CE427EFCB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0486" y="2853546"/>
            <a:ext cx="3672275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  <a:br>
              <a:rPr lang="hu-H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F8DCAFF9-E747-40B4-A8EB-F61B8D33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106" y="361585"/>
            <a:ext cx="1131138" cy="1112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41"/>
          <p:cNvGrpSpPr/>
          <p:nvPr/>
        </p:nvGrpSpPr>
        <p:grpSpPr>
          <a:xfrm>
            <a:off x="1042603" y="974136"/>
            <a:ext cx="6999018" cy="3249620"/>
            <a:chOff x="1042594" y="972682"/>
            <a:chExt cx="6999018" cy="3250920"/>
          </a:xfrm>
        </p:grpSpPr>
        <p:grpSp>
          <p:nvGrpSpPr>
            <p:cNvPr id="644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645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46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4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65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3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684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41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690" name="Google Shape;690;p41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691" name="Google Shape;691;p41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41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694" name="Google Shape;694;p41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5602;p50">
            <a:extLst>
              <a:ext uri="{FF2B5EF4-FFF2-40B4-BE49-F238E27FC236}">
                <a16:creationId xmlns:a16="http://schemas.microsoft.com/office/drawing/2014/main" id="{88F7BC63-93B8-474E-AD54-4FE959CE25D5}"/>
              </a:ext>
            </a:extLst>
          </p:cNvPr>
          <p:cNvSpPr txBox="1">
            <a:spLocks/>
          </p:cNvSpPr>
          <p:nvPr/>
        </p:nvSpPr>
        <p:spPr>
          <a:xfrm>
            <a:off x="2317356" y="1584572"/>
            <a:ext cx="4509288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hu-HU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</a:p>
        </p:txBody>
      </p:sp>
      <p:sp>
        <p:nvSpPr>
          <p:cNvPr id="61" name="Google Shape;5604;p50">
            <a:extLst>
              <a:ext uri="{FF2B5EF4-FFF2-40B4-BE49-F238E27FC236}">
                <a16:creationId xmlns:a16="http://schemas.microsoft.com/office/drawing/2014/main" id="{EF2B7B86-6771-4827-AE93-D4AC889774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88031" y="2116163"/>
            <a:ext cx="4369404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ének szövegét a videó leírásában találod.</a:t>
            </a:r>
            <a:endParaRPr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églalap 61">
            <a:extLst>
              <a:ext uri="{FF2B5EF4-FFF2-40B4-BE49-F238E27FC236}">
                <a16:creationId xmlns:a16="http://schemas.microsoft.com/office/drawing/2014/main" id="{75AB7FC0-8491-4139-BAD1-9CC492ED4B4F}"/>
              </a:ext>
            </a:extLst>
          </p:cNvPr>
          <p:cNvSpPr/>
          <p:nvPr/>
        </p:nvSpPr>
        <p:spPr>
          <a:xfrm>
            <a:off x="1458454" y="2972250"/>
            <a:ext cx="5468641" cy="644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400" b="1" cap="all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Kép 62">
            <a:hlinkClick r:id="rId3"/>
            <a:extLst>
              <a:ext uri="{FF2B5EF4-FFF2-40B4-BE49-F238E27FC236}">
                <a16:creationId xmlns:a16="http://schemas.microsoft.com/office/drawing/2014/main" id="{10BE148E-2108-4228-BF43-BF085EE3DD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179" y="2634519"/>
            <a:ext cx="1271077" cy="1299494"/>
          </a:xfrm>
          <a:prstGeom prst="rect">
            <a:avLst/>
          </a:prstGeom>
        </p:spPr>
      </p:pic>
      <p:pic>
        <p:nvPicPr>
          <p:cNvPr id="64" name="Kép 63">
            <a:extLst>
              <a:ext uri="{FF2B5EF4-FFF2-40B4-BE49-F238E27FC236}">
                <a16:creationId xmlns:a16="http://schemas.microsoft.com/office/drawing/2014/main" id="{A5801303-CA5B-4053-8AC1-48DF4FE01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802" y="625322"/>
            <a:ext cx="1025207" cy="1016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55"/>
          <p:cNvGrpSpPr/>
          <p:nvPr/>
        </p:nvGrpSpPr>
        <p:grpSpPr>
          <a:xfrm>
            <a:off x="1767777" y="586752"/>
            <a:ext cx="5608439" cy="3970005"/>
            <a:chOff x="1774252" y="586752"/>
            <a:chExt cx="5608439" cy="3970005"/>
          </a:xfrm>
        </p:grpSpPr>
        <p:grpSp>
          <p:nvGrpSpPr>
            <p:cNvPr id="1641" name="Google Shape;1641;p55"/>
            <p:cNvGrpSpPr/>
            <p:nvPr/>
          </p:nvGrpSpPr>
          <p:grpSpPr>
            <a:xfrm>
              <a:off x="1774252" y="636239"/>
              <a:ext cx="5608006" cy="3920518"/>
              <a:chOff x="3000303" y="998421"/>
              <a:chExt cx="2911737" cy="2888043"/>
            </a:xfrm>
          </p:grpSpPr>
          <p:sp>
            <p:nvSpPr>
              <p:cNvPr id="1642" name="Google Shape;1642;p55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5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4" name="Google Shape;164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645" name="Google Shape;164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71" name="Google Shape;1671;p55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2" name="Google Shape;1672;p55"/>
            <p:cNvGrpSpPr/>
            <p:nvPr/>
          </p:nvGrpSpPr>
          <p:grpSpPr>
            <a:xfrm>
              <a:off x="1838863" y="586752"/>
              <a:ext cx="5543829" cy="3920518"/>
              <a:chOff x="3069613" y="998421"/>
              <a:chExt cx="2886809" cy="2888043"/>
            </a:xfrm>
          </p:grpSpPr>
          <p:sp>
            <p:nvSpPr>
              <p:cNvPr id="1673" name="Google Shape;1673;p55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74" name="Google Shape;167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675" name="Google Shape;167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01" name="Google Shape;1701;p55"/>
              <p:cNvSpPr/>
              <p:nvPr/>
            </p:nvSpPr>
            <p:spPr>
              <a:xfrm>
                <a:off x="3393319" y="1235512"/>
                <a:ext cx="2199895" cy="2415114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5"/>
              <p:cNvSpPr/>
              <p:nvPr/>
            </p:nvSpPr>
            <p:spPr>
              <a:xfrm>
                <a:off x="3433085" y="1292336"/>
                <a:ext cx="2116651" cy="2301243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06" name="Google Shape;1706;p55"/>
          <p:cNvGrpSpPr/>
          <p:nvPr/>
        </p:nvGrpSpPr>
        <p:grpSpPr>
          <a:xfrm>
            <a:off x="444306" y="184572"/>
            <a:ext cx="1225037" cy="885187"/>
            <a:chOff x="7477443" y="3147928"/>
            <a:chExt cx="1569152" cy="1133838"/>
          </a:xfrm>
        </p:grpSpPr>
        <p:sp>
          <p:nvSpPr>
            <p:cNvPr id="1707" name="Google Shape;1707;p55"/>
            <p:cNvSpPr/>
            <p:nvPr/>
          </p:nvSpPr>
          <p:spPr>
            <a:xfrm rot="-1053406">
              <a:off x="7477443" y="3147928"/>
              <a:ext cx="1569152" cy="1133838"/>
            </a:xfrm>
            <a:custGeom>
              <a:avLst/>
              <a:gdLst/>
              <a:ahLst/>
              <a:cxnLst/>
              <a:rect l="l" t="t" r="r" b="b"/>
              <a:pathLst>
                <a:path w="12707" h="9182" extrusionOk="0">
                  <a:moveTo>
                    <a:pt x="12706" y="4591"/>
                  </a:moveTo>
                  <a:cubicBezTo>
                    <a:pt x="12706" y="3942"/>
                    <a:pt x="12393" y="3390"/>
                    <a:pt x="11954" y="3156"/>
                  </a:cubicBezTo>
                  <a:lnTo>
                    <a:pt x="11954" y="1584"/>
                  </a:lnTo>
                  <a:cubicBezTo>
                    <a:pt x="11954" y="1294"/>
                    <a:pt x="11721" y="1060"/>
                    <a:pt x="11430" y="1060"/>
                  </a:cubicBezTo>
                  <a:lnTo>
                    <a:pt x="9933" y="1060"/>
                  </a:lnTo>
                  <a:cubicBezTo>
                    <a:pt x="8959" y="400"/>
                    <a:pt x="7712" y="1"/>
                    <a:pt x="6350" y="1"/>
                  </a:cubicBezTo>
                  <a:cubicBezTo>
                    <a:pt x="4995" y="1"/>
                    <a:pt x="3748" y="400"/>
                    <a:pt x="2774" y="1060"/>
                  </a:cubicBezTo>
                  <a:lnTo>
                    <a:pt x="1276" y="1060"/>
                  </a:lnTo>
                  <a:cubicBezTo>
                    <a:pt x="986" y="1060"/>
                    <a:pt x="752" y="1294"/>
                    <a:pt x="752" y="1584"/>
                  </a:cubicBezTo>
                  <a:lnTo>
                    <a:pt x="752" y="3156"/>
                  </a:lnTo>
                  <a:cubicBezTo>
                    <a:pt x="308" y="3390"/>
                    <a:pt x="0" y="3942"/>
                    <a:pt x="0" y="4591"/>
                  </a:cubicBezTo>
                  <a:cubicBezTo>
                    <a:pt x="0" y="5235"/>
                    <a:pt x="308" y="5793"/>
                    <a:pt x="752" y="6026"/>
                  </a:cubicBezTo>
                  <a:lnTo>
                    <a:pt x="752" y="7604"/>
                  </a:lnTo>
                  <a:cubicBezTo>
                    <a:pt x="752" y="7889"/>
                    <a:pt x="986" y="8122"/>
                    <a:pt x="1276" y="8122"/>
                  </a:cubicBezTo>
                  <a:lnTo>
                    <a:pt x="2774" y="8122"/>
                  </a:lnTo>
                  <a:cubicBezTo>
                    <a:pt x="3748" y="8783"/>
                    <a:pt x="4995" y="9182"/>
                    <a:pt x="6350" y="9182"/>
                  </a:cubicBezTo>
                  <a:cubicBezTo>
                    <a:pt x="7712" y="9182"/>
                    <a:pt x="8959" y="8783"/>
                    <a:pt x="9933" y="8122"/>
                  </a:cubicBezTo>
                  <a:lnTo>
                    <a:pt x="11430" y="8122"/>
                  </a:lnTo>
                  <a:cubicBezTo>
                    <a:pt x="11721" y="8122"/>
                    <a:pt x="11949" y="7889"/>
                    <a:pt x="11954" y="7604"/>
                  </a:cubicBezTo>
                  <a:lnTo>
                    <a:pt x="11954" y="6026"/>
                  </a:lnTo>
                  <a:cubicBezTo>
                    <a:pt x="12393" y="5793"/>
                    <a:pt x="12706" y="5241"/>
                    <a:pt x="12706" y="4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1708" name="Google Shape;1708;p55"/>
            <p:cNvSpPr/>
            <p:nvPr/>
          </p:nvSpPr>
          <p:spPr>
            <a:xfrm rot="-1053417">
              <a:off x="7507898" y="3176722"/>
              <a:ext cx="1508870" cy="1076185"/>
            </a:xfrm>
            <a:custGeom>
              <a:avLst/>
              <a:gdLst/>
              <a:ahLst/>
              <a:cxnLst/>
              <a:rect l="l" t="t" r="r" b="b"/>
              <a:pathLst>
                <a:path w="12314" h="8783" extrusionOk="0">
                  <a:moveTo>
                    <a:pt x="6151" y="63"/>
                  </a:moveTo>
                  <a:cubicBezTo>
                    <a:pt x="7410" y="63"/>
                    <a:pt x="8629" y="416"/>
                    <a:pt x="9586" y="1077"/>
                  </a:cubicBezTo>
                  <a:lnTo>
                    <a:pt x="9637" y="1111"/>
                  </a:lnTo>
                  <a:lnTo>
                    <a:pt x="9654" y="1122"/>
                  </a:lnTo>
                  <a:lnTo>
                    <a:pt x="11231" y="1122"/>
                  </a:lnTo>
                  <a:cubicBezTo>
                    <a:pt x="11380" y="1122"/>
                    <a:pt x="11493" y="1236"/>
                    <a:pt x="11493" y="1384"/>
                  </a:cubicBezTo>
                  <a:lnTo>
                    <a:pt x="11493" y="3116"/>
                  </a:lnTo>
                  <a:lnTo>
                    <a:pt x="11528" y="3133"/>
                  </a:lnTo>
                  <a:lnTo>
                    <a:pt x="11636" y="3184"/>
                  </a:lnTo>
                  <a:cubicBezTo>
                    <a:pt x="12000" y="3378"/>
                    <a:pt x="12251" y="3862"/>
                    <a:pt x="12251" y="4391"/>
                  </a:cubicBezTo>
                  <a:cubicBezTo>
                    <a:pt x="12251" y="4915"/>
                    <a:pt x="12000" y="5405"/>
                    <a:pt x="11636" y="5599"/>
                  </a:cubicBezTo>
                  <a:lnTo>
                    <a:pt x="11528" y="5650"/>
                  </a:lnTo>
                  <a:lnTo>
                    <a:pt x="11493" y="5667"/>
                  </a:lnTo>
                  <a:lnTo>
                    <a:pt x="11493" y="7404"/>
                  </a:lnTo>
                  <a:cubicBezTo>
                    <a:pt x="11493" y="7546"/>
                    <a:pt x="11380" y="7666"/>
                    <a:pt x="11231" y="7666"/>
                  </a:cubicBezTo>
                  <a:lnTo>
                    <a:pt x="9654" y="7666"/>
                  </a:lnTo>
                  <a:lnTo>
                    <a:pt x="9637" y="7677"/>
                  </a:lnTo>
                  <a:lnTo>
                    <a:pt x="9586" y="7712"/>
                  </a:lnTo>
                  <a:cubicBezTo>
                    <a:pt x="8629" y="8361"/>
                    <a:pt x="7404" y="8725"/>
                    <a:pt x="6151" y="8725"/>
                  </a:cubicBezTo>
                  <a:cubicBezTo>
                    <a:pt x="4898" y="8725"/>
                    <a:pt x="3680" y="8361"/>
                    <a:pt x="2723" y="7712"/>
                  </a:cubicBezTo>
                  <a:lnTo>
                    <a:pt x="2672" y="7677"/>
                  </a:lnTo>
                  <a:lnTo>
                    <a:pt x="2655" y="7666"/>
                  </a:lnTo>
                  <a:lnTo>
                    <a:pt x="1077" y="7666"/>
                  </a:lnTo>
                  <a:cubicBezTo>
                    <a:pt x="929" y="7666"/>
                    <a:pt x="809" y="7546"/>
                    <a:pt x="809" y="7404"/>
                  </a:cubicBezTo>
                  <a:lnTo>
                    <a:pt x="809" y="5673"/>
                  </a:lnTo>
                  <a:lnTo>
                    <a:pt x="775" y="5656"/>
                  </a:lnTo>
                  <a:lnTo>
                    <a:pt x="673" y="5599"/>
                  </a:lnTo>
                  <a:cubicBezTo>
                    <a:pt x="302" y="5405"/>
                    <a:pt x="58" y="4921"/>
                    <a:pt x="58" y="4391"/>
                  </a:cubicBezTo>
                  <a:cubicBezTo>
                    <a:pt x="58" y="3867"/>
                    <a:pt x="302" y="3383"/>
                    <a:pt x="673" y="3190"/>
                  </a:cubicBezTo>
                  <a:lnTo>
                    <a:pt x="775" y="3133"/>
                  </a:lnTo>
                  <a:lnTo>
                    <a:pt x="809" y="3116"/>
                  </a:lnTo>
                  <a:lnTo>
                    <a:pt x="809" y="1384"/>
                  </a:lnTo>
                  <a:cubicBezTo>
                    <a:pt x="809" y="1242"/>
                    <a:pt x="929" y="1122"/>
                    <a:pt x="1077" y="1122"/>
                  </a:cubicBezTo>
                  <a:lnTo>
                    <a:pt x="2655" y="1122"/>
                  </a:lnTo>
                  <a:lnTo>
                    <a:pt x="2672" y="1111"/>
                  </a:lnTo>
                  <a:lnTo>
                    <a:pt x="2723" y="1077"/>
                  </a:lnTo>
                  <a:cubicBezTo>
                    <a:pt x="3680" y="422"/>
                    <a:pt x="4898" y="63"/>
                    <a:pt x="6151" y="63"/>
                  </a:cubicBezTo>
                  <a:close/>
                  <a:moveTo>
                    <a:pt x="6151" y="0"/>
                  </a:moveTo>
                  <a:cubicBezTo>
                    <a:pt x="4887" y="0"/>
                    <a:pt x="3657" y="365"/>
                    <a:pt x="2683" y="1025"/>
                  </a:cubicBezTo>
                  <a:lnTo>
                    <a:pt x="2637" y="1060"/>
                  </a:lnTo>
                  <a:lnTo>
                    <a:pt x="1077" y="1060"/>
                  </a:lnTo>
                  <a:cubicBezTo>
                    <a:pt x="895" y="1060"/>
                    <a:pt x="752" y="1208"/>
                    <a:pt x="752" y="1384"/>
                  </a:cubicBezTo>
                  <a:lnTo>
                    <a:pt x="752" y="3081"/>
                  </a:lnTo>
                  <a:lnTo>
                    <a:pt x="650" y="3133"/>
                  </a:lnTo>
                  <a:cubicBezTo>
                    <a:pt x="257" y="3332"/>
                    <a:pt x="1" y="3845"/>
                    <a:pt x="1" y="4391"/>
                  </a:cubicBezTo>
                  <a:cubicBezTo>
                    <a:pt x="1" y="4938"/>
                    <a:pt x="257" y="5445"/>
                    <a:pt x="650" y="5650"/>
                  </a:cubicBezTo>
                  <a:lnTo>
                    <a:pt x="752" y="5701"/>
                  </a:lnTo>
                  <a:lnTo>
                    <a:pt x="752" y="7404"/>
                  </a:lnTo>
                  <a:cubicBezTo>
                    <a:pt x="752" y="7581"/>
                    <a:pt x="900" y="7723"/>
                    <a:pt x="1077" y="7723"/>
                  </a:cubicBezTo>
                  <a:lnTo>
                    <a:pt x="2643" y="7723"/>
                  </a:lnTo>
                  <a:lnTo>
                    <a:pt x="2689" y="7757"/>
                  </a:lnTo>
                  <a:cubicBezTo>
                    <a:pt x="3663" y="8423"/>
                    <a:pt x="4893" y="8782"/>
                    <a:pt x="6157" y="8782"/>
                  </a:cubicBezTo>
                  <a:cubicBezTo>
                    <a:pt x="7421" y="8782"/>
                    <a:pt x="8657" y="8423"/>
                    <a:pt x="9625" y="7757"/>
                  </a:cubicBezTo>
                  <a:lnTo>
                    <a:pt x="9677" y="7723"/>
                  </a:lnTo>
                  <a:lnTo>
                    <a:pt x="11237" y="7723"/>
                  </a:lnTo>
                  <a:cubicBezTo>
                    <a:pt x="11414" y="7723"/>
                    <a:pt x="11562" y="7581"/>
                    <a:pt x="11562" y="7404"/>
                  </a:cubicBezTo>
                  <a:lnTo>
                    <a:pt x="11562" y="5707"/>
                  </a:lnTo>
                  <a:lnTo>
                    <a:pt x="11664" y="5650"/>
                  </a:lnTo>
                  <a:cubicBezTo>
                    <a:pt x="12052" y="5451"/>
                    <a:pt x="12314" y="4938"/>
                    <a:pt x="12314" y="4391"/>
                  </a:cubicBezTo>
                  <a:cubicBezTo>
                    <a:pt x="12314" y="3845"/>
                    <a:pt x="12052" y="3338"/>
                    <a:pt x="11664" y="3133"/>
                  </a:cubicBezTo>
                  <a:lnTo>
                    <a:pt x="11562" y="3081"/>
                  </a:lnTo>
                  <a:lnTo>
                    <a:pt x="11562" y="1384"/>
                  </a:lnTo>
                  <a:cubicBezTo>
                    <a:pt x="11562" y="1208"/>
                    <a:pt x="11414" y="1060"/>
                    <a:pt x="11237" y="1060"/>
                  </a:cubicBezTo>
                  <a:lnTo>
                    <a:pt x="9671" y="1060"/>
                  </a:lnTo>
                  <a:lnTo>
                    <a:pt x="9620" y="1025"/>
                  </a:lnTo>
                  <a:cubicBezTo>
                    <a:pt x="8652" y="365"/>
                    <a:pt x="7421" y="0"/>
                    <a:pt x="6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55"/>
          <p:cNvGrpSpPr/>
          <p:nvPr/>
        </p:nvGrpSpPr>
        <p:grpSpPr>
          <a:xfrm rot="10800000">
            <a:off x="7875762" y="3480591"/>
            <a:ext cx="339250" cy="1455843"/>
            <a:chOff x="1356787" y="1707216"/>
            <a:chExt cx="339250" cy="1455843"/>
          </a:xfrm>
        </p:grpSpPr>
        <p:sp>
          <p:nvSpPr>
            <p:cNvPr id="1710" name="Google Shape;1710;p55"/>
            <p:cNvSpPr/>
            <p:nvPr/>
          </p:nvSpPr>
          <p:spPr>
            <a:xfrm rot="5400000">
              <a:off x="1512053" y="31329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 rot="5400000">
              <a:off x="808063" y="22559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 rot="5400000">
              <a:off x="1495419" y="17320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 rot="5400000">
              <a:off x="1388199" y="29782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 rot="5400000">
              <a:off x="1643265" y="25071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 rot="5400000">
              <a:off x="1379883" y="17432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 rot="5400000">
              <a:off x="1605690" y="29852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 rot="5400000">
              <a:off x="1610537" y="17368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 rot="5400000">
              <a:off x="1653377" y="1881627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 rot="5400000">
              <a:off x="1657206" y="28303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 rot="5400000">
              <a:off x="1656668" y="21949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5"/>
            <p:cNvSpPr/>
            <p:nvPr/>
          </p:nvSpPr>
          <p:spPr>
            <a:xfrm rot="5400000">
              <a:off x="1568056" y="28133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5"/>
            <p:cNvSpPr/>
            <p:nvPr/>
          </p:nvSpPr>
          <p:spPr>
            <a:xfrm rot="5400000">
              <a:off x="1505052" y="29827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5"/>
            <p:cNvSpPr/>
            <p:nvPr/>
          </p:nvSpPr>
          <p:spPr>
            <a:xfrm rot="5400000">
              <a:off x="1441271" y="21863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5"/>
            <p:cNvSpPr/>
            <p:nvPr/>
          </p:nvSpPr>
          <p:spPr>
            <a:xfrm rot="5400000">
              <a:off x="1491769" y="23431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5"/>
            <p:cNvSpPr/>
            <p:nvPr/>
          </p:nvSpPr>
          <p:spPr>
            <a:xfrm rot="5400000">
              <a:off x="1558483" y="18679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5"/>
            <p:cNvSpPr/>
            <p:nvPr/>
          </p:nvSpPr>
          <p:spPr>
            <a:xfrm rot="5400000">
              <a:off x="1425296" y="25000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5"/>
            <p:cNvSpPr/>
            <p:nvPr/>
          </p:nvSpPr>
          <p:spPr>
            <a:xfrm rot="5400000">
              <a:off x="1604195" y="20234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5"/>
            <p:cNvSpPr/>
            <p:nvPr/>
          </p:nvSpPr>
          <p:spPr>
            <a:xfrm rot="5400000">
              <a:off x="1438698" y="18700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5"/>
            <p:cNvSpPr/>
            <p:nvPr/>
          </p:nvSpPr>
          <p:spPr>
            <a:xfrm rot="5400000">
              <a:off x="1615503" y="26574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5"/>
            <p:cNvSpPr/>
            <p:nvPr/>
          </p:nvSpPr>
          <p:spPr>
            <a:xfrm rot="5400000">
              <a:off x="1606947" y="23470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5"/>
            <p:cNvSpPr/>
            <p:nvPr/>
          </p:nvSpPr>
          <p:spPr>
            <a:xfrm rot="5400000">
              <a:off x="1444681" y="28180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5"/>
            <p:cNvSpPr/>
            <p:nvPr/>
          </p:nvSpPr>
          <p:spPr>
            <a:xfrm rot="5400000">
              <a:off x="1564526" y="21824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5"/>
            <p:cNvSpPr/>
            <p:nvPr/>
          </p:nvSpPr>
          <p:spPr>
            <a:xfrm rot="5400000">
              <a:off x="1392567" y="20251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5"/>
            <p:cNvSpPr/>
            <p:nvPr/>
          </p:nvSpPr>
          <p:spPr>
            <a:xfrm rot="5400000">
              <a:off x="1382276" y="23453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5"/>
            <p:cNvSpPr/>
            <p:nvPr/>
          </p:nvSpPr>
          <p:spPr>
            <a:xfrm rot="5400000">
              <a:off x="1394602" y="26561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5"/>
            <p:cNvSpPr/>
            <p:nvPr/>
          </p:nvSpPr>
          <p:spPr>
            <a:xfrm rot="5400000">
              <a:off x="1555910" y="25037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5"/>
            <p:cNvSpPr/>
            <p:nvPr/>
          </p:nvSpPr>
          <p:spPr>
            <a:xfrm rot="5400000">
              <a:off x="1507326" y="26668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5"/>
            <p:cNvSpPr/>
            <p:nvPr/>
          </p:nvSpPr>
          <p:spPr>
            <a:xfrm rot="5400000">
              <a:off x="1495838" y="20275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zövegdoboz 7">
            <a:extLst>
              <a:ext uri="{FF2B5EF4-FFF2-40B4-BE49-F238E27FC236}">
                <a16:creationId xmlns:a16="http://schemas.microsoft.com/office/drawing/2014/main" id="{8D17C83B-C038-45B9-84B2-B44B1A0D80E8}"/>
              </a:ext>
            </a:extLst>
          </p:cNvPr>
          <p:cNvSpPr txBox="1"/>
          <p:nvPr/>
        </p:nvSpPr>
        <p:spPr>
          <a:xfrm>
            <a:off x="2589299" y="1159800"/>
            <a:ext cx="3979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 következő pár dián egy kördiagrammal kapcsolatban találsz kérdéseket.</a:t>
            </a:r>
          </a:p>
          <a:p>
            <a:pPr algn="ctr"/>
            <a:r>
              <a:rPr lang="hu-HU" sz="2800" dirty="0"/>
              <a:t>Válaszoljatok párban vagy kis csoportokban!</a:t>
            </a:r>
            <a:endParaRPr lang="hu-HU" sz="2000" dirty="0"/>
          </a:p>
        </p:txBody>
      </p:sp>
      <p:pic>
        <p:nvPicPr>
          <p:cNvPr id="100" name="Kép 99">
            <a:extLst>
              <a:ext uri="{FF2B5EF4-FFF2-40B4-BE49-F238E27FC236}">
                <a16:creationId xmlns:a16="http://schemas.microsoft.com/office/drawing/2014/main" id="{6C523D43-53D2-401F-B613-243CFE577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1" y="2204893"/>
            <a:ext cx="1043564" cy="1040518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401D6F25-FE9B-4CFF-8632-471C33018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892" y="2177290"/>
            <a:ext cx="1071768" cy="10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7"/>
          <p:cNvSpPr/>
          <p:nvPr/>
        </p:nvSpPr>
        <p:spPr>
          <a:xfrm>
            <a:off x="2479040" y="548639"/>
            <a:ext cx="5933968" cy="4033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47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47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8" name="Google Shape;1128;p47"/>
          <p:cNvGrpSpPr/>
          <p:nvPr/>
        </p:nvGrpSpPr>
        <p:grpSpPr>
          <a:xfrm>
            <a:off x="2392016" y="450574"/>
            <a:ext cx="6115879" cy="4234069"/>
            <a:chOff x="785219" y="406459"/>
            <a:chExt cx="7560671" cy="4318802"/>
          </a:xfrm>
        </p:grpSpPr>
        <p:sp>
          <p:nvSpPr>
            <p:cNvPr id="1129" name="Google Shape;1129;p47"/>
            <p:cNvSpPr/>
            <p:nvPr/>
          </p:nvSpPr>
          <p:spPr>
            <a:xfrm rot="5400000">
              <a:off x="7747753" y="405981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 rot="-5400000">
              <a:off x="785698" y="4127124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C91CDC70-1DB5-4812-96BD-20CB245F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381" y="725486"/>
            <a:ext cx="5499285" cy="3666190"/>
          </a:xfrm>
          <a:prstGeom prst="rect">
            <a:avLst/>
          </a:prstGeom>
        </p:spPr>
      </p:pic>
      <p:grpSp>
        <p:nvGrpSpPr>
          <p:cNvPr id="1125" name="Google Shape;1125;p47"/>
          <p:cNvGrpSpPr/>
          <p:nvPr/>
        </p:nvGrpSpPr>
        <p:grpSpPr>
          <a:xfrm rot="-3538932">
            <a:off x="7360345" y="4084152"/>
            <a:ext cx="1328386" cy="615046"/>
            <a:chOff x="150354" y="3784874"/>
            <a:chExt cx="1888999" cy="901512"/>
          </a:xfrm>
        </p:grpSpPr>
        <p:sp>
          <p:nvSpPr>
            <p:cNvPr id="1126" name="Google Shape;1126;p47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117;p47">
            <a:extLst>
              <a:ext uri="{FF2B5EF4-FFF2-40B4-BE49-F238E27FC236}">
                <a16:creationId xmlns:a16="http://schemas.microsoft.com/office/drawing/2014/main" id="{0FE1182F-8D3B-46A6-A49C-7C749271AF23}"/>
              </a:ext>
            </a:extLst>
          </p:cNvPr>
          <p:cNvGrpSpPr/>
          <p:nvPr/>
        </p:nvGrpSpPr>
        <p:grpSpPr>
          <a:xfrm rot="16200000">
            <a:off x="-526645" y="1277061"/>
            <a:ext cx="4010320" cy="2625280"/>
            <a:chOff x="746801" y="405400"/>
            <a:chExt cx="3790678" cy="2227543"/>
          </a:xfrm>
        </p:grpSpPr>
        <p:sp>
          <p:nvSpPr>
            <p:cNvPr id="21" name="Google Shape;1118;p47">
              <a:extLst>
                <a:ext uri="{FF2B5EF4-FFF2-40B4-BE49-F238E27FC236}">
                  <a16:creationId xmlns:a16="http://schemas.microsoft.com/office/drawing/2014/main" id="{C898DE01-EF0E-42A9-8319-B05606710164}"/>
                </a:ext>
              </a:extLst>
            </p:cNvPr>
            <p:cNvSpPr/>
            <p:nvPr/>
          </p:nvSpPr>
          <p:spPr>
            <a:xfrm rot="5400000">
              <a:off x="1510831" y="-337605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9;p47">
              <a:extLst>
                <a:ext uri="{FF2B5EF4-FFF2-40B4-BE49-F238E27FC236}">
                  <a16:creationId xmlns:a16="http://schemas.microsoft.com/office/drawing/2014/main" id="{D722267D-1B52-4543-A1B6-40622C63A4FA}"/>
                </a:ext>
              </a:extLst>
            </p:cNvPr>
            <p:cNvSpPr/>
            <p:nvPr/>
          </p:nvSpPr>
          <p:spPr>
            <a:xfrm rot="5400000">
              <a:off x="1566931" y="-358630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0;p47">
              <a:extLst>
                <a:ext uri="{FF2B5EF4-FFF2-40B4-BE49-F238E27FC236}">
                  <a16:creationId xmlns:a16="http://schemas.microsoft.com/office/drawing/2014/main" id="{891FF509-65A0-4746-8794-28EACD02F6F6}"/>
                </a:ext>
              </a:extLst>
            </p:cNvPr>
            <p:cNvSpPr/>
            <p:nvPr/>
          </p:nvSpPr>
          <p:spPr>
            <a:xfrm rot="5400000">
              <a:off x="1802249" y="-199430"/>
              <a:ext cx="1725846" cy="3416556"/>
            </a:xfrm>
            <a:custGeom>
              <a:avLst/>
              <a:gdLst/>
              <a:ahLst/>
              <a:cxnLst/>
              <a:rect l="l" t="t" r="r" b="b"/>
              <a:pathLst>
                <a:path w="4962" h="9216" extrusionOk="0">
                  <a:moveTo>
                    <a:pt x="1" y="1"/>
                  </a:moveTo>
                  <a:lnTo>
                    <a:pt x="1" y="9216"/>
                  </a:lnTo>
                  <a:lnTo>
                    <a:pt x="4961" y="9216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1;p47">
              <a:extLst>
                <a:ext uri="{FF2B5EF4-FFF2-40B4-BE49-F238E27FC236}">
                  <a16:creationId xmlns:a16="http://schemas.microsoft.com/office/drawing/2014/main" id="{67A4643C-CE34-43CE-BB6D-0E870842125D}"/>
                </a:ext>
              </a:extLst>
            </p:cNvPr>
            <p:cNvSpPr/>
            <p:nvPr/>
          </p:nvSpPr>
          <p:spPr>
            <a:xfrm rot="5400000">
              <a:off x="1791493" y="-211619"/>
              <a:ext cx="1749080" cy="3440969"/>
            </a:xfrm>
            <a:custGeom>
              <a:avLst/>
              <a:gdLst/>
              <a:ahLst/>
              <a:cxnLst/>
              <a:rect l="l" t="t" r="r" b="b"/>
              <a:pathLst>
                <a:path w="4346" h="8550" extrusionOk="0">
                  <a:moveTo>
                    <a:pt x="4271" y="69"/>
                  </a:moveTo>
                  <a:lnTo>
                    <a:pt x="4271" y="8481"/>
                  </a:lnTo>
                  <a:lnTo>
                    <a:pt x="74" y="8481"/>
                  </a:lnTo>
                  <a:lnTo>
                    <a:pt x="74" y="69"/>
                  </a:lnTo>
                  <a:close/>
                  <a:moveTo>
                    <a:pt x="0" y="1"/>
                  </a:moveTo>
                  <a:lnTo>
                    <a:pt x="0" y="8549"/>
                  </a:lnTo>
                  <a:lnTo>
                    <a:pt x="4345" y="8549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597C352C-BFF3-4107-B14F-F88071390302}"/>
              </a:ext>
            </a:extLst>
          </p:cNvPr>
          <p:cNvSpPr txBox="1"/>
          <p:nvPr/>
        </p:nvSpPr>
        <p:spPr>
          <a:xfrm>
            <a:off x="555654" y="1401804"/>
            <a:ext cx="1870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Nézd meg a kördiagramot! Adj címet neki! Mivel egészítenéd még ki?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3196E26F-06EE-400E-A0D6-AA5A0B198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59" y="3933669"/>
            <a:ext cx="1125497" cy="11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1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7"/>
          <p:cNvSpPr/>
          <p:nvPr/>
        </p:nvSpPr>
        <p:spPr>
          <a:xfrm>
            <a:off x="2479040" y="548639"/>
            <a:ext cx="5933968" cy="4033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47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47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8" name="Google Shape;1128;p47"/>
          <p:cNvGrpSpPr/>
          <p:nvPr/>
        </p:nvGrpSpPr>
        <p:grpSpPr>
          <a:xfrm>
            <a:off x="2392016" y="450574"/>
            <a:ext cx="6115879" cy="4234069"/>
            <a:chOff x="785219" y="406459"/>
            <a:chExt cx="7560671" cy="4318802"/>
          </a:xfrm>
        </p:grpSpPr>
        <p:sp>
          <p:nvSpPr>
            <p:cNvPr id="1129" name="Google Shape;1129;p47"/>
            <p:cNvSpPr/>
            <p:nvPr/>
          </p:nvSpPr>
          <p:spPr>
            <a:xfrm rot="5400000">
              <a:off x="7747753" y="405981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 rot="-5400000">
              <a:off x="785698" y="4127124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C91CDC70-1DB5-4812-96BD-20CB245F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381" y="725486"/>
            <a:ext cx="5499285" cy="3666190"/>
          </a:xfrm>
          <a:prstGeom prst="rect">
            <a:avLst/>
          </a:prstGeom>
        </p:spPr>
      </p:pic>
      <p:grpSp>
        <p:nvGrpSpPr>
          <p:cNvPr id="1125" name="Google Shape;1125;p47"/>
          <p:cNvGrpSpPr/>
          <p:nvPr/>
        </p:nvGrpSpPr>
        <p:grpSpPr>
          <a:xfrm rot="-3538932">
            <a:off x="7360345" y="4084152"/>
            <a:ext cx="1328386" cy="615046"/>
            <a:chOff x="150354" y="3784874"/>
            <a:chExt cx="1888999" cy="901512"/>
          </a:xfrm>
        </p:grpSpPr>
        <p:sp>
          <p:nvSpPr>
            <p:cNvPr id="1126" name="Google Shape;1126;p47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117;p47">
            <a:extLst>
              <a:ext uri="{FF2B5EF4-FFF2-40B4-BE49-F238E27FC236}">
                <a16:creationId xmlns:a16="http://schemas.microsoft.com/office/drawing/2014/main" id="{0FE1182F-8D3B-46A6-A49C-7C749271AF23}"/>
              </a:ext>
            </a:extLst>
          </p:cNvPr>
          <p:cNvGrpSpPr/>
          <p:nvPr/>
        </p:nvGrpSpPr>
        <p:grpSpPr>
          <a:xfrm rot="16200000">
            <a:off x="-526645" y="1277061"/>
            <a:ext cx="4010320" cy="2625280"/>
            <a:chOff x="746801" y="405400"/>
            <a:chExt cx="3790678" cy="2227543"/>
          </a:xfrm>
        </p:grpSpPr>
        <p:sp>
          <p:nvSpPr>
            <p:cNvPr id="21" name="Google Shape;1118;p47">
              <a:extLst>
                <a:ext uri="{FF2B5EF4-FFF2-40B4-BE49-F238E27FC236}">
                  <a16:creationId xmlns:a16="http://schemas.microsoft.com/office/drawing/2014/main" id="{C898DE01-EF0E-42A9-8319-B05606710164}"/>
                </a:ext>
              </a:extLst>
            </p:cNvPr>
            <p:cNvSpPr/>
            <p:nvPr/>
          </p:nvSpPr>
          <p:spPr>
            <a:xfrm rot="5400000">
              <a:off x="1510831" y="-337605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9;p47">
              <a:extLst>
                <a:ext uri="{FF2B5EF4-FFF2-40B4-BE49-F238E27FC236}">
                  <a16:creationId xmlns:a16="http://schemas.microsoft.com/office/drawing/2014/main" id="{D722267D-1B52-4543-A1B6-40622C63A4FA}"/>
                </a:ext>
              </a:extLst>
            </p:cNvPr>
            <p:cNvSpPr/>
            <p:nvPr/>
          </p:nvSpPr>
          <p:spPr>
            <a:xfrm rot="5400000">
              <a:off x="1566931" y="-358630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0;p47">
              <a:extLst>
                <a:ext uri="{FF2B5EF4-FFF2-40B4-BE49-F238E27FC236}">
                  <a16:creationId xmlns:a16="http://schemas.microsoft.com/office/drawing/2014/main" id="{891FF509-65A0-4746-8794-28EACD02F6F6}"/>
                </a:ext>
              </a:extLst>
            </p:cNvPr>
            <p:cNvSpPr/>
            <p:nvPr/>
          </p:nvSpPr>
          <p:spPr>
            <a:xfrm rot="5400000">
              <a:off x="1802249" y="-199430"/>
              <a:ext cx="1725846" cy="3416556"/>
            </a:xfrm>
            <a:custGeom>
              <a:avLst/>
              <a:gdLst/>
              <a:ahLst/>
              <a:cxnLst/>
              <a:rect l="l" t="t" r="r" b="b"/>
              <a:pathLst>
                <a:path w="4962" h="9216" extrusionOk="0">
                  <a:moveTo>
                    <a:pt x="1" y="1"/>
                  </a:moveTo>
                  <a:lnTo>
                    <a:pt x="1" y="9216"/>
                  </a:lnTo>
                  <a:lnTo>
                    <a:pt x="4961" y="9216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1;p47">
              <a:extLst>
                <a:ext uri="{FF2B5EF4-FFF2-40B4-BE49-F238E27FC236}">
                  <a16:creationId xmlns:a16="http://schemas.microsoft.com/office/drawing/2014/main" id="{67A4643C-CE34-43CE-BB6D-0E870842125D}"/>
                </a:ext>
              </a:extLst>
            </p:cNvPr>
            <p:cNvSpPr/>
            <p:nvPr/>
          </p:nvSpPr>
          <p:spPr>
            <a:xfrm rot="5400000">
              <a:off x="1791493" y="-211619"/>
              <a:ext cx="1749080" cy="3440969"/>
            </a:xfrm>
            <a:custGeom>
              <a:avLst/>
              <a:gdLst/>
              <a:ahLst/>
              <a:cxnLst/>
              <a:rect l="l" t="t" r="r" b="b"/>
              <a:pathLst>
                <a:path w="4346" h="8550" extrusionOk="0">
                  <a:moveTo>
                    <a:pt x="4271" y="69"/>
                  </a:moveTo>
                  <a:lnTo>
                    <a:pt x="4271" y="8481"/>
                  </a:lnTo>
                  <a:lnTo>
                    <a:pt x="74" y="8481"/>
                  </a:lnTo>
                  <a:lnTo>
                    <a:pt x="74" y="69"/>
                  </a:lnTo>
                  <a:close/>
                  <a:moveTo>
                    <a:pt x="0" y="1"/>
                  </a:moveTo>
                  <a:lnTo>
                    <a:pt x="0" y="8549"/>
                  </a:lnTo>
                  <a:lnTo>
                    <a:pt x="4345" y="8549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FD774CE-BD65-4087-88E1-F82CEA4A8976}"/>
              </a:ext>
            </a:extLst>
          </p:cNvPr>
          <p:cNvSpPr txBox="1"/>
          <p:nvPr/>
        </p:nvSpPr>
        <p:spPr>
          <a:xfrm>
            <a:off x="530875" y="986700"/>
            <a:ext cx="1870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Vajon a kördiagram mellett levő fogalmak a lila körökben is beilleszthetők lennének egy ilyen ábrába?</a:t>
            </a:r>
          </a:p>
          <a:p>
            <a:pPr algn="ctr"/>
            <a:r>
              <a:rPr lang="hu-HU" sz="2000" dirty="0"/>
              <a:t>Ha igen, mi lenne a címe?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C7861E4E-CCB4-4A69-B2B9-32EC4A6A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59" y="3933669"/>
            <a:ext cx="1125497" cy="11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7"/>
          <p:cNvSpPr/>
          <p:nvPr/>
        </p:nvSpPr>
        <p:spPr>
          <a:xfrm>
            <a:off x="2479040" y="548639"/>
            <a:ext cx="5933968" cy="4033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47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47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8" name="Google Shape;1128;p47"/>
          <p:cNvGrpSpPr/>
          <p:nvPr/>
        </p:nvGrpSpPr>
        <p:grpSpPr>
          <a:xfrm>
            <a:off x="2392016" y="450574"/>
            <a:ext cx="6115879" cy="4234069"/>
            <a:chOff x="785219" y="406459"/>
            <a:chExt cx="7560671" cy="4318802"/>
          </a:xfrm>
        </p:grpSpPr>
        <p:sp>
          <p:nvSpPr>
            <p:cNvPr id="1129" name="Google Shape;1129;p47"/>
            <p:cNvSpPr/>
            <p:nvPr/>
          </p:nvSpPr>
          <p:spPr>
            <a:xfrm rot="5400000">
              <a:off x="7747753" y="405981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 rot="-5400000">
              <a:off x="785698" y="4127124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C91CDC70-1DB5-4812-96BD-20CB245F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381" y="725486"/>
            <a:ext cx="5499285" cy="3666190"/>
          </a:xfrm>
          <a:prstGeom prst="rect">
            <a:avLst/>
          </a:prstGeom>
        </p:spPr>
      </p:pic>
      <p:grpSp>
        <p:nvGrpSpPr>
          <p:cNvPr id="1125" name="Google Shape;1125;p47"/>
          <p:cNvGrpSpPr/>
          <p:nvPr/>
        </p:nvGrpSpPr>
        <p:grpSpPr>
          <a:xfrm rot="-3538932">
            <a:off x="7360345" y="4084152"/>
            <a:ext cx="1328386" cy="615046"/>
            <a:chOff x="150354" y="3784874"/>
            <a:chExt cx="1888999" cy="901512"/>
          </a:xfrm>
        </p:grpSpPr>
        <p:sp>
          <p:nvSpPr>
            <p:cNvPr id="1126" name="Google Shape;1126;p47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117;p47">
            <a:extLst>
              <a:ext uri="{FF2B5EF4-FFF2-40B4-BE49-F238E27FC236}">
                <a16:creationId xmlns:a16="http://schemas.microsoft.com/office/drawing/2014/main" id="{0FE1182F-8D3B-46A6-A49C-7C749271AF23}"/>
              </a:ext>
            </a:extLst>
          </p:cNvPr>
          <p:cNvGrpSpPr/>
          <p:nvPr/>
        </p:nvGrpSpPr>
        <p:grpSpPr>
          <a:xfrm rot="16200000">
            <a:off x="-526645" y="1277061"/>
            <a:ext cx="4010320" cy="2625280"/>
            <a:chOff x="746801" y="405400"/>
            <a:chExt cx="3790678" cy="2227543"/>
          </a:xfrm>
        </p:grpSpPr>
        <p:sp>
          <p:nvSpPr>
            <p:cNvPr id="21" name="Google Shape;1118;p47">
              <a:extLst>
                <a:ext uri="{FF2B5EF4-FFF2-40B4-BE49-F238E27FC236}">
                  <a16:creationId xmlns:a16="http://schemas.microsoft.com/office/drawing/2014/main" id="{C898DE01-EF0E-42A9-8319-B05606710164}"/>
                </a:ext>
              </a:extLst>
            </p:cNvPr>
            <p:cNvSpPr/>
            <p:nvPr/>
          </p:nvSpPr>
          <p:spPr>
            <a:xfrm rot="5400000">
              <a:off x="1510831" y="-337605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9;p47">
              <a:extLst>
                <a:ext uri="{FF2B5EF4-FFF2-40B4-BE49-F238E27FC236}">
                  <a16:creationId xmlns:a16="http://schemas.microsoft.com/office/drawing/2014/main" id="{D722267D-1B52-4543-A1B6-40622C63A4FA}"/>
                </a:ext>
              </a:extLst>
            </p:cNvPr>
            <p:cNvSpPr/>
            <p:nvPr/>
          </p:nvSpPr>
          <p:spPr>
            <a:xfrm rot="5400000">
              <a:off x="1566931" y="-358630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0;p47">
              <a:extLst>
                <a:ext uri="{FF2B5EF4-FFF2-40B4-BE49-F238E27FC236}">
                  <a16:creationId xmlns:a16="http://schemas.microsoft.com/office/drawing/2014/main" id="{891FF509-65A0-4746-8794-28EACD02F6F6}"/>
                </a:ext>
              </a:extLst>
            </p:cNvPr>
            <p:cNvSpPr/>
            <p:nvPr/>
          </p:nvSpPr>
          <p:spPr>
            <a:xfrm rot="5400000">
              <a:off x="1802249" y="-199430"/>
              <a:ext cx="1725846" cy="3416556"/>
            </a:xfrm>
            <a:custGeom>
              <a:avLst/>
              <a:gdLst/>
              <a:ahLst/>
              <a:cxnLst/>
              <a:rect l="l" t="t" r="r" b="b"/>
              <a:pathLst>
                <a:path w="4962" h="9216" extrusionOk="0">
                  <a:moveTo>
                    <a:pt x="1" y="1"/>
                  </a:moveTo>
                  <a:lnTo>
                    <a:pt x="1" y="9216"/>
                  </a:lnTo>
                  <a:lnTo>
                    <a:pt x="4961" y="9216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1;p47">
              <a:extLst>
                <a:ext uri="{FF2B5EF4-FFF2-40B4-BE49-F238E27FC236}">
                  <a16:creationId xmlns:a16="http://schemas.microsoft.com/office/drawing/2014/main" id="{67A4643C-CE34-43CE-BB6D-0E870842125D}"/>
                </a:ext>
              </a:extLst>
            </p:cNvPr>
            <p:cNvSpPr/>
            <p:nvPr/>
          </p:nvSpPr>
          <p:spPr>
            <a:xfrm rot="5400000">
              <a:off x="1791493" y="-211619"/>
              <a:ext cx="1749080" cy="3440969"/>
            </a:xfrm>
            <a:custGeom>
              <a:avLst/>
              <a:gdLst/>
              <a:ahLst/>
              <a:cxnLst/>
              <a:rect l="l" t="t" r="r" b="b"/>
              <a:pathLst>
                <a:path w="4346" h="8550" extrusionOk="0">
                  <a:moveTo>
                    <a:pt x="4271" y="69"/>
                  </a:moveTo>
                  <a:lnTo>
                    <a:pt x="4271" y="8481"/>
                  </a:lnTo>
                  <a:lnTo>
                    <a:pt x="74" y="8481"/>
                  </a:lnTo>
                  <a:lnTo>
                    <a:pt x="74" y="69"/>
                  </a:lnTo>
                  <a:close/>
                  <a:moveTo>
                    <a:pt x="0" y="1"/>
                  </a:moveTo>
                  <a:lnTo>
                    <a:pt x="0" y="8549"/>
                  </a:lnTo>
                  <a:lnTo>
                    <a:pt x="4345" y="8549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3756E6F-0E35-4B70-A7B6-340707A2B135}"/>
              </a:ext>
            </a:extLst>
          </p:cNvPr>
          <p:cNvSpPr txBox="1"/>
          <p:nvPr/>
        </p:nvSpPr>
        <p:spPr>
          <a:xfrm>
            <a:off x="521514" y="1050476"/>
            <a:ext cx="187050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dirty="0"/>
              <a:t>Válassz ki egyet a képen szereplő fogalmak közül, és jelenítsd meg 2-3 mozdulattal!</a:t>
            </a:r>
          </a:p>
          <a:p>
            <a:pPr algn="ctr"/>
            <a:r>
              <a:rPr lang="hu-HU" sz="1900" dirty="0"/>
              <a:t>A többiek találják ki, hogy mire gondoltál!</a:t>
            </a: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626482E3-4295-4C6E-9F6A-21606837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59" y="3933669"/>
            <a:ext cx="1125497" cy="11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7"/>
          <p:cNvSpPr/>
          <p:nvPr/>
        </p:nvSpPr>
        <p:spPr>
          <a:xfrm>
            <a:off x="2479040" y="548639"/>
            <a:ext cx="5933968" cy="4033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47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47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8" name="Google Shape;1128;p47"/>
          <p:cNvGrpSpPr/>
          <p:nvPr/>
        </p:nvGrpSpPr>
        <p:grpSpPr>
          <a:xfrm>
            <a:off x="2392016" y="450574"/>
            <a:ext cx="6115879" cy="4234069"/>
            <a:chOff x="785219" y="406459"/>
            <a:chExt cx="7560671" cy="4318802"/>
          </a:xfrm>
        </p:grpSpPr>
        <p:sp>
          <p:nvSpPr>
            <p:cNvPr id="1129" name="Google Shape;1129;p47"/>
            <p:cNvSpPr/>
            <p:nvPr/>
          </p:nvSpPr>
          <p:spPr>
            <a:xfrm rot="5400000">
              <a:off x="7747753" y="405981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 rot="-5400000">
              <a:off x="785698" y="4127124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C91CDC70-1DB5-4812-96BD-20CB245F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381" y="725486"/>
            <a:ext cx="5499285" cy="3666190"/>
          </a:xfrm>
          <a:prstGeom prst="rect">
            <a:avLst/>
          </a:prstGeom>
        </p:spPr>
      </p:pic>
      <p:grpSp>
        <p:nvGrpSpPr>
          <p:cNvPr id="1125" name="Google Shape;1125;p47"/>
          <p:cNvGrpSpPr/>
          <p:nvPr/>
        </p:nvGrpSpPr>
        <p:grpSpPr>
          <a:xfrm rot="-3538932">
            <a:off x="7360345" y="4084152"/>
            <a:ext cx="1328386" cy="615046"/>
            <a:chOff x="150354" y="3784874"/>
            <a:chExt cx="1888999" cy="901512"/>
          </a:xfrm>
        </p:grpSpPr>
        <p:sp>
          <p:nvSpPr>
            <p:cNvPr id="1126" name="Google Shape;1126;p47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117;p47">
            <a:extLst>
              <a:ext uri="{FF2B5EF4-FFF2-40B4-BE49-F238E27FC236}">
                <a16:creationId xmlns:a16="http://schemas.microsoft.com/office/drawing/2014/main" id="{0FE1182F-8D3B-46A6-A49C-7C749271AF23}"/>
              </a:ext>
            </a:extLst>
          </p:cNvPr>
          <p:cNvGrpSpPr/>
          <p:nvPr/>
        </p:nvGrpSpPr>
        <p:grpSpPr>
          <a:xfrm rot="16200000">
            <a:off x="-526645" y="1277061"/>
            <a:ext cx="4010320" cy="2625280"/>
            <a:chOff x="746801" y="405400"/>
            <a:chExt cx="3790678" cy="2227543"/>
          </a:xfrm>
        </p:grpSpPr>
        <p:sp>
          <p:nvSpPr>
            <p:cNvPr id="21" name="Google Shape;1118;p47">
              <a:extLst>
                <a:ext uri="{FF2B5EF4-FFF2-40B4-BE49-F238E27FC236}">
                  <a16:creationId xmlns:a16="http://schemas.microsoft.com/office/drawing/2014/main" id="{C898DE01-EF0E-42A9-8319-B05606710164}"/>
                </a:ext>
              </a:extLst>
            </p:cNvPr>
            <p:cNvSpPr/>
            <p:nvPr/>
          </p:nvSpPr>
          <p:spPr>
            <a:xfrm rot="5400000">
              <a:off x="1510831" y="-337605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9;p47">
              <a:extLst>
                <a:ext uri="{FF2B5EF4-FFF2-40B4-BE49-F238E27FC236}">
                  <a16:creationId xmlns:a16="http://schemas.microsoft.com/office/drawing/2014/main" id="{D722267D-1B52-4543-A1B6-40622C63A4FA}"/>
                </a:ext>
              </a:extLst>
            </p:cNvPr>
            <p:cNvSpPr/>
            <p:nvPr/>
          </p:nvSpPr>
          <p:spPr>
            <a:xfrm rot="5400000">
              <a:off x="1566931" y="-358630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0;p47">
              <a:extLst>
                <a:ext uri="{FF2B5EF4-FFF2-40B4-BE49-F238E27FC236}">
                  <a16:creationId xmlns:a16="http://schemas.microsoft.com/office/drawing/2014/main" id="{891FF509-65A0-4746-8794-28EACD02F6F6}"/>
                </a:ext>
              </a:extLst>
            </p:cNvPr>
            <p:cNvSpPr/>
            <p:nvPr/>
          </p:nvSpPr>
          <p:spPr>
            <a:xfrm rot="5400000">
              <a:off x="1802249" y="-199430"/>
              <a:ext cx="1725846" cy="3416556"/>
            </a:xfrm>
            <a:custGeom>
              <a:avLst/>
              <a:gdLst/>
              <a:ahLst/>
              <a:cxnLst/>
              <a:rect l="l" t="t" r="r" b="b"/>
              <a:pathLst>
                <a:path w="4962" h="9216" extrusionOk="0">
                  <a:moveTo>
                    <a:pt x="1" y="1"/>
                  </a:moveTo>
                  <a:lnTo>
                    <a:pt x="1" y="9216"/>
                  </a:lnTo>
                  <a:lnTo>
                    <a:pt x="4961" y="9216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1;p47">
              <a:extLst>
                <a:ext uri="{FF2B5EF4-FFF2-40B4-BE49-F238E27FC236}">
                  <a16:creationId xmlns:a16="http://schemas.microsoft.com/office/drawing/2014/main" id="{67A4643C-CE34-43CE-BB6D-0E870842125D}"/>
                </a:ext>
              </a:extLst>
            </p:cNvPr>
            <p:cNvSpPr/>
            <p:nvPr/>
          </p:nvSpPr>
          <p:spPr>
            <a:xfrm rot="5400000">
              <a:off x="1791493" y="-211619"/>
              <a:ext cx="1749080" cy="3440969"/>
            </a:xfrm>
            <a:custGeom>
              <a:avLst/>
              <a:gdLst/>
              <a:ahLst/>
              <a:cxnLst/>
              <a:rect l="l" t="t" r="r" b="b"/>
              <a:pathLst>
                <a:path w="4346" h="8550" extrusionOk="0">
                  <a:moveTo>
                    <a:pt x="4271" y="69"/>
                  </a:moveTo>
                  <a:lnTo>
                    <a:pt x="4271" y="8481"/>
                  </a:lnTo>
                  <a:lnTo>
                    <a:pt x="74" y="8481"/>
                  </a:lnTo>
                  <a:lnTo>
                    <a:pt x="74" y="69"/>
                  </a:lnTo>
                  <a:close/>
                  <a:moveTo>
                    <a:pt x="0" y="1"/>
                  </a:moveTo>
                  <a:lnTo>
                    <a:pt x="0" y="8549"/>
                  </a:lnTo>
                  <a:lnTo>
                    <a:pt x="4345" y="8549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500E8B45-1192-4184-82D5-0ABCB5576FCC}"/>
              </a:ext>
            </a:extLst>
          </p:cNvPr>
          <p:cNvSpPr txBox="1"/>
          <p:nvPr/>
        </p:nvSpPr>
        <p:spPr>
          <a:xfrm>
            <a:off x="530875" y="1359381"/>
            <a:ext cx="1870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Neked melyik fogalmat a legkönnyebb megjeleníteni? Melyiket a legnehezebb? Miért?</a:t>
            </a: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B0E0CC64-222D-43FF-ABC1-8D862555B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59" y="3933669"/>
            <a:ext cx="1125497" cy="11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723</Words>
  <Application>Microsoft Office PowerPoint</Application>
  <PresentationFormat>Diavetítés a képernyőre (16:9 oldalarány)</PresentationFormat>
  <Paragraphs>73</Paragraphs>
  <Slides>22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0" baseType="lpstr">
      <vt:lpstr>Merriweather</vt:lpstr>
      <vt:lpstr>Grand Hotel</vt:lpstr>
      <vt:lpstr>Andika</vt:lpstr>
      <vt:lpstr>Berkshire Swash</vt:lpstr>
      <vt:lpstr>Anton</vt:lpstr>
      <vt:lpstr>Montserrat</vt:lpstr>
      <vt:lpstr>Arial</vt:lpstr>
      <vt:lpstr>Vintage Photo Album For Education by Slidesgo</vt:lpstr>
      <vt:lpstr>PowerPoint-bemutató</vt:lpstr>
      <vt:lpstr>Kedves Hittanos Barátom! Isten hozott!</vt:lpstr>
      <vt:lpstr>Imádkozzunk!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1.</vt:lpstr>
      <vt:lpstr>PowerPoint-bemutató</vt:lpstr>
      <vt:lpstr>PowerPoint-bemutató</vt:lpstr>
      <vt:lpstr>PowerPoint-bemutató</vt:lpstr>
      <vt:lpstr>PowerPoint-bemutató</vt:lpstr>
      <vt:lpstr>PowerPoint-bemutató</vt:lpstr>
      <vt:lpstr>Imádkozzunk!</vt:lpstr>
      <vt:lpstr>Mi Atyánk, aki a mennyekben vagy, szenteltessék meg a te neved, jöjjön el a te országod, legyen meg a te akaratod, amint a mennyben,  úgy a földön is; Mindennapi kenyerünket  add meg nekünk ma, és bocsásd meg vétkeinket, miképpen mi is megbocsátunk az ellenünk vétkezőknek; És ne vígy minket kísértésbe, de szabadíts meg a gonosztól; Mert tied az ország, a hatalom  és a dicsőség mindörökké. Ámen. (Mt 6,9-13)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jsk</dc:creator>
  <cp:lastModifiedBy>Noémi Zimányi</cp:lastModifiedBy>
  <cp:revision>23</cp:revision>
  <dcterms:modified xsi:type="dcterms:W3CDTF">2021-08-26T10:15:01Z</dcterms:modified>
</cp:coreProperties>
</file>