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7" r:id="rId3"/>
    <p:sldId id="275" r:id="rId4"/>
    <p:sldId id="279" r:id="rId5"/>
    <p:sldId id="272" r:id="rId6"/>
    <p:sldId id="283" r:id="rId7"/>
    <p:sldId id="284" r:id="rId8"/>
    <p:sldId id="285" r:id="rId9"/>
    <p:sldId id="276" r:id="rId10"/>
    <p:sldId id="286" r:id="rId11"/>
    <p:sldId id="278" r:id="rId12"/>
    <p:sldId id="282" r:id="rId13"/>
    <p:sldId id="267" r:id="rId14"/>
    <p:sldId id="287" r:id="rId15"/>
    <p:sldId id="288" r:id="rId16"/>
    <p:sldId id="264" r:id="rId17"/>
    <p:sldId id="280" r:id="rId18"/>
    <p:sldId id="281" r:id="rId19"/>
    <p:sldId id="260" r:id="rId20"/>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9C8"/>
    <a:srgbClr val="E7AC3D"/>
    <a:srgbClr val="DBB048"/>
    <a:srgbClr val="E6C77D"/>
    <a:srgbClr val="F5E1AE"/>
    <a:srgbClr val="E7AF3F"/>
    <a:srgbClr val="FF9900"/>
    <a:srgbClr val="D6D359"/>
    <a:srgbClr val="F3F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103" d="100"/>
          <a:sy n="103" d="100"/>
        </p:scale>
        <p:origin x="144"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37C8286-06CB-4201-A5C4-CC277040A140}"/>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B7719163-BF4F-47F7-A742-E78DB0367E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554F6BA4-D5EC-4D8F-B192-0B6CDA6D9993}"/>
              </a:ext>
            </a:extLst>
          </p:cNvPr>
          <p:cNvSpPr>
            <a:spLocks noGrp="1"/>
          </p:cNvSpPr>
          <p:nvPr>
            <p:ph type="dt" sz="half" idx="10"/>
          </p:nvPr>
        </p:nvSpPr>
        <p:spPr/>
        <p:txBody>
          <a:bodyPr/>
          <a:lstStyle/>
          <a:p>
            <a:fld id="{4DF59058-A1F1-485B-876D-321A396317AF}" type="datetimeFigureOut">
              <a:rPr lang="hu-HU" smtClean="0"/>
              <a:t>2021. 07. 19.</a:t>
            </a:fld>
            <a:endParaRPr lang="hu-HU"/>
          </a:p>
        </p:txBody>
      </p:sp>
      <p:sp>
        <p:nvSpPr>
          <p:cNvPr id="5" name="Élőláb helye 4">
            <a:extLst>
              <a:ext uri="{FF2B5EF4-FFF2-40B4-BE49-F238E27FC236}">
                <a16:creationId xmlns:a16="http://schemas.microsoft.com/office/drawing/2014/main" id="{E8A1281F-30CE-4587-BA12-942CF3712CBD}"/>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CDD6AD79-6881-430C-B65C-97446103D509}"/>
              </a:ext>
            </a:extLst>
          </p:cNvPr>
          <p:cNvSpPr>
            <a:spLocks noGrp="1"/>
          </p:cNvSpPr>
          <p:nvPr>
            <p:ph type="sldNum" sz="quarter" idx="12"/>
          </p:nvPr>
        </p:nvSpPr>
        <p:spPr/>
        <p:txBody>
          <a:bodyPr/>
          <a:lstStyle/>
          <a:p>
            <a:fld id="{581F5E23-7EC3-46BB-95F9-4E81627E556B}" type="slidenum">
              <a:rPr lang="hu-HU" smtClean="0"/>
              <a:t>‹#›</a:t>
            </a:fld>
            <a:endParaRPr lang="hu-HU"/>
          </a:p>
        </p:txBody>
      </p:sp>
    </p:spTree>
    <p:extLst>
      <p:ext uri="{BB962C8B-B14F-4D97-AF65-F5344CB8AC3E}">
        <p14:creationId xmlns:p14="http://schemas.microsoft.com/office/powerpoint/2010/main" val="1791317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520A105-66CC-4E6E-89F5-67D3B0BC12F6}"/>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CF913EF8-82DB-4D78-8A8A-3598101E2A32}"/>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9A4B4DE0-F87D-4DEA-8513-E712589E00E7}"/>
              </a:ext>
            </a:extLst>
          </p:cNvPr>
          <p:cNvSpPr>
            <a:spLocks noGrp="1"/>
          </p:cNvSpPr>
          <p:nvPr>
            <p:ph type="dt" sz="half" idx="10"/>
          </p:nvPr>
        </p:nvSpPr>
        <p:spPr/>
        <p:txBody>
          <a:bodyPr/>
          <a:lstStyle/>
          <a:p>
            <a:fld id="{4DF59058-A1F1-485B-876D-321A396317AF}" type="datetimeFigureOut">
              <a:rPr lang="hu-HU" smtClean="0"/>
              <a:t>2021. 07. 19.</a:t>
            </a:fld>
            <a:endParaRPr lang="hu-HU"/>
          </a:p>
        </p:txBody>
      </p:sp>
      <p:sp>
        <p:nvSpPr>
          <p:cNvPr id="5" name="Élőláb helye 4">
            <a:extLst>
              <a:ext uri="{FF2B5EF4-FFF2-40B4-BE49-F238E27FC236}">
                <a16:creationId xmlns:a16="http://schemas.microsoft.com/office/drawing/2014/main" id="{DD9C451E-1BEA-4424-8B25-AC80DD371928}"/>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CE576FFC-4851-42F8-A59A-A1068A608E78}"/>
              </a:ext>
            </a:extLst>
          </p:cNvPr>
          <p:cNvSpPr>
            <a:spLocks noGrp="1"/>
          </p:cNvSpPr>
          <p:nvPr>
            <p:ph type="sldNum" sz="quarter" idx="12"/>
          </p:nvPr>
        </p:nvSpPr>
        <p:spPr/>
        <p:txBody>
          <a:bodyPr/>
          <a:lstStyle/>
          <a:p>
            <a:fld id="{581F5E23-7EC3-46BB-95F9-4E81627E556B}" type="slidenum">
              <a:rPr lang="hu-HU" smtClean="0"/>
              <a:t>‹#›</a:t>
            </a:fld>
            <a:endParaRPr lang="hu-HU"/>
          </a:p>
        </p:txBody>
      </p:sp>
    </p:spTree>
    <p:extLst>
      <p:ext uri="{BB962C8B-B14F-4D97-AF65-F5344CB8AC3E}">
        <p14:creationId xmlns:p14="http://schemas.microsoft.com/office/powerpoint/2010/main" val="14521016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6B62CDD9-BF77-41BC-A887-0D2A8DA32A62}"/>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D83D1576-45D9-4779-8E6B-BD4BD42A37B2}"/>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53C9EBE0-D8E7-4C0D-98C7-AABD3A41E66B}"/>
              </a:ext>
            </a:extLst>
          </p:cNvPr>
          <p:cNvSpPr>
            <a:spLocks noGrp="1"/>
          </p:cNvSpPr>
          <p:nvPr>
            <p:ph type="dt" sz="half" idx="10"/>
          </p:nvPr>
        </p:nvSpPr>
        <p:spPr/>
        <p:txBody>
          <a:bodyPr/>
          <a:lstStyle/>
          <a:p>
            <a:fld id="{4DF59058-A1F1-485B-876D-321A396317AF}" type="datetimeFigureOut">
              <a:rPr lang="hu-HU" smtClean="0"/>
              <a:t>2021. 07. 19.</a:t>
            </a:fld>
            <a:endParaRPr lang="hu-HU"/>
          </a:p>
        </p:txBody>
      </p:sp>
      <p:sp>
        <p:nvSpPr>
          <p:cNvPr id="5" name="Élőláb helye 4">
            <a:extLst>
              <a:ext uri="{FF2B5EF4-FFF2-40B4-BE49-F238E27FC236}">
                <a16:creationId xmlns:a16="http://schemas.microsoft.com/office/drawing/2014/main" id="{87D74962-D910-489C-B2CB-37A6E95D5D21}"/>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DD5DE8F5-40DE-4D21-A5ED-44D902D1940D}"/>
              </a:ext>
            </a:extLst>
          </p:cNvPr>
          <p:cNvSpPr>
            <a:spLocks noGrp="1"/>
          </p:cNvSpPr>
          <p:nvPr>
            <p:ph type="sldNum" sz="quarter" idx="12"/>
          </p:nvPr>
        </p:nvSpPr>
        <p:spPr/>
        <p:txBody>
          <a:bodyPr/>
          <a:lstStyle/>
          <a:p>
            <a:fld id="{581F5E23-7EC3-46BB-95F9-4E81627E556B}" type="slidenum">
              <a:rPr lang="hu-HU" smtClean="0"/>
              <a:t>‹#›</a:t>
            </a:fld>
            <a:endParaRPr lang="hu-HU"/>
          </a:p>
        </p:txBody>
      </p:sp>
    </p:spTree>
    <p:extLst>
      <p:ext uri="{BB962C8B-B14F-4D97-AF65-F5344CB8AC3E}">
        <p14:creationId xmlns:p14="http://schemas.microsoft.com/office/powerpoint/2010/main" val="661800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3088E06-EA03-4837-9E94-ACE46947B02B}"/>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F215089-03E5-4885-A5A5-9E9BDE0D1B01}"/>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96F9AD21-FE7C-4751-863D-C64C7F13FD35}"/>
              </a:ext>
            </a:extLst>
          </p:cNvPr>
          <p:cNvSpPr>
            <a:spLocks noGrp="1"/>
          </p:cNvSpPr>
          <p:nvPr>
            <p:ph type="dt" sz="half" idx="10"/>
          </p:nvPr>
        </p:nvSpPr>
        <p:spPr/>
        <p:txBody>
          <a:bodyPr/>
          <a:lstStyle/>
          <a:p>
            <a:fld id="{4DF59058-A1F1-485B-876D-321A396317AF}" type="datetimeFigureOut">
              <a:rPr lang="hu-HU" smtClean="0"/>
              <a:t>2021. 07. 19.</a:t>
            </a:fld>
            <a:endParaRPr lang="hu-HU"/>
          </a:p>
        </p:txBody>
      </p:sp>
      <p:sp>
        <p:nvSpPr>
          <p:cNvPr id="5" name="Élőláb helye 4">
            <a:extLst>
              <a:ext uri="{FF2B5EF4-FFF2-40B4-BE49-F238E27FC236}">
                <a16:creationId xmlns:a16="http://schemas.microsoft.com/office/drawing/2014/main" id="{E9DCA9DC-F4D3-4D9D-9702-9A67CA7765AA}"/>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610A460C-68E4-40F5-B472-48B7C0C3642B}"/>
              </a:ext>
            </a:extLst>
          </p:cNvPr>
          <p:cNvSpPr>
            <a:spLocks noGrp="1"/>
          </p:cNvSpPr>
          <p:nvPr>
            <p:ph type="sldNum" sz="quarter" idx="12"/>
          </p:nvPr>
        </p:nvSpPr>
        <p:spPr/>
        <p:txBody>
          <a:bodyPr/>
          <a:lstStyle/>
          <a:p>
            <a:fld id="{581F5E23-7EC3-46BB-95F9-4E81627E556B}" type="slidenum">
              <a:rPr lang="hu-HU" smtClean="0"/>
              <a:t>‹#›</a:t>
            </a:fld>
            <a:endParaRPr lang="hu-HU"/>
          </a:p>
        </p:txBody>
      </p:sp>
    </p:spTree>
    <p:extLst>
      <p:ext uri="{BB962C8B-B14F-4D97-AF65-F5344CB8AC3E}">
        <p14:creationId xmlns:p14="http://schemas.microsoft.com/office/powerpoint/2010/main" val="33793630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F50A150-2E91-4DD4-989E-70755C4AB060}"/>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4AE50365-4063-4C11-B128-EB3F4C1148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39BA169C-78BD-4A29-8F7D-FCC2094E5101}"/>
              </a:ext>
            </a:extLst>
          </p:cNvPr>
          <p:cNvSpPr>
            <a:spLocks noGrp="1"/>
          </p:cNvSpPr>
          <p:nvPr>
            <p:ph type="dt" sz="half" idx="10"/>
          </p:nvPr>
        </p:nvSpPr>
        <p:spPr/>
        <p:txBody>
          <a:bodyPr/>
          <a:lstStyle/>
          <a:p>
            <a:fld id="{4DF59058-A1F1-485B-876D-321A396317AF}" type="datetimeFigureOut">
              <a:rPr lang="hu-HU" smtClean="0"/>
              <a:t>2021. 07. 19.</a:t>
            </a:fld>
            <a:endParaRPr lang="hu-HU"/>
          </a:p>
        </p:txBody>
      </p:sp>
      <p:sp>
        <p:nvSpPr>
          <p:cNvPr id="5" name="Élőláb helye 4">
            <a:extLst>
              <a:ext uri="{FF2B5EF4-FFF2-40B4-BE49-F238E27FC236}">
                <a16:creationId xmlns:a16="http://schemas.microsoft.com/office/drawing/2014/main" id="{56DAFC1E-1AA6-446B-B49E-112EE34DB2D4}"/>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E03253E0-8AB8-4E75-A236-30DACBAF59E2}"/>
              </a:ext>
            </a:extLst>
          </p:cNvPr>
          <p:cNvSpPr>
            <a:spLocks noGrp="1"/>
          </p:cNvSpPr>
          <p:nvPr>
            <p:ph type="sldNum" sz="quarter" idx="12"/>
          </p:nvPr>
        </p:nvSpPr>
        <p:spPr/>
        <p:txBody>
          <a:bodyPr/>
          <a:lstStyle/>
          <a:p>
            <a:fld id="{581F5E23-7EC3-46BB-95F9-4E81627E556B}" type="slidenum">
              <a:rPr lang="hu-HU" smtClean="0"/>
              <a:t>‹#›</a:t>
            </a:fld>
            <a:endParaRPr lang="hu-HU"/>
          </a:p>
        </p:txBody>
      </p:sp>
    </p:spTree>
    <p:extLst>
      <p:ext uri="{BB962C8B-B14F-4D97-AF65-F5344CB8AC3E}">
        <p14:creationId xmlns:p14="http://schemas.microsoft.com/office/powerpoint/2010/main" val="1213500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475CD85-7E52-4100-86FB-C1F573534A55}"/>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182B1EA-4663-4675-9466-1A1371EA972D}"/>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0A9C9E06-D295-4890-BD0D-62C8DC50F2E6}"/>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4964E908-1489-464B-B407-5EE69D95E4CD}"/>
              </a:ext>
            </a:extLst>
          </p:cNvPr>
          <p:cNvSpPr>
            <a:spLocks noGrp="1"/>
          </p:cNvSpPr>
          <p:nvPr>
            <p:ph type="dt" sz="half" idx="10"/>
          </p:nvPr>
        </p:nvSpPr>
        <p:spPr/>
        <p:txBody>
          <a:bodyPr/>
          <a:lstStyle/>
          <a:p>
            <a:fld id="{4DF59058-A1F1-485B-876D-321A396317AF}" type="datetimeFigureOut">
              <a:rPr lang="hu-HU" smtClean="0"/>
              <a:t>2021. 07. 19.</a:t>
            </a:fld>
            <a:endParaRPr lang="hu-HU"/>
          </a:p>
        </p:txBody>
      </p:sp>
      <p:sp>
        <p:nvSpPr>
          <p:cNvPr id="6" name="Élőláb helye 5">
            <a:extLst>
              <a:ext uri="{FF2B5EF4-FFF2-40B4-BE49-F238E27FC236}">
                <a16:creationId xmlns:a16="http://schemas.microsoft.com/office/drawing/2014/main" id="{BC944239-B9EB-45E4-8426-4328B435C082}"/>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BB067C6D-213E-4CF5-A184-29CD8FE0A658}"/>
              </a:ext>
            </a:extLst>
          </p:cNvPr>
          <p:cNvSpPr>
            <a:spLocks noGrp="1"/>
          </p:cNvSpPr>
          <p:nvPr>
            <p:ph type="sldNum" sz="quarter" idx="12"/>
          </p:nvPr>
        </p:nvSpPr>
        <p:spPr/>
        <p:txBody>
          <a:bodyPr/>
          <a:lstStyle/>
          <a:p>
            <a:fld id="{581F5E23-7EC3-46BB-95F9-4E81627E556B}" type="slidenum">
              <a:rPr lang="hu-HU" smtClean="0"/>
              <a:t>‹#›</a:t>
            </a:fld>
            <a:endParaRPr lang="hu-HU"/>
          </a:p>
        </p:txBody>
      </p:sp>
    </p:spTree>
    <p:extLst>
      <p:ext uri="{BB962C8B-B14F-4D97-AF65-F5344CB8AC3E}">
        <p14:creationId xmlns:p14="http://schemas.microsoft.com/office/powerpoint/2010/main" val="2188638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E37F4EA-0E80-4C4D-AE6C-3603718246A5}"/>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DAC95912-03CC-446E-B84D-FDCC2CAB81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EFF155FF-A06E-4A43-83A2-3307CBB6F3AB}"/>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B42BC2C6-C485-47C6-8EAD-B1F73572AC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7D110481-3073-450F-A34A-2FD9D5037212}"/>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87BCE27A-8C3B-426A-B19F-DEA18D9E0CB6}"/>
              </a:ext>
            </a:extLst>
          </p:cNvPr>
          <p:cNvSpPr>
            <a:spLocks noGrp="1"/>
          </p:cNvSpPr>
          <p:nvPr>
            <p:ph type="dt" sz="half" idx="10"/>
          </p:nvPr>
        </p:nvSpPr>
        <p:spPr/>
        <p:txBody>
          <a:bodyPr/>
          <a:lstStyle/>
          <a:p>
            <a:fld id="{4DF59058-A1F1-485B-876D-321A396317AF}" type="datetimeFigureOut">
              <a:rPr lang="hu-HU" smtClean="0"/>
              <a:t>2021. 07. 19.</a:t>
            </a:fld>
            <a:endParaRPr lang="hu-HU"/>
          </a:p>
        </p:txBody>
      </p:sp>
      <p:sp>
        <p:nvSpPr>
          <p:cNvPr id="8" name="Élőláb helye 7">
            <a:extLst>
              <a:ext uri="{FF2B5EF4-FFF2-40B4-BE49-F238E27FC236}">
                <a16:creationId xmlns:a16="http://schemas.microsoft.com/office/drawing/2014/main" id="{C2AEA421-7BD2-4EDF-9AAD-DF4076CEB5E6}"/>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37BA610D-FFC1-4AD4-8268-4C5D68E5144E}"/>
              </a:ext>
            </a:extLst>
          </p:cNvPr>
          <p:cNvSpPr>
            <a:spLocks noGrp="1"/>
          </p:cNvSpPr>
          <p:nvPr>
            <p:ph type="sldNum" sz="quarter" idx="12"/>
          </p:nvPr>
        </p:nvSpPr>
        <p:spPr/>
        <p:txBody>
          <a:bodyPr/>
          <a:lstStyle/>
          <a:p>
            <a:fld id="{581F5E23-7EC3-46BB-95F9-4E81627E556B}" type="slidenum">
              <a:rPr lang="hu-HU" smtClean="0"/>
              <a:t>‹#›</a:t>
            </a:fld>
            <a:endParaRPr lang="hu-HU"/>
          </a:p>
        </p:txBody>
      </p:sp>
    </p:spTree>
    <p:extLst>
      <p:ext uri="{BB962C8B-B14F-4D97-AF65-F5344CB8AC3E}">
        <p14:creationId xmlns:p14="http://schemas.microsoft.com/office/powerpoint/2010/main" val="3882531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9B489EF-373A-43E2-A784-9880A90FD10B}"/>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065C654C-8785-48EA-BA3B-03A11AF976E0}"/>
              </a:ext>
            </a:extLst>
          </p:cNvPr>
          <p:cNvSpPr>
            <a:spLocks noGrp="1"/>
          </p:cNvSpPr>
          <p:nvPr>
            <p:ph type="dt" sz="half" idx="10"/>
          </p:nvPr>
        </p:nvSpPr>
        <p:spPr/>
        <p:txBody>
          <a:bodyPr/>
          <a:lstStyle/>
          <a:p>
            <a:fld id="{4DF59058-A1F1-485B-876D-321A396317AF}" type="datetimeFigureOut">
              <a:rPr lang="hu-HU" smtClean="0"/>
              <a:t>2021. 07. 19.</a:t>
            </a:fld>
            <a:endParaRPr lang="hu-HU"/>
          </a:p>
        </p:txBody>
      </p:sp>
      <p:sp>
        <p:nvSpPr>
          <p:cNvPr id="4" name="Élőláb helye 3">
            <a:extLst>
              <a:ext uri="{FF2B5EF4-FFF2-40B4-BE49-F238E27FC236}">
                <a16:creationId xmlns:a16="http://schemas.microsoft.com/office/drawing/2014/main" id="{AB0450FF-F48A-4BE1-BE8D-8C68E2293E4B}"/>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95C6839F-D995-428C-B985-218EC5363B6D}"/>
              </a:ext>
            </a:extLst>
          </p:cNvPr>
          <p:cNvSpPr>
            <a:spLocks noGrp="1"/>
          </p:cNvSpPr>
          <p:nvPr>
            <p:ph type="sldNum" sz="quarter" idx="12"/>
          </p:nvPr>
        </p:nvSpPr>
        <p:spPr/>
        <p:txBody>
          <a:bodyPr/>
          <a:lstStyle/>
          <a:p>
            <a:fld id="{581F5E23-7EC3-46BB-95F9-4E81627E556B}" type="slidenum">
              <a:rPr lang="hu-HU" smtClean="0"/>
              <a:t>‹#›</a:t>
            </a:fld>
            <a:endParaRPr lang="hu-HU"/>
          </a:p>
        </p:txBody>
      </p:sp>
    </p:spTree>
    <p:extLst>
      <p:ext uri="{BB962C8B-B14F-4D97-AF65-F5344CB8AC3E}">
        <p14:creationId xmlns:p14="http://schemas.microsoft.com/office/powerpoint/2010/main" val="4218263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F3F01A3F-23ED-41E7-9B9D-9059023B119F}"/>
              </a:ext>
            </a:extLst>
          </p:cNvPr>
          <p:cNvSpPr>
            <a:spLocks noGrp="1"/>
          </p:cNvSpPr>
          <p:nvPr>
            <p:ph type="dt" sz="half" idx="10"/>
          </p:nvPr>
        </p:nvSpPr>
        <p:spPr/>
        <p:txBody>
          <a:bodyPr/>
          <a:lstStyle/>
          <a:p>
            <a:fld id="{4DF59058-A1F1-485B-876D-321A396317AF}" type="datetimeFigureOut">
              <a:rPr lang="hu-HU" smtClean="0"/>
              <a:t>2021. 07. 19.</a:t>
            </a:fld>
            <a:endParaRPr lang="hu-HU"/>
          </a:p>
        </p:txBody>
      </p:sp>
      <p:sp>
        <p:nvSpPr>
          <p:cNvPr id="3" name="Élőláb helye 2">
            <a:extLst>
              <a:ext uri="{FF2B5EF4-FFF2-40B4-BE49-F238E27FC236}">
                <a16:creationId xmlns:a16="http://schemas.microsoft.com/office/drawing/2014/main" id="{C1376A59-405C-4B2B-883B-7D4DB5C4F2F1}"/>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B9206393-9395-4A3E-8604-1276D7FEC752}"/>
              </a:ext>
            </a:extLst>
          </p:cNvPr>
          <p:cNvSpPr>
            <a:spLocks noGrp="1"/>
          </p:cNvSpPr>
          <p:nvPr>
            <p:ph type="sldNum" sz="quarter" idx="12"/>
          </p:nvPr>
        </p:nvSpPr>
        <p:spPr/>
        <p:txBody>
          <a:bodyPr/>
          <a:lstStyle/>
          <a:p>
            <a:fld id="{581F5E23-7EC3-46BB-95F9-4E81627E556B}" type="slidenum">
              <a:rPr lang="hu-HU" smtClean="0"/>
              <a:t>‹#›</a:t>
            </a:fld>
            <a:endParaRPr lang="hu-HU"/>
          </a:p>
        </p:txBody>
      </p:sp>
    </p:spTree>
    <p:extLst>
      <p:ext uri="{BB962C8B-B14F-4D97-AF65-F5344CB8AC3E}">
        <p14:creationId xmlns:p14="http://schemas.microsoft.com/office/powerpoint/2010/main" val="12803263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7C7DA79-030D-4690-B86B-4F12011ABE47}"/>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965A5AA3-A9CD-4C7A-9E72-B445881BE6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7D8CACB1-F0BA-4746-AE37-9B9728646A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9A1C4A99-CD94-4236-AF25-C7136C8ADCBA}"/>
              </a:ext>
            </a:extLst>
          </p:cNvPr>
          <p:cNvSpPr>
            <a:spLocks noGrp="1"/>
          </p:cNvSpPr>
          <p:nvPr>
            <p:ph type="dt" sz="half" idx="10"/>
          </p:nvPr>
        </p:nvSpPr>
        <p:spPr/>
        <p:txBody>
          <a:bodyPr/>
          <a:lstStyle/>
          <a:p>
            <a:fld id="{4DF59058-A1F1-485B-876D-321A396317AF}" type="datetimeFigureOut">
              <a:rPr lang="hu-HU" smtClean="0"/>
              <a:t>2021. 07. 19.</a:t>
            </a:fld>
            <a:endParaRPr lang="hu-HU"/>
          </a:p>
        </p:txBody>
      </p:sp>
      <p:sp>
        <p:nvSpPr>
          <p:cNvPr id="6" name="Élőláb helye 5">
            <a:extLst>
              <a:ext uri="{FF2B5EF4-FFF2-40B4-BE49-F238E27FC236}">
                <a16:creationId xmlns:a16="http://schemas.microsoft.com/office/drawing/2014/main" id="{959E3786-E124-4A75-B074-DF5856CE9FD6}"/>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CECB5A0A-6D3C-44C7-BE20-2C3770CF0129}"/>
              </a:ext>
            </a:extLst>
          </p:cNvPr>
          <p:cNvSpPr>
            <a:spLocks noGrp="1"/>
          </p:cNvSpPr>
          <p:nvPr>
            <p:ph type="sldNum" sz="quarter" idx="12"/>
          </p:nvPr>
        </p:nvSpPr>
        <p:spPr/>
        <p:txBody>
          <a:bodyPr/>
          <a:lstStyle/>
          <a:p>
            <a:fld id="{581F5E23-7EC3-46BB-95F9-4E81627E556B}" type="slidenum">
              <a:rPr lang="hu-HU" smtClean="0"/>
              <a:t>‹#›</a:t>
            </a:fld>
            <a:endParaRPr lang="hu-HU"/>
          </a:p>
        </p:txBody>
      </p:sp>
    </p:spTree>
    <p:extLst>
      <p:ext uri="{BB962C8B-B14F-4D97-AF65-F5344CB8AC3E}">
        <p14:creationId xmlns:p14="http://schemas.microsoft.com/office/powerpoint/2010/main" val="3507252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8294DE1-04F9-4ED8-873C-3CC525542FD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A6A33C17-88FC-4BFB-B0AA-25FBF02794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4DC72670-DF35-4B0E-B7D0-6C9F99CBC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1EA62F43-F4FD-41FC-9542-F9F999BF25B4}"/>
              </a:ext>
            </a:extLst>
          </p:cNvPr>
          <p:cNvSpPr>
            <a:spLocks noGrp="1"/>
          </p:cNvSpPr>
          <p:nvPr>
            <p:ph type="dt" sz="half" idx="10"/>
          </p:nvPr>
        </p:nvSpPr>
        <p:spPr/>
        <p:txBody>
          <a:bodyPr/>
          <a:lstStyle/>
          <a:p>
            <a:fld id="{4DF59058-A1F1-485B-876D-321A396317AF}" type="datetimeFigureOut">
              <a:rPr lang="hu-HU" smtClean="0"/>
              <a:t>2021. 07. 19.</a:t>
            </a:fld>
            <a:endParaRPr lang="hu-HU"/>
          </a:p>
        </p:txBody>
      </p:sp>
      <p:sp>
        <p:nvSpPr>
          <p:cNvPr id="6" name="Élőláb helye 5">
            <a:extLst>
              <a:ext uri="{FF2B5EF4-FFF2-40B4-BE49-F238E27FC236}">
                <a16:creationId xmlns:a16="http://schemas.microsoft.com/office/drawing/2014/main" id="{CE63AA71-F6AE-41A6-B69B-D5E32A4CEED5}"/>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85AB6251-0B59-46E6-8373-8DB5102DC4E8}"/>
              </a:ext>
            </a:extLst>
          </p:cNvPr>
          <p:cNvSpPr>
            <a:spLocks noGrp="1"/>
          </p:cNvSpPr>
          <p:nvPr>
            <p:ph type="sldNum" sz="quarter" idx="12"/>
          </p:nvPr>
        </p:nvSpPr>
        <p:spPr/>
        <p:txBody>
          <a:bodyPr/>
          <a:lstStyle/>
          <a:p>
            <a:fld id="{581F5E23-7EC3-46BB-95F9-4E81627E556B}" type="slidenum">
              <a:rPr lang="hu-HU" smtClean="0"/>
              <a:t>‹#›</a:t>
            </a:fld>
            <a:endParaRPr lang="hu-HU"/>
          </a:p>
        </p:txBody>
      </p:sp>
    </p:spTree>
    <p:extLst>
      <p:ext uri="{BB962C8B-B14F-4D97-AF65-F5344CB8AC3E}">
        <p14:creationId xmlns:p14="http://schemas.microsoft.com/office/powerpoint/2010/main" val="17438683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CF7065EA-AF5A-4CAD-86B8-8E4376AD30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697C57B2-9166-47D6-8D63-2FB4212ADE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042EAF9F-06B4-4D21-83B6-89DE0AB3C7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59058-A1F1-485B-876D-321A396317AF}" type="datetimeFigureOut">
              <a:rPr lang="hu-HU" smtClean="0"/>
              <a:t>2021. 07. 19.</a:t>
            </a:fld>
            <a:endParaRPr lang="hu-HU"/>
          </a:p>
        </p:txBody>
      </p:sp>
      <p:sp>
        <p:nvSpPr>
          <p:cNvPr id="5" name="Élőláb helye 4">
            <a:extLst>
              <a:ext uri="{FF2B5EF4-FFF2-40B4-BE49-F238E27FC236}">
                <a16:creationId xmlns:a16="http://schemas.microsoft.com/office/drawing/2014/main" id="{A52DF74B-DABB-487C-A632-4AA95B4B64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8AB8772F-B8AB-4B66-ADF2-5D8A1B4ECA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F5E23-7EC3-46BB-95F9-4E81627E556B}" type="slidenum">
              <a:rPr lang="hu-HU" smtClean="0"/>
              <a:t>‹#›</a:t>
            </a:fld>
            <a:endParaRPr lang="hu-HU"/>
          </a:p>
        </p:txBody>
      </p:sp>
    </p:spTree>
    <p:extLst>
      <p:ext uri="{BB962C8B-B14F-4D97-AF65-F5344CB8AC3E}">
        <p14:creationId xmlns:p14="http://schemas.microsoft.com/office/powerpoint/2010/main" val="206759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svg"/><Relationship Id="rId2" Type="http://schemas.openxmlformats.org/officeDocument/2006/relationships/hyperlink" Target="https://learningapps.org/watch?v=papnvdpbt21"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www.youtube.com/watch?v=gDKizoHRc-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hyperlink" Target="https://abibliamindenkie.hu/uj/ROM/8" TargetMode="Externa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hyperlink" Target="https://www.youtube.com/watch?v=XmkViMvppi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2.pn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9G8E5A-23no" TargetMode="External"/><Relationship Id="rId3" Type="http://schemas.microsoft.com/office/2007/relationships/hdphoto" Target="../media/hdphoto3.wdp"/><Relationship Id="rId7" Type="http://schemas.openxmlformats.org/officeDocument/2006/relationships/hyperlink" Target="https://www.youtube.com/watch?v=YZFRmXEX3G8" TargetMode="External"/><Relationship Id="rId12"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hyperlink" Target="https://www.youtube.com/watch?v=W4pNzBBuVcI" TargetMode="External"/><Relationship Id="rId11" Type="http://schemas.openxmlformats.org/officeDocument/2006/relationships/hyperlink" Target="https://www.youtube.com/watch?v=K2dj60-V1xM" TargetMode="External"/><Relationship Id="rId5" Type="http://schemas.openxmlformats.org/officeDocument/2006/relationships/hyperlink" Target="https://www.youtube.com/watch?v=dqti-XCjQ9E" TargetMode="External"/><Relationship Id="rId10" Type="http://schemas.openxmlformats.org/officeDocument/2006/relationships/hyperlink" Target="https://www.youtube.com/watch?v=Kr4gobZgDZs" TargetMode="External"/><Relationship Id="rId4" Type="http://schemas.openxmlformats.org/officeDocument/2006/relationships/hyperlink" Target="https://www.youtube.com/watch?v=tkvwejzB6IM" TargetMode="External"/><Relationship Id="rId9" Type="http://schemas.openxmlformats.org/officeDocument/2006/relationships/hyperlink" Target="https://www.youtube.com/watch?v=f2z4wGM3MgQ"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2kOYNkmj-C0"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abibliamindenkie.hu/uj/LUK/8" TargetMode="External"/><Relationship Id="rId7" Type="http://schemas.openxmlformats.org/officeDocument/2006/relationships/image" Target="../media/image11.jpeg"/><Relationship Id="rId2" Type="http://schemas.openxmlformats.org/officeDocument/2006/relationships/hyperlink" Target="https://abibliamindenkie.hu/uj/LUK/7" TargetMode="External"/><Relationship Id="rId1" Type="http://schemas.openxmlformats.org/officeDocument/2006/relationships/slideLayout" Target="../slideLayouts/slideLayout2.xml"/><Relationship Id="rId6" Type="http://schemas.openxmlformats.org/officeDocument/2006/relationships/hyperlink" Target="https://abibliamindenkie.hu/uj/LUK/7/" TargetMode="External"/><Relationship Id="rId5" Type="http://schemas.openxmlformats.org/officeDocument/2006/relationships/hyperlink" Target="https://abibliamindenkie.hu/uj/MRK/15" TargetMode="External"/><Relationship Id="rId4" Type="http://schemas.openxmlformats.org/officeDocument/2006/relationships/hyperlink" Target="https://abibliamindenkie.hu/uj/MAT/27" TargetMode="Externa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hyperlink" Target="https://abibliamindenkie.hu/uj/JHN/20"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artalom helye 4" descr="A képen épület, ablak, meggyújt, világos látható&#10;&#10;Automatikusan generált leírás">
            <a:extLst>
              <a:ext uri="{FF2B5EF4-FFF2-40B4-BE49-F238E27FC236}">
                <a16:creationId xmlns:a16="http://schemas.microsoft.com/office/drawing/2014/main" id="{970B6E16-E9BF-475A-A0D8-5F01BC04A833}"/>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26"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Cím 1">
            <a:extLst>
              <a:ext uri="{FF2B5EF4-FFF2-40B4-BE49-F238E27FC236}">
                <a16:creationId xmlns:a16="http://schemas.microsoft.com/office/drawing/2014/main" id="{B6515DE4-D4AD-401F-88DC-CC5D9153AF09}"/>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hu-HU" sz="4000" dirty="0">
                <a:latin typeface="Arial" panose="020B0604020202020204" pitchFamily="34" charset="0"/>
                <a:cs typeface="Arial" panose="020B0604020202020204" pitchFamily="34" charset="0"/>
              </a:rPr>
              <a:t>Jézus és Mária</a:t>
            </a:r>
            <a:endParaRPr lang="en-US" sz="4000" dirty="0">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976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Kép 6" descr="A képen épület, ablak, meggyújt, világos látható&#10;&#10;Automatikusan generált leírás">
            <a:hlinkClick r:id="rId2"/>
            <a:extLst>
              <a:ext uri="{FF2B5EF4-FFF2-40B4-BE49-F238E27FC236}">
                <a16:creationId xmlns:a16="http://schemas.microsoft.com/office/drawing/2014/main" id="{F9C456F5-97F7-46CE-86D6-B9C4C239CE1C}"/>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21" name="Picture 20">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Cím 1">
            <a:extLst>
              <a:ext uri="{FF2B5EF4-FFF2-40B4-BE49-F238E27FC236}">
                <a16:creationId xmlns:a16="http://schemas.microsoft.com/office/drawing/2014/main" id="{295C951C-85CE-46AE-B0EA-6E33E7F17501}"/>
              </a:ext>
            </a:extLst>
          </p:cNvPr>
          <p:cNvSpPr>
            <a:spLocks noGrp="1"/>
          </p:cNvSpPr>
          <p:nvPr>
            <p:ph type="title"/>
          </p:nvPr>
        </p:nvSpPr>
        <p:spPr>
          <a:xfrm>
            <a:off x="804998" y="798444"/>
            <a:ext cx="4803636" cy="2630555"/>
          </a:xfrm>
        </p:spPr>
        <p:txBody>
          <a:bodyPr>
            <a:normAutofit/>
          </a:bodyPr>
          <a:lstStyle/>
          <a:p>
            <a:r>
              <a:rPr lang="hu-HU" sz="3200" dirty="0">
                <a:solidFill>
                  <a:srgbClr val="000000"/>
                </a:solidFill>
                <a:latin typeface="Arial" panose="020B0604020202020204" pitchFamily="34" charset="0"/>
                <a:cs typeface="Arial" panose="020B0604020202020204" pitchFamily="34" charset="0"/>
              </a:rPr>
              <a:t>Ki mondta kinek? Párosítsd össze az összetartozókat!</a:t>
            </a:r>
          </a:p>
        </p:txBody>
      </p:sp>
      <p:sp>
        <p:nvSpPr>
          <p:cNvPr id="13" name="Content Placeholder 12">
            <a:extLst>
              <a:ext uri="{FF2B5EF4-FFF2-40B4-BE49-F238E27FC236}">
                <a16:creationId xmlns:a16="http://schemas.microsoft.com/office/drawing/2014/main" id="{85600FD4-3D9D-4CD0-AEC5-ED4C0000677A}"/>
              </a:ext>
            </a:extLst>
          </p:cNvPr>
          <p:cNvSpPr>
            <a:spLocks noGrp="1"/>
          </p:cNvSpPr>
          <p:nvPr>
            <p:ph idx="1"/>
          </p:nvPr>
        </p:nvSpPr>
        <p:spPr>
          <a:xfrm>
            <a:off x="804693" y="2892913"/>
            <a:ext cx="4706803" cy="1833530"/>
          </a:xfrm>
        </p:spPr>
        <p:txBody>
          <a:bodyPr anchor="ctr">
            <a:normAutofit/>
          </a:bodyPr>
          <a:lstStyle/>
          <a:p>
            <a:pPr marL="0" indent="0">
              <a:buNone/>
            </a:pPr>
            <a:r>
              <a:rPr lang="hu-HU" dirty="0">
                <a:solidFill>
                  <a:srgbClr val="000000"/>
                </a:solidFill>
                <a:latin typeface="Arial" panose="020B0604020202020204" pitchFamily="34" charset="0"/>
                <a:cs typeface="Arial" panose="020B0604020202020204" pitchFamily="34" charset="0"/>
              </a:rPr>
              <a:t>Kattints a nyílra a feladat eléréséhez!</a:t>
            </a:r>
            <a:endParaRPr lang="en-US" dirty="0">
              <a:solidFill>
                <a:srgbClr val="000000"/>
              </a:solidFill>
              <a:latin typeface="Arial" panose="020B0604020202020204" pitchFamily="34" charset="0"/>
              <a:cs typeface="Arial" panose="020B0604020202020204" pitchFamily="34" charset="0"/>
            </a:endParaRPr>
          </a:p>
        </p:txBody>
      </p:sp>
      <p:pic>
        <p:nvPicPr>
          <p:cNvPr id="14" name="Kép 13">
            <a:extLst>
              <a:ext uri="{FF2B5EF4-FFF2-40B4-BE49-F238E27FC236}">
                <a16:creationId xmlns:a16="http://schemas.microsoft.com/office/drawing/2014/main" id="{D2CEB5EC-C804-4648-9536-DD322EE81D7A}"/>
              </a:ext>
            </a:extLst>
          </p:cNvPr>
          <p:cNvPicPr>
            <a:picLocks noChangeAspect="1"/>
          </p:cNvPicPr>
          <p:nvPr/>
        </p:nvPicPr>
        <p:blipFill>
          <a:blip r:embed="rId5"/>
          <a:stretch>
            <a:fillRect/>
          </a:stretch>
        </p:blipFill>
        <p:spPr>
          <a:xfrm>
            <a:off x="0" y="5490000"/>
            <a:ext cx="1389081" cy="1368000"/>
          </a:xfrm>
          <a:prstGeom prst="rect">
            <a:avLst/>
          </a:prstGeom>
        </p:spPr>
      </p:pic>
      <p:pic>
        <p:nvPicPr>
          <p:cNvPr id="4" name="Ábra 3" descr="Nyíl: enyhén ívelt egyszínű kitöltéssel">
            <a:hlinkClick r:id="rId2"/>
            <a:extLst>
              <a:ext uri="{FF2B5EF4-FFF2-40B4-BE49-F238E27FC236}">
                <a16:creationId xmlns:a16="http://schemas.microsoft.com/office/drawing/2014/main" id="{D7A00BBA-8828-49AE-97F9-D975C04153C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933934" y="3568064"/>
            <a:ext cx="1318757" cy="1318757"/>
          </a:xfrm>
          <a:prstGeom prst="rect">
            <a:avLst/>
          </a:prstGeom>
        </p:spPr>
      </p:pic>
    </p:spTree>
    <p:extLst>
      <p:ext uri="{BB962C8B-B14F-4D97-AF65-F5344CB8AC3E}">
        <p14:creationId xmlns:p14="http://schemas.microsoft.com/office/powerpoint/2010/main" val="616973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2172A0AC-3DCE-4672-BCAF-28FEF91F60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E6F1C77-EDC9-4C5F-8C1C-62DD46BDA3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artalom helye 4" descr="A képen épület, ablak, meggyújt, világos látható&#10;&#10;Automatikusan generált leírás">
            <a:extLst>
              <a:ext uri="{FF2B5EF4-FFF2-40B4-BE49-F238E27FC236}">
                <a16:creationId xmlns:a16="http://schemas.microsoft.com/office/drawing/2014/main" id="{970B6E16-E9BF-475A-A0D8-5F01BC04A833}"/>
              </a:ext>
            </a:extLst>
          </p:cNvPr>
          <p:cNvPicPr>
            <a:picLocks noChangeAspect="1"/>
          </p:cNvPicPr>
          <p:nvPr/>
        </p:nvPicPr>
        <p:blipFill rotWithShape="1">
          <a:blip r:embed="rId2" cstate="email">
            <a:alphaModFix amt="40000"/>
            <a:extLst>
              <a:ext uri="{28A0092B-C50C-407E-A947-70E740481C1C}">
                <a14:useLocalDpi xmlns:a14="http://schemas.microsoft.com/office/drawing/2010/main"/>
              </a:ext>
            </a:extLst>
          </a:blip>
          <a:srcRect/>
          <a:stretch/>
        </p:blipFill>
        <p:spPr>
          <a:xfrm>
            <a:off x="20" y="10"/>
            <a:ext cx="8450297" cy="6857990"/>
          </a:xfrm>
          <a:prstGeom prst="rect">
            <a:avLst/>
          </a:prstGeom>
        </p:spPr>
      </p:pic>
      <p:pic>
        <p:nvPicPr>
          <p:cNvPr id="4" name="Tartalom helye 3" descr="A képen szöveg, sziluett látható&#10;&#10;Automatikusan generált leírás">
            <a:extLst>
              <a:ext uri="{FF2B5EF4-FFF2-40B4-BE49-F238E27FC236}">
                <a16:creationId xmlns:a16="http://schemas.microsoft.com/office/drawing/2014/main" id="{2F744A3B-E09C-43ED-813E-74C0D9BD263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artalom helye 5">
            <a:extLst>
              <a:ext uri="{FF2B5EF4-FFF2-40B4-BE49-F238E27FC236}">
                <a16:creationId xmlns:a16="http://schemas.microsoft.com/office/drawing/2014/main" id="{3554B06E-E1FF-4565-BD5D-185F519C4F13}"/>
              </a:ext>
            </a:extLst>
          </p:cNvPr>
          <p:cNvSpPr>
            <a:spLocks noGrp="1"/>
          </p:cNvSpPr>
          <p:nvPr>
            <p:ph idx="1"/>
          </p:nvPr>
        </p:nvSpPr>
        <p:spPr>
          <a:xfrm>
            <a:off x="706849" y="792691"/>
            <a:ext cx="5387627" cy="4351338"/>
          </a:xfrm>
        </p:spPr>
        <p:txBody>
          <a:bodyPr/>
          <a:lstStyle/>
          <a:p>
            <a:pPr marL="0" indent="0">
              <a:buNone/>
            </a:pPr>
            <a:r>
              <a:rPr lang="hu-HU" dirty="0">
                <a:solidFill>
                  <a:schemeClr val="bg1"/>
                </a:solidFill>
                <a:latin typeface="Arial" panose="020B0604020202020204" pitchFamily="34" charset="0"/>
                <a:cs typeface="Arial" panose="020B0604020202020204" pitchFamily="34" charset="0"/>
              </a:rPr>
              <a:t>Nézd meg videón a történetet!</a:t>
            </a:r>
          </a:p>
          <a:p>
            <a:pPr marL="0" indent="0">
              <a:buNone/>
            </a:pPr>
            <a:r>
              <a:rPr lang="hu-HU" dirty="0">
                <a:solidFill>
                  <a:schemeClr val="bg1"/>
                </a:solidFill>
                <a:latin typeface="Arial" panose="020B0604020202020204" pitchFamily="34" charset="0"/>
                <a:cs typeface="Arial" panose="020B0604020202020204" pitchFamily="34" charset="0"/>
              </a:rPr>
              <a:t>Kattints az ikonra a videó elindításához!</a:t>
            </a:r>
          </a:p>
        </p:txBody>
      </p:sp>
      <p:pic>
        <p:nvPicPr>
          <p:cNvPr id="8" name="Kép 7" descr="A képen szöveg látható&#10;&#10;Automatikusan generált leírás">
            <a:hlinkClick r:id="rId4"/>
            <a:extLst>
              <a:ext uri="{FF2B5EF4-FFF2-40B4-BE49-F238E27FC236}">
                <a16:creationId xmlns:a16="http://schemas.microsoft.com/office/drawing/2014/main" id="{435AE387-51C8-4122-BD77-5FC783BAB7FE}"/>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693334" y="3230460"/>
            <a:ext cx="3213125" cy="2276382"/>
          </a:xfrm>
          <a:prstGeom prst="rect">
            <a:avLst/>
          </a:prstGeom>
          <a:ln>
            <a:solidFill>
              <a:schemeClr val="tx1"/>
            </a:solidFill>
          </a:ln>
        </p:spPr>
      </p:pic>
    </p:spTree>
    <p:extLst>
      <p:ext uri="{BB962C8B-B14F-4D97-AF65-F5344CB8AC3E}">
        <p14:creationId xmlns:p14="http://schemas.microsoft.com/office/powerpoint/2010/main" val="219133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AAB8EDC3-1C0D-4505-A2C7-839A5161FB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2069E294-3813-4588-9E9C-AEA08F9C4D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Tartalom helye 7" descr="A képen égbolt, kültéri, felhős, felhők látható&#10;&#10;Automatikusan generált leírás">
            <a:extLst>
              <a:ext uri="{FF2B5EF4-FFF2-40B4-BE49-F238E27FC236}">
                <a16:creationId xmlns:a16="http://schemas.microsoft.com/office/drawing/2014/main" id="{2B1868E8-74B6-4028-B401-92606064E797}"/>
              </a:ext>
            </a:extLst>
          </p:cNvPr>
          <p:cNvPicPr>
            <a:picLocks noChangeAspect="1"/>
          </p:cNvPicPr>
          <p:nvPr/>
        </p:nvPicPr>
        <p:blipFill rotWithShape="1">
          <a:blip r:embed="rId2" cstate="email">
            <a:alphaModFix amt="40000"/>
            <a:extLst>
              <a:ext uri="{28A0092B-C50C-407E-A947-70E740481C1C}">
                <a14:useLocalDpi xmlns:a14="http://schemas.microsoft.com/office/drawing/2010/main"/>
              </a:ext>
            </a:extLst>
          </a:blip>
          <a:srcRect/>
          <a:stretch/>
        </p:blipFill>
        <p:spPr>
          <a:xfrm>
            <a:off x="20" y="10"/>
            <a:ext cx="12191981" cy="6857990"/>
          </a:xfrm>
          <a:prstGeom prst="rect">
            <a:avLst/>
          </a:prstGeom>
        </p:spPr>
      </p:pic>
      <p:sp>
        <p:nvSpPr>
          <p:cNvPr id="48" name="Content Placeholder 47">
            <a:extLst>
              <a:ext uri="{FF2B5EF4-FFF2-40B4-BE49-F238E27FC236}">
                <a16:creationId xmlns:a16="http://schemas.microsoft.com/office/drawing/2014/main" id="{20515B2E-0E9B-46D4-9135-1D5F4E5FB6C5}"/>
              </a:ext>
            </a:extLst>
          </p:cNvPr>
          <p:cNvSpPr>
            <a:spLocks noGrp="1"/>
          </p:cNvSpPr>
          <p:nvPr>
            <p:ph idx="1"/>
          </p:nvPr>
        </p:nvSpPr>
        <p:spPr>
          <a:xfrm>
            <a:off x="374074" y="647623"/>
            <a:ext cx="5716589" cy="5562754"/>
          </a:xfrm>
        </p:spPr>
        <p:txBody>
          <a:bodyPr>
            <a:noAutofit/>
          </a:bodyPr>
          <a:lstStyle/>
          <a:p>
            <a:pPr marL="0" indent="0" algn="ctr">
              <a:lnSpc>
                <a:spcPct val="120000"/>
              </a:lnSpc>
              <a:buNone/>
            </a:pPr>
            <a:r>
              <a:rPr lang="en-US" dirty="0">
                <a:solidFill>
                  <a:schemeClr val="bg1"/>
                </a:solidFill>
                <a:latin typeface="Arial" panose="020B0604020202020204" pitchFamily="34" charset="0"/>
                <a:cs typeface="Arial" panose="020B0604020202020204" pitchFamily="34" charset="0"/>
              </a:rPr>
              <a:t>Az </a:t>
            </a:r>
            <a:r>
              <a:rPr lang="en-US" dirty="0" err="1">
                <a:solidFill>
                  <a:schemeClr val="bg1"/>
                </a:solidFill>
                <a:latin typeface="Arial" panose="020B0604020202020204" pitchFamily="34" charset="0"/>
                <a:cs typeface="Arial" panose="020B0604020202020204" pitchFamily="34" charset="0"/>
              </a:rPr>
              <a:t>életedben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lehetnek</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mélységek</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és</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magasságok</a:t>
            </a:r>
            <a:r>
              <a:rPr lang="en-US" dirty="0">
                <a:solidFill>
                  <a:schemeClr val="bg1"/>
                </a:solidFill>
                <a:latin typeface="Arial" panose="020B0604020202020204" pitchFamily="34" charset="0"/>
                <a:cs typeface="Arial" panose="020B0604020202020204" pitchFamily="34" charset="0"/>
              </a:rPr>
              <a:t>. </a:t>
            </a:r>
            <a:endParaRPr lang="hu-HU" dirty="0">
              <a:solidFill>
                <a:schemeClr val="bg1"/>
              </a:solidFill>
              <a:latin typeface="Arial" panose="020B0604020202020204" pitchFamily="34" charset="0"/>
              <a:cs typeface="Arial" panose="020B0604020202020204" pitchFamily="34" charset="0"/>
            </a:endParaRPr>
          </a:p>
          <a:p>
            <a:pPr marL="0" indent="0" algn="ctr">
              <a:lnSpc>
                <a:spcPct val="120000"/>
              </a:lnSpc>
              <a:buNone/>
            </a:pPr>
            <a:r>
              <a:rPr lang="en-US" dirty="0" err="1">
                <a:solidFill>
                  <a:schemeClr val="bg1"/>
                </a:solidFill>
                <a:latin typeface="Arial" panose="020B0604020202020204" pitchFamily="34" charset="0"/>
                <a:cs typeface="Arial" panose="020B0604020202020204" pitchFamily="34" charset="0"/>
              </a:rPr>
              <a:t>Ezekben</a:t>
            </a:r>
            <a:r>
              <a:rPr lang="en-US" dirty="0">
                <a:solidFill>
                  <a:schemeClr val="bg1"/>
                </a:solidFill>
                <a:latin typeface="Arial" panose="020B0604020202020204" pitchFamily="34" charset="0"/>
                <a:cs typeface="Arial" panose="020B0604020202020204" pitchFamily="34" charset="0"/>
              </a:rPr>
              <a:t> a </a:t>
            </a:r>
            <a:r>
              <a:rPr lang="en-US" dirty="0" err="1">
                <a:solidFill>
                  <a:schemeClr val="bg1"/>
                </a:solidFill>
                <a:latin typeface="Arial" panose="020B0604020202020204" pitchFamily="34" charset="0"/>
                <a:cs typeface="Arial" panose="020B0604020202020204" pitchFamily="34" charset="0"/>
              </a:rPr>
              <a:t>helyzetekben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érdemes</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mindig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visszagondolnod</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azokra</a:t>
            </a:r>
            <a:r>
              <a:rPr lang="en-US" dirty="0">
                <a:solidFill>
                  <a:schemeClr val="bg1"/>
                </a:solidFill>
                <a:latin typeface="Arial" panose="020B0604020202020204" pitchFamily="34" charset="0"/>
                <a:cs typeface="Arial" panose="020B0604020202020204" pitchFamily="34" charset="0"/>
              </a:rPr>
              <a:t> a </a:t>
            </a:r>
            <a:r>
              <a:rPr lang="en-US" dirty="0" err="1">
                <a:solidFill>
                  <a:schemeClr val="bg1"/>
                </a:solidFill>
                <a:latin typeface="Arial" panose="020B0604020202020204" pitchFamily="34" charset="0"/>
                <a:cs typeface="Arial" panose="020B0604020202020204" pitchFamily="34" charset="0"/>
              </a:rPr>
              <a:t>pontokra</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amikor</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találkoztál</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Jézussal</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amikor</a:t>
            </a:r>
            <a:r>
              <a:rPr lang="hu-HU"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megértetted</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az</a:t>
            </a:r>
            <a:r>
              <a:rPr lang="en-US" dirty="0">
                <a:solidFill>
                  <a:schemeClr val="bg1"/>
                </a:solidFill>
                <a:latin typeface="Arial" panose="020B0604020202020204" pitchFamily="34" charset="0"/>
                <a:cs typeface="Arial" panose="020B0604020202020204" pitchFamily="34" charset="0"/>
              </a:rPr>
              <a:t> Ő </a:t>
            </a:r>
            <a:r>
              <a:rPr lang="en-US" dirty="0" err="1">
                <a:solidFill>
                  <a:schemeClr val="bg1"/>
                </a:solidFill>
                <a:latin typeface="Arial" panose="020B0604020202020204" pitchFamily="34" charset="0"/>
                <a:cs typeface="Arial" panose="020B0604020202020204" pitchFamily="34" charset="0"/>
              </a:rPr>
              <a:t>szavát</a:t>
            </a:r>
            <a:r>
              <a:rPr lang="en-US" dirty="0">
                <a:solidFill>
                  <a:schemeClr val="bg1"/>
                </a:solidFill>
                <a:latin typeface="Arial" panose="020B0604020202020204" pitchFamily="34" charset="0"/>
                <a:cs typeface="Arial" panose="020B0604020202020204" pitchFamily="34" charset="0"/>
              </a:rPr>
              <a:t>. </a:t>
            </a:r>
            <a:endParaRPr lang="hu-HU" dirty="0">
              <a:solidFill>
                <a:schemeClr val="bg1"/>
              </a:solidFill>
              <a:latin typeface="Arial" panose="020B0604020202020204" pitchFamily="34" charset="0"/>
              <a:cs typeface="Arial" panose="020B0604020202020204" pitchFamily="34" charset="0"/>
            </a:endParaRPr>
          </a:p>
          <a:p>
            <a:pPr marL="0" indent="0" algn="ctr">
              <a:lnSpc>
                <a:spcPct val="120000"/>
              </a:lnSpc>
              <a:buNone/>
            </a:pPr>
            <a:r>
              <a:rPr lang="en-US" dirty="0" err="1">
                <a:solidFill>
                  <a:schemeClr val="bg1"/>
                </a:solidFill>
                <a:latin typeface="Arial" panose="020B0604020202020204" pitchFamily="34" charset="0"/>
                <a:cs typeface="Arial" panose="020B0604020202020204" pitchFamily="34" charset="0"/>
              </a:rPr>
              <a:t>Mindez</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azért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lehetséges</a:t>
            </a:r>
            <a:r>
              <a:rPr lang="en-US" dirty="0">
                <a:solidFill>
                  <a:schemeClr val="bg1"/>
                </a:solidFill>
                <a:latin typeface="Arial" panose="020B0604020202020204" pitchFamily="34" charset="0"/>
                <a:cs typeface="Arial" panose="020B0604020202020204" pitchFamily="34" charset="0"/>
              </a:rPr>
              <a:t>,</a:t>
            </a:r>
            <a:r>
              <a:rPr lang="hu-HU"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mert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Krisztus</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legyőzte</a:t>
            </a:r>
            <a:r>
              <a:rPr lang="en-US" dirty="0">
                <a:solidFill>
                  <a:schemeClr val="bg1"/>
                </a:solidFill>
                <a:latin typeface="Arial" panose="020B0604020202020204" pitchFamily="34" charset="0"/>
                <a:cs typeface="Arial" panose="020B0604020202020204" pitchFamily="34" charset="0"/>
              </a:rPr>
              <a:t> a </a:t>
            </a:r>
            <a:r>
              <a:rPr lang="en-US" dirty="0" err="1">
                <a:solidFill>
                  <a:schemeClr val="bg1"/>
                </a:solidFill>
                <a:latin typeface="Arial" panose="020B0604020202020204" pitchFamily="34" charset="0"/>
                <a:cs typeface="Arial" panose="020B0604020202020204" pitchFamily="34" charset="0"/>
              </a:rPr>
              <a:t>halált</a:t>
            </a:r>
            <a:r>
              <a:rPr lang="en-US" dirty="0">
                <a:solidFill>
                  <a:schemeClr val="bg1"/>
                </a:solidFill>
                <a:latin typeface="Arial" panose="020B0604020202020204" pitchFamily="34" charset="0"/>
                <a:cs typeface="Arial" panose="020B0604020202020204" pitchFamily="34" charset="0"/>
              </a:rPr>
              <a:t>,</a:t>
            </a:r>
            <a:endParaRPr lang="hu-HU" dirty="0">
              <a:solidFill>
                <a:schemeClr val="bg1"/>
              </a:solidFill>
              <a:latin typeface="Arial" panose="020B0604020202020204" pitchFamily="34" charset="0"/>
              <a:cs typeface="Arial" panose="020B0604020202020204" pitchFamily="34" charset="0"/>
            </a:endParaRPr>
          </a:p>
          <a:p>
            <a:pPr marL="0" indent="0" algn="ctr">
              <a:lnSpc>
                <a:spcPct val="120000"/>
              </a:lnSpc>
              <a:buNone/>
            </a:pPr>
            <a:r>
              <a:rPr lang="en-US" b="1" dirty="0">
                <a:solidFill>
                  <a:schemeClr val="bg1"/>
                </a:solidFill>
                <a:latin typeface="Arial" panose="020B0604020202020204" pitchFamily="34" charset="0"/>
                <a:cs typeface="Arial" panose="020B0604020202020204" pitchFamily="34" charset="0"/>
              </a:rPr>
              <a:t>FELTÁMADT</a:t>
            </a:r>
            <a:r>
              <a:rPr lang="hu-HU" b="1" dirty="0">
                <a:solidFill>
                  <a:schemeClr val="bg1"/>
                </a:solidFill>
                <a:latin typeface="Arial" panose="020B0604020202020204" pitchFamily="34" charset="0"/>
                <a:cs typeface="Arial" panose="020B0604020202020204" pitchFamily="34" charset="0"/>
              </a:rPr>
              <a:t>.</a:t>
            </a:r>
            <a:endParaRPr lang="en-US" b="1" dirty="0">
              <a:solidFill>
                <a:schemeClr val="bg1"/>
              </a:solidFill>
              <a:latin typeface="Arial" panose="020B0604020202020204" pitchFamily="34" charset="0"/>
              <a:cs typeface="Arial" panose="020B0604020202020204" pitchFamily="34" charset="0"/>
            </a:endParaRPr>
          </a:p>
        </p:txBody>
      </p:sp>
      <p:pic>
        <p:nvPicPr>
          <p:cNvPr id="4" name="Tartalom helye 3" descr="A képen szöveg, sziluett látható&#10;&#10;Automatikusan generált leírás">
            <a:extLst>
              <a:ext uri="{FF2B5EF4-FFF2-40B4-BE49-F238E27FC236}">
                <a16:creationId xmlns:a16="http://schemas.microsoft.com/office/drawing/2014/main" id="{2F744A3B-E09C-43ED-813E-74C0D9BD263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244086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artalom helye 4" descr="A képen égbolt, kültéri, felhős, felhők látható&#10;&#10;Automatikusan generált leírás">
            <a:extLst>
              <a:ext uri="{FF2B5EF4-FFF2-40B4-BE49-F238E27FC236}">
                <a16:creationId xmlns:a16="http://schemas.microsoft.com/office/drawing/2014/main" id="{A0969473-155D-4247-B577-41CA93632F0E}"/>
              </a:ext>
            </a:extLst>
          </p:cNvPr>
          <p:cNvPicPr>
            <a:picLocks noChangeAspect="1"/>
          </p:cNvPicPr>
          <p:nvPr/>
        </p:nvPicPr>
        <p:blipFill rotWithShape="1">
          <a:blip r:embed="rId2" cstate="email">
            <a:duotone>
              <a:schemeClr val="accent4">
                <a:shade val="45000"/>
                <a:satMod val="135000"/>
              </a:schemeClr>
              <a:prstClr val="white"/>
            </a:duotone>
            <a:alphaModFix amt="70000"/>
            <a:extLst>
              <a:ext uri="{BEBA8EAE-BF5A-486C-A8C5-ECC9F3942E4B}">
                <a14:imgProps xmlns:a14="http://schemas.microsoft.com/office/drawing/2010/main">
                  <a14:imgLayer r:embed="rId3">
                    <a14:imgEffect>
                      <a14:colorTemperature colorTemp="6511"/>
                    </a14:imgEffect>
                    <a14:imgEffect>
                      <a14:saturation sat="64000"/>
                    </a14:imgEffect>
                  </a14:imgLayer>
                </a14:imgProps>
              </a:ext>
              <a:ext uri="{28A0092B-C50C-407E-A947-70E740481C1C}">
                <a14:useLocalDpi xmlns:a14="http://schemas.microsoft.com/office/drawing/2010/main"/>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Cím 1">
            <a:extLst>
              <a:ext uri="{FF2B5EF4-FFF2-40B4-BE49-F238E27FC236}">
                <a16:creationId xmlns:a16="http://schemas.microsoft.com/office/drawing/2014/main" id="{7BE1B29A-E970-4D3D-980A-194F9F9164BB}"/>
              </a:ext>
            </a:extLst>
          </p:cNvPr>
          <p:cNvSpPr>
            <a:spLocks noGrp="1"/>
          </p:cNvSpPr>
          <p:nvPr>
            <p:ph type="title"/>
          </p:nvPr>
        </p:nvSpPr>
        <p:spPr>
          <a:xfrm>
            <a:off x="4893734" y="387402"/>
            <a:ext cx="7128933" cy="2935818"/>
          </a:xfrm>
        </p:spPr>
        <p:txBody>
          <a:bodyPr anchor="ctr">
            <a:noAutofit/>
          </a:bodyPr>
          <a:lstStyle/>
          <a:p>
            <a:pPr algn="ctr"/>
            <a:r>
              <a:rPr lang="hu-HU" sz="2400" i="1" dirty="0">
                <a:latin typeface="Arial" panose="020B0604020202020204" pitchFamily="34" charset="0"/>
                <a:cs typeface="Arial" panose="020B0604020202020204" pitchFamily="34" charset="0"/>
              </a:rPr>
              <a:t>„Mert meg vagyok győződve. hogy sem halál, sem</a:t>
            </a:r>
            <a:br>
              <a:rPr lang="hu-HU" sz="2400" i="1" dirty="0">
                <a:latin typeface="Arial" panose="020B0604020202020204" pitchFamily="34" charset="0"/>
                <a:cs typeface="Arial" panose="020B0604020202020204" pitchFamily="34" charset="0"/>
              </a:rPr>
            </a:br>
            <a:r>
              <a:rPr lang="hu-HU" sz="2400" i="1" dirty="0">
                <a:latin typeface="Arial" panose="020B0604020202020204" pitchFamily="34" charset="0"/>
                <a:cs typeface="Arial" panose="020B0604020202020204" pitchFamily="34" charset="0"/>
              </a:rPr>
              <a:t>élet, … sem magasság, sem mélység… nem</a:t>
            </a:r>
            <a:br>
              <a:rPr lang="hu-HU" sz="2400" i="1" dirty="0">
                <a:latin typeface="Arial" panose="020B0604020202020204" pitchFamily="34" charset="0"/>
                <a:cs typeface="Arial" panose="020B0604020202020204" pitchFamily="34" charset="0"/>
              </a:rPr>
            </a:br>
            <a:r>
              <a:rPr lang="hu-HU" sz="2400" i="1" dirty="0">
                <a:latin typeface="Arial" panose="020B0604020202020204" pitchFamily="34" charset="0"/>
                <a:cs typeface="Arial" panose="020B0604020202020204" pitchFamily="34" charset="0"/>
              </a:rPr>
              <a:t>választ el minket Isten szeretetétől, amely</a:t>
            </a:r>
            <a:br>
              <a:rPr lang="hu-HU" sz="2400" i="1" dirty="0">
                <a:latin typeface="Arial" panose="020B0604020202020204" pitchFamily="34" charset="0"/>
                <a:cs typeface="Arial" panose="020B0604020202020204" pitchFamily="34" charset="0"/>
              </a:rPr>
            </a:br>
            <a:r>
              <a:rPr lang="hu-HU" sz="2400" i="1" dirty="0">
                <a:latin typeface="Arial" panose="020B0604020202020204" pitchFamily="34" charset="0"/>
                <a:cs typeface="Arial" panose="020B0604020202020204" pitchFamily="34" charset="0"/>
              </a:rPr>
              <a:t>megjelent Krisztus Jézusban, a mi Urunkban.”</a:t>
            </a:r>
            <a:br>
              <a:rPr lang="hu-HU" sz="2400" i="1" dirty="0">
                <a:latin typeface="Arial" panose="020B0604020202020204" pitchFamily="34" charset="0"/>
                <a:cs typeface="Arial" panose="020B0604020202020204" pitchFamily="34" charset="0"/>
              </a:rPr>
            </a:br>
            <a:endParaRPr lang="hu-HU" sz="2400" i="1" dirty="0">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B994FC82-3335-4942-8C38-874E829C5592}"/>
              </a:ext>
            </a:extLst>
          </p:cNvPr>
          <p:cNvSpPr>
            <a:spLocks noGrp="1"/>
          </p:cNvSpPr>
          <p:nvPr>
            <p:ph idx="1"/>
          </p:nvPr>
        </p:nvSpPr>
        <p:spPr>
          <a:xfrm>
            <a:off x="169333" y="3752848"/>
            <a:ext cx="11853334" cy="3105151"/>
          </a:xfrm>
        </p:spPr>
        <p:txBody>
          <a:bodyPr anchor="ctr">
            <a:normAutofit fontScale="92500"/>
          </a:bodyPr>
          <a:lstStyle/>
          <a:p>
            <a:pPr marL="0" indent="0">
              <a:buNone/>
            </a:pPr>
            <a:r>
              <a:rPr lang="hu-HU" sz="2400" dirty="0">
                <a:latin typeface="Arial" panose="020B0604020202020204" pitchFamily="34" charset="0"/>
                <a:cs typeface="Arial" panose="020B0604020202020204" pitchFamily="34" charset="0"/>
              </a:rPr>
              <a:t>Hallgasd meg a következő dalt, amely az aranymondásunkat dolgozza fel és figyeld a szövegét! Gondold végig a következő kérdéseket!</a:t>
            </a:r>
          </a:p>
          <a:p>
            <a:r>
              <a:rPr lang="hu-HU" sz="2400" dirty="0">
                <a:latin typeface="Arial" panose="020B0604020202020204" pitchFamily="34" charset="0"/>
                <a:cs typeface="Arial" panose="020B0604020202020204" pitchFamily="34" charset="0"/>
              </a:rPr>
              <a:t>Melyik része szólított meg? Miért?</a:t>
            </a:r>
          </a:p>
          <a:p>
            <a:r>
              <a:rPr lang="hu-HU" sz="2400" dirty="0">
                <a:latin typeface="Arial" panose="020B0604020202020204" pitchFamily="34" charset="0"/>
                <a:cs typeface="Arial" panose="020B0604020202020204" pitchFamily="34" charset="0"/>
              </a:rPr>
              <a:t>Hol látod most magad, mélységben vagy magasságban? Hol van ebben a helyzetben Isten?</a:t>
            </a:r>
          </a:p>
          <a:p>
            <a:r>
              <a:rPr lang="hu-HU" sz="2400" dirty="0">
                <a:latin typeface="Arial" panose="020B0604020202020204" pitchFamily="34" charset="0"/>
                <a:cs typeface="Arial" panose="020B0604020202020204" pitchFamily="34" charset="0"/>
              </a:rPr>
              <a:t>Mit jelent az, hogy semmi sem választhat el minket Isten szeretetétől? Mit jelent ez neked?</a:t>
            </a:r>
          </a:p>
          <a:p>
            <a:r>
              <a:rPr lang="hu-HU" sz="2400" dirty="0">
                <a:latin typeface="Arial" panose="020B0604020202020204" pitchFamily="34" charset="0"/>
                <a:cs typeface="Arial" panose="020B0604020202020204" pitchFamily="34" charset="0"/>
              </a:rPr>
              <a:t>Miért mondhatja ez az Ige, hogy Jézusban jelent meg ez a szeretet?</a:t>
            </a:r>
          </a:p>
          <a:p>
            <a:r>
              <a:rPr lang="hu-HU" sz="2400" dirty="0">
                <a:latin typeface="Arial" panose="020B0604020202020204" pitchFamily="34" charset="0"/>
                <a:cs typeface="Arial" panose="020B0604020202020204" pitchFamily="34" charset="0"/>
              </a:rPr>
              <a:t>Mit mondanál Jézusnak, ha a neveden szólítana egy mélységedben, mint Máriát?</a:t>
            </a:r>
            <a:endParaRPr lang="en-US" sz="2400" dirty="0">
              <a:latin typeface="Arial" panose="020B0604020202020204" pitchFamily="34" charset="0"/>
              <a:cs typeface="Arial" panose="020B0604020202020204" pitchFamily="34" charset="0"/>
            </a:endParaRPr>
          </a:p>
        </p:txBody>
      </p:sp>
      <p:sp>
        <p:nvSpPr>
          <p:cNvPr id="8" name="Téglalap 7">
            <a:extLst>
              <a:ext uri="{FF2B5EF4-FFF2-40B4-BE49-F238E27FC236}">
                <a16:creationId xmlns:a16="http://schemas.microsoft.com/office/drawing/2014/main" id="{DF2A60DC-4BCC-4315-B72D-716E84CDBA4A}"/>
              </a:ext>
            </a:extLst>
          </p:cNvPr>
          <p:cNvSpPr/>
          <p:nvPr/>
        </p:nvSpPr>
        <p:spPr>
          <a:xfrm>
            <a:off x="6096000" y="2899722"/>
            <a:ext cx="4767732" cy="758836"/>
          </a:xfrm>
          <a:prstGeom prst="rect">
            <a:avLst/>
          </a:prstGeom>
          <a:solidFill>
            <a:srgbClr val="E7AC3D"/>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hu-HU" b="1" cap="all" dirty="0">
                <a:solidFill>
                  <a:schemeClr val="bg1"/>
                </a:solidFill>
                <a:latin typeface="Arial" panose="020B0604020202020204" pitchFamily="34" charset="0"/>
                <a:cs typeface="Arial" panose="020B0604020202020204" pitchFamily="34" charset="0"/>
              </a:rPr>
              <a:t>a zene elindításához kattints</a:t>
            </a:r>
            <a:endParaRPr lang="hu-HU" sz="4000" b="1" cap="all" dirty="0">
              <a:solidFill>
                <a:schemeClr val="bg1"/>
              </a:solidFill>
              <a:latin typeface="Arial" panose="020B0604020202020204" pitchFamily="34" charset="0"/>
              <a:cs typeface="Arial" panose="020B0604020202020204" pitchFamily="34" charset="0"/>
            </a:endParaRPr>
          </a:p>
        </p:txBody>
      </p:sp>
      <p:pic>
        <p:nvPicPr>
          <p:cNvPr id="10" name="Kép 9">
            <a:hlinkClick r:id="rId4"/>
            <a:extLst>
              <a:ext uri="{FF2B5EF4-FFF2-40B4-BE49-F238E27FC236}">
                <a16:creationId xmlns:a16="http://schemas.microsoft.com/office/drawing/2014/main" id="{617FCFEB-531B-4C90-ABE2-5D994B388579}"/>
              </a:ext>
            </a:extLst>
          </p:cNvPr>
          <p:cNvPicPr>
            <a:picLocks noChangeAspect="1"/>
          </p:cNvPicPr>
          <p:nvPr/>
        </p:nvPicPr>
        <p:blipFill>
          <a:blip r:embed="rId5" cstate="screen">
            <a:clrChange>
              <a:clrFrom>
                <a:srgbClr val="E8AE39"/>
              </a:clrFrom>
              <a:clrTo>
                <a:srgbClr val="E8AE39">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0592579" y="2454359"/>
            <a:ext cx="1599421" cy="1635179"/>
          </a:xfrm>
          <a:prstGeom prst="rect">
            <a:avLst/>
          </a:prstGeom>
        </p:spPr>
      </p:pic>
      <p:pic>
        <p:nvPicPr>
          <p:cNvPr id="11" name="Kép 10">
            <a:extLst>
              <a:ext uri="{FF2B5EF4-FFF2-40B4-BE49-F238E27FC236}">
                <a16:creationId xmlns:a16="http://schemas.microsoft.com/office/drawing/2014/main" id="{24DF4CF2-B081-44F8-B6C7-034B7E3BECDA}"/>
              </a:ext>
            </a:extLst>
          </p:cNvPr>
          <p:cNvPicPr>
            <a:picLocks noChangeAspect="1"/>
          </p:cNvPicPr>
          <p:nvPr/>
        </p:nvPicPr>
        <p:blipFill>
          <a:blip r:embed="rId6"/>
          <a:stretch>
            <a:fillRect/>
          </a:stretch>
        </p:blipFill>
        <p:spPr>
          <a:xfrm>
            <a:off x="0" y="0"/>
            <a:ext cx="1389081" cy="1368000"/>
          </a:xfrm>
          <a:prstGeom prst="rect">
            <a:avLst/>
          </a:prstGeom>
        </p:spPr>
      </p:pic>
      <p:sp>
        <p:nvSpPr>
          <p:cNvPr id="3" name="Téglalap 2"/>
          <p:cNvSpPr/>
          <p:nvPr/>
        </p:nvSpPr>
        <p:spPr>
          <a:xfrm>
            <a:off x="7944810" y="2353875"/>
            <a:ext cx="1377365" cy="646331"/>
          </a:xfrm>
          <a:prstGeom prst="rect">
            <a:avLst/>
          </a:prstGeom>
        </p:spPr>
        <p:txBody>
          <a:bodyPr wrap="none">
            <a:spAutoFit/>
          </a:bodyPr>
          <a:lstStyle/>
          <a:p>
            <a:r>
              <a:rPr lang="hu-HU" dirty="0" smtClean="0">
                <a:hlinkClick r:id="rId7"/>
              </a:rPr>
              <a:t>Róm 8,38-39</a:t>
            </a:r>
          </a:p>
          <a:p>
            <a:endParaRPr lang="hu-HU" dirty="0"/>
          </a:p>
        </p:txBody>
      </p:sp>
    </p:spTree>
    <p:extLst>
      <p:ext uri="{BB962C8B-B14F-4D97-AF65-F5344CB8AC3E}">
        <p14:creationId xmlns:p14="http://schemas.microsoft.com/office/powerpoint/2010/main" val="1046943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1000"/>
                                        <p:tgtEl>
                                          <p:spTgt spid="9">
                                            <p:txEl>
                                              <p:pRg st="1" end="1"/>
                                            </p:txEl>
                                          </p:spTgt>
                                        </p:tgtEl>
                                      </p:cBhvr>
                                    </p:animEffect>
                                    <p:anim calcmode="lin" valueType="num">
                                      <p:cBhvr>
                                        <p:cTn id="21"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1000"/>
                                        <p:tgtEl>
                                          <p:spTgt spid="9">
                                            <p:txEl>
                                              <p:pRg st="2" end="2"/>
                                            </p:txEl>
                                          </p:spTgt>
                                        </p:tgtEl>
                                      </p:cBhvr>
                                    </p:animEffect>
                                    <p:anim calcmode="lin" valueType="num">
                                      <p:cBhvr>
                                        <p:cTn id="2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fade">
                                      <p:cBhvr>
                                        <p:cTn id="34" dur="1000"/>
                                        <p:tgtEl>
                                          <p:spTgt spid="9">
                                            <p:txEl>
                                              <p:pRg st="3" end="3"/>
                                            </p:txEl>
                                          </p:spTgt>
                                        </p:tgtEl>
                                      </p:cBhvr>
                                    </p:animEffect>
                                    <p:anim calcmode="lin" valueType="num">
                                      <p:cBhvr>
                                        <p:cTn id="3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animEffect transition="in" filter="fade">
                                      <p:cBhvr>
                                        <p:cTn id="41" dur="1000"/>
                                        <p:tgtEl>
                                          <p:spTgt spid="9">
                                            <p:txEl>
                                              <p:pRg st="4" end="4"/>
                                            </p:txEl>
                                          </p:spTgt>
                                        </p:tgtEl>
                                      </p:cBhvr>
                                    </p:animEffect>
                                    <p:anim calcmode="lin" valueType="num">
                                      <p:cBhvr>
                                        <p:cTn id="4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
                                            <p:txEl>
                                              <p:pRg st="5" end="5"/>
                                            </p:txEl>
                                          </p:spTgt>
                                        </p:tgtEl>
                                        <p:attrNameLst>
                                          <p:attrName>style.visibility</p:attrName>
                                        </p:attrNameLst>
                                      </p:cBhvr>
                                      <p:to>
                                        <p:strVal val="visible"/>
                                      </p:to>
                                    </p:set>
                                    <p:animEffect transition="in" filter="fade">
                                      <p:cBhvr>
                                        <p:cTn id="48" dur="1000"/>
                                        <p:tgtEl>
                                          <p:spTgt spid="9">
                                            <p:txEl>
                                              <p:pRg st="5" end="5"/>
                                            </p:txEl>
                                          </p:spTgt>
                                        </p:tgtEl>
                                      </p:cBhvr>
                                    </p:animEffect>
                                    <p:anim calcmode="lin" valueType="num">
                                      <p:cBhvr>
                                        <p:cTn id="49"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Kép 8" descr="A képen szöveg, sziluett látható&#10;&#10;Automatikusan generált leírás">
            <a:extLst>
              <a:ext uri="{FF2B5EF4-FFF2-40B4-BE49-F238E27FC236}">
                <a16:creationId xmlns:a16="http://schemas.microsoft.com/office/drawing/2014/main" id="{3B4CD1BD-8347-4775-B868-91D8CDC56AC3}"/>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b="-2"/>
          <a:stretch/>
        </p:blipFill>
        <p:spPr>
          <a:xfrm>
            <a:off x="3125968" y="2527222"/>
            <a:ext cx="3316388" cy="3316386"/>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5" name="Tartalom helye 4" descr="A képen égbolt, kültéri, felhős, felhők látható&#10;&#10;Automatikusan generált leírás">
            <a:extLst>
              <a:ext uri="{FF2B5EF4-FFF2-40B4-BE49-F238E27FC236}">
                <a16:creationId xmlns:a16="http://schemas.microsoft.com/office/drawing/2014/main" id="{262E14C4-4FD6-45A4-B8FB-E51BF4D2D929}"/>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b="-3"/>
          <a:stretch/>
        </p:blipFill>
        <p:spPr>
          <a:xfrm>
            <a:off x="1" y="1"/>
            <a:ext cx="4443799" cy="3776782"/>
          </a:xfrm>
          <a:custGeom>
            <a:avLst/>
            <a:gdLst/>
            <a:ahLst/>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effectLst>
            <a:softEdge rad="0"/>
          </a:effectLst>
        </p:spPr>
      </p:pic>
      <p:pic>
        <p:nvPicPr>
          <p:cNvPr id="7" name="Kép 6" descr="A képen épület, ablak, meggyújt, világos látható&#10;&#10;Automatikusan generált leírás">
            <a:extLst>
              <a:ext uri="{FF2B5EF4-FFF2-40B4-BE49-F238E27FC236}">
                <a16:creationId xmlns:a16="http://schemas.microsoft.com/office/drawing/2014/main" id="{47B20AF8-FDB4-4722-97D7-C13D798B6440}"/>
              </a:ext>
            </a:extLst>
          </p:cNvPr>
          <p:cNvPicPr>
            <a:picLocks noChangeAspect="1"/>
          </p:cNvPicPr>
          <p:nvPr/>
        </p:nvPicPr>
        <p:blipFill rotWithShape="1">
          <a:blip r:embed="rId4" cstate="email">
            <a:alphaModFix/>
            <a:extLst>
              <a:ext uri="{28A0092B-C50C-407E-A947-70E740481C1C}">
                <a14:useLocalDpi xmlns:a14="http://schemas.microsoft.com/office/drawing/2010/main"/>
              </a:ext>
            </a:extLst>
          </a:blip>
          <a:srcRect/>
          <a:stretch/>
        </p:blipFill>
        <p:spPr>
          <a:xfrm>
            <a:off x="20" y="3917273"/>
            <a:ext cx="3440566" cy="2950205"/>
          </a:xfrm>
          <a:custGeom>
            <a:avLst/>
            <a:gdLst/>
            <a:ahLst/>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pic>
        <p:nvPicPr>
          <p:cNvPr id="16" name="Picture 15">
            <a:extLst>
              <a:ext uri="{FF2B5EF4-FFF2-40B4-BE49-F238E27FC236}">
                <a16:creationId xmlns:a16="http://schemas.microsoft.com/office/drawing/2014/main" id="{DD257392-088E-4D55-B128-FFD59A895D8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Cím 1">
            <a:extLst>
              <a:ext uri="{FF2B5EF4-FFF2-40B4-BE49-F238E27FC236}">
                <a16:creationId xmlns:a16="http://schemas.microsoft.com/office/drawing/2014/main" id="{E8DCC078-5E12-4034-97D3-E670FBABB1BB}"/>
              </a:ext>
            </a:extLst>
          </p:cNvPr>
          <p:cNvSpPr>
            <a:spLocks noGrp="1"/>
          </p:cNvSpPr>
          <p:nvPr>
            <p:ph type="title"/>
          </p:nvPr>
        </p:nvSpPr>
        <p:spPr>
          <a:xfrm>
            <a:off x="4774000" y="304027"/>
            <a:ext cx="7087800" cy="727319"/>
          </a:xfrm>
        </p:spPr>
        <p:txBody>
          <a:bodyPr>
            <a:normAutofit/>
          </a:bodyPr>
          <a:lstStyle/>
          <a:p>
            <a:r>
              <a:rPr lang="hu-HU" sz="3600" dirty="0">
                <a:solidFill>
                  <a:srgbClr val="000000"/>
                </a:solidFill>
                <a:latin typeface="Arial" panose="020B0604020202020204" pitchFamily="34" charset="0"/>
                <a:cs typeface="Arial" panose="020B0604020202020204" pitchFamily="34" charset="0"/>
              </a:rPr>
              <a:t>Beszélgessetek a következőkről!</a:t>
            </a:r>
          </a:p>
        </p:txBody>
      </p:sp>
      <p:sp>
        <p:nvSpPr>
          <p:cNvPr id="13" name="Content Placeholder 12">
            <a:extLst>
              <a:ext uri="{FF2B5EF4-FFF2-40B4-BE49-F238E27FC236}">
                <a16:creationId xmlns:a16="http://schemas.microsoft.com/office/drawing/2014/main" id="{A52419E9-28FE-41D6-9043-8B0A30D4A243}"/>
              </a:ext>
            </a:extLst>
          </p:cNvPr>
          <p:cNvSpPr>
            <a:spLocks noGrp="1"/>
          </p:cNvSpPr>
          <p:nvPr>
            <p:ph idx="1"/>
          </p:nvPr>
        </p:nvSpPr>
        <p:spPr>
          <a:xfrm>
            <a:off x="6566534" y="1217613"/>
            <a:ext cx="5127116" cy="4884858"/>
          </a:xfrm>
        </p:spPr>
        <p:txBody>
          <a:bodyPr anchor="ctr">
            <a:normAutofit/>
          </a:bodyPr>
          <a:lstStyle/>
          <a:p>
            <a:r>
              <a:rPr lang="hu-HU" sz="2400" dirty="0">
                <a:solidFill>
                  <a:srgbClr val="000000"/>
                </a:solidFill>
                <a:latin typeface="Arial" panose="020B0604020202020204" pitchFamily="34" charset="0"/>
                <a:cs typeface="Arial" panose="020B0604020202020204" pitchFamily="34" charset="0"/>
              </a:rPr>
              <a:t>Milyen hatása van egy ember életére a Jézussal való találkozás? Mi változik?</a:t>
            </a:r>
          </a:p>
          <a:p>
            <a:r>
              <a:rPr lang="en-US" sz="2400" dirty="0" err="1">
                <a:solidFill>
                  <a:srgbClr val="000000"/>
                </a:solidFill>
                <a:latin typeface="Arial" panose="020B0604020202020204" pitchFamily="34" charset="0"/>
                <a:cs typeface="Arial" panose="020B0604020202020204" pitchFamily="34" charset="0"/>
              </a:rPr>
              <a:t>Fogalmazd</a:t>
            </a:r>
            <a:r>
              <a:rPr lang="en-US" sz="2400" dirty="0">
                <a:solidFill>
                  <a:srgbClr val="000000"/>
                </a:solidFill>
                <a:latin typeface="Arial" panose="020B0604020202020204" pitchFamily="34" charset="0"/>
                <a:cs typeface="Arial" panose="020B0604020202020204" pitchFamily="34" charset="0"/>
              </a:rPr>
              <a:t> meg a </a:t>
            </a:r>
            <a:r>
              <a:rPr lang="en-US" sz="2400" dirty="0" err="1">
                <a:solidFill>
                  <a:srgbClr val="000000"/>
                </a:solidFill>
                <a:latin typeface="Arial" panose="020B0604020202020204" pitchFamily="34" charset="0"/>
                <a:cs typeface="Arial" panose="020B0604020202020204" pitchFamily="34" charset="0"/>
              </a:rPr>
              <a:t>húsvéti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hitet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egy</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olyan</a:t>
            </a:r>
            <a:r>
              <a:rPr lang="en-US" sz="2400" dirty="0">
                <a:solidFill>
                  <a:srgbClr val="000000"/>
                </a:solidFill>
                <a:latin typeface="Arial" panose="020B0604020202020204" pitchFamily="34" charset="0"/>
                <a:cs typeface="Arial" panose="020B0604020202020204" pitchFamily="34" charset="0"/>
              </a:rPr>
              <a:t> ember </a:t>
            </a:r>
            <a:r>
              <a:rPr lang="en-US" sz="2400" dirty="0" err="1">
                <a:solidFill>
                  <a:srgbClr val="000000"/>
                </a:solidFill>
                <a:latin typeface="Arial" panose="020B0604020202020204" pitchFamily="34" charset="0"/>
                <a:cs typeface="Arial" panose="020B0604020202020204" pitchFamily="34" charset="0"/>
              </a:rPr>
              <a:t>számára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aki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még</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nem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hallott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Jézusról</a:t>
            </a:r>
            <a:r>
              <a:rPr lang="en-US" sz="2400" dirty="0">
                <a:solidFill>
                  <a:srgbClr val="000000"/>
                </a:solidFill>
                <a:latin typeface="Arial" panose="020B0604020202020204" pitchFamily="34" charset="0"/>
                <a:cs typeface="Arial" panose="020B0604020202020204" pitchFamily="34" charset="0"/>
              </a:rPr>
              <a:t>!</a:t>
            </a:r>
            <a:endParaRPr lang="hu-HU" sz="2400" dirty="0">
              <a:solidFill>
                <a:srgbClr val="000000"/>
              </a:solidFill>
              <a:latin typeface="Arial" panose="020B0604020202020204" pitchFamily="34" charset="0"/>
              <a:cs typeface="Arial" panose="020B0604020202020204" pitchFamily="34" charset="0"/>
            </a:endParaRPr>
          </a:p>
          <a:p>
            <a:r>
              <a:rPr lang="hu-HU" sz="2400" dirty="0">
                <a:solidFill>
                  <a:srgbClr val="000000"/>
                </a:solidFill>
                <a:latin typeface="Arial" panose="020B0604020202020204" pitchFamily="34" charset="0"/>
                <a:cs typeface="Arial" panose="020B0604020202020204" pitchFamily="34" charset="0"/>
              </a:rPr>
              <a:t>Milyen lenne az a festmény, ami számodra kifejezi a feltámadást?</a:t>
            </a:r>
          </a:p>
          <a:p>
            <a:r>
              <a:rPr lang="en-US" sz="2400" dirty="0" err="1">
                <a:solidFill>
                  <a:srgbClr val="000000"/>
                </a:solidFill>
                <a:latin typeface="Arial" panose="020B0604020202020204" pitchFamily="34" charset="0"/>
                <a:cs typeface="Arial" panose="020B0604020202020204" pitchFamily="34" charset="0"/>
              </a:rPr>
              <a:t>Köszöntsétek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egymást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az</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ősi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húsvéti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köszöntéssel</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Krisztus</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feltámadt</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Valóban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feltámadt</a:t>
            </a:r>
            <a:r>
              <a:rPr lang="en-US" sz="2400" dirty="0">
                <a:solidFill>
                  <a:srgbClr val="000000"/>
                </a:solidFill>
                <a:latin typeface="Arial" panose="020B0604020202020204" pitchFamily="34" charset="0"/>
                <a:cs typeface="Arial" panose="020B0604020202020204" pitchFamily="34" charset="0"/>
              </a:rPr>
              <a:t>!</a:t>
            </a:r>
            <a:r>
              <a:rPr lang="hu-HU" sz="2400" dirty="0">
                <a:solidFill>
                  <a:srgbClr val="000000"/>
                </a:solidFill>
                <a:latin typeface="Arial" panose="020B0604020202020204" pitchFamily="34" charset="0"/>
                <a:cs typeface="Arial" panose="020B0604020202020204" pitchFamily="34" charset="0"/>
              </a:rPr>
              <a:t> Milyen lenne így köszönni egymásnak?</a:t>
            </a:r>
            <a:endParaRPr lang="en-US" sz="2400" dirty="0">
              <a:solidFill>
                <a:srgbClr val="000000"/>
              </a:solidFill>
              <a:latin typeface="Arial" panose="020B0604020202020204" pitchFamily="34" charset="0"/>
              <a:cs typeface="Arial" panose="020B0604020202020204" pitchFamily="34" charset="0"/>
            </a:endParaRPr>
          </a:p>
        </p:txBody>
      </p:sp>
      <p:pic>
        <p:nvPicPr>
          <p:cNvPr id="12" name="Kép 11">
            <a:extLst>
              <a:ext uri="{FF2B5EF4-FFF2-40B4-BE49-F238E27FC236}">
                <a16:creationId xmlns:a16="http://schemas.microsoft.com/office/drawing/2014/main" id="{90FFA835-A580-4A1E-AD31-7BB572A05A64}"/>
              </a:ext>
            </a:extLst>
          </p:cNvPr>
          <p:cNvPicPr>
            <a:picLocks noChangeAspect="1"/>
          </p:cNvPicPr>
          <p:nvPr/>
        </p:nvPicPr>
        <p:blipFill>
          <a:blip r:embed="rId6"/>
          <a:stretch>
            <a:fillRect/>
          </a:stretch>
        </p:blipFill>
        <p:spPr>
          <a:xfrm>
            <a:off x="10819975" y="5490000"/>
            <a:ext cx="1372005" cy="1368000"/>
          </a:xfrm>
          <a:prstGeom prst="rect">
            <a:avLst/>
          </a:prstGeom>
        </p:spPr>
      </p:pic>
    </p:spTree>
    <p:extLst>
      <p:ext uri="{BB962C8B-B14F-4D97-AF65-F5344CB8AC3E}">
        <p14:creationId xmlns:p14="http://schemas.microsoft.com/office/powerpoint/2010/main" val="3129638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2A06E70-D53B-4EEC-8BCA-FCD6C1C84E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artalom helye 4" descr="A képen szöveg, sziluett látható&#10;&#10;Automatikusan generált leírás">
            <a:extLst>
              <a:ext uri="{FF2B5EF4-FFF2-40B4-BE49-F238E27FC236}">
                <a16:creationId xmlns:a16="http://schemas.microsoft.com/office/drawing/2014/main" id="{55492DA3-CC61-4327-B32E-130C98F3F7AB}"/>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182887" y="-164597"/>
            <a:ext cx="6447707" cy="4622292"/>
          </a:xfrm>
          <a:prstGeom prst="rect">
            <a:avLst/>
          </a:prstGeom>
          <a:effectLst>
            <a:softEdge rad="533400"/>
          </a:effectLst>
        </p:spPr>
      </p:pic>
      <p:pic>
        <p:nvPicPr>
          <p:cNvPr id="7" name="Kép 6" descr="A képen égbolt, kültéri, felhős, felhők látható&#10;&#10;Automatikusan generált leírás">
            <a:extLst>
              <a:ext uri="{FF2B5EF4-FFF2-40B4-BE49-F238E27FC236}">
                <a16:creationId xmlns:a16="http://schemas.microsoft.com/office/drawing/2014/main" id="{9605E828-A274-48BF-8B53-DD8073D75824}"/>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r="-2"/>
          <a:stretch/>
        </p:blipFill>
        <p:spPr>
          <a:xfrm>
            <a:off x="-186572" y="3184613"/>
            <a:ext cx="6447707" cy="3845519"/>
          </a:xfrm>
          <a:prstGeom prst="rect">
            <a:avLst/>
          </a:prstGeom>
          <a:effectLst>
            <a:softEdge rad="533400"/>
          </a:effectLst>
        </p:spPr>
      </p:pic>
      <p:pic>
        <p:nvPicPr>
          <p:cNvPr id="23" name="Picture 22">
            <a:extLst>
              <a:ext uri="{FF2B5EF4-FFF2-40B4-BE49-F238E27FC236}">
                <a16:creationId xmlns:a16="http://schemas.microsoft.com/office/drawing/2014/main" id="{D41E2C02-494F-4A6B-A67B-1D965948F9D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Content Placeholder 12">
            <a:extLst>
              <a:ext uri="{FF2B5EF4-FFF2-40B4-BE49-F238E27FC236}">
                <a16:creationId xmlns:a16="http://schemas.microsoft.com/office/drawing/2014/main" id="{850E2514-F942-4B98-8479-724EAE42A1A1}"/>
              </a:ext>
            </a:extLst>
          </p:cNvPr>
          <p:cNvSpPr>
            <a:spLocks noGrp="1"/>
          </p:cNvSpPr>
          <p:nvPr>
            <p:ph idx="1"/>
          </p:nvPr>
        </p:nvSpPr>
        <p:spPr>
          <a:xfrm>
            <a:off x="5535827" y="463378"/>
            <a:ext cx="6030097" cy="5931243"/>
          </a:xfrm>
        </p:spPr>
        <p:txBody>
          <a:bodyPr anchor="ctr">
            <a:noAutofit/>
          </a:bodyPr>
          <a:lstStyle/>
          <a:p>
            <a:pPr marL="0" indent="0" algn="just">
              <a:buNone/>
            </a:pPr>
            <a:r>
              <a:rPr lang="hu-HU" sz="2400" dirty="0">
                <a:solidFill>
                  <a:srgbClr val="000000"/>
                </a:solidFill>
                <a:latin typeface="Arial" panose="020B0604020202020204" pitchFamily="34" charset="0"/>
                <a:cs typeface="Arial" panose="020B0604020202020204" pitchFamily="34" charset="0"/>
              </a:rPr>
              <a:t>A keresztyén hit, húsvéti hit. Jézus Krisztus feltámadása a keresztyén hit alapja. Aki nem hisz abban, hogy Jézus </a:t>
            </a:r>
            <a:r>
              <a:rPr lang="hu-HU" sz="2400" dirty="0" err="1">
                <a:solidFill>
                  <a:srgbClr val="000000"/>
                </a:solidFill>
                <a:latin typeface="Arial" panose="020B0604020202020204" pitchFamily="34" charset="0"/>
                <a:cs typeface="Arial" panose="020B0604020202020204" pitchFamily="34" charset="0"/>
              </a:rPr>
              <a:t>feltámadt</a:t>
            </a:r>
            <a:r>
              <a:rPr lang="hu-HU" sz="2400" dirty="0">
                <a:solidFill>
                  <a:srgbClr val="000000"/>
                </a:solidFill>
                <a:latin typeface="Arial" panose="020B0604020202020204" pitchFamily="34" charset="0"/>
                <a:cs typeface="Arial" panose="020B0604020202020204" pitchFamily="34" charset="0"/>
              </a:rPr>
              <a:t>, nem keresztyén.</a:t>
            </a:r>
          </a:p>
          <a:p>
            <a:pPr marL="0" indent="0" algn="just">
              <a:buNone/>
            </a:pPr>
            <a:r>
              <a:rPr lang="hu-HU" sz="2400" dirty="0">
                <a:solidFill>
                  <a:srgbClr val="000000"/>
                </a:solidFill>
                <a:latin typeface="Arial" panose="020B0604020202020204" pitchFamily="34" charset="0"/>
                <a:cs typeface="Arial" panose="020B0604020202020204" pitchFamily="34" charset="0"/>
              </a:rPr>
              <a:t>Jézus feltámadásával húsvét diadallá lett. Jézus feltámadása a biztosíték arra, hogy mi is feltámadunk. Krisztus nem maradt a halál foglya. </a:t>
            </a:r>
          </a:p>
          <a:p>
            <a:pPr marL="0" indent="0" algn="just">
              <a:buNone/>
            </a:pPr>
            <a:r>
              <a:rPr lang="hu-HU" sz="2400" dirty="0">
                <a:solidFill>
                  <a:srgbClr val="000000"/>
                </a:solidFill>
                <a:latin typeface="Arial" panose="020B0604020202020204" pitchFamily="34" charset="0"/>
                <a:cs typeface="Arial" panose="020B0604020202020204" pitchFamily="34" charset="0"/>
              </a:rPr>
              <a:t>De feltámadásának valósága a világ előtt még rejtve van. A feltámadás ereje már ebben a földi életben a hívő ember számára az új életet jelenti. </a:t>
            </a:r>
          </a:p>
          <a:p>
            <a:pPr marL="0" indent="0" algn="just">
              <a:buNone/>
            </a:pPr>
            <a:r>
              <a:rPr lang="hu-HU" sz="2400" dirty="0">
                <a:solidFill>
                  <a:srgbClr val="000000"/>
                </a:solidFill>
                <a:latin typeface="Arial" panose="020B0604020202020204" pitchFamily="34" charset="0"/>
                <a:cs typeface="Arial" panose="020B0604020202020204" pitchFamily="34" charset="0"/>
              </a:rPr>
              <a:t>A megtérés előtti élet Pál apostol tanítása szerint vegetálás, de amikor meghalt az </a:t>
            </a:r>
            <a:r>
              <a:rPr lang="hu-HU" sz="2400" dirty="0" err="1">
                <a:solidFill>
                  <a:srgbClr val="000000"/>
                </a:solidFill>
                <a:latin typeface="Arial" panose="020B0604020202020204" pitchFamily="34" charset="0"/>
                <a:cs typeface="Arial" panose="020B0604020202020204" pitchFamily="34" charset="0"/>
              </a:rPr>
              <a:t>óember</a:t>
            </a:r>
            <a:r>
              <a:rPr lang="hu-HU" sz="2400" dirty="0">
                <a:solidFill>
                  <a:srgbClr val="000000"/>
                </a:solidFill>
                <a:latin typeface="Arial" panose="020B0604020202020204" pitchFamily="34" charset="0"/>
                <a:cs typeface="Arial" panose="020B0604020202020204" pitchFamily="34" charset="0"/>
              </a:rPr>
              <a:t>, feltámad az új ember Krisztus bűnbocsátó kegyelme miatt. </a:t>
            </a:r>
            <a:endParaRPr 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29438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9000"/>
                                  </p:iterate>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855"/>
                            </p:stCondLst>
                            <p:childTnLst>
                              <p:par>
                                <p:cTn id="9" presetID="10" presetClass="entr" presetSubtype="0" fill="hold" nodeType="afterEffect">
                                  <p:stCondLst>
                                    <p:cond delay="0"/>
                                  </p:stCondLst>
                                  <p:iterate type="lt">
                                    <p:tmPct val="9000"/>
                                  </p:iterate>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fade">
                                      <p:cBhvr>
                                        <p:cTn id="11" dur="500"/>
                                        <p:tgtEl>
                                          <p:spTgt spid="13">
                                            <p:txEl>
                                              <p:pRg st="1" end="1"/>
                                            </p:txEl>
                                          </p:spTgt>
                                        </p:tgtEl>
                                      </p:cBhvr>
                                    </p:animEffect>
                                  </p:childTnLst>
                                </p:cTn>
                              </p:par>
                            </p:childTnLst>
                          </p:cTn>
                        </p:par>
                        <p:par>
                          <p:cTn id="12" fill="hold">
                            <p:stCondLst>
                              <p:cond delay="11710"/>
                            </p:stCondLst>
                            <p:childTnLst>
                              <p:par>
                                <p:cTn id="13" presetID="10" presetClass="entr" presetSubtype="0" fill="hold" nodeType="afterEffect">
                                  <p:stCondLst>
                                    <p:cond delay="0"/>
                                  </p:stCondLst>
                                  <p:iterate type="lt">
                                    <p:tmPct val="9000"/>
                                  </p:iterate>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fade">
                                      <p:cBhvr>
                                        <p:cTn id="15" dur="500"/>
                                        <p:tgtEl>
                                          <p:spTgt spid="13">
                                            <p:txEl>
                                              <p:pRg st="2" end="2"/>
                                            </p:txEl>
                                          </p:spTgt>
                                        </p:tgtEl>
                                      </p:cBhvr>
                                    </p:animEffect>
                                  </p:childTnLst>
                                </p:cTn>
                              </p:par>
                            </p:childTnLst>
                          </p:cTn>
                        </p:par>
                        <p:par>
                          <p:cTn id="16" fill="hold">
                            <p:stCondLst>
                              <p:cond delay="17565"/>
                            </p:stCondLst>
                            <p:childTnLst>
                              <p:par>
                                <p:cTn id="17" presetID="10" presetClass="entr" presetSubtype="0" fill="hold" nodeType="afterEffect">
                                  <p:stCondLst>
                                    <p:cond delay="0"/>
                                  </p:stCondLst>
                                  <p:iterate type="lt">
                                    <p:tmPct val="9000"/>
                                  </p:iterate>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fade">
                                      <p:cBhvr>
                                        <p:cTn id="19"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B432D73-5C38-474F-AF96-A3228731BF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artalom helye 4" descr="A képen szöveg, sziluett látható&#10;&#10;Automatikusan generált leírás">
            <a:extLst>
              <a:ext uri="{FF2B5EF4-FFF2-40B4-BE49-F238E27FC236}">
                <a16:creationId xmlns:a16="http://schemas.microsoft.com/office/drawing/2014/main" id="{3CCA5EAD-1176-4FB0-88A7-CFD981F08844}"/>
              </a:ext>
            </a:extLst>
          </p:cNvPr>
          <p:cNvPicPr>
            <a:picLocks noGrp="1" noChangeAspect="1"/>
          </p:cNvPicPr>
          <p:nvPr>
            <p:ph idx="1"/>
          </p:nvPr>
        </p:nvPicPr>
        <p:blipFill rotWithShape="1">
          <a:blip r:embed="rId2" cstate="email">
            <a:alphaModFix amt="85000"/>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0" y="-12670"/>
            <a:ext cx="12191980" cy="6857990"/>
          </a:xfrm>
          <a:prstGeom prst="rect">
            <a:avLst/>
          </a:prstGeom>
        </p:spPr>
      </p:pic>
      <p:sp>
        <p:nvSpPr>
          <p:cNvPr id="3" name="Szövegdoboz 2">
            <a:extLst>
              <a:ext uri="{FF2B5EF4-FFF2-40B4-BE49-F238E27FC236}">
                <a16:creationId xmlns:a16="http://schemas.microsoft.com/office/drawing/2014/main" id="{FF51B3DA-9319-4D99-B62F-A62D47825337}"/>
              </a:ext>
            </a:extLst>
          </p:cNvPr>
          <p:cNvSpPr txBox="1"/>
          <p:nvPr/>
        </p:nvSpPr>
        <p:spPr>
          <a:xfrm>
            <a:off x="1447800" y="12680"/>
            <a:ext cx="9296400" cy="341632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hu-HU" sz="2400" dirty="0">
                <a:solidFill>
                  <a:schemeClr val="tx1"/>
                </a:solidFill>
                <a:latin typeface="Arial" panose="020B0604020202020204" pitchFamily="34" charset="0"/>
                <a:cs typeface="Arial" panose="020B0604020202020204" pitchFamily="34" charset="0"/>
              </a:rPr>
              <a:t>Énekeljünk a feltámadott Krisztusnak! </a:t>
            </a:r>
          </a:p>
          <a:p>
            <a:pPr algn="ctr"/>
            <a:r>
              <a:rPr lang="hu-HU" sz="2400" dirty="0">
                <a:solidFill>
                  <a:schemeClr val="tx1"/>
                </a:solidFill>
                <a:latin typeface="Arial" panose="020B0604020202020204" pitchFamily="34" charset="0"/>
                <a:cs typeface="Arial" panose="020B0604020202020204" pitchFamily="34" charset="0"/>
              </a:rPr>
              <a:t>A református énekeskönyvünk 236. énekét, a Krisztus feltámadott kezdetű énekünket már sokan megzenésítették, szóval most választhatsz egy stílust, amiben meghallgatod ezt az éneket. </a:t>
            </a:r>
          </a:p>
          <a:p>
            <a:pPr algn="ctr"/>
            <a:r>
              <a:rPr lang="hu-HU" sz="2400" dirty="0">
                <a:solidFill>
                  <a:schemeClr val="tx1"/>
                </a:solidFill>
                <a:latin typeface="Arial" panose="020B0604020202020204" pitchFamily="34" charset="0"/>
                <a:cs typeface="Arial" panose="020B0604020202020204" pitchFamily="34" charset="0"/>
              </a:rPr>
              <a:t>(Kattints a stílusra, a zene elindításához!)</a:t>
            </a:r>
          </a:p>
          <a:p>
            <a:endParaRPr lang="hu-HU" sz="2400" dirty="0">
              <a:latin typeface="Arial" panose="020B0604020202020204" pitchFamily="34" charset="0"/>
              <a:cs typeface="Arial" panose="020B0604020202020204" pitchFamily="34" charset="0"/>
            </a:endParaRPr>
          </a:p>
          <a:p>
            <a:endParaRPr lang="hu-HU"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hu-HU"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hu-HU" sz="2400" dirty="0">
              <a:latin typeface="Arial" panose="020B0604020202020204" pitchFamily="34" charset="0"/>
              <a:cs typeface="Arial" panose="020B0604020202020204" pitchFamily="34" charset="0"/>
            </a:endParaRPr>
          </a:p>
        </p:txBody>
      </p:sp>
      <p:sp>
        <p:nvSpPr>
          <p:cNvPr id="4" name="Szövegdoboz 3">
            <a:extLst>
              <a:ext uri="{FF2B5EF4-FFF2-40B4-BE49-F238E27FC236}">
                <a16:creationId xmlns:a16="http://schemas.microsoft.com/office/drawing/2014/main" id="{D0FB6DD9-419D-4213-AD38-EDA168A6D0FB}"/>
              </a:ext>
            </a:extLst>
          </p:cNvPr>
          <p:cNvSpPr txBox="1"/>
          <p:nvPr/>
        </p:nvSpPr>
        <p:spPr>
          <a:xfrm>
            <a:off x="7385838" y="1951672"/>
            <a:ext cx="2082339" cy="1600438"/>
          </a:xfrm>
          <a:prstGeom prst="rect">
            <a:avLst/>
          </a:prstGeom>
          <a:noFill/>
        </p:spPr>
        <p:txBody>
          <a:bodyPr wrap="square" rtlCol="0">
            <a:spAutoFit/>
          </a:bodyPr>
          <a:lstStyle/>
          <a:p>
            <a:pPr marL="342900" indent="-342900">
              <a:buFont typeface="Arial" panose="020B0604020202020204" pitchFamily="34" charset="0"/>
              <a:buChar char="•"/>
            </a:pPr>
            <a:r>
              <a:rPr lang="hu-HU" sz="2000" dirty="0">
                <a:latin typeface="Arial" panose="020B0604020202020204" pitchFamily="34" charset="0"/>
                <a:cs typeface="Arial" panose="020B0604020202020204" pitchFamily="34" charset="0"/>
                <a:hlinkClick r:id="rId4"/>
              </a:rPr>
              <a:t>Orgona</a:t>
            </a:r>
            <a:endParaRPr lang="hu-HU"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hu-HU" sz="2000" dirty="0">
                <a:latin typeface="Arial" panose="020B0604020202020204" pitchFamily="34" charset="0"/>
                <a:cs typeface="Arial" panose="020B0604020202020204" pitchFamily="34" charset="0"/>
                <a:hlinkClick r:id="rId5"/>
              </a:rPr>
              <a:t>Swing</a:t>
            </a:r>
            <a:endParaRPr lang="hu-HU"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hu-HU" sz="2000" dirty="0">
                <a:latin typeface="Arial" panose="020B0604020202020204" pitchFamily="34" charset="0"/>
                <a:cs typeface="Arial" panose="020B0604020202020204" pitchFamily="34" charset="0"/>
                <a:hlinkClick r:id="rId6"/>
              </a:rPr>
              <a:t>Gitár</a:t>
            </a:r>
            <a:endParaRPr lang="hu-HU"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hu-HU" sz="2000" dirty="0">
                <a:latin typeface="Arial" panose="020B0604020202020204" pitchFamily="34" charset="0"/>
                <a:cs typeface="Arial" panose="020B0604020202020204" pitchFamily="34" charset="0"/>
                <a:hlinkClick r:id="rId7"/>
              </a:rPr>
              <a:t>Dicsőítés</a:t>
            </a:r>
            <a:endParaRPr lang="hu-HU" sz="2000" dirty="0">
              <a:latin typeface="Arial" panose="020B0604020202020204" pitchFamily="34" charset="0"/>
              <a:cs typeface="Arial" panose="020B0604020202020204" pitchFamily="34" charset="0"/>
            </a:endParaRPr>
          </a:p>
          <a:p>
            <a:endParaRPr lang="hu-HU" dirty="0"/>
          </a:p>
        </p:txBody>
      </p:sp>
      <p:sp>
        <p:nvSpPr>
          <p:cNvPr id="7" name="Szövegdoboz 6">
            <a:extLst>
              <a:ext uri="{FF2B5EF4-FFF2-40B4-BE49-F238E27FC236}">
                <a16:creationId xmlns:a16="http://schemas.microsoft.com/office/drawing/2014/main" id="{370C9527-8672-4A16-AB7C-1E18ECDE1246}"/>
              </a:ext>
            </a:extLst>
          </p:cNvPr>
          <p:cNvSpPr txBox="1"/>
          <p:nvPr/>
        </p:nvSpPr>
        <p:spPr>
          <a:xfrm>
            <a:off x="2685011" y="1964342"/>
            <a:ext cx="4098175" cy="1600438"/>
          </a:xfrm>
          <a:prstGeom prst="rect">
            <a:avLst/>
          </a:prstGeom>
          <a:noFill/>
        </p:spPr>
        <p:txBody>
          <a:bodyPr wrap="square" rtlCol="0">
            <a:spAutoFit/>
          </a:bodyPr>
          <a:lstStyle/>
          <a:p>
            <a:pPr marL="342900" indent="-342900">
              <a:buFont typeface="Arial" panose="020B0604020202020204" pitchFamily="34" charset="0"/>
              <a:buChar char="•"/>
            </a:pPr>
            <a:r>
              <a:rPr lang="hu-HU" sz="2000" dirty="0">
                <a:latin typeface="Arial" panose="020B0604020202020204" pitchFamily="34" charset="0"/>
                <a:cs typeface="Arial" panose="020B0604020202020204" pitchFamily="34" charset="0"/>
                <a:hlinkClick r:id="rId8"/>
              </a:rPr>
              <a:t>Népdal</a:t>
            </a:r>
            <a:endParaRPr lang="hu-HU"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hu-HU" sz="2000" dirty="0">
                <a:latin typeface="Arial" panose="020B0604020202020204" pitchFamily="34" charset="0"/>
                <a:cs typeface="Arial" panose="020B0604020202020204" pitchFamily="34" charset="0"/>
                <a:hlinkClick r:id="rId9"/>
              </a:rPr>
              <a:t>Kórus</a:t>
            </a:r>
            <a:endParaRPr lang="hu-HU"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hu-HU" sz="2000" dirty="0">
                <a:latin typeface="Arial" panose="020B0604020202020204" pitchFamily="34" charset="0"/>
                <a:cs typeface="Arial" panose="020B0604020202020204" pitchFamily="34" charset="0"/>
                <a:hlinkClick r:id="rId10"/>
              </a:rPr>
              <a:t>ReFúzió</a:t>
            </a:r>
            <a:endParaRPr lang="hu-HU"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hu-HU" sz="2000" dirty="0">
                <a:latin typeface="Arial" panose="020B0604020202020204" pitchFamily="34" charset="0"/>
                <a:cs typeface="Arial" panose="020B0604020202020204" pitchFamily="34" charset="0"/>
                <a:hlinkClick r:id="rId11"/>
              </a:rPr>
              <a:t>Gregorián</a:t>
            </a:r>
            <a:endParaRPr lang="hu-HU" sz="2000" dirty="0">
              <a:latin typeface="Arial" panose="020B0604020202020204" pitchFamily="34" charset="0"/>
              <a:cs typeface="Arial" panose="020B0604020202020204" pitchFamily="34" charset="0"/>
            </a:endParaRPr>
          </a:p>
          <a:p>
            <a:endParaRPr lang="hu-HU" dirty="0"/>
          </a:p>
        </p:txBody>
      </p:sp>
      <p:pic>
        <p:nvPicPr>
          <p:cNvPr id="14" name="Kép 13">
            <a:extLst>
              <a:ext uri="{FF2B5EF4-FFF2-40B4-BE49-F238E27FC236}">
                <a16:creationId xmlns:a16="http://schemas.microsoft.com/office/drawing/2014/main" id="{A19B8561-8008-430F-ACA4-BBC2DB49FED1}"/>
              </a:ext>
            </a:extLst>
          </p:cNvPr>
          <p:cNvPicPr>
            <a:picLocks noChangeAspect="1"/>
          </p:cNvPicPr>
          <p:nvPr/>
        </p:nvPicPr>
        <p:blipFill>
          <a:blip r:embed="rId12"/>
          <a:stretch>
            <a:fillRect/>
          </a:stretch>
        </p:blipFill>
        <p:spPr>
          <a:xfrm>
            <a:off x="5400082" y="1964342"/>
            <a:ext cx="1391836" cy="1368000"/>
          </a:xfrm>
          <a:prstGeom prst="rect">
            <a:avLst/>
          </a:prstGeom>
        </p:spPr>
      </p:pic>
    </p:spTree>
    <p:extLst>
      <p:ext uri="{BB962C8B-B14F-4D97-AF65-F5344CB8AC3E}">
        <p14:creationId xmlns:p14="http://schemas.microsoft.com/office/powerpoint/2010/main" val="24134102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45"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anim calcmode="lin" valueType="num">
                                      <p:cBhvr>
                                        <p:cTn id="14" dur="2000" fill="hold"/>
                                        <p:tgtEl>
                                          <p:spTgt spid="14"/>
                                        </p:tgtEl>
                                        <p:attrNameLst>
                                          <p:attrName>ppt_w</p:attrName>
                                        </p:attrNameLst>
                                      </p:cBhvr>
                                      <p:tavLst>
                                        <p:tav tm="0" fmla="#ppt_w*sin(2.5*pi*$)">
                                          <p:val>
                                            <p:fltVal val="0"/>
                                          </p:val>
                                        </p:tav>
                                        <p:tav tm="100000">
                                          <p:val>
                                            <p:fltVal val="1"/>
                                          </p:val>
                                        </p:tav>
                                      </p:tavLst>
                                    </p:anim>
                                    <p:anim calcmode="lin" valueType="num">
                                      <p:cBhvr>
                                        <p:cTn id="15" dur="2000" fill="hold"/>
                                        <p:tgtEl>
                                          <p:spTgt spid="14"/>
                                        </p:tgtEl>
                                        <p:attrNameLst>
                                          <p:attrName>ppt_h</p:attrName>
                                        </p:attrNameLst>
                                      </p:cBhvr>
                                      <p:tavLst>
                                        <p:tav tm="0">
                                          <p:val>
                                            <p:strVal val="#ppt_h"/>
                                          </p:val>
                                        </p:tav>
                                        <p:tav tm="100000">
                                          <p:val>
                                            <p:strVal val="#ppt_h"/>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1000"/>
                                        <p:tgtEl>
                                          <p:spTgt spid="7">
                                            <p:txEl>
                                              <p:pRg st="1" end="1"/>
                                            </p:txEl>
                                          </p:spTgt>
                                        </p:tgtEl>
                                      </p:cBhvr>
                                    </p:animEffect>
                                    <p:anim calcmode="lin" valueType="num">
                                      <p:cBhvr>
                                        <p:cTn id="2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1000"/>
                                        <p:tgtEl>
                                          <p:spTgt spid="7">
                                            <p:txEl>
                                              <p:pRg st="2" end="2"/>
                                            </p:txEl>
                                          </p:spTgt>
                                        </p:tgtEl>
                                      </p:cBhvr>
                                    </p:animEffect>
                                    <p:anim calcmode="lin" valueType="num">
                                      <p:cBhvr>
                                        <p:cTn id="3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1000"/>
                                        <p:tgtEl>
                                          <p:spTgt spid="7">
                                            <p:txEl>
                                              <p:pRg st="3" end="3"/>
                                            </p:txEl>
                                          </p:spTgt>
                                        </p:tgtEl>
                                      </p:cBhvr>
                                    </p:animEffect>
                                    <p:anim calcmode="lin" valueType="num">
                                      <p:cBhvr>
                                        <p:cTn id="3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fade">
                                      <p:cBhvr>
                                        <p:cTn id="43" dur="1000"/>
                                        <p:tgtEl>
                                          <p:spTgt spid="4">
                                            <p:txEl>
                                              <p:pRg st="0" end="0"/>
                                            </p:txEl>
                                          </p:spTgt>
                                        </p:tgtEl>
                                      </p:cBhvr>
                                    </p:animEffect>
                                    <p:anim calcmode="lin" valueType="num">
                                      <p:cBhvr>
                                        <p:cTn id="4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fade">
                                      <p:cBhvr>
                                        <p:cTn id="49" dur="1000"/>
                                        <p:tgtEl>
                                          <p:spTgt spid="4">
                                            <p:txEl>
                                              <p:pRg st="1" end="1"/>
                                            </p:txEl>
                                          </p:spTgt>
                                        </p:tgtEl>
                                      </p:cBhvr>
                                    </p:animEffect>
                                    <p:anim calcmode="lin" valueType="num">
                                      <p:cBhvr>
                                        <p:cTn id="5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Effect transition="in" filter="fade">
                                      <p:cBhvr>
                                        <p:cTn id="55" dur="1000"/>
                                        <p:tgtEl>
                                          <p:spTgt spid="4">
                                            <p:txEl>
                                              <p:pRg st="2" end="2"/>
                                            </p:txEl>
                                          </p:spTgt>
                                        </p:tgtEl>
                                      </p:cBhvr>
                                    </p:animEffect>
                                    <p:anim calcmode="lin" valueType="num">
                                      <p:cBhvr>
                                        <p:cTn id="5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fade">
                                      <p:cBhvr>
                                        <p:cTn id="61" dur="1000"/>
                                        <p:tgtEl>
                                          <p:spTgt spid="4">
                                            <p:txEl>
                                              <p:pRg st="3" end="3"/>
                                            </p:txEl>
                                          </p:spTgt>
                                        </p:tgtEl>
                                      </p:cBhvr>
                                    </p:animEffect>
                                    <p:anim calcmode="lin" valueType="num">
                                      <p:cBhvr>
                                        <p:cTn id="6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AB8EDC3-1C0D-4505-A2C7-839A5161FB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069E294-3813-4588-9E9C-AEA08F9C4D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artalom helye 4" descr="A képen épület, ablak, meggyújt, világos látható&#10;&#10;Automatikusan generált leírás">
            <a:extLst>
              <a:ext uri="{FF2B5EF4-FFF2-40B4-BE49-F238E27FC236}">
                <a16:creationId xmlns:a16="http://schemas.microsoft.com/office/drawing/2014/main" id="{970B6E16-E9BF-475A-A0D8-5F01BC04A833}"/>
              </a:ext>
            </a:extLst>
          </p:cNvPr>
          <p:cNvPicPr>
            <a:picLocks noChangeAspect="1"/>
          </p:cNvPicPr>
          <p:nvPr/>
        </p:nvPicPr>
        <p:blipFill rotWithShape="1">
          <a:blip r:embed="rId2" cstate="email">
            <a:alphaModFix amt="40000"/>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2" name="Cím 1">
            <a:extLst>
              <a:ext uri="{FF2B5EF4-FFF2-40B4-BE49-F238E27FC236}">
                <a16:creationId xmlns:a16="http://schemas.microsoft.com/office/drawing/2014/main" id="{B6515DE4-D4AD-401F-88DC-CC5D9153AF09}"/>
              </a:ext>
            </a:extLst>
          </p:cNvPr>
          <p:cNvSpPr>
            <a:spLocks noGrp="1"/>
          </p:cNvSpPr>
          <p:nvPr>
            <p:ph type="title"/>
          </p:nvPr>
        </p:nvSpPr>
        <p:spPr>
          <a:xfrm>
            <a:off x="869604" y="689600"/>
            <a:ext cx="10515600" cy="1325563"/>
          </a:xfrm>
        </p:spPr>
        <p:txBody>
          <a:bodyPr>
            <a:normAutofit/>
          </a:bodyPr>
          <a:lstStyle/>
          <a:p>
            <a:r>
              <a:rPr lang="en-US" sz="4400" b="1" dirty="0" err="1">
                <a:solidFill>
                  <a:schemeClr val="bg1"/>
                </a:solidFill>
                <a:latin typeface="Arial" panose="020B0604020202020204" pitchFamily="34" charset="0"/>
                <a:cs typeface="Arial" panose="020B0604020202020204" pitchFamily="34" charset="0"/>
              </a:rPr>
              <a:t>Imádkozzunk</a:t>
            </a:r>
            <a:r>
              <a:rPr lang="en-US" sz="4400" b="1" dirty="0">
                <a:solidFill>
                  <a:schemeClr val="bg1"/>
                </a:solidFill>
                <a:latin typeface="Arial" panose="020B0604020202020204" pitchFamily="34" charset="0"/>
                <a:cs typeface="Arial" panose="020B0604020202020204" pitchFamily="34" charset="0"/>
              </a:rPr>
              <a:t>!</a:t>
            </a:r>
            <a:endParaRPr lang="hu-HU" dirty="0">
              <a:solidFill>
                <a:schemeClr val="bg1"/>
              </a:solidFill>
            </a:endParaRPr>
          </a:p>
        </p:txBody>
      </p:sp>
      <p:sp>
        <p:nvSpPr>
          <p:cNvPr id="25" name="Content Placeholder 24">
            <a:extLst>
              <a:ext uri="{FF2B5EF4-FFF2-40B4-BE49-F238E27FC236}">
                <a16:creationId xmlns:a16="http://schemas.microsoft.com/office/drawing/2014/main" id="{05487F2C-CDB8-4883-A381-CBB561E4C8D6}"/>
              </a:ext>
            </a:extLst>
          </p:cNvPr>
          <p:cNvSpPr>
            <a:spLocks noGrp="1"/>
          </p:cNvSpPr>
          <p:nvPr>
            <p:ph idx="1"/>
          </p:nvPr>
        </p:nvSpPr>
        <p:spPr>
          <a:xfrm>
            <a:off x="838343" y="2726796"/>
            <a:ext cx="4614759" cy="3095095"/>
          </a:xfrm>
        </p:spPr>
        <p:txBody>
          <a:bodyPr>
            <a:normAutofit/>
          </a:bodyPr>
          <a:lstStyle/>
          <a:p>
            <a:pPr marL="0" indent="0" algn="ctr">
              <a:buNone/>
            </a:pPr>
            <a:r>
              <a:rPr lang="hu-HU" sz="3600" dirty="0">
                <a:solidFill>
                  <a:schemeClr val="bg1"/>
                </a:solidFill>
                <a:latin typeface="Arial" panose="020B0604020202020204" pitchFamily="34" charset="0"/>
                <a:cs typeface="Arial" panose="020B0604020202020204" pitchFamily="34" charset="0"/>
              </a:rPr>
              <a:t>Azért, mert Krisztus </a:t>
            </a:r>
            <a:r>
              <a:rPr lang="hu-HU" sz="3600" dirty="0" err="1">
                <a:solidFill>
                  <a:schemeClr val="bg1"/>
                </a:solidFill>
                <a:latin typeface="Arial" panose="020B0604020202020204" pitchFamily="34" charset="0"/>
                <a:cs typeface="Arial" panose="020B0604020202020204" pitchFamily="34" charset="0"/>
              </a:rPr>
              <a:t>feltámadt</a:t>
            </a:r>
            <a:r>
              <a:rPr lang="hu-HU" sz="3600" dirty="0">
                <a:solidFill>
                  <a:schemeClr val="bg1"/>
                </a:solidFill>
                <a:latin typeface="Arial" panose="020B0604020202020204" pitchFamily="34" charset="0"/>
                <a:cs typeface="Arial" panose="020B0604020202020204" pitchFamily="34" charset="0"/>
              </a:rPr>
              <a:t> a halálból és ezzel új életet szerzett nekünk is!</a:t>
            </a:r>
            <a:endParaRPr lang="hu-HU" sz="3600" dirty="0">
              <a:solidFill>
                <a:schemeClr val="bg1"/>
              </a:solidFill>
            </a:endParaRPr>
          </a:p>
          <a:p>
            <a:pPr marL="0" indent="0">
              <a:buNone/>
            </a:pPr>
            <a:endParaRPr lang="en-US" sz="2000" dirty="0">
              <a:solidFill>
                <a:srgbClr val="FFFFFF"/>
              </a:solidFill>
            </a:endParaRPr>
          </a:p>
        </p:txBody>
      </p:sp>
      <p:pic>
        <p:nvPicPr>
          <p:cNvPr id="4" name="Tartalom helye 3" descr="A képen szöveg, sziluett látható&#10;&#10;Automatikusan generált leírás">
            <a:extLst>
              <a:ext uri="{FF2B5EF4-FFF2-40B4-BE49-F238E27FC236}">
                <a16:creationId xmlns:a16="http://schemas.microsoft.com/office/drawing/2014/main" id="{2F744A3B-E09C-43ED-813E-74C0D9BD263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pic>
        <p:nvPicPr>
          <p:cNvPr id="8" name="Kép 7">
            <a:extLst>
              <a:ext uri="{FF2B5EF4-FFF2-40B4-BE49-F238E27FC236}">
                <a16:creationId xmlns:a16="http://schemas.microsoft.com/office/drawing/2014/main" id="{CF55C5BA-5BD4-4F8E-968F-8329D2148D38}"/>
              </a:ext>
            </a:extLst>
          </p:cNvPr>
          <p:cNvPicPr>
            <a:picLocks noChangeAspect="1"/>
          </p:cNvPicPr>
          <p:nvPr/>
        </p:nvPicPr>
        <p:blipFill>
          <a:blip r:embed="rId4"/>
          <a:stretch>
            <a:fillRect/>
          </a:stretch>
        </p:blipFill>
        <p:spPr>
          <a:xfrm>
            <a:off x="-3047" y="5484400"/>
            <a:ext cx="1391187" cy="1368000"/>
          </a:xfrm>
          <a:prstGeom prst="rect">
            <a:avLst/>
          </a:prstGeom>
        </p:spPr>
      </p:pic>
    </p:spTree>
    <p:extLst>
      <p:ext uri="{BB962C8B-B14F-4D97-AF65-F5344CB8AC3E}">
        <p14:creationId xmlns:p14="http://schemas.microsoft.com/office/powerpoint/2010/main" val="25499450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AB8EDC3-1C0D-4505-A2C7-839A5161FB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069E294-3813-4588-9E9C-AEA08F9C4D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artalom helye 4" descr="A képen épület, ablak, meggyújt, világos látható&#10;&#10;Automatikusan generált leírás">
            <a:extLst>
              <a:ext uri="{FF2B5EF4-FFF2-40B4-BE49-F238E27FC236}">
                <a16:creationId xmlns:a16="http://schemas.microsoft.com/office/drawing/2014/main" id="{970B6E16-E9BF-475A-A0D8-5F01BC04A833}"/>
              </a:ext>
            </a:extLst>
          </p:cNvPr>
          <p:cNvPicPr>
            <a:picLocks noChangeAspect="1"/>
          </p:cNvPicPr>
          <p:nvPr/>
        </p:nvPicPr>
        <p:blipFill rotWithShape="1">
          <a:blip r:embed="rId2" cstate="email">
            <a:alphaModFix amt="40000"/>
            <a:extLst>
              <a:ext uri="{28A0092B-C50C-407E-A947-70E740481C1C}">
                <a14:useLocalDpi xmlns:a14="http://schemas.microsoft.com/office/drawing/2010/main"/>
              </a:ext>
            </a:extLst>
          </a:blip>
          <a:srcRect/>
          <a:stretch/>
        </p:blipFill>
        <p:spPr>
          <a:xfrm>
            <a:off x="-1" y="10"/>
            <a:ext cx="12192000" cy="6857990"/>
          </a:xfrm>
          <a:prstGeom prst="rect">
            <a:avLst/>
          </a:prstGeom>
        </p:spPr>
      </p:pic>
      <p:pic>
        <p:nvPicPr>
          <p:cNvPr id="4" name="Tartalom helye 3" descr="A képen szöveg, sziluett látható&#10;&#10;Automatikusan generált leírás">
            <a:extLst>
              <a:ext uri="{FF2B5EF4-FFF2-40B4-BE49-F238E27FC236}">
                <a16:creationId xmlns:a16="http://schemas.microsoft.com/office/drawing/2014/main" id="{2F744A3B-E09C-43ED-813E-74C0D9BD263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6816472" y="1323779"/>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
        <p:nvSpPr>
          <p:cNvPr id="13" name="Content Placeholder 24">
            <a:extLst>
              <a:ext uri="{FF2B5EF4-FFF2-40B4-BE49-F238E27FC236}">
                <a16:creationId xmlns:a16="http://schemas.microsoft.com/office/drawing/2014/main" id="{CAF2F00E-FBDF-4BE4-AE3F-0712B03D4A28}"/>
              </a:ext>
            </a:extLst>
          </p:cNvPr>
          <p:cNvSpPr>
            <a:spLocks noGrp="1"/>
          </p:cNvSpPr>
          <p:nvPr>
            <p:ph idx="1"/>
          </p:nvPr>
        </p:nvSpPr>
        <p:spPr>
          <a:xfrm>
            <a:off x="547338" y="902626"/>
            <a:ext cx="5955062" cy="5052748"/>
          </a:xfrm>
        </p:spPr>
        <p:txBody>
          <a:bodyPr>
            <a:normAutofit fontScale="92500"/>
          </a:bodyPr>
          <a:lstStyle/>
          <a:p>
            <a:pPr marL="0" indent="0" algn="ctr">
              <a:lnSpc>
                <a:spcPct val="110000"/>
              </a:lnSpc>
              <a:buNone/>
            </a:pPr>
            <a:r>
              <a:rPr lang="en-US" sz="2400" b="0" spc="0" dirty="0">
                <a:solidFill>
                  <a:schemeClr val="bg1"/>
                </a:solidFill>
                <a:latin typeface="Arial" panose="020B0604020202020204" pitchFamily="34" charset="0"/>
                <a:cs typeface="Arial" panose="020B0604020202020204" pitchFamily="34" charset="0"/>
              </a:rPr>
              <a:t>Mi </a:t>
            </a:r>
            <a:r>
              <a:rPr lang="en-US" sz="2400" b="0" spc="0" dirty="0" err="1">
                <a:solidFill>
                  <a:schemeClr val="bg1"/>
                </a:solidFill>
                <a:latin typeface="Arial" panose="020B0604020202020204" pitchFamily="34" charset="0"/>
                <a:cs typeface="Arial" panose="020B0604020202020204" pitchFamily="34" charset="0"/>
              </a:rPr>
              <a:t>Atyánk</a:t>
            </a:r>
            <a:r>
              <a:rPr lang="en-US" sz="2400" b="0" spc="0" dirty="0">
                <a:solidFill>
                  <a:schemeClr val="bg1"/>
                </a:solidFill>
                <a:latin typeface="Arial" panose="020B0604020202020204" pitchFamily="34" charset="0"/>
                <a:cs typeface="Arial" panose="020B0604020202020204" pitchFamily="34" charset="0"/>
              </a:rPr>
              <a:t>, </a:t>
            </a:r>
            <a:r>
              <a:rPr lang="en-US" sz="2400" b="0" spc="0" dirty="0" err="1">
                <a:solidFill>
                  <a:schemeClr val="bg1"/>
                </a:solidFill>
                <a:latin typeface="Arial" panose="020B0604020202020204" pitchFamily="34" charset="0"/>
                <a:cs typeface="Arial" panose="020B0604020202020204" pitchFamily="34" charset="0"/>
              </a:rPr>
              <a:t>aki</a:t>
            </a:r>
            <a:r>
              <a:rPr lang="en-US" sz="2400" b="0" spc="0" dirty="0">
                <a:solidFill>
                  <a:schemeClr val="bg1"/>
                </a:solidFill>
                <a:latin typeface="Arial" panose="020B0604020202020204" pitchFamily="34" charset="0"/>
                <a:cs typeface="Arial" panose="020B0604020202020204" pitchFamily="34" charset="0"/>
              </a:rPr>
              <a:t> a </a:t>
            </a:r>
            <a:r>
              <a:rPr lang="en-US" sz="2400" b="0" spc="0" dirty="0" err="1">
                <a:solidFill>
                  <a:schemeClr val="bg1"/>
                </a:solidFill>
                <a:latin typeface="Arial" panose="020B0604020202020204" pitchFamily="34" charset="0"/>
                <a:cs typeface="Arial" panose="020B0604020202020204" pitchFamily="34" charset="0"/>
              </a:rPr>
              <a:t>mennyekben</a:t>
            </a:r>
            <a:r>
              <a:rPr lang="en-US" sz="2400" b="0" spc="0" dirty="0">
                <a:solidFill>
                  <a:schemeClr val="bg1"/>
                </a:solidFill>
                <a:latin typeface="Arial" panose="020B0604020202020204" pitchFamily="34" charset="0"/>
                <a:cs typeface="Arial" panose="020B0604020202020204" pitchFamily="34" charset="0"/>
              </a:rPr>
              <a:t> </a:t>
            </a:r>
            <a:r>
              <a:rPr lang="en-US" sz="2400" b="0" spc="0" dirty="0" err="1">
                <a:solidFill>
                  <a:schemeClr val="bg1"/>
                </a:solidFill>
                <a:latin typeface="Arial" panose="020B0604020202020204" pitchFamily="34" charset="0"/>
                <a:cs typeface="Arial" panose="020B0604020202020204" pitchFamily="34" charset="0"/>
              </a:rPr>
              <a:t>vagy</a:t>
            </a:r>
            <a:r>
              <a:rPr lang="en-US" sz="2400" b="0" spc="0" dirty="0">
                <a:solidFill>
                  <a:schemeClr val="bg1"/>
                </a:solidFill>
                <a:latin typeface="Arial" panose="020B0604020202020204" pitchFamily="34" charset="0"/>
                <a:cs typeface="Arial" panose="020B0604020202020204" pitchFamily="34" charset="0"/>
              </a:rPr>
              <a:t>, </a:t>
            </a:r>
            <a:r>
              <a:rPr lang="en-US" sz="2400" b="0" spc="0" dirty="0" err="1">
                <a:solidFill>
                  <a:schemeClr val="bg1"/>
                </a:solidFill>
                <a:latin typeface="Arial" panose="020B0604020202020204" pitchFamily="34" charset="0"/>
                <a:cs typeface="Arial" panose="020B0604020202020204" pitchFamily="34" charset="0"/>
              </a:rPr>
              <a:t>szenteltessék</a:t>
            </a:r>
            <a:r>
              <a:rPr lang="en-US" sz="2400" b="0" spc="0" dirty="0">
                <a:solidFill>
                  <a:schemeClr val="bg1"/>
                </a:solidFill>
                <a:latin typeface="Arial" panose="020B0604020202020204" pitchFamily="34" charset="0"/>
                <a:cs typeface="Arial" panose="020B0604020202020204" pitchFamily="34" charset="0"/>
              </a:rPr>
              <a:t> meg a </a:t>
            </a:r>
            <a:r>
              <a:rPr lang="en-US" sz="2400" b="0" spc="0" dirty="0" err="1">
                <a:solidFill>
                  <a:schemeClr val="bg1"/>
                </a:solidFill>
                <a:latin typeface="Arial" panose="020B0604020202020204" pitchFamily="34" charset="0"/>
                <a:cs typeface="Arial" panose="020B0604020202020204" pitchFamily="34" charset="0"/>
              </a:rPr>
              <a:t>te</a:t>
            </a:r>
            <a:r>
              <a:rPr lang="en-US" sz="2400" b="0" spc="0" dirty="0">
                <a:solidFill>
                  <a:schemeClr val="bg1"/>
                </a:solidFill>
                <a:latin typeface="Arial" panose="020B0604020202020204" pitchFamily="34" charset="0"/>
                <a:cs typeface="Arial" panose="020B0604020202020204" pitchFamily="34" charset="0"/>
              </a:rPr>
              <a:t> </a:t>
            </a:r>
            <a:r>
              <a:rPr lang="en-US" sz="2400" b="0" spc="0" dirty="0" err="1">
                <a:solidFill>
                  <a:schemeClr val="bg1"/>
                </a:solidFill>
                <a:latin typeface="Arial" panose="020B0604020202020204" pitchFamily="34" charset="0"/>
                <a:cs typeface="Arial" panose="020B0604020202020204" pitchFamily="34" charset="0"/>
              </a:rPr>
              <a:t>neved</a:t>
            </a:r>
            <a:r>
              <a:rPr lang="en-US" sz="2400" b="0" spc="0" dirty="0">
                <a:solidFill>
                  <a:schemeClr val="bg1"/>
                </a:solidFill>
                <a:latin typeface="Arial" panose="020B0604020202020204" pitchFamily="34" charset="0"/>
                <a:cs typeface="Arial" panose="020B0604020202020204" pitchFamily="34" charset="0"/>
              </a:rPr>
              <a:t>,</a:t>
            </a:r>
            <a:br>
              <a:rPr lang="en-US" sz="2400" b="0" spc="0" dirty="0">
                <a:solidFill>
                  <a:schemeClr val="bg1"/>
                </a:solidFill>
                <a:latin typeface="Arial" panose="020B0604020202020204" pitchFamily="34" charset="0"/>
                <a:cs typeface="Arial" panose="020B0604020202020204" pitchFamily="34" charset="0"/>
              </a:rPr>
            </a:br>
            <a:r>
              <a:rPr lang="en-US" sz="2400" b="0" spc="0" dirty="0" err="1">
                <a:solidFill>
                  <a:schemeClr val="bg1"/>
                </a:solidFill>
                <a:latin typeface="Arial" panose="020B0604020202020204" pitchFamily="34" charset="0"/>
                <a:cs typeface="Arial" panose="020B0604020202020204" pitchFamily="34" charset="0"/>
              </a:rPr>
              <a:t>jöjjön</a:t>
            </a:r>
            <a:r>
              <a:rPr lang="en-US" sz="2400" b="0" spc="0" dirty="0">
                <a:solidFill>
                  <a:schemeClr val="bg1"/>
                </a:solidFill>
                <a:latin typeface="Arial" panose="020B0604020202020204" pitchFamily="34" charset="0"/>
                <a:cs typeface="Arial" panose="020B0604020202020204" pitchFamily="34" charset="0"/>
              </a:rPr>
              <a:t> el a </a:t>
            </a:r>
            <a:r>
              <a:rPr lang="en-US" sz="2400" b="0" spc="0" dirty="0" err="1">
                <a:solidFill>
                  <a:schemeClr val="bg1"/>
                </a:solidFill>
                <a:latin typeface="Arial" panose="020B0604020202020204" pitchFamily="34" charset="0"/>
                <a:cs typeface="Arial" panose="020B0604020202020204" pitchFamily="34" charset="0"/>
              </a:rPr>
              <a:t>te</a:t>
            </a:r>
            <a:r>
              <a:rPr lang="en-US" sz="2400" b="0" spc="0" dirty="0">
                <a:solidFill>
                  <a:schemeClr val="bg1"/>
                </a:solidFill>
                <a:latin typeface="Arial" panose="020B0604020202020204" pitchFamily="34" charset="0"/>
                <a:cs typeface="Arial" panose="020B0604020202020204" pitchFamily="34" charset="0"/>
              </a:rPr>
              <a:t> </a:t>
            </a:r>
            <a:r>
              <a:rPr lang="en-US" sz="2400" b="0" spc="0" dirty="0" err="1">
                <a:solidFill>
                  <a:schemeClr val="bg1"/>
                </a:solidFill>
                <a:latin typeface="Arial" panose="020B0604020202020204" pitchFamily="34" charset="0"/>
                <a:cs typeface="Arial" panose="020B0604020202020204" pitchFamily="34" charset="0"/>
              </a:rPr>
              <a:t>országod</a:t>
            </a:r>
            <a:r>
              <a:rPr lang="en-US" sz="2400" b="0" spc="0" dirty="0">
                <a:solidFill>
                  <a:schemeClr val="bg1"/>
                </a:solidFill>
                <a:latin typeface="Arial" panose="020B0604020202020204" pitchFamily="34" charset="0"/>
                <a:cs typeface="Arial" panose="020B0604020202020204" pitchFamily="34" charset="0"/>
              </a:rPr>
              <a:t>, </a:t>
            </a:r>
            <a:r>
              <a:rPr lang="en-US" sz="2400" b="0" spc="0" dirty="0" err="1">
                <a:solidFill>
                  <a:schemeClr val="bg1"/>
                </a:solidFill>
                <a:latin typeface="Arial" panose="020B0604020202020204" pitchFamily="34" charset="0"/>
                <a:cs typeface="Arial" panose="020B0604020202020204" pitchFamily="34" charset="0"/>
              </a:rPr>
              <a:t>legyen</a:t>
            </a:r>
            <a:r>
              <a:rPr lang="en-US" sz="2400" b="0" spc="0" dirty="0">
                <a:solidFill>
                  <a:schemeClr val="bg1"/>
                </a:solidFill>
                <a:latin typeface="Arial" panose="020B0604020202020204" pitchFamily="34" charset="0"/>
                <a:cs typeface="Arial" panose="020B0604020202020204" pitchFamily="34" charset="0"/>
              </a:rPr>
              <a:t> meg a </a:t>
            </a:r>
            <a:r>
              <a:rPr lang="en-US" sz="2400" b="0" spc="0" dirty="0" err="1">
                <a:solidFill>
                  <a:schemeClr val="bg1"/>
                </a:solidFill>
                <a:latin typeface="Arial" panose="020B0604020202020204" pitchFamily="34" charset="0"/>
                <a:cs typeface="Arial" panose="020B0604020202020204" pitchFamily="34" charset="0"/>
              </a:rPr>
              <a:t>te</a:t>
            </a:r>
            <a:r>
              <a:rPr lang="en-US" sz="2400" b="0" spc="0" dirty="0">
                <a:solidFill>
                  <a:schemeClr val="bg1"/>
                </a:solidFill>
                <a:latin typeface="Arial" panose="020B0604020202020204" pitchFamily="34" charset="0"/>
                <a:cs typeface="Arial" panose="020B0604020202020204" pitchFamily="34" charset="0"/>
              </a:rPr>
              <a:t> </a:t>
            </a:r>
            <a:r>
              <a:rPr lang="en-US" sz="2400" b="0" spc="0" dirty="0" err="1">
                <a:solidFill>
                  <a:schemeClr val="bg1"/>
                </a:solidFill>
                <a:latin typeface="Arial" panose="020B0604020202020204" pitchFamily="34" charset="0"/>
                <a:cs typeface="Arial" panose="020B0604020202020204" pitchFamily="34" charset="0"/>
              </a:rPr>
              <a:t>akaratod</a:t>
            </a:r>
            <a:r>
              <a:rPr lang="en-US" sz="2400" b="0" spc="0" dirty="0">
                <a:solidFill>
                  <a:schemeClr val="bg1"/>
                </a:solidFill>
                <a:latin typeface="Arial" panose="020B0604020202020204" pitchFamily="34" charset="0"/>
                <a:cs typeface="Arial" panose="020B0604020202020204" pitchFamily="34" charset="0"/>
              </a:rPr>
              <a:t>, </a:t>
            </a:r>
            <a:r>
              <a:rPr lang="en-US" sz="2400" b="0" spc="0" dirty="0" err="1">
                <a:solidFill>
                  <a:schemeClr val="bg1"/>
                </a:solidFill>
                <a:latin typeface="Arial" panose="020B0604020202020204" pitchFamily="34" charset="0"/>
                <a:cs typeface="Arial" panose="020B0604020202020204" pitchFamily="34" charset="0"/>
              </a:rPr>
              <a:t>amint</a:t>
            </a:r>
            <a:r>
              <a:rPr lang="en-US" sz="2400" b="0" spc="0" dirty="0">
                <a:solidFill>
                  <a:schemeClr val="bg1"/>
                </a:solidFill>
                <a:latin typeface="Arial" panose="020B0604020202020204" pitchFamily="34" charset="0"/>
                <a:cs typeface="Arial" panose="020B0604020202020204" pitchFamily="34" charset="0"/>
              </a:rPr>
              <a:t> a </a:t>
            </a:r>
            <a:r>
              <a:rPr lang="en-US" sz="2400" b="0" spc="0" dirty="0" err="1">
                <a:solidFill>
                  <a:schemeClr val="bg1"/>
                </a:solidFill>
                <a:latin typeface="Arial" panose="020B0604020202020204" pitchFamily="34" charset="0"/>
                <a:cs typeface="Arial" panose="020B0604020202020204" pitchFamily="34" charset="0"/>
              </a:rPr>
              <a:t>mennyben</a:t>
            </a:r>
            <a:r>
              <a:rPr lang="en-US" sz="2400" b="0" spc="0" dirty="0">
                <a:solidFill>
                  <a:schemeClr val="bg1"/>
                </a:solidFill>
                <a:latin typeface="Arial" panose="020B0604020202020204" pitchFamily="34" charset="0"/>
                <a:cs typeface="Arial" panose="020B0604020202020204" pitchFamily="34" charset="0"/>
              </a:rPr>
              <a:t>, </a:t>
            </a:r>
            <a:r>
              <a:rPr lang="en-US" sz="2400" b="0" spc="0" dirty="0" err="1">
                <a:solidFill>
                  <a:schemeClr val="bg1"/>
                </a:solidFill>
                <a:latin typeface="Arial" panose="020B0604020202020204" pitchFamily="34" charset="0"/>
                <a:cs typeface="Arial" panose="020B0604020202020204" pitchFamily="34" charset="0"/>
              </a:rPr>
              <a:t>úgy</a:t>
            </a:r>
            <a:r>
              <a:rPr lang="en-US" sz="2400" b="0" spc="0" dirty="0">
                <a:solidFill>
                  <a:schemeClr val="bg1"/>
                </a:solidFill>
                <a:latin typeface="Arial" panose="020B0604020202020204" pitchFamily="34" charset="0"/>
                <a:cs typeface="Arial" panose="020B0604020202020204" pitchFamily="34" charset="0"/>
              </a:rPr>
              <a:t> a </a:t>
            </a:r>
            <a:r>
              <a:rPr lang="en-US" sz="2400" b="0" spc="0" dirty="0" err="1">
                <a:solidFill>
                  <a:schemeClr val="bg1"/>
                </a:solidFill>
                <a:latin typeface="Arial" panose="020B0604020202020204" pitchFamily="34" charset="0"/>
                <a:cs typeface="Arial" panose="020B0604020202020204" pitchFamily="34" charset="0"/>
              </a:rPr>
              <a:t>földön</a:t>
            </a:r>
            <a:r>
              <a:rPr lang="en-US" sz="2400" b="0" spc="0" dirty="0">
                <a:solidFill>
                  <a:schemeClr val="bg1"/>
                </a:solidFill>
                <a:latin typeface="Arial" panose="020B0604020202020204" pitchFamily="34" charset="0"/>
                <a:cs typeface="Arial" panose="020B0604020202020204" pitchFamily="34" charset="0"/>
              </a:rPr>
              <a:t> is;</a:t>
            </a:r>
            <a:br>
              <a:rPr lang="en-US" sz="2400" b="0" spc="0" dirty="0">
                <a:solidFill>
                  <a:schemeClr val="bg1"/>
                </a:solidFill>
                <a:latin typeface="Arial" panose="020B0604020202020204" pitchFamily="34" charset="0"/>
                <a:cs typeface="Arial" panose="020B0604020202020204" pitchFamily="34" charset="0"/>
              </a:rPr>
            </a:br>
            <a:r>
              <a:rPr lang="en-US" sz="2400" b="0" spc="0" dirty="0" err="1">
                <a:solidFill>
                  <a:schemeClr val="bg1"/>
                </a:solidFill>
                <a:latin typeface="Arial" panose="020B0604020202020204" pitchFamily="34" charset="0"/>
                <a:cs typeface="Arial" panose="020B0604020202020204" pitchFamily="34" charset="0"/>
              </a:rPr>
              <a:t>Mindennapi</a:t>
            </a:r>
            <a:r>
              <a:rPr lang="en-US" sz="2400" b="0" spc="0" dirty="0">
                <a:solidFill>
                  <a:schemeClr val="bg1"/>
                </a:solidFill>
                <a:latin typeface="Arial" panose="020B0604020202020204" pitchFamily="34" charset="0"/>
                <a:cs typeface="Arial" panose="020B0604020202020204" pitchFamily="34" charset="0"/>
              </a:rPr>
              <a:t> </a:t>
            </a:r>
            <a:r>
              <a:rPr lang="en-US" sz="2400" b="0" spc="0" dirty="0" err="1">
                <a:solidFill>
                  <a:schemeClr val="bg1"/>
                </a:solidFill>
                <a:latin typeface="Arial" panose="020B0604020202020204" pitchFamily="34" charset="0"/>
                <a:cs typeface="Arial" panose="020B0604020202020204" pitchFamily="34" charset="0"/>
              </a:rPr>
              <a:t>kenyerünket</a:t>
            </a:r>
            <a:r>
              <a:rPr lang="en-US" sz="2400" b="0" spc="0" dirty="0">
                <a:solidFill>
                  <a:schemeClr val="bg1"/>
                </a:solidFill>
                <a:latin typeface="Arial" panose="020B0604020202020204" pitchFamily="34" charset="0"/>
                <a:cs typeface="Arial" panose="020B0604020202020204" pitchFamily="34" charset="0"/>
              </a:rPr>
              <a:t> add meg </a:t>
            </a:r>
            <a:r>
              <a:rPr lang="en-US" sz="2400" b="0" spc="0" dirty="0" err="1">
                <a:solidFill>
                  <a:schemeClr val="bg1"/>
                </a:solidFill>
                <a:latin typeface="Arial" panose="020B0604020202020204" pitchFamily="34" charset="0"/>
                <a:cs typeface="Arial" panose="020B0604020202020204" pitchFamily="34" charset="0"/>
              </a:rPr>
              <a:t>nekünk</a:t>
            </a:r>
            <a:r>
              <a:rPr lang="en-US" sz="2400" b="0" spc="0" dirty="0">
                <a:solidFill>
                  <a:schemeClr val="bg1"/>
                </a:solidFill>
                <a:latin typeface="Arial" panose="020B0604020202020204" pitchFamily="34" charset="0"/>
                <a:cs typeface="Arial" panose="020B0604020202020204" pitchFamily="34" charset="0"/>
              </a:rPr>
              <a:t> ma,</a:t>
            </a:r>
            <a:br>
              <a:rPr lang="en-US" sz="2400" b="0" spc="0" dirty="0">
                <a:solidFill>
                  <a:schemeClr val="bg1"/>
                </a:solidFill>
                <a:latin typeface="Arial" panose="020B0604020202020204" pitchFamily="34" charset="0"/>
                <a:cs typeface="Arial" panose="020B0604020202020204" pitchFamily="34" charset="0"/>
              </a:rPr>
            </a:br>
            <a:r>
              <a:rPr lang="en-US" sz="2400" b="0" spc="0" dirty="0" err="1">
                <a:solidFill>
                  <a:schemeClr val="bg1"/>
                </a:solidFill>
                <a:latin typeface="Arial" panose="020B0604020202020204" pitchFamily="34" charset="0"/>
                <a:cs typeface="Arial" panose="020B0604020202020204" pitchFamily="34" charset="0"/>
              </a:rPr>
              <a:t>és</a:t>
            </a:r>
            <a:r>
              <a:rPr lang="en-US" sz="2400" b="0" spc="0" dirty="0">
                <a:solidFill>
                  <a:schemeClr val="bg1"/>
                </a:solidFill>
                <a:latin typeface="Arial" panose="020B0604020202020204" pitchFamily="34" charset="0"/>
                <a:cs typeface="Arial" panose="020B0604020202020204" pitchFamily="34" charset="0"/>
              </a:rPr>
              <a:t> </a:t>
            </a:r>
            <a:r>
              <a:rPr lang="en-US" sz="2400" b="0" spc="0" dirty="0" err="1">
                <a:solidFill>
                  <a:schemeClr val="bg1"/>
                </a:solidFill>
                <a:latin typeface="Arial" panose="020B0604020202020204" pitchFamily="34" charset="0"/>
                <a:cs typeface="Arial" panose="020B0604020202020204" pitchFamily="34" charset="0"/>
              </a:rPr>
              <a:t>bocsásd</a:t>
            </a:r>
            <a:r>
              <a:rPr lang="en-US" sz="2400" b="0" spc="0" dirty="0">
                <a:solidFill>
                  <a:schemeClr val="bg1"/>
                </a:solidFill>
                <a:latin typeface="Arial" panose="020B0604020202020204" pitchFamily="34" charset="0"/>
                <a:cs typeface="Arial" panose="020B0604020202020204" pitchFamily="34" charset="0"/>
              </a:rPr>
              <a:t> meg </a:t>
            </a:r>
            <a:r>
              <a:rPr lang="en-US" sz="2400" b="0" spc="0" dirty="0" err="1">
                <a:solidFill>
                  <a:schemeClr val="bg1"/>
                </a:solidFill>
                <a:latin typeface="Arial" panose="020B0604020202020204" pitchFamily="34" charset="0"/>
                <a:cs typeface="Arial" panose="020B0604020202020204" pitchFamily="34" charset="0"/>
              </a:rPr>
              <a:t>vétkeinket</a:t>
            </a:r>
            <a:r>
              <a:rPr lang="en-US" sz="2400" b="0" spc="0" dirty="0">
                <a:solidFill>
                  <a:schemeClr val="bg1"/>
                </a:solidFill>
                <a:latin typeface="Arial" panose="020B0604020202020204" pitchFamily="34" charset="0"/>
                <a:cs typeface="Arial" panose="020B0604020202020204" pitchFamily="34" charset="0"/>
              </a:rPr>
              <a:t>, </a:t>
            </a:r>
            <a:r>
              <a:rPr lang="en-US" sz="2400" b="0" spc="0" dirty="0" err="1">
                <a:solidFill>
                  <a:schemeClr val="bg1"/>
                </a:solidFill>
                <a:latin typeface="Arial" panose="020B0604020202020204" pitchFamily="34" charset="0"/>
                <a:cs typeface="Arial" panose="020B0604020202020204" pitchFamily="34" charset="0"/>
              </a:rPr>
              <a:t>miképpen</a:t>
            </a:r>
            <a:r>
              <a:rPr lang="en-US" sz="2400" b="0" spc="0" dirty="0">
                <a:solidFill>
                  <a:schemeClr val="bg1"/>
                </a:solidFill>
                <a:latin typeface="Arial" panose="020B0604020202020204" pitchFamily="34" charset="0"/>
                <a:cs typeface="Arial" panose="020B0604020202020204" pitchFamily="34" charset="0"/>
              </a:rPr>
              <a:t> mi is </a:t>
            </a:r>
            <a:r>
              <a:rPr lang="en-US" sz="2400" b="0" spc="0" dirty="0" err="1">
                <a:solidFill>
                  <a:schemeClr val="bg1"/>
                </a:solidFill>
                <a:latin typeface="Arial" panose="020B0604020202020204" pitchFamily="34" charset="0"/>
                <a:cs typeface="Arial" panose="020B0604020202020204" pitchFamily="34" charset="0"/>
              </a:rPr>
              <a:t>megbocsátunk</a:t>
            </a:r>
            <a:r>
              <a:rPr lang="en-US" sz="2400" b="0" spc="0" dirty="0">
                <a:solidFill>
                  <a:schemeClr val="bg1"/>
                </a:solidFill>
                <a:latin typeface="Arial" panose="020B0604020202020204" pitchFamily="34" charset="0"/>
                <a:cs typeface="Arial" panose="020B0604020202020204" pitchFamily="34" charset="0"/>
              </a:rPr>
              <a:t> </a:t>
            </a:r>
            <a:r>
              <a:rPr lang="en-US" sz="2400" b="0" spc="0" dirty="0" err="1">
                <a:solidFill>
                  <a:schemeClr val="bg1"/>
                </a:solidFill>
                <a:latin typeface="Arial" panose="020B0604020202020204" pitchFamily="34" charset="0"/>
                <a:cs typeface="Arial" panose="020B0604020202020204" pitchFamily="34" charset="0"/>
              </a:rPr>
              <a:t>az</a:t>
            </a:r>
            <a:r>
              <a:rPr lang="en-US" sz="2400" b="0" spc="0" dirty="0">
                <a:solidFill>
                  <a:schemeClr val="bg1"/>
                </a:solidFill>
                <a:latin typeface="Arial" panose="020B0604020202020204" pitchFamily="34" charset="0"/>
                <a:cs typeface="Arial" panose="020B0604020202020204" pitchFamily="34" charset="0"/>
              </a:rPr>
              <a:t> </a:t>
            </a:r>
            <a:r>
              <a:rPr lang="en-US" sz="2400" b="0" spc="0" dirty="0" err="1">
                <a:solidFill>
                  <a:schemeClr val="bg1"/>
                </a:solidFill>
                <a:latin typeface="Arial" panose="020B0604020202020204" pitchFamily="34" charset="0"/>
                <a:cs typeface="Arial" panose="020B0604020202020204" pitchFamily="34" charset="0"/>
              </a:rPr>
              <a:t>ellenünk</a:t>
            </a:r>
            <a:r>
              <a:rPr lang="en-US" sz="2400" b="0" spc="0" dirty="0">
                <a:solidFill>
                  <a:schemeClr val="bg1"/>
                </a:solidFill>
                <a:latin typeface="Arial" panose="020B0604020202020204" pitchFamily="34" charset="0"/>
                <a:cs typeface="Arial" panose="020B0604020202020204" pitchFamily="34" charset="0"/>
              </a:rPr>
              <a:t> </a:t>
            </a:r>
            <a:r>
              <a:rPr lang="en-US" sz="2400" b="0" spc="0" dirty="0" err="1">
                <a:solidFill>
                  <a:schemeClr val="bg1"/>
                </a:solidFill>
                <a:latin typeface="Arial" panose="020B0604020202020204" pitchFamily="34" charset="0"/>
                <a:cs typeface="Arial" panose="020B0604020202020204" pitchFamily="34" charset="0"/>
              </a:rPr>
              <a:t>vétkezőknek</a:t>
            </a:r>
            <a:r>
              <a:rPr lang="en-US" sz="2400" b="0" spc="0" dirty="0">
                <a:solidFill>
                  <a:schemeClr val="bg1"/>
                </a:solidFill>
                <a:latin typeface="Arial" panose="020B0604020202020204" pitchFamily="34" charset="0"/>
                <a:cs typeface="Arial" panose="020B0604020202020204" pitchFamily="34" charset="0"/>
              </a:rPr>
              <a:t>;</a:t>
            </a:r>
            <a:br>
              <a:rPr lang="en-US" sz="2400" b="0" spc="0" dirty="0">
                <a:solidFill>
                  <a:schemeClr val="bg1"/>
                </a:solidFill>
                <a:latin typeface="Arial" panose="020B0604020202020204" pitchFamily="34" charset="0"/>
                <a:cs typeface="Arial" panose="020B0604020202020204" pitchFamily="34" charset="0"/>
              </a:rPr>
            </a:br>
            <a:r>
              <a:rPr lang="en-US" sz="2400" b="0" spc="0" dirty="0" err="1">
                <a:solidFill>
                  <a:schemeClr val="bg1"/>
                </a:solidFill>
                <a:latin typeface="Arial" panose="020B0604020202020204" pitchFamily="34" charset="0"/>
                <a:cs typeface="Arial" panose="020B0604020202020204" pitchFamily="34" charset="0"/>
              </a:rPr>
              <a:t>És</a:t>
            </a:r>
            <a:r>
              <a:rPr lang="en-US" sz="2400" b="0" spc="0" dirty="0">
                <a:solidFill>
                  <a:schemeClr val="bg1"/>
                </a:solidFill>
                <a:latin typeface="Arial" panose="020B0604020202020204" pitchFamily="34" charset="0"/>
                <a:cs typeface="Arial" panose="020B0604020202020204" pitchFamily="34" charset="0"/>
              </a:rPr>
              <a:t> ne </a:t>
            </a:r>
            <a:r>
              <a:rPr lang="en-US" sz="2400" b="0" spc="0" dirty="0" err="1">
                <a:solidFill>
                  <a:schemeClr val="bg1"/>
                </a:solidFill>
                <a:latin typeface="Arial" panose="020B0604020202020204" pitchFamily="34" charset="0"/>
                <a:cs typeface="Arial" panose="020B0604020202020204" pitchFamily="34" charset="0"/>
              </a:rPr>
              <a:t>vígy</a:t>
            </a:r>
            <a:r>
              <a:rPr lang="en-US" sz="2400" b="0" spc="0" dirty="0">
                <a:solidFill>
                  <a:schemeClr val="bg1"/>
                </a:solidFill>
                <a:latin typeface="Arial" panose="020B0604020202020204" pitchFamily="34" charset="0"/>
                <a:cs typeface="Arial" panose="020B0604020202020204" pitchFamily="34" charset="0"/>
              </a:rPr>
              <a:t> </a:t>
            </a:r>
            <a:r>
              <a:rPr lang="en-US" sz="2400" b="0" spc="0" dirty="0" err="1">
                <a:solidFill>
                  <a:schemeClr val="bg1"/>
                </a:solidFill>
                <a:latin typeface="Arial" panose="020B0604020202020204" pitchFamily="34" charset="0"/>
                <a:cs typeface="Arial" panose="020B0604020202020204" pitchFamily="34" charset="0"/>
              </a:rPr>
              <a:t>minket</a:t>
            </a:r>
            <a:r>
              <a:rPr lang="en-US" sz="2400" b="0" spc="0" dirty="0">
                <a:solidFill>
                  <a:schemeClr val="bg1"/>
                </a:solidFill>
                <a:latin typeface="Arial" panose="020B0604020202020204" pitchFamily="34" charset="0"/>
                <a:cs typeface="Arial" panose="020B0604020202020204" pitchFamily="34" charset="0"/>
              </a:rPr>
              <a:t> </a:t>
            </a:r>
            <a:r>
              <a:rPr lang="en-US" sz="2400" b="0" spc="0" dirty="0" err="1">
                <a:solidFill>
                  <a:schemeClr val="bg1"/>
                </a:solidFill>
                <a:latin typeface="Arial" panose="020B0604020202020204" pitchFamily="34" charset="0"/>
                <a:cs typeface="Arial" panose="020B0604020202020204" pitchFamily="34" charset="0"/>
              </a:rPr>
              <a:t>kísértésbe</a:t>
            </a:r>
            <a:r>
              <a:rPr lang="en-US" sz="2400" b="0" spc="0" dirty="0">
                <a:solidFill>
                  <a:schemeClr val="bg1"/>
                </a:solidFill>
                <a:latin typeface="Arial" panose="020B0604020202020204" pitchFamily="34" charset="0"/>
                <a:cs typeface="Arial" panose="020B0604020202020204" pitchFamily="34" charset="0"/>
              </a:rPr>
              <a:t>, de </a:t>
            </a:r>
            <a:r>
              <a:rPr lang="en-US" sz="2400" b="0" spc="0" dirty="0" err="1">
                <a:solidFill>
                  <a:schemeClr val="bg1"/>
                </a:solidFill>
                <a:latin typeface="Arial" panose="020B0604020202020204" pitchFamily="34" charset="0"/>
                <a:cs typeface="Arial" panose="020B0604020202020204" pitchFamily="34" charset="0"/>
              </a:rPr>
              <a:t>szabadíts</a:t>
            </a:r>
            <a:r>
              <a:rPr lang="en-US" sz="2400" b="0" spc="0" dirty="0">
                <a:solidFill>
                  <a:schemeClr val="bg1"/>
                </a:solidFill>
                <a:latin typeface="Arial" panose="020B0604020202020204" pitchFamily="34" charset="0"/>
                <a:cs typeface="Arial" panose="020B0604020202020204" pitchFamily="34" charset="0"/>
              </a:rPr>
              <a:t> meg a </a:t>
            </a:r>
            <a:r>
              <a:rPr lang="en-US" sz="2400" b="0" spc="0" dirty="0" err="1">
                <a:solidFill>
                  <a:schemeClr val="bg1"/>
                </a:solidFill>
                <a:latin typeface="Arial" panose="020B0604020202020204" pitchFamily="34" charset="0"/>
                <a:cs typeface="Arial" panose="020B0604020202020204" pitchFamily="34" charset="0"/>
              </a:rPr>
              <a:t>gonosztól</a:t>
            </a:r>
            <a:r>
              <a:rPr lang="en-US" sz="2400" b="0" spc="0" dirty="0">
                <a:solidFill>
                  <a:schemeClr val="bg1"/>
                </a:solidFill>
                <a:latin typeface="Arial" panose="020B0604020202020204" pitchFamily="34" charset="0"/>
                <a:cs typeface="Arial" panose="020B0604020202020204" pitchFamily="34" charset="0"/>
              </a:rPr>
              <a:t>;</a:t>
            </a:r>
            <a:br>
              <a:rPr lang="en-US" sz="2400" b="0" spc="0" dirty="0">
                <a:solidFill>
                  <a:schemeClr val="bg1"/>
                </a:solidFill>
                <a:latin typeface="Arial" panose="020B0604020202020204" pitchFamily="34" charset="0"/>
                <a:cs typeface="Arial" panose="020B0604020202020204" pitchFamily="34" charset="0"/>
              </a:rPr>
            </a:br>
            <a:r>
              <a:rPr lang="en-US" sz="2400" b="0" spc="0" dirty="0" err="1">
                <a:solidFill>
                  <a:schemeClr val="bg1"/>
                </a:solidFill>
                <a:latin typeface="Arial" panose="020B0604020202020204" pitchFamily="34" charset="0"/>
                <a:cs typeface="Arial" panose="020B0604020202020204" pitchFamily="34" charset="0"/>
              </a:rPr>
              <a:t>Mert</a:t>
            </a:r>
            <a:r>
              <a:rPr lang="en-US" sz="2400" b="0" spc="0" dirty="0">
                <a:solidFill>
                  <a:schemeClr val="bg1"/>
                </a:solidFill>
                <a:latin typeface="Arial" panose="020B0604020202020204" pitchFamily="34" charset="0"/>
                <a:cs typeface="Arial" panose="020B0604020202020204" pitchFamily="34" charset="0"/>
              </a:rPr>
              <a:t> tied </a:t>
            </a:r>
            <a:r>
              <a:rPr lang="en-US" sz="2400" b="0" spc="0" dirty="0" err="1">
                <a:solidFill>
                  <a:schemeClr val="bg1"/>
                </a:solidFill>
                <a:latin typeface="Arial" panose="020B0604020202020204" pitchFamily="34" charset="0"/>
                <a:cs typeface="Arial" panose="020B0604020202020204" pitchFamily="34" charset="0"/>
              </a:rPr>
              <a:t>az</a:t>
            </a:r>
            <a:r>
              <a:rPr lang="en-US" sz="2400" b="0" spc="0" dirty="0">
                <a:solidFill>
                  <a:schemeClr val="bg1"/>
                </a:solidFill>
                <a:latin typeface="Arial" panose="020B0604020202020204" pitchFamily="34" charset="0"/>
                <a:cs typeface="Arial" panose="020B0604020202020204" pitchFamily="34" charset="0"/>
              </a:rPr>
              <a:t> </a:t>
            </a:r>
            <a:r>
              <a:rPr lang="en-US" sz="2400" b="0" spc="0" dirty="0" err="1">
                <a:solidFill>
                  <a:schemeClr val="bg1"/>
                </a:solidFill>
                <a:latin typeface="Arial" panose="020B0604020202020204" pitchFamily="34" charset="0"/>
                <a:cs typeface="Arial" panose="020B0604020202020204" pitchFamily="34" charset="0"/>
              </a:rPr>
              <a:t>ország</a:t>
            </a:r>
            <a:r>
              <a:rPr lang="en-US" sz="2400" b="0" spc="0" dirty="0">
                <a:solidFill>
                  <a:schemeClr val="bg1"/>
                </a:solidFill>
                <a:latin typeface="Arial" panose="020B0604020202020204" pitchFamily="34" charset="0"/>
                <a:cs typeface="Arial" panose="020B0604020202020204" pitchFamily="34" charset="0"/>
              </a:rPr>
              <a:t>, a </a:t>
            </a:r>
            <a:r>
              <a:rPr lang="en-US" sz="2400" b="0" spc="0" dirty="0" err="1">
                <a:solidFill>
                  <a:schemeClr val="bg1"/>
                </a:solidFill>
                <a:latin typeface="Arial" panose="020B0604020202020204" pitchFamily="34" charset="0"/>
                <a:cs typeface="Arial" panose="020B0604020202020204" pitchFamily="34" charset="0"/>
              </a:rPr>
              <a:t>hatalom</a:t>
            </a:r>
            <a:r>
              <a:rPr lang="en-US" sz="2400" b="0" spc="0" dirty="0">
                <a:solidFill>
                  <a:schemeClr val="bg1"/>
                </a:solidFill>
                <a:latin typeface="Arial" panose="020B0604020202020204" pitchFamily="34" charset="0"/>
                <a:cs typeface="Arial" panose="020B0604020202020204" pitchFamily="34" charset="0"/>
              </a:rPr>
              <a:t> </a:t>
            </a:r>
            <a:r>
              <a:rPr lang="en-US" sz="2400" b="0" spc="0" dirty="0" err="1">
                <a:solidFill>
                  <a:schemeClr val="bg1"/>
                </a:solidFill>
                <a:latin typeface="Arial" panose="020B0604020202020204" pitchFamily="34" charset="0"/>
                <a:cs typeface="Arial" panose="020B0604020202020204" pitchFamily="34" charset="0"/>
              </a:rPr>
              <a:t>és</a:t>
            </a:r>
            <a:r>
              <a:rPr lang="en-US" sz="2400" b="0" spc="0" dirty="0">
                <a:solidFill>
                  <a:schemeClr val="bg1"/>
                </a:solidFill>
                <a:latin typeface="Arial" panose="020B0604020202020204" pitchFamily="34" charset="0"/>
                <a:cs typeface="Arial" panose="020B0604020202020204" pitchFamily="34" charset="0"/>
              </a:rPr>
              <a:t> a </a:t>
            </a:r>
            <a:r>
              <a:rPr lang="en-US" sz="2400" b="0" spc="0" dirty="0" err="1">
                <a:solidFill>
                  <a:schemeClr val="bg1"/>
                </a:solidFill>
                <a:latin typeface="Arial" panose="020B0604020202020204" pitchFamily="34" charset="0"/>
                <a:cs typeface="Arial" panose="020B0604020202020204" pitchFamily="34" charset="0"/>
              </a:rPr>
              <a:t>dicsőség</a:t>
            </a:r>
            <a:r>
              <a:rPr lang="en-US" sz="2400" b="0" spc="0" dirty="0">
                <a:solidFill>
                  <a:schemeClr val="bg1"/>
                </a:solidFill>
                <a:latin typeface="Arial" panose="020B0604020202020204" pitchFamily="34" charset="0"/>
                <a:cs typeface="Arial" panose="020B0604020202020204" pitchFamily="34" charset="0"/>
              </a:rPr>
              <a:t> </a:t>
            </a:r>
            <a:r>
              <a:rPr lang="en-US" sz="2400" b="0" spc="0" dirty="0" err="1">
                <a:solidFill>
                  <a:schemeClr val="bg1"/>
                </a:solidFill>
                <a:latin typeface="Arial" panose="020B0604020202020204" pitchFamily="34" charset="0"/>
                <a:cs typeface="Arial" panose="020B0604020202020204" pitchFamily="34" charset="0"/>
              </a:rPr>
              <a:t>mindörökké</a:t>
            </a:r>
            <a:r>
              <a:rPr lang="en-US" sz="2400" b="0" spc="0" dirty="0">
                <a:solidFill>
                  <a:schemeClr val="bg1"/>
                </a:solidFill>
                <a:latin typeface="Arial" panose="020B0604020202020204" pitchFamily="34" charset="0"/>
                <a:cs typeface="Arial" panose="020B0604020202020204" pitchFamily="34" charset="0"/>
              </a:rPr>
              <a:t>.</a:t>
            </a:r>
            <a:br>
              <a:rPr lang="en-US" sz="2400" b="0" spc="0" dirty="0">
                <a:solidFill>
                  <a:schemeClr val="bg1"/>
                </a:solidFill>
                <a:latin typeface="Arial" panose="020B0604020202020204" pitchFamily="34" charset="0"/>
                <a:cs typeface="Arial" panose="020B0604020202020204" pitchFamily="34" charset="0"/>
              </a:rPr>
            </a:br>
            <a:r>
              <a:rPr lang="en-US" sz="2400" b="0" spc="0" dirty="0" err="1">
                <a:solidFill>
                  <a:schemeClr val="bg1"/>
                </a:solidFill>
                <a:latin typeface="Arial" panose="020B0604020202020204" pitchFamily="34" charset="0"/>
                <a:cs typeface="Arial" panose="020B0604020202020204" pitchFamily="34" charset="0"/>
              </a:rPr>
              <a:t>Ámen</a:t>
            </a:r>
            <a:r>
              <a:rPr lang="en-US" sz="2400" b="0" spc="0" dirty="0">
                <a:solidFill>
                  <a:schemeClr val="bg1"/>
                </a:solidFill>
                <a:latin typeface="Arial" panose="020B0604020202020204" pitchFamily="34" charset="0"/>
                <a:cs typeface="Arial" panose="020B0604020202020204" pitchFamily="34" charset="0"/>
              </a:rPr>
              <a:t>.</a:t>
            </a:r>
            <a:br>
              <a:rPr lang="en-US" sz="2400" b="0" spc="0" dirty="0">
                <a:solidFill>
                  <a:schemeClr val="bg1"/>
                </a:solidFill>
                <a:latin typeface="Arial" panose="020B0604020202020204" pitchFamily="34" charset="0"/>
                <a:cs typeface="Arial" panose="020B0604020202020204" pitchFamily="34" charset="0"/>
              </a:rPr>
            </a:br>
            <a:r>
              <a:rPr lang="en-US" sz="2400" b="0" spc="0" dirty="0">
                <a:solidFill>
                  <a:schemeClr val="bg1"/>
                </a:solidFill>
                <a:latin typeface="Arial" panose="020B0604020202020204" pitchFamily="34" charset="0"/>
                <a:cs typeface="Arial" panose="020B0604020202020204" pitchFamily="34" charset="0"/>
              </a:rPr>
              <a:t>(Mt 6,9-13)</a:t>
            </a:r>
            <a:endParaRPr lang="en-US" sz="2400" dirty="0">
              <a:solidFill>
                <a:schemeClr val="bg1"/>
              </a:solidFill>
            </a:endParaRPr>
          </a:p>
        </p:txBody>
      </p:sp>
      <p:pic>
        <p:nvPicPr>
          <p:cNvPr id="14" name="Kép 13">
            <a:extLst>
              <a:ext uri="{FF2B5EF4-FFF2-40B4-BE49-F238E27FC236}">
                <a16:creationId xmlns:a16="http://schemas.microsoft.com/office/drawing/2014/main" id="{D1487F63-404F-4536-8448-7E0D7169B114}"/>
              </a:ext>
            </a:extLst>
          </p:cNvPr>
          <p:cNvPicPr>
            <a:picLocks noChangeAspect="1"/>
          </p:cNvPicPr>
          <p:nvPr/>
        </p:nvPicPr>
        <p:blipFill>
          <a:blip r:embed="rId4"/>
          <a:stretch>
            <a:fillRect/>
          </a:stretch>
        </p:blipFill>
        <p:spPr>
          <a:xfrm>
            <a:off x="-3047" y="5489990"/>
            <a:ext cx="1391187" cy="1368000"/>
          </a:xfrm>
          <a:prstGeom prst="rect">
            <a:avLst/>
          </a:prstGeom>
        </p:spPr>
      </p:pic>
    </p:spTree>
    <p:extLst>
      <p:ext uri="{BB962C8B-B14F-4D97-AF65-F5344CB8AC3E}">
        <p14:creationId xmlns:p14="http://schemas.microsoft.com/office/powerpoint/2010/main" val="24460705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5E6CFF1-2F42-4E10-9A97-F116F46F53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artalom helye 4" descr="A képen épület, ablak, meggyújt, világos látható&#10;&#10;Automatikusan generált leírás">
            <a:extLst>
              <a:ext uri="{FF2B5EF4-FFF2-40B4-BE49-F238E27FC236}">
                <a16:creationId xmlns:a16="http://schemas.microsoft.com/office/drawing/2014/main" id="{970B6E16-E9BF-475A-A0D8-5F01BC04A833}"/>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2" name="Cím 1">
            <a:extLst>
              <a:ext uri="{FF2B5EF4-FFF2-40B4-BE49-F238E27FC236}">
                <a16:creationId xmlns:a16="http://schemas.microsoft.com/office/drawing/2014/main" id="{B6515DE4-D4AD-401F-88DC-CC5D9153AF09}"/>
              </a:ext>
            </a:extLst>
          </p:cNvPr>
          <p:cNvSpPr>
            <a:spLocks noGrp="1"/>
          </p:cNvSpPr>
          <p:nvPr>
            <p:ph type="title"/>
          </p:nvPr>
        </p:nvSpPr>
        <p:spPr>
          <a:xfrm>
            <a:off x="838201" y="1065862"/>
            <a:ext cx="3313164" cy="4726276"/>
          </a:xfrm>
        </p:spPr>
        <p:txBody>
          <a:bodyPr>
            <a:normAutofit/>
          </a:bodyPr>
          <a:lstStyle/>
          <a:p>
            <a:pPr algn="ctr"/>
            <a:r>
              <a:rPr lang="hu-HU" sz="4000" dirty="0">
                <a:solidFill>
                  <a:srgbClr val="FFFFFF"/>
                </a:solidFill>
                <a:latin typeface="Arial" panose="020B0604020202020204" pitchFamily="34" charset="0"/>
                <a:cs typeface="Arial" panose="020B0604020202020204" pitchFamily="34" charset="0"/>
              </a:rPr>
              <a:t>Áldás békesség!</a:t>
            </a:r>
          </a:p>
        </p:txBody>
      </p:sp>
      <p:cxnSp>
        <p:nvCxnSpPr>
          <p:cNvPr id="21" name="Straight Connector 20">
            <a:extLst>
              <a:ext uri="{FF2B5EF4-FFF2-40B4-BE49-F238E27FC236}">
                <a16:creationId xmlns:a16="http://schemas.microsoft.com/office/drawing/2014/main" id="{67182200-4859-4C8D-BCBB-55B245C28B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A1C7831B-67E0-48C8-A0B8-EA8D036BECF6}"/>
              </a:ext>
            </a:extLst>
          </p:cNvPr>
          <p:cNvSpPr>
            <a:spLocks noGrp="1"/>
          </p:cNvSpPr>
          <p:nvPr>
            <p:ph idx="1"/>
          </p:nvPr>
        </p:nvSpPr>
        <p:spPr>
          <a:xfrm>
            <a:off x="866102" y="6096469"/>
            <a:ext cx="10459794" cy="457200"/>
          </a:xfrm>
        </p:spPr>
        <p:txBody>
          <a:bodyPr anchor="ctr">
            <a:normAutofit/>
          </a:bodyPr>
          <a:lstStyle/>
          <a:p>
            <a:pPr marL="0" indent="0">
              <a:buNone/>
            </a:pPr>
            <a:r>
              <a:rPr lang="en-US" sz="1600" dirty="0">
                <a:solidFill>
                  <a:srgbClr val="FFFFFF"/>
                </a:solidFill>
                <a:latin typeface="Arial" panose="020B0604020202020204" pitchFamily="34" charset="0"/>
                <a:cs typeface="Arial" panose="020B0604020202020204" pitchFamily="34" charset="0"/>
              </a:rPr>
              <a:t>A PPT-ben </a:t>
            </a:r>
            <a:r>
              <a:rPr lang="en-US" sz="1600" dirty="0" err="1">
                <a:solidFill>
                  <a:srgbClr val="FFFFFF"/>
                </a:solidFill>
                <a:latin typeface="Arial" panose="020B0604020202020204" pitchFamily="34" charset="0"/>
                <a:cs typeface="Arial" panose="020B0604020202020204" pitchFamily="34" charset="0"/>
              </a:rPr>
              <a:t>felhasznált</a:t>
            </a:r>
            <a:r>
              <a:rPr lang="en-US" sz="1600" dirty="0">
                <a:solidFill>
                  <a:srgbClr val="FFFFFF"/>
                </a:solidFill>
                <a:latin typeface="Arial" panose="020B0604020202020204" pitchFamily="34" charset="0"/>
                <a:cs typeface="Arial" panose="020B0604020202020204" pitchFamily="34" charset="0"/>
              </a:rPr>
              <a:t> </a:t>
            </a:r>
            <a:r>
              <a:rPr lang="en-US" sz="1600" dirty="0" err="1">
                <a:solidFill>
                  <a:srgbClr val="FFFFFF"/>
                </a:solidFill>
                <a:latin typeface="Arial" panose="020B0604020202020204" pitchFamily="34" charset="0"/>
                <a:cs typeface="Arial" panose="020B0604020202020204" pitchFamily="34" charset="0"/>
              </a:rPr>
              <a:t>képek</a:t>
            </a:r>
            <a:r>
              <a:rPr lang="en-US" sz="1600" dirty="0">
                <a:solidFill>
                  <a:srgbClr val="FFFFFF"/>
                </a:solidFill>
                <a:latin typeface="Arial" panose="020B0604020202020204" pitchFamily="34" charset="0"/>
                <a:cs typeface="Arial" panose="020B0604020202020204" pitchFamily="34" charset="0"/>
              </a:rPr>
              <a:t> a </a:t>
            </a:r>
            <a:r>
              <a:rPr lang="en-US" sz="1600" dirty="0">
                <a:solidFill>
                  <a:srgbClr val="FFFFFF"/>
                </a:solidFill>
                <a:latin typeface="Arial" panose="020B0604020202020204" pitchFamily="34" charset="0"/>
                <a:cs typeface="Arial" panose="020B0604020202020204" pitchFamily="34" charset="0"/>
                <a:hlinkClick r:id="rId3"/>
              </a:rPr>
              <a:t>https://pixabay.com/</a:t>
            </a:r>
            <a:r>
              <a:rPr lang="hu-HU" sz="1600" dirty="0">
                <a:solidFill>
                  <a:srgbClr val="FFFFFF"/>
                </a:solidFill>
                <a:latin typeface="Arial" panose="020B0604020202020204" pitchFamily="34" charset="0"/>
                <a:cs typeface="Arial" panose="020B0604020202020204" pitchFamily="34" charset="0"/>
              </a:rPr>
              <a:t> </a:t>
            </a:r>
            <a:r>
              <a:rPr lang="en-US" sz="1600" dirty="0">
                <a:solidFill>
                  <a:srgbClr val="FFFFFF"/>
                </a:solidFill>
                <a:latin typeface="Arial" panose="020B0604020202020204" pitchFamily="34" charset="0"/>
                <a:cs typeface="Arial" panose="020B0604020202020204" pitchFamily="34" charset="0"/>
              </a:rPr>
              <a:t> </a:t>
            </a:r>
            <a:r>
              <a:rPr lang="en-US" sz="1600" dirty="0" err="1">
                <a:solidFill>
                  <a:srgbClr val="FFFFFF"/>
                </a:solidFill>
                <a:latin typeface="Arial" panose="020B0604020202020204" pitchFamily="34" charset="0"/>
                <a:cs typeface="Arial" panose="020B0604020202020204" pitchFamily="34" charset="0"/>
              </a:rPr>
              <a:t>internetes</a:t>
            </a:r>
            <a:r>
              <a:rPr lang="en-US" sz="1600" dirty="0">
                <a:solidFill>
                  <a:srgbClr val="FFFFFF"/>
                </a:solidFill>
                <a:latin typeface="Arial" panose="020B0604020202020204" pitchFamily="34" charset="0"/>
                <a:cs typeface="Arial" panose="020B0604020202020204" pitchFamily="34" charset="0"/>
              </a:rPr>
              <a:t> </a:t>
            </a:r>
            <a:r>
              <a:rPr lang="en-US" sz="1600" dirty="0" err="1">
                <a:solidFill>
                  <a:srgbClr val="FFFFFF"/>
                </a:solidFill>
                <a:latin typeface="Arial" panose="020B0604020202020204" pitchFamily="34" charset="0"/>
                <a:cs typeface="Arial" panose="020B0604020202020204" pitchFamily="34" charset="0"/>
              </a:rPr>
              <a:t>oldalon</a:t>
            </a:r>
            <a:r>
              <a:rPr lang="en-US" sz="1600" dirty="0">
                <a:solidFill>
                  <a:srgbClr val="FFFFFF"/>
                </a:solidFill>
                <a:latin typeface="Arial" panose="020B0604020202020204" pitchFamily="34" charset="0"/>
                <a:cs typeface="Arial" panose="020B0604020202020204" pitchFamily="34" charset="0"/>
              </a:rPr>
              <a:t> </a:t>
            </a:r>
            <a:r>
              <a:rPr lang="en-US" sz="1600" dirty="0" err="1">
                <a:solidFill>
                  <a:srgbClr val="FFFFFF"/>
                </a:solidFill>
                <a:latin typeface="Arial" panose="020B0604020202020204" pitchFamily="34" charset="0"/>
                <a:cs typeface="Arial" panose="020B0604020202020204" pitchFamily="34" charset="0"/>
              </a:rPr>
              <a:t>találhatóak</a:t>
            </a:r>
            <a:r>
              <a:rPr lang="en-US" sz="1600" dirty="0">
                <a:solidFill>
                  <a:srgbClr val="FFFFFF"/>
                </a:solidFill>
                <a:latin typeface="Arial" panose="020B0604020202020204" pitchFamily="34" charset="0"/>
                <a:cs typeface="Arial" panose="020B0604020202020204" pitchFamily="34" charset="0"/>
              </a:rPr>
              <a:t> </a:t>
            </a:r>
            <a:r>
              <a:rPr lang="en-US" sz="1600" dirty="0" err="1">
                <a:solidFill>
                  <a:srgbClr val="FFFFFF"/>
                </a:solidFill>
                <a:latin typeface="Arial" panose="020B0604020202020204" pitchFamily="34" charset="0"/>
                <a:cs typeface="Arial" panose="020B0604020202020204" pitchFamily="34" charset="0"/>
              </a:rPr>
              <a:t>és</a:t>
            </a:r>
            <a:r>
              <a:rPr lang="en-US" sz="1600" dirty="0">
                <a:solidFill>
                  <a:srgbClr val="FFFFFF"/>
                </a:solidFill>
                <a:latin typeface="Arial" panose="020B0604020202020204" pitchFamily="34" charset="0"/>
                <a:cs typeface="Arial" panose="020B0604020202020204" pitchFamily="34" charset="0"/>
              </a:rPr>
              <a:t> </a:t>
            </a:r>
            <a:r>
              <a:rPr lang="en-US" sz="1600" dirty="0" err="1">
                <a:solidFill>
                  <a:srgbClr val="FFFFFF"/>
                </a:solidFill>
                <a:latin typeface="Arial" panose="020B0604020202020204" pitchFamily="34" charset="0"/>
                <a:cs typeface="Arial" panose="020B0604020202020204" pitchFamily="34" charset="0"/>
              </a:rPr>
              <a:t>ingyenesen</a:t>
            </a:r>
            <a:r>
              <a:rPr lang="en-US" sz="1600" dirty="0">
                <a:solidFill>
                  <a:srgbClr val="FFFFFF"/>
                </a:solidFill>
                <a:latin typeface="Arial" panose="020B0604020202020204" pitchFamily="34" charset="0"/>
                <a:cs typeface="Arial" panose="020B0604020202020204" pitchFamily="34" charset="0"/>
              </a:rPr>
              <a:t> </a:t>
            </a:r>
            <a:r>
              <a:rPr lang="en-US" sz="1600" dirty="0" err="1">
                <a:solidFill>
                  <a:srgbClr val="FFFFFF"/>
                </a:solidFill>
                <a:latin typeface="Arial" panose="020B0604020202020204" pitchFamily="34" charset="0"/>
                <a:cs typeface="Arial" panose="020B0604020202020204" pitchFamily="34" charset="0"/>
              </a:rPr>
              <a:t>letölthetők</a:t>
            </a:r>
            <a:r>
              <a:rPr lang="en-US" sz="1600" dirty="0">
                <a:solidFill>
                  <a:srgbClr val="FFFFF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830798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129F4FEF-3F4E-4042-8E6D-C24E201FB3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B6515DE4-D4AD-401F-88DC-CC5D9153AF09}"/>
              </a:ext>
            </a:extLst>
          </p:cNvPr>
          <p:cNvSpPr>
            <a:spLocks noGrp="1"/>
          </p:cNvSpPr>
          <p:nvPr>
            <p:ph type="title"/>
          </p:nvPr>
        </p:nvSpPr>
        <p:spPr>
          <a:xfrm>
            <a:off x="6248400" y="365125"/>
            <a:ext cx="5105400" cy="1954742"/>
          </a:xfrm>
        </p:spPr>
        <p:txBody>
          <a:bodyPr anchor="b">
            <a:normAutofit/>
          </a:bodyPr>
          <a:lstStyle/>
          <a:p>
            <a:r>
              <a:rPr lang="hu-HU" sz="4400" dirty="0">
                <a:latin typeface="Arial" panose="020B0604020202020204" pitchFamily="34" charset="0"/>
                <a:cs typeface="Arial" panose="020B0604020202020204" pitchFamily="34" charset="0"/>
              </a:rPr>
              <a:t>Kedves Hittanos Barátom!</a:t>
            </a:r>
            <a:br>
              <a:rPr lang="hu-HU" sz="4400" dirty="0">
                <a:latin typeface="Arial" panose="020B0604020202020204" pitchFamily="34" charset="0"/>
                <a:cs typeface="Arial" panose="020B0604020202020204" pitchFamily="34" charset="0"/>
              </a:rPr>
            </a:br>
            <a:r>
              <a:rPr lang="hu-HU" sz="4400" dirty="0">
                <a:latin typeface="Arial" panose="020B0604020202020204" pitchFamily="34" charset="0"/>
                <a:cs typeface="Arial" panose="020B0604020202020204" pitchFamily="34" charset="0"/>
              </a:rPr>
              <a:t>Isten hozott!</a:t>
            </a:r>
            <a:endParaRPr lang="hu-HU" dirty="0"/>
          </a:p>
        </p:txBody>
      </p:sp>
      <p:pic>
        <p:nvPicPr>
          <p:cNvPr id="4" name="Tartalom helye 3" descr="A képen szöveg, sziluett látható&#10;&#10;Automatikusan generált leírás">
            <a:extLst>
              <a:ext uri="{FF2B5EF4-FFF2-40B4-BE49-F238E27FC236}">
                <a16:creationId xmlns:a16="http://schemas.microsoft.com/office/drawing/2014/main" id="{2F744A3B-E09C-43ED-813E-74C0D9BD263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6105116"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pic>
      <p:pic>
        <p:nvPicPr>
          <p:cNvPr id="5" name="Tartalom helye 4" descr="A képen épület, ablak, meggyújt, világos látható&#10;&#10;Automatikusan generált leírás">
            <a:extLst>
              <a:ext uri="{FF2B5EF4-FFF2-40B4-BE49-F238E27FC236}">
                <a16:creationId xmlns:a16="http://schemas.microsoft.com/office/drawing/2014/main" id="{970B6E16-E9BF-475A-A0D8-5F01BC04A83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462420" y="4304418"/>
            <a:ext cx="5414116" cy="2553582"/>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pic>
      <p:sp>
        <p:nvSpPr>
          <p:cNvPr id="25" name="Content Placeholder 24">
            <a:extLst>
              <a:ext uri="{FF2B5EF4-FFF2-40B4-BE49-F238E27FC236}">
                <a16:creationId xmlns:a16="http://schemas.microsoft.com/office/drawing/2014/main" id="{05487F2C-CDB8-4883-A381-CBB561E4C8D6}"/>
              </a:ext>
            </a:extLst>
          </p:cNvPr>
          <p:cNvSpPr>
            <a:spLocks noGrp="1"/>
          </p:cNvSpPr>
          <p:nvPr>
            <p:ph idx="1"/>
          </p:nvPr>
        </p:nvSpPr>
        <p:spPr>
          <a:xfrm>
            <a:off x="6248400" y="2600326"/>
            <a:ext cx="5414115" cy="3738562"/>
          </a:xfrm>
        </p:spPr>
        <p:txBody>
          <a:bodyPr>
            <a:normAutofit/>
          </a:bodyPr>
          <a:lstStyle/>
          <a:p>
            <a:pPr marL="114300" indent="0">
              <a:buNone/>
            </a:pPr>
            <a:r>
              <a:rPr lang="en-US" sz="2400" dirty="0">
                <a:latin typeface="Arial" panose="020B0604020202020204" pitchFamily="34" charset="0"/>
                <a:cs typeface="Arial" panose="020B0604020202020204" pitchFamily="34" charset="0"/>
              </a:rPr>
              <a:t>A </a:t>
            </a:r>
            <a:r>
              <a:rPr lang="en-US" sz="2400" dirty="0" err="1">
                <a:latin typeface="Arial" panose="020B0604020202020204" pitchFamily="34" charset="0"/>
                <a:cs typeface="Arial" panose="020B0604020202020204" pitchFamily="34" charset="0"/>
              </a:rPr>
              <a:t>digitális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hittanórán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szükséged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lesz</a:t>
            </a:r>
            <a:r>
              <a:rPr lang="en-US" sz="2400" dirty="0">
                <a:latin typeface="Arial" panose="020B0604020202020204" pitchFamily="34" charset="0"/>
                <a:cs typeface="Arial" panose="020B0604020202020204" pitchFamily="34" charset="0"/>
              </a:rPr>
              <a:t> a </a:t>
            </a:r>
            <a:r>
              <a:rPr lang="en-US" sz="2400" dirty="0" err="1">
                <a:latin typeface="Arial" panose="020B0604020202020204" pitchFamily="34" charset="0"/>
                <a:cs typeface="Arial" panose="020B0604020202020204" pitchFamily="34" charset="0"/>
              </a:rPr>
              <a:t>következőkre</a:t>
            </a:r>
            <a:r>
              <a:rPr lang="en-US" sz="2400" dirty="0">
                <a:latin typeface="Arial" panose="020B0604020202020204" pitchFamily="34" charset="0"/>
                <a:cs typeface="Arial" panose="020B0604020202020204" pitchFamily="34" charset="0"/>
              </a:rPr>
              <a:t>:</a:t>
            </a:r>
            <a:endParaRPr lang="hu-HU" sz="2400" dirty="0">
              <a:latin typeface="Arial" panose="020B0604020202020204" pitchFamily="34" charset="0"/>
              <a:cs typeface="Arial" panose="020B0604020202020204" pitchFamily="34" charset="0"/>
            </a:endParaRPr>
          </a:p>
          <a:p>
            <a:pPr marL="114300" indent="0"/>
            <a:endParaRPr lang="hu-HU" sz="2400" dirty="0">
              <a:latin typeface="Arial" panose="020B0604020202020204" pitchFamily="34" charset="0"/>
              <a:cs typeface="Arial" panose="020B0604020202020204" pitchFamily="34" charset="0"/>
            </a:endParaRPr>
          </a:p>
          <a:p>
            <a:pPr marL="4572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Internet </a:t>
            </a:r>
            <a:r>
              <a:rPr lang="en-US" sz="2400" dirty="0" err="1">
                <a:latin typeface="Arial" panose="020B0604020202020204" pitchFamily="34" charset="0"/>
                <a:cs typeface="Arial" panose="020B0604020202020204" pitchFamily="34" charset="0"/>
              </a:rPr>
              <a:t>kapcsolat</a:t>
            </a:r>
            <a:endParaRPr lang="hu-HU" sz="2400" dirty="0">
              <a:latin typeface="Arial" panose="020B0604020202020204" pitchFamily="34" charset="0"/>
              <a:cs typeface="Arial" panose="020B0604020202020204" pitchFamily="34" charset="0"/>
            </a:endParaRPr>
          </a:p>
          <a:p>
            <a:pPr marL="4572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Laptop, </a:t>
            </a:r>
            <a:r>
              <a:rPr lang="en-US" sz="2400" dirty="0" err="1">
                <a:latin typeface="Arial" panose="020B0604020202020204" pitchFamily="34" charset="0"/>
                <a:cs typeface="Arial" panose="020B0604020202020204" pitchFamily="34" charset="0"/>
              </a:rPr>
              <a:t>okostelefon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vagy</a:t>
            </a:r>
            <a:r>
              <a:rPr lang="en-US" sz="2400" dirty="0">
                <a:latin typeface="Arial" panose="020B0604020202020204" pitchFamily="34" charset="0"/>
                <a:cs typeface="Arial" panose="020B0604020202020204" pitchFamily="34" charset="0"/>
              </a:rPr>
              <a:t> tablet</a:t>
            </a:r>
            <a:endParaRPr lang="hu-HU" sz="2400" dirty="0">
              <a:latin typeface="Arial" panose="020B0604020202020204" pitchFamily="34" charset="0"/>
              <a:cs typeface="Arial" panose="020B0604020202020204" pitchFamily="34" charset="0"/>
            </a:endParaRPr>
          </a:p>
          <a:p>
            <a:pPr marL="457200" indent="-342900">
              <a:buFont typeface="Arial" panose="020B0604020202020204" pitchFamily="34" charset="0"/>
              <a:buChar char="•"/>
            </a:pPr>
            <a:r>
              <a:rPr lang="en-US" sz="2400" dirty="0" err="1">
                <a:latin typeface="Arial" panose="020B0604020202020204" pitchFamily="34" charset="0"/>
                <a:cs typeface="Arial" panose="020B0604020202020204" pitchFamily="34" charset="0"/>
              </a:rPr>
              <a:t>Hangszóró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vagy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fülhallgató</a:t>
            </a:r>
            <a:endParaRPr lang="hu-HU" sz="2400" dirty="0">
              <a:latin typeface="Arial" panose="020B0604020202020204" pitchFamily="34" charset="0"/>
              <a:cs typeface="Arial" panose="020B0604020202020204" pitchFamily="34" charset="0"/>
            </a:endParaRPr>
          </a:p>
          <a:p>
            <a:pPr marL="457200" indent="-342900">
              <a:buFont typeface="Arial" panose="020B0604020202020204" pitchFamily="34" charset="0"/>
              <a:buChar char="•"/>
            </a:pPr>
            <a:r>
              <a:rPr lang="en-US" sz="2400" dirty="0" err="1">
                <a:latin typeface="Arial" panose="020B0604020202020204" pitchFamily="34" charset="0"/>
                <a:cs typeface="Arial" panose="020B0604020202020204" pitchFamily="34" charset="0"/>
              </a:rPr>
              <a:t>Üres</a:t>
            </a:r>
            <a:r>
              <a:rPr lang="en-US" sz="2400" dirty="0">
                <a:latin typeface="Arial" panose="020B0604020202020204" pitchFamily="34" charset="0"/>
                <a:cs typeface="Arial" panose="020B0604020202020204" pitchFamily="34" charset="0"/>
              </a:rPr>
              <a:t> lap </a:t>
            </a:r>
            <a:r>
              <a:rPr lang="en-US" sz="2400" dirty="0" err="1">
                <a:latin typeface="Arial" panose="020B0604020202020204" pitchFamily="34" charset="0"/>
                <a:cs typeface="Arial" panose="020B0604020202020204" pitchFamily="34" charset="0"/>
              </a:rPr>
              <a:t>vagy</a:t>
            </a:r>
            <a:r>
              <a:rPr lang="en-US" sz="2400" dirty="0">
                <a:latin typeface="Arial" panose="020B0604020202020204" pitchFamily="34" charset="0"/>
                <a:cs typeface="Arial" panose="020B0604020202020204" pitchFamily="34" charset="0"/>
              </a:rPr>
              <a:t> a </a:t>
            </a:r>
            <a:r>
              <a:rPr lang="en-US" sz="2400" dirty="0" err="1">
                <a:latin typeface="Arial" panose="020B0604020202020204" pitchFamily="34" charset="0"/>
                <a:cs typeface="Arial" panose="020B0604020202020204" pitchFamily="34" charset="0"/>
              </a:rPr>
              <a:t>füzeted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és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ceruza</a:t>
            </a:r>
            <a:endParaRPr lang="hu-HU" sz="2400" dirty="0">
              <a:latin typeface="Arial" panose="020B0604020202020204" pitchFamily="34" charset="0"/>
              <a:cs typeface="Arial" panose="020B0604020202020204" pitchFamily="34" charset="0"/>
            </a:endParaRPr>
          </a:p>
          <a:p>
            <a:pPr marL="4572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 </a:t>
            </a:r>
            <a:r>
              <a:rPr lang="en-US" sz="2400" dirty="0" err="1">
                <a:latin typeface="Arial" panose="020B0604020202020204" pitchFamily="34" charset="0"/>
                <a:cs typeface="Arial" panose="020B0604020202020204" pitchFamily="34" charset="0"/>
              </a:rPr>
              <a:t>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lelkes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hozzáállásod</a:t>
            </a:r>
            <a:endParaRPr lang="en-US" sz="2400" dirty="0"/>
          </a:p>
        </p:txBody>
      </p:sp>
    </p:spTree>
    <p:extLst>
      <p:ext uri="{BB962C8B-B14F-4D97-AF65-F5344CB8AC3E}">
        <p14:creationId xmlns:p14="http://schemas.microsoft.com/office/powerpoint/2010/main" val="650858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xEl>
                                              <p:pRg st="2" end="2"/>
                                            </p:txEl>
                                          </p:spTgt>
                                        </p:tgtEl>
                                        <p:attrNameLst>
                                          <p:attrName>style.visibility</p:attrName>
                                        </p:attrNameLst>
                                      </p:cBhvr>
                                      <p:to>
                                        <p:strVal val="visible"/>
                                      </p:to>
                                    </p:set>
                                    <p:animEffect transition="in" filter="fade">
                                      <p:cBhvr>
                                        <p:cTn id="14" dur="1000"/>
                                        <p:tgtEl>
                                          <p:spTgt spid="25">
                                            <p:txEl>
                                              <p:pRg st="2" end="2"/>
                                            </p:txEl>
                                          </p:spTgt>
                                        </p:tgtEl>
                                      </p:cBhvr>
                                    </p:animEffect>
                                    <p:anim calcmode="lin" valueType="num">
                                      <p:cBhvr>
                                        <p:cTn id="15" dur="10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xEl>
                                              <p:pRg st="3" end="3"/>
                                            </p:txEl>
                                          </p:spTgt>
                                        </p:tgtEl>
                                        <p:attrNameLst>
                                          <p:attrName>style.visibility</p:attrName>
                                        </p:attrNameLst>
                                      </p:cBhvr>
                                      <p:to>
                                        <p:strVal val="visible"/>
                                      </p:to>
                                    </p:set>
                                    <p:animEffect transition="in" filter="fade">
                                      <p:cBhvr>
                                        <p:cTn id="21" dur="1000"/>
                                        <p:tgtEl>
                                          <p:spTgt spid="25">
                                            <p:txEl>
                                              <p:pRg st="3" end="3"/>
                                            </p:txEl>
                                          </p:spTgt>
                                        </p:tgtEl>
                                      </p:cBhvr>
                                    </p:animEffect>
                                    <p:anim calcmode="lin" valueType="num">
                                      <p:cBhvr>
                                        <p:cTn id="22"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
                                            <p:txEl>
                                              <p:pRg st="4" end="4"/>
                                            </p:txEl>
                                          </p:spTgt>
                                        </p:tgtEl>
                                        <p:attrNameLst>
                                          <p:attrName>style.visibility</p:attrName>
                                        </p:attrNameLst>
                                      </p:cBhvr>
                                      <p:to>
                                        <p:strVal val="visible"/>
                                      </p:to>
                                    </p:set>
                                    <p:animEffect transition="in" filter="fade">
                                      <p:cBhvr>
                                        <p:cTn id="28" dur="1000"/>
                                        <p:tgtEl>
                                          <p:spTgt spid="25">
                                            <p:txEl>
                                              <p:pRg st="4" end="4"/>
                                            </p:txEl>
                                          </p:spTgt>
                                        </p:tgtEl>
                                      </p:cBhvr>
                                    </p:animEffect>
                                    <p:anim calcmode="lin" valueType="num">
                                      <p:cBhvr>
                                        <p:cTn id="29"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xEl>
                                              <p:pRg st="5" end="5"/>
                                            </p:txEl>
                                          </p:spTgt>
                                        </p:tgtEl>
                                        <p:attrNameLst>
                                          <p:attrName>style.visibility</p:attrName>
                                        </p:attrNameLst>
                                      </p:cBhvr>
                                      <p:to>
                                        <p:strVal val="visible"/>
                                      </p:to>
                                    </p:set>
                                    <p:animEffect transition="in" filter="fade">
                                      <p:cBhvr>
                                        <p:cTn id="35" dur="1000"/>
                                        <p:tgtEl>
                                          <p:spTgt spid="25">
                                            <p:txEl>
                                              <p:pRg st="5" end="5"/>
                                            </p:txEl>
                                          </p:spTgt>
                                        </p:tgtEl>
                                      </p:cBhvr>
                                    </p:animEffect>
                                    <p:anim calcmode="lin" valueType="num">
                                      <p:cBhvr>
                                        <p:cTn id="36"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
                                            <p:txEl>
                                              <p:pRg st="6" end="6"/>
                                            </p:txEl>
                                          </p:spTgt>
                                        </p:tgtEl>
                                        <p:attrNameLst>
                                          <p:attrName>style.visibility</p:attrName>
                                        </p:attrNameLst>
                                      </p:cBhvr>
                                      <p:to>
                                        <p:strVal val="visible"/>
                                      </p:to>
                                    </p:set>
                                    <p:animEffect transition="in" filter="fade">
                                      <p:cBhvr>
                                        <p:cTn id="42" dur="1000"/>
                                        <p:tgtEl>
                                          <p:spTgt spid="25">
                                            <p:txEl>
                                              <p:pRg st="6" end="6"/>
                                            </p:txEl>
                                          </p:spTgt>
                                        </p:tgtEl>
                                      </p:cBhvr>
                                    </p:animEffect>
                                    <p:anim calcmode="lin" valueType="num">
                                      <p:cBhvr>
                                        <p:cTn id="43" dur="1000" fill="hold"/>
                                        <p:tgtEl>
                                          <p:spTgt spid="2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AB8EDC3-1C0D-4505-A2C7-839A5161FB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069E294-3813-4588-9E9C-AEA08F9C4D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artalom helye 4" descr="A képen épület, ablak, meggyújt, világos látható&#10;&#10;Automatikusan generált leírás">
            <a:extLst>
              <a:ext uri="{FF2B5EF4-FFF2-40B4-BE49-F238E27FC236}">
                <a16:creationId xmlns:a16="http://schemas.microsoft.com/office/drawing/2014/main" id="{970B6E16-E9BF-475A-A0D8-5F01BC04A833}"/>
              </a:ext>
            </a:extLst>
          </p:cNvPr>
          <p:cNvPicPr>
            <a:picLocks noChangeAspect="1"/>
          </p:cNvPicPr>
          <p:nvPr/>
        </p:nvPicPr>
        <p:blipFill rotWithShape="1">
          <a:blip r:embed="rId2" cstate="email">
            <a:alphaModFix amt="40000"/>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2" name="Cím 1">
            <a:extLst>
              <a:ext uri="{FF2B5EF4-FFF2-40B4-BE49-F238E27FC236}">
                <a16:creationId xmlns:a16="http://schemas.microsoft.com/office/drawing/2014/main" id="{B6515DE4-D4AD-401F-88DC-CC5D9153AF09}"/>
              </a:ext>
            </a:extLst>
          </p:cNvPr>
          <p:cNvSpPr>
            <a:spLocks noGrp="1"/>
          </p:cNvSpPr>
          <p:nvPr>
            <p:ph type="title"/>
          </p:nvPr>
        </p:nvSpPr>
        <p:spPr>
          <a:xfrm>
            <a:off x="838343" y="365125"/>
            <a:ext cx="10515600" cy="1325563"/>
          </a:xfrm>
        </p:spPr>
        <p:txBody>
          <a:bodyPr>
            <a:normAutofit/>
          </a:bodyPr>
          <a:lstStyle/>
          <a:p>
            <a:r>
              <a:rPr lang="en-US" sz="4400" b="1" dirty="0" err="1">
                <a:solidFill>
                  <a:schemeClr val="bg1"/>
                </a:solidFill>
                <a:latin typeface="Arial" panose="020B0604020202020204" pitchFamily="34" charset="0"/>
                <a:cs typeface="Arial" panose="020B0604020202020204" pitchFamily="34" charset="0"/>
              </a:rPr>
              <a:t>Imádkozzunk</a:t>
            </a:r>
            <a:r>
              <a:rPr lang="en-US" sz="4400" b="1" dirty="0">
                <a:solidFill>
                  <a:schemeClr val="bg1"/>
                </a:solidFill>
                <a:latin typeface="Arial" panose="020B0604020202020204" pitchFamily="34" charset="0"/>
                <a:cs typeface="Arial" panose="020B0604020202020204" pitchFamily="34" charset="0"/>
              </a:rPr>
              <a:t>!</a:t>
            </a:r>
            <a:endParaRPr lang="hu-HU" dirty="0">
              <a:solidFill>
                <a:schemeClr val="bg1"/>
              </a:solidFill>
            </a:endParaRPr>
          </a:p>
        </p:txBody>
      </p:sp>
      <p:sp>
        <p:nvSpPr>
          <p:cNvPr id="25" name="Content Placeholder 24">
            <a:extLst>
              <a:ext uri="{FF2B5EF4-FFF2-40B4-BE49-F238E27FC236}">
                <a16:creationId xmlns:a16="http://schemas.microsoft.com/office/drawing/2014/main" id="{05487F2C-CDB8-4883-A381-CBB561E4C8D6}"/>
              </a:ext>
            </a:extLst>
          </p:cNvPr>
          <p:cNvSpPr>
            <a:spLocks noGrp="1"/>
          </p:cNvSpPr>
          <p:nvPr>
            <p:ph idx="1"/>
          </p:nvPr>
        </p:nvSpPr>
        <p:spPr>
          <a:xfrm>
            <a:off x="838344" y="2013625"/>
            <a:ext cx="4614759" cy="4163337"/>
          </a:xfrm>
        </p:spPr>
        <p:txBody>
          <a:bodyPr>
            <a:normAutofit/>
          </a:bodyPr>
          <a:lstStyle/>
          <a:p>
            <a:pPr marL="0" indent="0" algn="ctr">
              <a:buNone/>
            </a:pPr>
            <a:r>
              <a:rPr lang="hu-HU" sz="3600" dirty="0">
                <a:solidFill>
                  <a:schemeClr val="bg1"/>
                </a:solidFill>
                <a:latin typeface="Arial" panose="020B0604020202020204" pitchFamily="34" charset="0"/>
                <a:cs typeface="Arial" panose="020B0604020202020204" pitchFamily="34" charset="0"/>
              </a:rPr>
              <a:t>Azért, hogy a mai órán meg tudjuk hallani és érteni azt az üzenetet, amit Isten személyesen nekünk szán!</a:t>
            </a:r>
            <a:endParaRPr lang="hu-HU" sz="3600" dirty="0">
              <a:solidFill>
                <a:schemeClr val="bg1"/>
              </a:solidFill>
            </a:endParaRPr>
          </a:p>
          <a:p>
            <a:pPr marL="0" indent="0">
              <a:buNone/>
            </a:pPr>
            <a:endParaRPr lang="en-US" sz="2000" dirty="0">
              <a:solidFill>
                <a:srgbClr val="FFFFFF"/>
              </a:solidFill>
            </a:endParaRPr>
          </a:p>
        </p:txBody>
      </p:sp>
      <p:pic>
        <p:nvPicPr>
          <p:cNvPr id="4" name="Tartalom helye 3" descr="A képen szöveg, sziluett látható&#10;&#10;Automatikusan generált leírás">
            <a:extLst>
              <a:ext uri="{FF2B5EF4-FFF2-40B4-BE49-F238E27FC236}">
                <a16:creationId xmlns:a16="http://schemas.microsoft.com/office/drawing/2014/main" id="{2F744A3B-E09C-43ED-813E-74C0D9BD263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pic>
        <p:nvPicPr>
          <p:cNvPr id="12" name="Kép 11">
            <a:extLst>
              <a:ext uri="{FF2B5EF4-FFF2-40B4-BE49-F238E27FC236}">
                <a16:creationId xmlns:a16="http://schemas.microsoft.com/office/drawing/2014/main" id="{520A6F0A-B025-4F15-9BF8-69C7DA41B943}"/>
              </a:ext>
            </a:extLst>
          </p:cNvPr>
          <p:cNvPicPr>
            <a:picLocks noChangeAspect="1"/>
          </p:cNvPicPr>
          <p:nvPr/>
        </p:nvPicPr>
        <p:blipFill>
          <a:blip r:embed="rId4"/>
          <a:stretch>
            <a:fillRect/>
          </a:stretch>
        </p:blipFill>
        <p:spPr>
          <a:xfrm>
            <a:off x="-3047" y="5489990"/>
            <a:ext cx="1391187" cy="1368000"/>
          </a:xfrm>
          <a:prstGeom prst="rect">
            <a:avLst/>
          </a:prstGeom>
        </p:spPr>
      </p:pic>
    </p:spTree>
    <p:extLst>
      <p:ext uri="{BB962C8B-B14F-4D97-AF65-F5344CB8AC3E}">
        <p14:creationId xmlns:p14="http://schemas.microsoft.com/office/powerpoint/2010/main" val="496529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0C28A69-9B26-45AC-AFF7-719A7A50A0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3AE4636-AEEC-45D6-84D4-7AC2DA48EC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83398"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zövegdoboz 3">
            <a:extLst>
              <a:ext uri="{FF2B5EF4-FFF2-40B4-BE49-F238E27FC236}">
                <a16:creationId xmlns:a16="http://schemas.microsoft.com/office/drawing/2014/main" id="{63D94BB7-8683-4BC2-9A47-E789D3312AB4}"/>
              </a:ext>
            </a:extLst>
          </p:cNvPr>
          <p:cNvSpPr txBox="1"/>
          <p:nvPr/>
        </p:nvSpPr>
        <p:spPr>
          <a:xfrm>
            <a:off x="6942667" y="485484"/>
            <a:ext cx="1024466" cy="403516"/>
          </a:xfrm>
          <a:prstGeom prst="rect">
            <a:avLst/>
          </a:prstGeom>
          <a:solidFill>
            <a:schemeClr val="bg1"/>
          </a:solidFill>
        </p:spPr>
        <p:txBody>
          <a:bodyPr wrap="square" rtlCol="0">
            <a:spAutoFit/>
          </a:bodyPr>
          <a:lstStyle/>
          <a:p>
            <a:endParaRPr lang="hu-HU" dirty="0"/>
          </a:p>
        </p:txBody>
      </p:sp>
      <p:sp>
        <p:nvSpPr>
          <p:cNvPr id="16" name="Rectangle 15">
            <a:extLst>
              <a:ext uri="{FF2B5EF4-FFF2-40B4-BE49-F238E27FC236}">
                <a16:creationId xmlns:a16="http://schemas.microsoft.com/office/drawing/2014/main" id="{8D9CE0F4-2EB2-4F1F-8AAC-DB3571D9FE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55" y="2285541"/>
            <a:ext cx="457200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zövegdoboz 2">
            <a:extLst>
              <a:ext uri="{FF2B5EF4-FFF2-40B4-BE49-F238E27FC236}">
                <a16:creationId xmlns:a16="http://schemas.microsoft.com/office/drawing/2014/main" id="{6B0AFA13-9420-4703-86B3-3FA084E1E96A}"/>
              </a:ext>
            </a:extLst>
          </p:cNvPr>
          <p:cNvSpPr txBox="1"/>
          <p:nvPr/>
        </p:nvSpPr>
        <p:spPr>
          <a:xfrm>
            <a:off x="7069348" y="2156702"/>
            <a:ext cx="4724613" cy="369332"/>
          </a:xfrm>
          <a:prstGeom prst="rect">
            <a:avLst/>
          </a:prstGeom>
          <a:solidFill>
            <a:schemeClr val="bg1"/>
          </a:solidFill>
        </p:spPr>
        <p:txBody>
          <a:bodyPr wrap="square" rtlCol="0">
            <a:spAutoFit/>
          </a:bodyPr>
          <a:lstStyle/>
          <a:p>
            <a:endParaRPr lang="hu-HU" dirty="0"/>
          </a:p>
        </p:txBody>
      </p:sp>
      <p:sp>
        <p:nvSpPr>
          <p:cNvPr id="9" name="Content Placeholder 8">
            <a:extLst>
              <a:ext uri="{FF2B5EF4-FFF2-40B4-BE49-F238E27FC236}">
                <a16:creationId xmlns:a16="http://schemas.microsoft.com/office/drawing/2014/main" id="{9700EC35-611B-49BB-855A-71C0430B72F8}"/>
              </a:ext>
            </a:extLst>
          </p:cNvPr>
          <p:cNvSpPr>
            <a:spLocks noGrp="1"/>
          </p:cNvSpPr>
          <p:nvPr>
            <p:ph idx="1"/>
          </p:nvPr>
        </p:nvSpPr>
        <p:spPr>
          <a:xfrm>
            <a:off x="6233010" y="3062720"/>
            <a:ext cx="5622060" cy="1928119"/>
          </a:xfrm>
        </p:spPr>
        <p:txBody>
          <a:bodyPr>
            <a:normAutofit/>
          </a:bodyPr>
          <a:lstStyle/>
          <a:p>
            <a:pPr marL="0" indent="0" algn="ctr">
              <a:buNone/>
            </a:pPr>
            <a:r>
              <a:rPr lang="hu-HU" sz="2000" dirty="0">
                <a:latin typeface="Arial" panose="020B0604020202020204" pitchFamily="34" charset="0"/>
                <a:cs typeface="Arial" panose="020B0604020202020204" pitchFamily="34" charset="0"/>
              </a:rPr>
              <a:t>Az ének szövegét a videó leírásában találod.</a:t>
            </a:r>
            <a:endParaRPr lang="en-US" sz="2000" dirty="0">
              <a:latin typeface="Arial" panose="020B0604020202020204" pitchFamily="34" charset="0"/>
              <a:cs typeface="Arial" panose="020B0604020202020204" pitchFamily="34" charset="0"/>
            </a:endParaRPr>
          </a:p>
        </p:txBody>
      </p:sp>
      <p:pic>
        <p:nvPicPr>
          <p:cNvPr id="7" name="Kép 6" descr="A képen szöveg, sziluett látható&#10;&#10;Automatikusan generált leírás">
            <a:extLst>
              <a:ext uri="{FF2B5EF4-FFF2-40B4-BE49-F238E27FC236}">
                <a16:creationId xmlns:a16="http://schemas.microsoft.com/office/drawing/2014/main" id="{877D7035-8B2B-4435-AC13-EEC89A7EDD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5896081" cy="6858000"/>
          </a:xfrm>
          <a:prstGeom prst="rect">
            <a:avLst/>
          </a:prstGeom>
        </p:spPr>
      </p:pic>
      <p:sp>
        <p:nvSpPr>
          <p:cNvPr id="10" name="Téglalap 9">
            <a:extLst>
              <a:ext uri="{FF2B5EF4-FFF2-40B4-BE49-F238E27FC236}">
                <a16:creationId xmlns:a16="http://schemas.microsoft.com/office/drawing/2014/main" id="{F0243C99-F821-44E7-9BED-60555AA90047}"/>
              </a:ext>
            </a:extLst>
          </p:cNvPr>
          <p:cNvSpPr/>
          <p:nvPr/>
        </p:nvSpPr>
        <p:spPr>
          <a:xfrm>
            <a:off x="6015426" y="5411008"/>
            <a:ext cx="4767732" cy="758836"/>
          </a:xfrm>
          <a:prstGeom prst="rect">
            <a:avLst/>
          </a:prstGeom>
          <a:solidFill>
            <a:srgbClr val="E7AC3D"/>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hu-HU" b="1" cap="all" dirty="0">
                <a:solidFill>
                  <a:schemeClr val="bg1"/>
                </a:solidFill>
                <a:latin typeface="Arial" panose="020B0604020202020204" pitchFamily="34" charset="0"/>
                <a:cs typeface="Arial" panose="020B0604020202020204" pitchFamily="34" charset="0"/>
              </a:rPr>
              <a:t>a zene elindításához kattints</a:t>
            </a:r>
            <a:endParaRPr lang="hu-HU" sz="4000" b="1" cap="all" dirty="0">
              <a:solidFill>
                <a:schemeClr val="bg1"/>
              </a:solidFill>
              <a:latin typeface="Arial" panose="020B0604020202020204" pitchFamily="34" charset="0"/>
              <a:cs typeface="Arial" panose="020B0604020202020204" pitchFamily="34" charset="0"/>
            </a:endParaRPr>
          </a:p>
        </p:txBody>
      </p:sp>
      <p:pic>
        <p:nvPicPr>
          <p:cNvPr id="11" name="Kép 10">
            <a:hlinkClick r:id="rId3"/>
            <a:extLst>
              <a:ext uri="{FF2B5EF4-FFF2-40B4-BE49-F238E27FC236}">
                <a16:creationId xmlns:a16="http://schemas.microsoft.com/office/drawing/2014/main" id="{3DE355FA-4EEA-4F9E-BE07-E2DE465B4166}"/>
              </a:ext>
            </a:extLst>
          </p:cNvPr>
          <p:cNvPicPr>
            <a:picLocks noChangeAspect="1"/>
          </p:cNvPicPr>
          <p:nvPr/>
        </p:nvPicPr>
        <p:blipFill>
          <a:blip r:embed="rId4" cstate="screen">
            <a:clrChange>
              <a:clrFrom>
                <a:srgbClr val="E8AE39"/>
              </a:clrFrom>
              <a:clrTo>
                <a:srgbClr val="E8AE39">
                  <a:alpha val="0"/>
                </a:srgbClr>
              </a:clrTo>
            </a:clrChange>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10512005" y="4972837"/>
            <a:ext cx="1599421" cy="1635179"/>
          </a:xfrm>
          <a:prstGeom prst="rect">
            <a:avLst/>
          </a:prstGeom>
        </p:spPr>
      </p:pic>
      <p:pic>
        <p:nvPicPr>
          <p:cNvPr id="15" name="Kép 14">
            <a:extLst>
              <a:ext uri="{FF2B5EF4-FFF2-40B4-BE49-F238E27FC236}">
                <a16:creationId xmlns:a16="http://schemas.microsoft.com/office/drawing/2014/main" id="{27A4AB63-1A5D-4769-A821-211F5706DCCB}"/>
              </a:ext>
            </a:extLst>
          </p:cNvPr>
          <p:cNvPicPr>
            <a:picLocks noChangeAspect="1"/>
          </p:cNvPicPr>
          <p:nvPr/>
        </p:nvPicPr>
        <p:blipFill>
          <a:blip r:embed="rId5"/>
          <a:stretch>
            <a:fillRect/>
          </a:stretch>
        </p:blipFill>
        <p:spPr>
          <a:xfrm>
            <a:off x="8354085" y="326251"/>
            <a:ext cx="1379910" cy="1368000"/>
          </a:xfrm>
          <a:prstGeom prst="rect">
            <a:avLst/>
          </a:prstGeom>
        </p:spPr>
      </p:pic>
      <p:sp>
        <p:nvSpPr>
          <p:cNvPr id="2" name="Cím 1">
            <a:extLst>
              <a:ext uri="{FF2B5EF4-FFF2-40B4-BE49-F238E27FC236}">
                <a16:creationId xmlns:a16="http://schemas.microsoft.com/office/drawing/2014/main" id="{8DC3DFC2-5AF0-42BB-BF02-85915175BE76}"/>
              </a:ext>
            </a:extLst>
          </p:cNvPr>
          <p:cNvSpPr>
            <a:spLocks noGrp="1"/>
          </p:cNvSpPr>
          <p:nvPr>
            <p:ph type="title"/>
          </p:nvPr>
        </p:nvSpPr>
        <p:spPr>
          <a:xfrm>
            <a:off x="6720893" y="1934105"/>
            <a:ext cx="4646295" cy="648907"/>
          </a:xfrm>
        </p:spPr>
        <p:txBody>
          <a:bodyPr anchor="b">
            <a:normAutofit/>
          </a:bodyPr>
          <a:lstStyle/>
          <a:p>
            <a:pPr algn="ctr"/>
            <a:r>
              <a:rPr lang="hu-HU" sz="3400" dirty="0">
                <a:latin typeface="Arial" panose="020B0604020202020204" pitchFamily="34" charset="0"/>
                <a:cs typeface="Arial" panose="020B0604020202020204" pitchFamily="34" charset="0"/>
              </a:rPr>
              <a:t>Énekeljünk!</a:t>
            </a:r>
          </a:p>
        </p:txBody>
      </p:sp>
    </p:spTree>
    <p:extLst>
      <p:ext uri="{BB962C8B-B14F-4D97-AF65-F5344CB8AC3E}">
        <p14:creationId xmlns:p14="http://schemas.microsoft.com/office/powerpoint/2010/main" val="10421521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rtalom helye 4">
            <a:extLst>
              <a:ext uri="{FF2B5EF4-FFF2-40B4-BE49-F238E27FC236}">
                <a16:creationId xmlns:a16="http://schemas.microsoft.com/office/drawing/2014/main" id="{1264DD20-24B7-45D9-946F-5D1D7B5E7E67}"/>
              </a:ext>
            </a:extLst>
          </p:cNvPr>
          <p:cNvPicPr>
            <a:picLocks noGrp="1" noChangeAspect="1"/>
          </p:cNvPicPr>
          <p:nvPr>
            <p:ph idx="1"/>
          </p:nvPr>
        </p:nvPicPr>
        <p:blipFill>
          <a:blip r:embed="rId2" cstate="email">
            <a:extLst>
              <a:ext uri="{BEBA8EAE-BF5A-486C-A8C5-ECC9F3942E4B}">
                <a14:imgProps xmlns:a14="http://schemas.microsoft.com/office/drawing/2010/main">
                  <a14:imgLayer r:embed="rId3">
                    <a14:imgEffect>
                      <a14:backgroundRemoval t="589" b="98822" l="3200" r="97600">
                        <a14:foregroundMark x1="6629" y1="13844" x2="57029" y2="31222"/>
                        <a14:foregroundMark x1="57029" y1="31222" x2="68914" y2="40501"/>
                        <a14:foregroundMark x1="68914" y1="40501" x2="78971" y2="54934"/>
                        <a14:foregroundMark x1="78971" y1="54934" x2="80914" y2="67452"/>
                        <a14:foregroundMark x1="90171" y1="25331" x2="62171" y2="29455"/>
                        <a14:foregroundMark x1="62171" y1="29455" x2="53371" y2="33873"/>
                        <a14:foregroundMark x1="53371" y1="33873" x2="32914" y2="50957"/>
                        <a14:foregroundMark x1="32914" y1="50957" x2="99314" y2="60383"/>
                        <a14:foregroundMark x1="99314" y1="60383" x2="6514" y2="56259"/>
                        <a14:foregroundMark x1="6514" y1="56259" x2="76114" y2="60530"/>
                        <a14:foregroundMark x1="76114" y1="60530" x2="23086" y2="36377"/>
                        <a14:foregroundMark x1="23086" y1="36377" x2="46400" y2="33579"/>
                        <a14:foregroundMark x1="46400" y1="33579" x2="8229" y2="25920"/>
                        <a14:foregroundMark x1="8229" y1="25920" x2="86400" y2="30781"/>
                        <a14:foregroundMark x1="86400" y1="30781" x2="96343" y2="30486"/>
                        <a14:foregroundMark x1="96343" y1="30486" x2="52800" y2="28277"/>
                        <a14:foregroundMark x1="52800" y1="28277" x2="62514" y2="28719"/>
                        <a14:foregroundMark x1="62514" y1="28719" x2="53943" y2="27982"/>
                        <a14:foregroundMark x1="53943" y1="27982" x2="53943" y2="27982"/>
                        <a14:foregroundMark x1="75771" y1="22239" x2="45143" y2="21355"/>
                        <a14:foregroundMark x1="45143" y1="21355" x2="7886" y2="28277"/>
                        <a14:foregroundMark x1="7886" y1="28277" x2="50514" y2="38881"/>
                        <a14:foregroundMark x1="50514" y1="38881" x2="14286" y2="42121"/>
                        <a14:foregroundMark x1="14286" y1="42121" x2="72914" y2="47717"/>
                        <a14:foregroundMark x1="72914" y1="47717" x2="343" y2="50368"/>
                        <a14:foregroundMark x1="343" y1="50368" x2="88571" y2="59941"/>
                        <a14:foregroundMark x1="88571" y1="59941" x2="7657" y2="61708"/>
                        <a14:foregroundMark x1="7657" y1="61708" x2="37829" y2="70398"/>
                        <a14:foregroundMark x1="37829" y1="70398" x2="88686" y2="69367"/>
                        <a14:foregroundMark x1="88686" y1="69367" x2="10057" y2="67894"/>
                        <a14:foregroundMark x1="10057" y1="67894" x2="24114" y2="68925"/>
                        <a14:foregroundMark x1="24114" y1="68925" x2="63543" y2="66274"/>
                        <a14:foregroundMark x1="63543" y1="66274" x2="76343" y2="66421"/>
                        <a14:foregroundMark x1="76343" y1="66421" x2="7771" y2="77614"/>
                        <a14:foregroundMark x1="7771" y1="77614" x2="84114" y2="81591"/>
                        <a14:foregroundMark x1="84114" y1="81591" x2="4114" y2="80560"/>
                        <a14:foregroundMark x1="4114" y1="80560" x2="95657" y2="87187"/>
                        <a14:foregroundMark x1="95657" y1="87187" x2="44800" y2="88071"/>
                        <a14:foregroundMark x1="44800" y1="88071" x2="89486" y2="93814"/>
                        <a14:foregroundMark x1="89486" y1="93814" x2="12114" y2="89985"/>
                        <a14:foregroundMark x1="12114" y1="89985" x2="86286" y2="97202"/>
                        <a14:foregroundMark x1="86286" y1="97202" x2="9943" y2="89543"/>
                        <a14:foregroundMark x1="9943" y1="89543" x2="56114" y2="92636"/>
                        <a14:foregroundMark x1="56114" y1="92636" x2="18286" y2="88954"/>
                        <a14:foregroundMark x1="18286" y1="88954" x2="21029" y2="86598"/>
                        <a14:foregroundMark x1="87657" y1="93814" x2="90400" y2="60530"/>
                        <a14:foregroundMark x1="90400" y1="60530" x2="87086" y2="43888"/>
                        <a14:foregroundMark x1="87086" y1="43888" x2="79543" y2="52283"/>
                        <a14:foregroundMark x1="79543" y1="52283" x2="79086" y2="78940"/>
                        <a14:foregroundMark x1="79086" y1="78940" x2="81714" y2="40501"/>
                        <a14:foregroundMark x1="81714" y1="40501" x2="87657" y2="76730"/>
                        <a14:foregroundMark x1="90971" y1="49779" x2="78400" y2="36524"/>
                        <a14:foregroundMark x1="78400" y1="36524" x2="46400" y2="36672"/>
                        <a14:foregroundMark x1="46400" y1="36672" x2="54971" y2="37261"/>
                        <a14:foregroundMark x1="54971" y1="37261" x2="97600" y2="34757"/>
                        <a14:foregroundMark x1="97600" y1="34757" x2="63543" y2="36230"/>
                        <a14:foregroundMark x1="63543" y1="36230" x2="94971" y2="33137"/>
                        <a14:foregroundMark x1="94971" y1="33137" x2="94971" y2="33137"/>
                        <a14:foregroundMark x1="96000" y1="19882" x2="33714" y2="14433"/>
                        <a14:foregroundMark x1="33714" y1="14433" x2="14400" y2="18115"/>
                        <a14:foregroundMark x1="14400" y1="18115" x2="6743" y2="23417"/>
                        <a14:foregroundMark x1="6743" y1="23417" x2="571" y2="64065"/>
                        <a14:foregroundMark x1="571" y1="64065" x2="457" y2="91458"/>
                        <a14:foregroundMark x1="457" y1="91458" x2="12114" y2="99558"/>
                        <a14:foregroundMark x1="12114" y1="99558" x2="1143" y2="94993"/>
                        <a14:foregroundMark x1="1143" y1="94993" x2="41371" y2="99411"/>
                        <a14:foregroundMark x1="41371" y1="99411" x2="31086" y2="98085"/>
                        <a14:foregroundMark x1="31086" y1="98085" x2="48914" y2="98085"/>
                        <a14:foregroundMark x1="48914" y1="98085" x2="65714" y2="99558"/>
                        <a14:foregroundMark x1="65714" y1="99558" x2="36914" y2="96024"/>
                        <a14:foregroundMark x1="36914" y1="96024" x2="85714" y2="99116"/>
                        <a14:foregroundMark x1="85714" y1="99116" x2="81371" y2="97938"/>
                        <a14:foregroundMark x1="10629" y1="70692" x2="8000" y2="57879"/>
                        <a14:foregroundMark x1="8000" y1="57879" x2="9486" y2="46981"/>
                        <a14:foregroundMark x1="9486" y1="46981" x2="5600" y2="78351"/>
                        <a14:foregroundMark x1="5600" y1="78351" x2="2514" y2="62003"/>
                        <a14:foregroundMark x1="2514" y1="62003" x2="3314" y2="47570"/>
                        <a14:foregroundMark x1="3314" y1="47570" x2="6514" y2="73490"/>
                        <a14:foregroundMark x1="5943" y1="19440" x2="11200" y2="10457"/>
                        <a14:foregroundMark x1="11200" y1="10457" x2="68000" y2="589"/>
                        <a14:foregroundMark x1="68000" y1="589" x2="96800" y2="2504"/>
                        <a14:foregroundMark x1="32343" y1="13991" x2="23200" y2="14875"/>
                        <a14:foregroundMark x1="23200" y1="14875" x2="30286" y2="11929"/>
                        <a14:foregroundMark x1="21600" y1="12666" x2="30514" y2="13991"/>
                        <a14:foregroundMark x1="30514" y1="13991" x2="22857" y2="11929"/>
                        <a14:foregroundMark x1="45371" y1="12518" x2="42400" y2="11487"/>
                        <a14:foregroundMark x1="44343" y1="11340" x2="47200" y2="24300"/>
                        <a14:foregroundMark x1="47200" y1="24300" x2="49829" y2="24742"/>
                        <a14:foregroundMark x1="83886" y1="9426" x2="79314" y2="8542"/>
                        <a14:backgroundMark x1="12686" y1="1767" x2="3886" y2="1767"/>
                        <a14:backgroundMark x1="3886" y1="1767" x2="3429" y2="884"/>
                      </a14:backgroundRemoval>
                    </a14:imgEffect>
                  </a14:imgLayer>
                </a14:imgProps>
              </a:ext>
              <a:ext uri="{28A0092B-C50C-407E-A947-70E740481C1C}">
                <a14:useLocalDpi xmlns:a14="http://schemas.microsoft.com/office/drawing/2010/main"/>
              </a:ext>
            </a:extLst>
          </a:blip>
          <a:stretch>
            <a:fillRect/>
          </a:stretch>
        </p:blipFill>
        <p:spPr>
          <a:xfrm>
            <a:off x="0" y="830042"/>
            <a:ext cx="7680700" cy="5960225"/>
          </a:xfrm>
        </p:spPr>
      </p:pic>
      <p:sp>
        <p:nvSpPr>
          <p:cNvPr id="2" name="Cím 1">
            <a:extLst>
              <a:ext uri="{FF2B5EF4-FFF2-40B4-BE49-F238E27FC236}">
                <a16:creationId xmlns:a16="http://schemas.microsoft.com/office/drawing/2014/main" id="{892A36CA-9E49-432E-A486-5A8F53DA1A4B}"/>
              </a:ext>
            </a:extLst>
          </p:cNvPr>
          <p:cNvSpPr>
            <a:spLocks noGrp="1"/>
          </p:cNvSpPr>
          <p:nvPr>
            <p:ph type="title"/>
          </p:nvPr>
        </p:nvSpPr>
        <p:spPr>
          <a:xfrm>
            <a:off x="272330" y="212031"/>
            <a:ext cx="6196204" cy="953521"/>
          </a:xfrm>
        </p:spPr>
        <p:txBody>
          <a:bodyPr>
            <a:normAutofit/>
          </a:bodyPr>
          <a:lstStyle/>
          <a:p>
            <a:r>
              <a:rPr lang="hu-HU" sz="2800" dirty="0">
                <a:latin typeface="Arial" panose="020B0604020202020204" pitchFamily="34" charset="0"/>
                <a:cs typeface="Arial" panose="020B0604020202020204" pitchFamily="34" charset="0"/>
              </a:rPr>
              <a:t>Nézd meg a grafikont és beszélgessetek!</a:t>
            </a:r>
          </a:p>
        </p:txBody>
      </p:sp>
      <p:sp>
        <p:nvSpPr>
          <p:cNvPr id="6" name="Szövegdoboz 5">
            <a:extLst>
              <a:ext uri="{FF2B5EF4-FFF2-40B4-BE49-F238E27FC236}">
                <a16:creationId xmlns:a16="http://schemas.microsoft.com/office/drawing/2014/main" id="{E1E3D043-61F5-4D45-AE5E-7BD347AEE74C}"/>
              </a:ext>
            </a:extLst>
          </p:cNvPr>
          <p:cNvSpPr txBox="1"/>
          <p:nvPr/>
        </p:nvSpPr>
        <p:spPr>
          <a:xfrm>
            <a:off x="7247466" y="212031"/>
            <a:ext cx="4457719" cy="5909310"/>
          </a:xfrm>
          <a:prstGeom prst="rect">
            <a:avLst/>
          </a:prstGeom>
          <a:noFill/>
        </p:spPr>
        <p:txBody>
          <a:bodyPr wrap="square" rtlCol="0">
            <a:spAutoFit/>
          </a:bodyPr>
          <a:lstStyle/>
          <a:p>
            <a:pPr marL="285750" indent="-285750">
              <a:buFont typeface="Arial" panose="020B0604020202020204" pitchFamily="34" charset="0"/>
              <a:buChar char="•"/>
            </a:pPr>
            <a:r>
              <a:rPr lang="hu-HU" sz="2100" dirty="0">
                <a:latin typeface="Arial" panose="020B0604020202020204" pitchFamily="34" charset="0"/>
                <a:cs typeface="Arial" panose="020B0604020202020204" pitchFamily="34" charset="0"/>
              </a:rPr>
              <a:t>Mit jelent az, hogy valakinek az élete mélységben van? Mit jelent az, ha magasságot él meg?</a:t>
            </a:r>
          </a:p>
          <a:p>
            <a:pPr marL="285750" indent="-285750">
              <a:buFont typeface="Arial" panose="020B0604020202020204" pitchFamily="34" charset="0"/>
              <a:buChar char="•"/>
            </a:pPr>
            <a:r>
              <a:rPr lang="hu-HU" sz="2100" dirty="0">
                <a:latin typeface="Arial" panose="020B0604020202020204" pitchFamily="34" charset="0"/>
                <a:cs typeface="Arial" panose="020B0604020202020204" pitchFamily="34" charset="0"/>
              </a:rPr>
              <a:t>Mit gondolsz, a tanítványok hová helyeznék az állapotukat Jézussal való találkozásuk előtt? Jézussal való találkozásukkor? A Vele töltött években? A nagyhéten? Jézus halála után?</a:t>
            </a:r>
          </a:p>
          <a:p>
            <a:pPr marL="285750" indent="-285750">
              <a:buFont typeface="Arial" panose="020B0604020202020204" pitchFamily="34" charset="0"/>
              <a:buChar char="•"/>
            </a:pPr>
            <a:r>
              <a:rPr lang="hu-HU" sz="2100" dirty="0">
                <a:latin typeface="Arial" panose="020B0604020202020204" pitchFamily="34" charset="0"/>
                <a:cs typeface="Arial" panose="020B0604020202020204" pitchFamily="34" charset="0"/>
              </a:rPr>
              <a:t>Szerinted hányszor változhat egy ember életében, hogy mélységben vagy magasságban érzi magát? Van ilyen szabályossága, mint a függvénynek?</a:t>
            </a:r>
          </a:p>
          <a:p>
            <a:pPr marL="285750" indent="-285750">
              <a:buFont typeface="Arial" panose="020B0604020202020204" pitchFamily="34" charset="0"/>
              <a:buChar char="•"/>
            </a:pPr>
            <a:r>
              <a:rPr lang="hu-HU" sz="2100" dirty="0">
                <a:latin typeface="Arial" panose="020B0604020202020204" pitchFamily="34" charset="0"/>
                <a:cs typeface="Arial" panose="020B0604020202020204" pitchFamily="34" charset="0"/>
              </a:rPr>
              <a:t>Te hová tennéd saját magad? Hol érzed most magad ezen a grafikonon?</a:t>
            </a:r>
          </a:p>
        </p:txBody>
      </p:sp>
      <p:pic>
        <p:nvPicPr>
          <p:cNvPr id="7" name="Kép 6">
            <a:extLst>
              <a:ext uri="{FF2B5EF4-FFF2-40B4-BE49-F238E27FC236}">
                <a16:creationId xmlns:a16="http://schemas.microsoft.com/office/drawing/2014/main" id="{BE0EB818-1197-4CCF-9865-F2DE408CAC01}"/>
              </a:ext>
            </a:extLst>
          </p:cNvPr>
          <p:cNvPicPr>
            <a:picLocks noChangeAspect="1"/>
          </p:cNvPicPr>
          <p:nvPr/>
        </p:nvPicPr>
        <p:blipFill>
          <a:blip r:embed="rId4"/>
          <a:stretch>
            <a:fillRect/>
          </a:stretch>
        </p:blipFill>
        <p:spPr>
          <a:xfrm>
            <a:off x="10784732" y="5490000"/>
            <a:ext cx="1372005" cy="1368000"/>
          </a:xfrm>
          <a:prstGeom prst="rect">
            <a:avLst/>
          </a:prstGeom>
        </p:spPr>
      </p:pic>
    </p:spTree>
    <p:extLst>
      <p:ext uri="{BB962C8B-B14F-4D97-AF65-F5344CB8AC3E}">
        <p14:creationId xmlns:p14="http://schemas.microsoft.com/office/powerpoint/2010/main" val="2200122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99F1FFA9-D672-408C-9220-ADEEC6ABD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B6515DE4-D4AD-401F-88DC-CC5D9153AF09}"/>
              </a:ext>
            </a:extLst>
          </p:cNvPr>
          <p:cNvSpPr>
            <a:spLocks noGrp="1"/>
          </p:cNvSpPr>
          <p:nvPr>
            <p:ph type="title"/>
          </p:nvPr>
        </p:nvSpPr>
        <p:spPr>
          <a:xfrm>
            <a:off x="544111" y="0"/>
            <a:ext cx="3816095" cy="1938076"/>
          </a:xfrm>
        </p:spPr>
        <p:txBody>
          <a:bodyPr>
            <a:normAutofit/>
          </a:bodyPr>
          <a:lstStyle/>
          <a:p>
            <a:r>
              <a:rPr lang="hu-HU" dirty="0">
                <a:latin typeface="Arial" panose="020B0604020202020204" pitchFamily="34" charset="0"/>
                <a:cs typeface="Arial" panose="020B0604020202020204" pitchFamily="34" charset="0"/>
              </a:rPr>
              <a:t>Mária élete</a:t>
            </a:r>
          </a:p>
        </p:txBody>
      </p:sp>
      <p:sp>
        <p:nvSpPr>
          <p:cNvPr id="39" name="Content Placeholder 38">
            <a:extLst>
              <a:ext uri="{FF2B5EF4-FFF2-40B4-BE49-F238E27FC236}">
                <a16:creationId xmlns:a16="http://schemas.microsoft.com/office/drawing/2014/main" id="{D0DAE8D1-76E8-4A35-8A1C-82052302598D}"/>
              </a:ext>
            </a:extLst>
          </p:cNvPr>
          <p:cNvSpPr>
            <a:spLocks noGrp="1"/>
          </p:cNvSpPr>
          <p:nvPr>
            <p:ph idx="1"/>
          </p:nvPr>
        </p:nvSpPr>
        <p:spPr>
          <a:xfrm>
            <a:off x="544111" y="1481954"/>
            <a:ext cx="4061630" cy="4657589"/>
          </a:xfrm>
        </p:spPr>
        <p:txBody>
          <a:bodyPr>
            <a:normAutofit/>
          </a:bodyPr>
          <a:lstStyle/>
          <a:p>
            <a:pPr marL="0" indent="0">
              <a:buNone/>
            </a:pPr>
            <a:r>
              <a:rPr lang="hu-HU" sz="2400" dirty="0">
                <a:latin typeface="Arial" panose="020B0604020202020204" pitchFamily="34" charset="0"/>
                <a:cs typeface="Arial" panose="020B0604020202020204" pitchFamily="34" charset="0"/>
              </a:rPr>
              <a:t>Keresd meg a Bibliában azokat a helyeket, ahol magdalai Máriáról írnak.</a:t>
            </a:r>
          </a:p>
          <a:p>
            <a:r>
              <a:rPr lang="hu-HU" sz="2400" dirty="0" err="1" smtClean="0">
                <a:latin typeface="Arial" panose="020B0604020202020204" pitchFamily="34" charset="0"/>
                <a:cs typeface="Arial" panose="020B0604020202020204" pitchFamily="34" charset="0"/>
                <a:hlinkClick r:id="rId2"/>
              </a:rPr>
              <a:t>Lk</a:t>
            </a:r>
            <a:r>
              <a:rPr lang="hu-HU" sz="2400" dirty="0" smtClean="0">
                <a:latin typeface="Arial" panose="020B0604020202020204" pitchFamily="34" charset="0"/>
                <a:cs typeface="Arial" panose="020B0604020202020204" pitchFamily="34" charset="0"/>
                <a:hlinkClick r:id="rId2"/>
              </a:rPr>
              <a:t> 7,36-50</a:t>
            </a:r>
          </a:p>
          <a:p>
            <a:pPr marL="0" indent="0">
              <a:buNone/>
            </a:pPr>
            <a:endParaRPr lang="hu-HU" sz="2400" dirty="0">
              <a:latin typeface="Arial" panose="020B0604020202020204" pitchFamily="34" charset="0"/>
              <a:cs typeface="Arial" panose="020B0604020202020204" pitchFamily="34" charset="0"/>
              <a:hlinkClick r:id="rId2"/>
            </a:endParaRPr>
          </a:p>
          <a:p>
            <a:r>
              <a:rPr lang="hu-HU" sz="2400" dirty="0" err="1" smtClean="0">
                <a:latin typeface="Arial" panose="020B0604020202020204" pitchFamily="34" charset="0"/>
                <a:cs typeface="Arial" panose="020B0604020202020204" pitchFamily="34" charset="0"/>
                <a:hlinkClick r:id="rId3"/>
              </a:rPr>
              <a:t>Lk</a:t>
            </a:r>
            <a:r>
              <a:rPr lang="hu-HU" sz="2400" dirty="0" smtClean="0">
                <a:latin typeface="Arial" panose="020B0604020202020204" pitchFamily="34" charset="0"/>
                <a:cs typeface="Arial" panose="020B0604020202020204" pitchFamily="34" charset="0"/>
                <a:hlinkClick r:id="rId3"/>
              </a:rPr>
              <a:t> 8,1-3</a:t>
            </a:r>
          </a:p>
          <a:p>
            <a:pPr marL="0" indent="0">
              <a:buNone/>
            </a:pPr>
            <a:endParaRPr lang="hu-HU" sz="2400" dirty="0" smtClean="0">
              <a:latin typeface="Arial" panose="020B0604020202020204" pitchFamily="34" charset="0"/>
              <a:cs typeface="Arial" panose="020B0604020202020204" pitchFamily="34" charset="0"/>
              <a:hlinkClick r:id="rId4"/>
            </a:endParaRPr>
          </a:p>
          <a:p>
            <a:r>
              <a:rPr lang="hu-HU" sz="2400" dirty="0" smtClean="0">
                <a:latin typeface="Arial" panose="020B0604020202020204" pitchFamily="34" charset="0"/>
                <a:cs typeface="Arial" panose="020B0604020202020204" pitchFamily="34" charset="0"/>
                <a:hlinkClick r:id="rId4"/>
              </a:rPr>
              <a:t>Mt 27</a:t>
            </a:r>
            <a:endParaRPr lang="hu-HU" sz="2400" dirty="0" smtClean="0">
              <a:latin typeface="Arial" panose="020B0604020202020204" pitchFamily="34" charset="0"/>
              <a:cs typeface="Arial" panose="020B0604020202020204" pitchFamily="34" charset="0"/>
              <a:hlinkClick r:id="rId5"/>
            </a:endParaRPr>
          </a:p>
          <a:p>
            <a:pPr marL="0" indent="0">
              <a:buNone/>
            </a:pPr>
            <a:endParaRPr lang="hu-HU" sz="2400" dirty="0" smtClean="0">
              <a:latin typeface="Arial" panose="020B0604020202020204" pitchFamily="34" charset="0"/>
              <a:cs typeface="Arial" panose="020B0604020202020204" pitchFamily="34" charset="0"/>
              <a:hlinkClick r:id="rId5"/>
            </a:endParaRPr>
          </a:p>
          <a:p>
            <a:r>
              <a:rPr lang="hu-HU" sz="2400" dirty="0" smtClean="0">
                <a:latin typeface="Arial" panose="020B0604020202020204" pitchFamily="34" charset="0"/>
                <a:cs typeface="Arial" panose="020B0604020202020204" pitchFamily="34" charset="0"/>
                <a:hlinkClick r:id="rId5"/>
              </a:rPr>
              <a:t>Mk 15,47</a:t>
            </a:r>
            <a:endParaRPr lang="hu-HU" sz="2400" dirty="0" smtClean="0">
              <a:latin typeface="Arial" panose="020B0604020202020204" pitchFamily="34" charset="0"/>
              <a:cs typeface="Arial" panose="020B0604020202020204" pitchFamily="34" charset="0"/>
              <a:hlinkClick r:id="rId6"/>
            </a:endParaRPr>
          </a:p>
          <a:p>
            <a:pPr marL="0" indent="0">
              <a:buNone/>
            </a:pPr>
            <a:endParaRPr lang="hu-HU" sz="2400" dirty="0" smtClean="0">
              <a:latin typeface="Arial" panose="020B0604020202020204" pitchFamily="34" charset="0"/>
              <a:cs typeface="Arial" panose="020B0604020202020204" pitchFamily="34" charset="0"/>
              <a:hlinkClick r:id="rId6"/>
            </a:endParaRPr>
          </a:p>
        </p:txBody>
      </p:sp>
      <p:pic>
        <p:nvPicPr>
          <p:cNvPr id="6" name="Tartalom helye 5" descr="A képen szöveg, kültéri objektum látható&#10;&#10;Automatikusan generált leírás">
            <a:extLst>
              <a:ext uri="{FF2B5EF4-FFF2-40B4-BE49-F238E27FC236}">
                <a16:creationId xmlns:a16="http://schemas.microsoft.com/office/drawing/2014/main" id="{C91DAE90-806E-4840-BF70-C6C5247AA5F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1" b="-1"/>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5" name="Kép 4" descr="A képen égbolt, kültéri, felhős, felhők látható&#10;&#10;Automatikusan generált leírás">
            <a:extLst>
              <a:ext uri="{FF2B5EF4-FFF2-40B4-BE49-F238E27FC236}">
                <a16:creationId xmlns:a16="http://schemas.microsoft.com/office/drawing/2014/main" id="{71F0D3C6-55C6-445A-BC30-96958A1520C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pic>
        <p:nvPicPr>
          <p:cNvPr id="12" name="Kép 11">
            <a:extLst>
              <a:ext uri="{FF2B5EF4-FFF2-40B4-BE49-F238E27FC236}">
                <a16:creationId xmlns:a16="http://schemas.microsoft.com/office/drawing/2014/main" id="{86AC6FDE-592A-4E2D-B22D-781D1A6C3BAA}"/>
              </a:ext>
            </a:extLst>
          </p:cNvPr>
          <p:cNvPicPr>
            <a:picLocks noChangeAspect="1"/>
          </p:cNvPicPr>
          <p:nvPr/>
        </p:nvPicPr>
        <p:blipFill rotWithShape="1">
          <a:blip r:embed="rId9"/>
          <a:srcRect l="1077" t="887" r="2783" b="-887"/>
          <a:stretch/>
        </p:blipFill>
        <p:spPr>
          <a:xfrm>
            <a:off x="5262465" y="5330482"/>
            <a:ext cx="1368000" cy="1368000"/>
          </a:xfrm>
          <a:prstGeom prst="rect">
            <a:avLst/>
          </a:prstGeom>
        </p:spPr>
      </p:pic>
    </p:spTree>
    <p:extLst>
      <p:ext uri="{BB962C8B-B14F-4D97-AF65-F5344CB8AC3E}">
        <p14:creationId xmlns:p14="http://schemas.microsoft.com/office/powerpoint/2010/main" val="21950597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xEl>
                                              <p:pRg st="1" end="1"/>
                                            </p:txEl>
                                          </p:spTgt>
                                        </p:tgtEl>
                                        <p:attrNameLst>
                                          <p:attrName>style.visibility</p:attrName>
                                        </p:attrNameLst>
                                      </p:cBhvr>
                                      <p:to>
                                        <p:strVal val="visible"/>
                                      </p:to>
                                    </p:set>
                                    <p:animEffect transition="in" filter="fade">
                                      <p:cBhvr>
                                        <p:cTn id="12" dur="500"/>
                                        <p:tgtEl>
                                          <p:spTgt spid="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xEl>
                                              <p:pRg st="3" end="3"/>
                                            </p:txEl>
                                          </p:spTgt>
                                        </p:tgtEl>
                                        <p:attrNameLst>
                                          <p:attrName>style.visibility</p:attrName>
                                        </p:attrNameLst>
                                      </p:cBhvr>
                                      <p:to>
                                        <p:strVal val="visible"/>
                                      </p:to>
                                    </p:set>
                                    <p:animEffect transition="in" filter="fade">
                                      <p:cBhvr>
                                        <p:cTn id="17" dur="500"/>
                                        <p:tgtEl>
                                          <p:spTgt spid="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xEl>
                                              <p:pRg st="5" end="5"/>
                                            </p:txEl>
                                          </p:spTgt>
                                        </p:tgtEl>
                                        <p:attrNameLst>
                                          <p:attrName>style.visibility</p:attrName>
                                        </p:attrNameLst>
                                      </p:cBhvr>
                                      <p:to>
                                        <p:strVal val="visible"/>
                                      </p:to>
                                    </p:set>
                                    <p:animEffect transition="in" filter="fade">
                                      <p:cBhvr>
                                        <p:cTn id="22" dur="500"/>
                                        <p:tgtEl>
                                          <p:spTgt spid="3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xEl>
                                              <p:pRg st="7" end="7"/>
                                            </p:txEl>
                                          </p:spTgt>
                                        </p:tgtEl>
                                        <p:attrNameLst>
                                          <p:attrName>style.visibility</p:attrName>
                                        </p:attrNameLst>
                                      </p:cBhvr>
                                      <p:to>
                                        <p:strVal val="visible"/>
                                      </p:to>
                                    </p:set>
                                    <p:animEffect transition="in" filter="fade">
                                      <p:cBhvr>
                                        <p:cTn id="27" dur="500"/>
                                        <p:tgtEl>
                                          <p:spTgt spid="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117F9E35-C9EB-46E9-86E7-A6689EE353D0}"/>
              </a:ext>
            </a:extLst>
          </p:cNvPr>
          <p:cNvSpPr>
            <a:spLocks noGrp="1"/>
          </p:cNvSpPr>
          <p:nvPr>
            <p:ph type="title"/>
          </p:nvPr>
        </p:nvSpPr>
        <p:spPr>
          <a:xfrm>
            <a:off x="488950" y="186268"/>
            <a:ext cx="5251316" cy="1456266"/>
          </a:xfrm>
        </p:spPr>
        <p:txBody>
          <a:bodyPr>
            <a:normAutofit/>
          </a:bodyPr>
          <a:lstStyle/>
          <a:p>
            <a:r>
              <a:rPr lang="hu-HU" dirty="0">
                <a:latin typeface="Arial" panose="020B0604020202020204" pitchFamily="34" charset="0"/>
                <a:cs typeface="Arial" panose="020B0604020202020204" pitchFamily="34" charset="0"/>
              </a:rPr>
              <a:t>Az élet mélységei és magasságai</a:t>
            </a:r>
          </a:p>
        </p:txBody>
      </p:sp>
      <p:sp>
        <p:nvSpPr>
          <p:cNvPr id="9" name="Content Placeholder 8">
            <a:extLst>
              <a:ext uri="{FF2B5EF4-FFF2-40B4-BE49-F238E27FC236}">
                <a16:creationId xmlns:a16="http://schemas.microsoft.com/office/drawing/2014/main" id="{C07B1911-2E83-4BB7-9795-EA22AB80499A}"/>
              </a:ext>
            </a:extLst>
          </p:cNvPr>
          <p:cNvSpPr>
            <a:spLocks noGrp="1"/>
          </p:cNvSpPr>
          <p:nvPr>
            <p:ph idx="1"/>
          </p:nvPr>
        </p:nvSpPr>
        <p:spPr>
          <a:xfrm>
            <a:off x="428293" y="1828802"/>
            <a:ext cx="5666183" cy="4660170"/>
          </a:xfrm>
        </p:spPr>
        <p:txBody>
          <a:bodyPr>
            <a:noAutofit/>
          </a:bodyPr>
          <a:lstStyle/>
          <a:p>
            <a:pPr marL="0" indent="0">
              <a:buNone/>
            </a:pPr>
            <a:r>
              <a:rPr lang="hu-HU" sz="2400" dirty="0">
                <a:latin typeface="Arial" panose="020B0604020202020204" pitchFamily="34" charset="0"/>
                <a:cs typeface="Arial" panose="020B0604020202020204" pitchFamily="34" charset="0"/>
              </a:rPr>
              <a:t>A hagyomány szerint magdalai Mária bűnös nőként találkozik Jézussal. Az élete mélységéből Jézus kiemeli. Ezt nevezhetjük az új élete kiindulópontjának. Ekkor Jézus követőjeként sok mindent átél. Az evangéliumok legközelebb akkor tudósítanak róla, amikor távolról figyeli Jézus keresztre feszítését. Jézus halála ismét egy hullámvölgy számára, de a hűsége, ragaszkodása ennek ellenére megmarad. János evangélista azt a pontot örökíti meg, amikor Mária ismét egy magasságot élhet át.</a:t>
            </a:r>
            <a:endParaRPr lang="en-US" sz="2400" dirty="0">
              <a:latin typeface="Arial" panose="020B0604020202020204" pitchFamily="34" charset="0"/>
              <a:cs typeface="Arial" panose="020B0604020202020204" pitchFamily="34" charset="0"/>
            </a:endParaRPr>
          </a:p>
        </p:txBody>
      </p:sp>
      <p:pic>
        <p:nvPicPr>
          <p:cNvPr id="5" name="Tartalom helye 4" descr="A képen égbolt, kültéri, felhős, felhők látható&#10;&#10;Automatikusan generált leírás">
            <a:extLst>
              <a:ext uri="{FF2B5EF4-FFF2-40B4-BE49-F238E27FC236}">
                <a16:creationId xmlns:a16="http://schemas.microsoft.com/office/drawing/2014/main" id="{7F69510E-122E-4422-B1EE-381C5F82965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516065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129F4FEF-3F4E-4042-8E6D-C24E201FB3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B6515DE4-D4AD-401F-88DC-CC5D9153AF09}"/>
              </a:ext>
            </a:extLst>
          </p:cNvPr>
          <p:cNvSpPr>
            <a:spLocks noGrp="1"/>
          </p:cNvSpPr>
          <p:nvPr>
            <p:ph type="title"/>
          </p:nvPr>
        </p:nvSpPr>
        <p:spPr>
          <a:xfrm>
            <a:off x="6248400" y="365125"/>
            <a:ext cx="5105400" cy="803275"/>
          </a:xfrm>
        </p:spPr>
        <p:txBody>
          <a:bodyPr anchor="b">
            <a:normAutofit/>
          </a:bodyPr>
          <a:lstStyle/>
          <a:p>
            <a:r>
              <a:rPr lang="hu-HU" dirty="0">
                <a:latin typeface="Arial" panose="020B0604020202020204" pitchFamily="34" charset="0"/>
                <a:cs typeface="Arial" panose="020B0604020202020204" pitchFamily="34" charset="0"/>
              </a:rPr>
              <a:t>Mária élete</a:t>
            </a:r>
          </a:p>
        </p:txBody>
      </p:sp>
      <p:pic>
        <p:nvPicPr>
          <p:cNvPr id="6" name="Tartalom helye 5" descr="A képen szöveg, kültéri objektum látható&#10;&#10;Automatikusan generált leírás">
            <a:extLst>
              <a:ext uri="{FF2B5EF4-FFF2-40B4-BE49-F238E27FC236}">
                <a16:creationId xmlns:a16="http://schemas.microsoft.com/office/drawing/2014/main" id="{C91DAE90-806E-4840-BF70-C6C5247AA5F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6105116"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pic>
      <p:pic>
        <p:nvPicPr>
          <p:cNvPr id="5" name="Kép 4" descr="A képen égbolt, kültéri, felhős, felhők látható&#10;&#10;Automatikusan generált leírás">
            <a:extLst>
              <a:ext uri="{FF2B5EF4-FFF2-40B4-BE49-F238E27FC236}">
                <a16:creationId xmlns:a16="http://schemas.microsoft.com/office/drawing/2014/main" id="{71F0D3C6-55C6-445A-BC30-96958A1520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462420" y="4304418"/>
            <a:ext cx="5414116" cy="2553582"/>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pic>
      <p:sp>
        <p:nvSpPr>
          <p:cNvPr id="39" name="Content Placeholder 38">
            <a:extLst>
              <a:ext uri="{FF2B5EF4-FFF2-40B4-BE49-F238E27FC236}">
                <a16:creationId xmlns:a16="http://schemas.microsoft.com/office/drawing/2014/main" id="{D0DAE8D1-76E8-4A35-8A1C-82052302598D}"/>
              </a:ext>
            </a:extLst>
          </p:cNvPr>
          <p:cNvSpPr>
            <a:spLocks noGrp="1"/>
          </p:cNvSpPr>
          <p:nvPr>
            <p:ph idx="1"/>
          </p:nvPr>
        </p:nvSpPr>
        <p:spPr>
          <a:xfrm>
            <a:off x="5943602" y="1422400"/>
            <a:ext cx="5785978" cy="5435599"/>
          </a:xfrm>
        </p:spPr>
        <p:txBody>
          <a:bodyPr>
            <a:normAutofit lnSpcReduction="10000"/>
          </a:bodyPr>
          <a:lstStyle/>
          <a:p>
            <a:pPr marL="0" indent="0">
              <a:buNone/>
            </a:pPr>
            <a:r>
              <a:rPr lang="hu-HU" dirty="0">
                <a:latin typeface="Arial" panose="020B0604020202020204" pitchFamily="34" charset="0"/>
                <a:cs typeface="Arial" panose="020B0604020202020204" pitchFamily="34" charset="0"/>
              </a:rPr>
              <a:t>Készíts a korábbi grafikonhoz hasonlót magdalai Mária életéről!</a:t>
            </a:r>
          </a:p>
          <a:p>
            <a:pPr marL="0" indent="0">
              <a:buNone/>
            </a:pPr>
            <a:r>
              <a:rPr lang="hu-HU" dirty="0">
                <a:latin typeface="Arial" panose="020B0604020202020204" pitchFamily="34" charset="0"/>
                <a:cs typeface="Arial" panose="020B0604020202020204" pitchFamily="34" charset="0"/>
              </a:rPr>
              <a:t>	x tengely: Mária életének 	szakaszai, eseményei</a:t>
            </a:r>
          </a:p>
          <a:p>
            <a:pPr marL="0" indent="0">
              <a:buNone/>
            </a:pPr>
            <a:r>
              <a:rPr lang="hu-HU" dirty="0">
                <a:latin typeface="Arial" panose="020B0604020202020204" pitchFamily="34" charset="0"/>
                <a:cs typeface="Arial" panose="020B0604020202020204" pitchFamily="34" charset="0"/>
              </a:rPr>
              <a:t>	y tengely: Mária lelkiállapota</a:t>
            </a:r>
          </a:p>
          <a:p>
            <a:pPr marL="0" indent="0">
              <a:buNone/>
            </a:pPr>
            <a:r>
              <a:rPr lang="hu-HU" dirty="0">
                <a:latin typeface="Arial" panose="020B0604020202020204" pitchFamily="34" charset="0"/>
                <a:cs typeface="Arial" panose="020B0604020202020204" pitchFamily="34" charset="0"/>
              </a:rPr>
              <a:t>Az x tengely szakaszai:</a:t>
            </a:r>
          </a:p>
          <a:p>
            <a:pPr lvl="1"/>
            <a:r>
              <a:rPr lang="hu-HU" sz="2000" dirty="0">
                <a:latin typeface="Arial" panose="020B0604020202020204" pitchFamily="34" charset="0"/>
                <a:cs typeface="Arial" panose="020B0604020202020204" pitchFamily="34" charset="0"/>
              </a:rPr>
              <a:t>Gyermekkor</a:t>
            </a:r>
          </a:p>
          <a:p>
            <a:pPr lvl="1"/>
            <a:r>
              <a:rPr lang="hu-HU" sz="2000" dirty="0">
                <a:latin typeface="Arial" panose="020B0604020202020204" pitchFamily="34" charset="0"/>
                <a:cs typeface="Arial" panose="020B0604020202020204" pitchFamily="34" charset="0"/>
              </a:rPr>
              <a:t>Fiatalkor</a:t>
            </a:r>
          </a:p>
          <a:p>
            <a:pPr lvl="1"/>
            <a:r>
              <a:rPr lang="hu-HU" sz="2000" dirty="0">
                <a:latin typeface="Arial" panose="020B0604020202020204" pitchFamily="34" charset="0"/>
                <a:cs typeface="Arial" panose="020B0604020202020204" pitchFamily="34" charset="0"/>
              </a:rPr>
              <a:t>Fiatal felnőttkor</a:t>
            </a:r>
          </a:p>
          <a:p>
            <a:pPr lvl="1"/>
            <a:r>
              <a:rPr lang="hu-HU" sz="2000" dirty="0">
                <a:latin typeface="Arial" panose="020B0604020202020204" pitchFamily="34" charset="0"/>
                <a:cs typeface="Arial" panose="020B0604020202020204" pitchFamily="34" charset="0"/>
              </a:rPr>
              <a:t>Felnőttkor</a:t>
            </a:r>
          </a:p>
          <a:p>
            <a:pPr lvl="1"/>
            <a:r>
              <a:rPr lang="hu-HU" sz="2000" dirty="0">
                <a:latin typeface="Arial" panose="020B0604020202020204" pitchFamily="34" charset="0"/>
                <a:cs typeface="Arial" panose="020B0604020202020204" pitchFamily="34" charset="0"/>
              </a:rPr>
              <a:t>Találkozás Jézussal</a:t>
            </a:r>
          </a:p>
          <a:p>
            <a:pPr lvl="1"/>
            <a:r>
              <a:rPr lang="hu-HU" sz="2000" dirty="0">
                <a:latin typeface="Arial" panose="020B0604020202020204" pitchFamily="34" charset="0"/>
                <a:cs typeface="Arial" panose="020B0604020202020204" pitchFamily="34" charset="0"/>
              </a:rPr>
              <a:t>Jézus halála</a:t>
            </a:r>
          </a:p>
          <a:p>
            <a:pPr lvl="1"/>
            <a:r>
              <a:rPr lang="hu-HU" sz="2000" dirty="0">
                <a:latin typeface="Arial" panose="020B0604020202020204" pitchFamily="34" charset="0"/>
                <a:cs typeface="Arial" panose="020B0604020202020204" pitchFamily="34" charset="0"/>
              </a:rPr>
              <a:t>Találkozás a feltámadott Jézussal </a:t>
            </a:r>
          </a:p>
          <a:p>
            <a:pPr lvl="1"/>
            <a:r>
              <a:rPr lang="hu-HU" sz="2000" dirty="0">
                <a:latin typeface="Arial" panose="020B0604020202020204" pitchFamily="34" charset="0"/>
                <a:cs typeface="Arial" panose="020B0604020202020204" pitchFamily="34" charset="0"/>
              </a:rPr>
              <a:t>Jézus mennybemenetele után</a:t>
            </a:r>
          </a:p>
        </p:txBody>
      </p:sp>
      <p:pic>
        <p:nvPicPr>
          <p:cNvPr id="8" name="Kép 7">
            <a:extLst>
              <a:ext uri="{FF2B5EF4-FFF2-40B4-BE49-F238E27FC236}">
                <a16:creationId xmlns:a16="http://schemas.microsoft.com/office/drawing/2014/main" id="{DC68BCF5-59EB-4246-BF4D-3A65246CC029}"/>
              </a:ext>
            </a:extLst>
          </p:cNvPr>
          <p:cNvPicPr>
            <a:picLocks noChangeAspect="1"/>
          </p:cNvPicPr>
          <p:nvPr/>
        </p:nvPicPr>
        <p:blipFill>
          <a:blip r:embed="rId4"/>
          <a:stretch>
            <a:fillRect/>
          </a:stretch>
        </p:blipFill>
        <p:spPr>
          <a:xfrm>
            <a:off x="10825437" y="5489999"/>
            <a:ext cx="1363515" cy="1368000"/>
          </a:xfrm>
          <a:prstGeom prst="rect">
            <a:avLst/>
          </a:prstGeom>
        </p:spPr>
      </p:pic>
    </p:spTree>
    <p:extLst>
      <p:ext uri="{BB962C8B-B14F-4D97-AF65-F5344CB8AC3E}">
        <p14:creationId xmlns:p14="http://schemas.microsoft.com/office/powerpoint/2010/main" val="3107128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1000"/>
                                        <p:tgtEl>
                                          <p:spTgt spid="39">
                                            <p:txEl>
                                              <p:pRg st="0" end="0"/>
                                            </p:txEl>
                                          </p:spTgt>
                                        </p:tgtEl>
                                      </p:cBhvr>
                                    </p:animEffect>
                                    <p:anim calcmode="lin" valueType="num">
                                      <p:cBhvr>
                                        <p:cTn id="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9">
                                            <p:txEl>
                                              <p:pRg st="1" end="1"/>
                                            </p:txEl>
                                          </p:spTgt>
                                        </p:tgtEl>
                                        <p:attrNameLst>
                                          <p:attrName>style.visibility</p:attrName>
                                        </p:attrNameLst>
                                      </p:cBhvr>
                                      <p:to>
                                        <p:strVal val="visible"/>
                                      </p:to>
                                    </p:set>
                                    <p:animEffect transition="in" filter="fade">
                                      <p:cBhvr>
                                        <p:cTn id="13" dur="1000"/>
                                        <p:tgtEl>
                                          <p:spTgt spid="39">
                                            <p:txEl>
                                              <p:pRg st="1" end="1"/>
                                            </p:txEl>
                                          </p:spTgt>
                                        </p:tgtEl>
                                      </p:cBhvr>
                                    </p:animEffect>
                                    <p:anim calcmode="lin" valueType="num">
                                      <p:cBhvr>
                                        <p:cTn id="1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9">
                                            <p:txEl>
                                              <p:pRg st="2" end="2"/>
                                            </p:txEl>
                                          </p:spTgt>
                                        </p:tgtEl>
                                        <p:attrNameLst>
                                          <p:attrName>style.visibility</p:attrName>
                                        </p:attrNameLst>
                                      </p:cBhvr>
                                      <p:to>
                                        <p:strVal val="visible"/>
                                      </p:to>
                                    </p:set>
                                    <p:animEffect transition="in" filter="fade">
                                      <p:cBhvr>
                                        <p:cTn id="19" dur="1000"/>
                                        <p:tgtEl>
                                          <p:spTgt spid="39">
                                            <p:txEl>
                                              <p:pRg st="2" end="2"/>
                                            </p:txEl>
                                          </p:spTgt>
                                        </p:tgtEl>
                                      </p:cBhvr>
                                    </p:animEffect>
                                    <p:anim calcmode="lin" valueType="num">
                                      <p:cBhvr>
                                        <p:cTn id="2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9">
                                            <p:txEl>
                                              <p:pRg st="3" end="3"/>
                                            </p:txEl>
                                          </p:spTgt>
                                        </p:tgtEl>
                                        <p:attrNameLst>
                                          <p:attrName>style.visibility</p:attrName>
                                        </p:attrNameLst>
                                      </p:cBhvr>
                                      <p:to>
                                        <p:strVal val="visible"/>
                                      </p:to>
                                    </p:set>
                                    <p:animEffect transition="in" filter="fade">
                                      <p:cBhvr>
                                        <p:cTn id="25" dur="1000"/>
                                        <p:tgtEl>
                                          <p:spTgt spid="39">
                                            <p:txEl>
                                              <p:pRg st="3" end="3"/>
                                            </p:txEl>
                                          </p:spTgt>
                                        </p:tgtEl>
                                      </p:cBhvr>
                                    </p:animEffect>
                                    <p:anim calcmode="lin" valueType="num">
                                      <p:cBhvr>
                                        <p:cTn id="2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9">
                                            <p:txEl>
                                              <p:pRg st="4" end="4"/>
                                            </p:txEl>
                                          </p:spTgt>
                                        </p:tgtEl>
                                        <p:attrNameLst>
                                          <p:attrName>style.visibility</p:attrName>
                                        </p:attrNameLst>
                                      </p:cBhvr>
                                      <p:to>
                                        <p:strVal val="visible"/>
                                      </p:to>
                                    </p:set>
                                    <p:animEffect transition="in" filter="fade">
                                      <p:cBhvr>
                                        <p:cTn id="31" dur="1000"/>
                                        <p:tgtEl>
                                          <p:spTgt spid="39">
                                            <p:txEl>
                                              <p:pRg st="4" end="4"/>
                                            </p:txEl>
                                          </p:spTgt>
                                        </p:tgtEl>
                                      </p:cBhvr>
                                    </p:animEffect>
                                    <p:anim calcmode="lin" valueType="num">
                                      <p:cBhvr>
                                        <p:cTn id="3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9">
                                            <p:txEl>
                                              <p:pRg st="5" end="5"/>
                                            </p:txEl>
                                          </p:spTgt>
                                        </p:tgtEl>
                                        <p:attrNameLst>
                                          <p:attrName>style.visibility</p:attrName>
                                        </p:attrNameLst>
                                      </p:cBhvr>
                                      <p:to>
                                        <p:strVal val="visible"/>
                                      </p:to>
                                    </p:set>
                                    <p:animEffect transition="in" filter="fade">
                                      <p:cBhvr>
                                        <p:cTn id="37" dur="1000"/>
                                        <p:tgtEl>
                                          <p:spTgt spid="39">
                                            <p:txEl>
                                              <p:pRg st="5" end="5"/>
                                            </p:txEl>
                                          </p:spTgt>
                                        </p:tgtEl>
                                      </p:cBhvr>
                                    </p:animEffect>
                                    <p:anim calcmode="lin" valueType="num">
                                      <p:cBhvr>
                                        <p:cTn id="38" dur="1000" fill="hold"/>
                                        <p:tgtEl>
                                          <p:spTgt spid="39">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9">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9">
                                            <p:txEl>
                                              <p:pRg st="6" end="6"/>
                                            </p:txEl>
                                          </p:spTgt>
                                        </p:tgtEl>
                                        <p:attrNameLst>
                                          <p:attrName>style.visibility</p:attrName>
                                        </p:attrNameLst>
                                      </p:cBhvr>
                                      <p:to>
                                        <p:strVal val="visible"/>
                                      </p:to>
                                    </p:set>
                                    <p:animEffect transition="in" filter="fade">
                                      <p:cBhvr>
                                        <p:cTn id="43" dur="1000"/>
                                        <p:tgtEl>
                                          <p:spTgt spid="39">
                                            <p:txEl>
                                              <p:pRg st="6" end="6"/>
                                            </p:txEl>
                                          </p:spTgt>
                                        </p:tgtEl>
                                      </p:cBhvr>
                                    </p:animEffect>
                                    <p:anim calcmode="lin" valueType="num">
                                      <p:cBhvr>
                                        <p:cTn id="44" dur="1000" fill="hold"/>
                                        <p:tgtEl>
                                          <p:spTgt spid="39">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9">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39">
                                            <p:txEl>
                                              <p:pRg st="7" end="7"/>
                                            </p:txEl>
                                          </p:spTgt>
                                        </p:tgtEl>
                                        <p:attrNameLst>
                                          <p:attrName>style.visibility</p:attrName>
                                        </p:attrNameLst>
                                      </p:cBhvr>
                                      <p:to>
                                        <p:strVal val="visible"/>
                                      </p:to>
                                    </p:set>
                                    <p:animEffect transition="in" filter="fade">
                                      <p:cBhvr>
                                        <p:cTn id="49" dur="1000"/>
                                        <p:tgtEl>
                                          <p:spTgt spid="39">
                                            <p:txEl>
                                              <p:pRg st="7" end="7"/>
                                            </p:txEl>
                                          </p:spTgt>
                                        </p:tgtEl>
                                      </p:cBhvr>
                                    </p:animEffect>
                                    <p:anim calcmode="lin" valueType="num">
                                      <p:cBhvr>
                                        <p:cTn id="50" dur="1000" fill="hold"/>
                                        <p:tgtEl>
                                          <p:spTgt spid="39">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9">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39">
                                            <p:txEl>
                                              <p:pRg st="8" end="8"/>
                                            </p:txEl>
                                          </p:spTgt>
                                        </p:tgtEl>
                                        <p:attrNameLst>
                                          <p:attrName>style.visibility</p:attrName>
                                        </p:attrNameLst>
                                      </p:cBhvr>
                                      <p:to>
                                        <p:strVal val="visible"/>
                                      </p:to>
                                    </p:set>
                                    <p:animEffect transition="in" filter="fade">
                                      <p:cBhvr>
                                        <p:cTn id="55" dur="1000"/>
                                        <p:tgtEl>
                                          <p:spTgt spid="39">
                                            <p:txEl>
                                              <p:pRg st="8" end="8"/>
                                            </p:txEl>
                                          </p:spTgt>
                                        </p:tgtEl>
                                      </p:cBhvr>
                                    </p:animEffect>
                                    <p:anim calcmode="lin" valueType="num">
                                      <p:cBhvr>
                                        <p:cTn id="56" dur="1000" fill="hold"/>
                                        <p:tgtEl>
                                          <p:spTgt spid="39">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9">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39">
                                            <p:txEl>
                                              <p:pRg st="9" end="9"/>
                                            </p:txEl>
                                          </p:spTgt>
                                        </p:tgtEl>
                                        <p:attrNameLst>
                                          <p:attrName>style.visibility</p:attrName>
                                        </p:attrNameLst>
                                      </p:cBhvr>
                                      <p:to>
                                        <p:strVal val="visible"/>
                                      </p:to>
                                    </p:set>
                                    <p:animEffect transition="in" filter="fade">
                                      <p:cBhvr>
                                        <p:cTn id="61" dur="1000"/>
                                        <p:tgtEl>
                                          <p:spTgt spid="39">
                                            <p:txEl>
                                              <p:pRg st="9" end="9"/>
                                            </p:txEl>
                                          </p:spTgt>
                                        </p:tgtEl>
                                      </p:cBhvr>
                                    </p:animEffect>
                                    <p:anim calcmode="lin" valueType="num">
                                      <p:cBhvr>
                                        <p:cTn id="62" dur="1000" fill="hold"/>
                                        <p:tgtEl>
                                          <p:spTgt spid="39">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39">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nodeType="afterEffect">
                                  <p:stCondLst>
                                    <p:cond delay="0"/>
                                  </p:stCondLst>
                                  <p:childTnLst>
                                    <p:set>
                                      <p:cBhvr>
                                        <p:cTn id="66" dur="1" fill="hold">
                                          <p:stCondLst>
                                            <p:cond delay="0"/>
                                          </p:stCondLst>
                                        </p:cTn>
                                        <p:tgtEl>
                                          <p:spTgt spid="39">
                                            <p:txEl>
                                              <p:pRg st="10" end="10"/>
                                            </p:txEl>
                                          </p:spTgt>
                                        </p:tgtEl>
                                        <p:attrNameLst>
                                          <p:attrName>style.visibility</p:attrName>
                                        </p:attrNameLst>
                                      </p:cBhvr>
                                      <p:to>
                                        <p:strVal val="visible"/>
                                      </p:to>
                                    </p:set>
                                    <p:animEffect transition="in" filter="fade">
                                      <p:cBhvr>
                                        <p:cTn id="67" dur="1000"/>
                                        <p:tgtEl>
                                          <p:spTgt spid="39">
                                            <p:txEl>
                                              <p:pRg st="10" end="10"/>
                                            </p:txEl>
                                          </p:spTgt>
                                        </p:tgtEl>
                                      </p:cBhvr>
                                    </p:animEffect>
                                    <p:anim calcmode="lin" valueType="num">
                                      <p:cBhvr>
                                        <p:cTn id="68" dur="1000" fill="hold"/>
                                        <p:tgtEl>
                                          <p:spTgt spid="39">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39">
                                            <p:txEl>
                                              <p:pRg st="10" end="10"/>
                                            </p:txEl>
                                          </p:spTgt>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nodeType="afterEffect">
                                  <p:stCondLst>
                                    <p:cond delay="0"/>
                                  </p:stCondLst>
                                  <p:childTnLst>
                                    <p:set>
                                      <p:cBhvr>
                                        <p:cTn id="72" dur="1" fill="hold">
                                          <p:stCondLst>
                                            <p:cond delay="0"/>
                                          </p:stCondLst>
                                        </p:cTn>
                                        <p:tgtEl>
                                          <p:spTgt spid="39">
                                            <p:txEl>
                                              <p:pRg st="11" end="11"/>
                                            </p:txEl>
                                          </p:spTgt>
                                        </p:tgtEl>
                                        <p:attrNameLst>
                                          <p:attrName>style.visibility</p:attrName>
                                        </p:attrNameLst>
                                      </p:cBhvr>
                                      <p:to>
                                        <p:strVal val="visible"/>
                                      </p:to>
                                    </p:set>
                                    <p:animEffect transition="in" filter="fade">
                                      <p:cBhvr>
                                        <p:cTn id="73" dur="1000"/>
                                        <p:tgtEl>
                                          <p:spTgt spid="39">
                                            <p:txEl>
                                              <p:pRg st="11" end="11"/>
                                            </p:txEl>
                                          </p:spTgt>
                                        </p:tgtEl>
                                      </p:cBhvr>
                                    </p:animEffect>
                                    <p:anim calcmode="lin" valueType="num">
                                      <p:cBhvr>
                                        <p:cTn id="74" dur="1000" fill="hold"/>
                                        <p:tgtEl>
                                          <p:spTgt spid="39">
                                            <p:txEl>
                                              <p:pRg st="11" end="11"/>
                                            </p:txEl>
                                          </p:spTgt>
                                        </p:tgtEl>
                                        <p:attrNameLst>
                                          <p:attrName>ppt_x</p:attrName>
                                        </p:attrNameLst>
                                      </p:cBhvr>
                                      <p:tavLst>
                                        <p:tav tm="0">
                                          <p:val>
                                            <p:strVal val="#ppt_x"/>
                                          </p:val>
                                        </p:tav>
                                        <p:tav tm="100000">
                                          <p:val>
                                            <p:strVal val="#ppt_x"/>
                                          </p:val>
                                        </p:tav>
                                      </p:tavLst>
                                    </p:anim>
                                    <p:anim calcmode="lin" valueType="num">
                                      <p:cBhvr>
                                        <p:cTn id="75" dur="1000" fill="hold"/>
                                        <p:tgtEl>
                                          <p:spTgt spid="39">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E24B5A8-B2F1-4DC0-B421-E1DC2BB684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B6515DE4-D4AD-401F-88DC-CC5D9153AF09}"/>
              </a:ext>
            </a:extLst>
          </p:cNvPr>
          <p:cNvSpPr>
            <a:spLocks noGrp="1"/>
          </p:cNvSpPr>
          <p:nvPr>
            <p:ph type="title"/>
          </p:nvPr>
        </p:nvSpPr>
        <p:spPr>
          <a:xfrm>
            <a:off x="218270" y="144708"/>
            <a:ext cx="6606269" cy="550998"/>
          </a:xfrm>
        </p:spPr>
        <p:txBody>
          <a:bodyPr anchor="b">
            <a:normAutofit/>
          </a:bodyPr>
          <a:lstStyle/>
          <a:p>
            <a:r>
              <a:rPr lang="hu-HU" sz="2800" dirty="0">
                <a:latin typeface="Arial" panose="020B0604020202020204" pitchFamily="34" charset="0"/>
                <a:cs typeface="Arial" panose="020B0604020202020204" pitchFamily="34" charset="0"/>
              </a:rPr>
              <a:t>Jézus megjelenik a magdalai </a:t>
            </a:r>
            <a:r>
              <a:rPr lang="hu-HU" sz="2800" dirty="0" err="1" smtClean="0">
                <a:latin typeface="Arial" panose="020B0604020202020204" pitchFamily="34" charset="0"/>
                <a:cs typeface="Arial" panose="020B0604020202020204" pitchFamily="34" charset="0"/>
              </a:rPr>
              <a:t>Máriána</a:t>
            </a:r>
            <a:endParaRPr lang="hu-HU" sz="2800" dirty="0">
              <a:latin typeface="Arial" panose="020B0604020202020204" pitchFamily="34" charset="0"/>
              <a:cs typeface="Arial" panose="020B0604020202020204" pitchFamily="34" charset="0"/>
            </a:endParaRPr>
          </a:p>
        </p:txBody>
      </p:sp>
      <p:sp>
        <p:nvSpPr>
          <p:cNvPr id="25" name="Content Placeholder 24">
            <a:extLst>
              <a:ext uri="{FF2B5EF4-FFF2-40B4-BE49-F238E27FC236}">
                <a16:creationId xmlns:a16="http://schemas.microsoft.com/office/drawing/2014/main" id="{05487F2C-CDB8-4883-A381-CBB561E4C8D6}"/>
              </a:ext>
            </a:extLst>
          </p:cNvPr>
          <p:cNvSpPr>
            <a:spLocks noGrp="1"/>
          </p:cNvSpPr>
          <p:nvPr>
            <p:ph idx="1"/>
          </p:nvPr>
        </p:nvSpPr>
        <p:spPr>
          <a:xfrm>
            <a:off x="218270" y="1064182"/>
            <a:ext cx="7798075" cy="5544437"/>
          </a:xfrm>
        </p:spPr>
        <p:txBody>
          <a:bodyPr>
            <a:noAutofit/>
          </a:bodyPr>
          <a:lstStyle/>
          <a:p>
            <a:pPr marL="0" indent="0" algn="just">
              <a:lnSpc>
                <a:spcPct val="100000"/>
              </a:lnSpc>
              <a:buNone/>
            </a:pPr>
            <a:r>
              <a:rPr lang="en-US" sz="1700" dirty="0" err="1">
                <a:latin typeface="Arial" panose="020B0604020202020204" pitchFamily="34" charset="0"/>
                <a:cs typeface="Arial" panose="020B0604020202020204" pitchFamily="34" charset="0"/>
              </a:rPr>
              <a:t>Mária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pedig</a:t>
            </a:r>
            <a:r>
              <a:rPr lang="en-US" sz="1700" dirty="0">
                <a:latin typeface="Arial" panose="020B0604020202020204" pitchFamily="34" charset="0"/>
                <a:cs typeface="Arial" panose="020B0604020202020204" pitchFamily="34" charset="0"/>
              </a:rPr>
              <a:t> a </a:t>
            </a:r>
            <a:r>
              <a:rPr lang="en-US" sz="1700" dirty="0" err="1">
                <a:latin typeface="Arial" panose="020B0604020202020204" pitchFamily="34" charset="0"/>
                <a:cs typeface="Arial" panose="020B0604020202020204" pitchFamily="34" charset="0"/>
              </a:rPr>
              <a:t>sírbolton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kívül</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állt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és</a:t>
            </a:r>
            <a:r>
              <a:rPr lang="hu-HU"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sírt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Amint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ott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sírt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behajolt</a:t>
            </a:r>
            <a:r>
              <a:rPr lang="en-US" sz="1700" dirty="0">
                <a:latin typeface="Arial" panose="020B0604020202020204" pitchFamily="34" charset="0"/>
                <a:cs typeface="Arial" panose="020B0604020202020204" pitchFamily="34" charset="0"/>
              </a:rPr>
              <a:t> a </a:t>
            </a:r>
            <a:r>
              <a:rPr lang="en-US" sz="1700" dirty="0" err="1">
                <a:latin typeface="Arial" panose="020B0604020202020204" pitchFamily="34" charset="0"/>
                <a:cs typeface="Arial" panose="020B0604020202020204" pitchFamily="34" charset="0"/>
              </a:rPr>
              <a:t>sírboltba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és</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látta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hogy</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két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angyal</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ül</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ott</a:t>
            </a:r>
            <a:r>
              <a:rPr lang="hu-HU"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fehér</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ruhában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ahol</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előbb</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Jézus</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holtteste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feküdt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az</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egyik</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fejtől</a:t>
            </a:r>
            <a:r>
              <a:rPr lang="en-US" sz="1700" dirty="0">
                <a:latin typeface="Arial" panose="020B0604020202020204" pitchFamily="34" charset="0"/>
                <a:cs typeface="Arial" panose="020B0604020202020204" pitchFamily="34" charset="0"/>
              </a:rPr>
              <a:t>, a </a:t>
            </a:r>
            <a:r>
              <a:rPr lang="en-US" sz="1700" dirty="0" err="1">
                <a:latin typeface="Arial" panose="020B0604020202020204" pitchFamily="34" charset="0"/>
                <a:cs typeface="Arial" panose="020B0604020202020204" pitchFamily="34" charset="0"/>
              </a:rPr>
              <a:t>másik</a:t>
            </a:r>
            <a:r>
              <a:rPr lang="hu-HU"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pedig</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lábtól</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Azok</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így</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szóltak</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hozzá</a:t>
            </a:r>
            <a:r>
              <a:rPr lang="en-US" sz="1700" dirty="0">
                <a:latin typeface="Arial" panose="020B0604020202020204" pitchFamily="34" charset="0"/>
                <a:cs typeface="Arial" panose="020B0604020202020204" pitchFamily="34" charset="0"/>
              </a:rPr>
              <a:t>:</a:t>
            </a:r>
            <a:r>
              <a:rPr lang="hu-HU" sz="1700" dirty="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Asszony</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miért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sírsz</a:t>
            </a:r>
            <a:r>
              <a:rPr lang="en-US" sz="1700" dirty="0">
                <a:latin typeface="Arial" panose="020B0604020202020204" pitchFamily="34" charset="0"/>
                <a:cs typeface="Arial" panose="020B0604020202020204" pitchFamily="34" charset="0"/>
              </a:rPr>
              <a:t>?</a:t>
            </a:r>
            <a:r>
              <a:rPr lang="hu-HU" sz="1700" dirty="0">
                <a:latin typeface="Arial" panose="020B0604020202020204" pitchFamily="34" charset="0"/>
                <a:cs typeface="Arial" panose="020B0604020202020204" pitchFamily="34" charset="0"/>
              </a:rPr>
              <a:t>  </a:t>
            </a:r>
          </a:p>
          <a:p>
            <a:pPr marL="0" indent="0" algn="just">
              <a:lnSpc>
                <a:spcPct val="100000"/>
              </a:lnSpc>
              <a:buNone/>
            </a:pPr>
            <a:r>
              <a:rPr lang="en-US" sz="1700" dirty="0">
                <a:latin typeface="Arial" panose="020B0604020202020204" pitchFamily="34" charset="0"/>
                <a:cs typeface="Arial" panose="020B0604020202020204" pitchFamily="34" charset="0"/>
              </a:rPr>
              <a:t>Ő </a:t>
            </a:r>
            <a:r>
              <a:rPr lang="en-US" sz="1700" dirty="0" err="1">
                <a:latin typeface="Arial" panose="020B0604020202020204" pitchFamily="34" charset="0"/>
                <a:cs typeface="Arial" panose="020B0604020202020204" pitchFamily="34" charset="0"/>
              </a:rPr>
              <a:t>ezt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felelte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nekik</a:t>
            </a:r>
            <a:r>
              <a:rPr lang="en-US" sz="1700" dirty="0">
                <a:latin typeface="Arial" panose="020B0604020202020204" pitchFamily="34" charset="0"/>
                <a:cs typeface="Arial" panose="020B0604020202020204" pitchFamily="34" charset="0"/>
              </a:rPr>
              <a:t>:</a:t>
            </a:r>
            <a:r>
              <a:rPr lang="hu-HU" sz="1700" dirty="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Mert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elvitték</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az</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én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Uramat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és</a:t>
            </a:r>
            <a:r>
              <a:rPr lang="hu-HU"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nem</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tudom</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hova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tették</a:t>
            </a:r>
            <a:r>
              <a:rPr lang="en-US" sz="1700" dirty="0">
                <a:latin typeface="Arial" panose="020B0604020202020204" pitchFamily="34" charset="0"/>
                <a:cs typeface="Arial" panose="020B0604020202020204" pitchFamily="34" charset="0"/>
              </a:rPr>
              <a:t>.</a:t>
            </a:r>
            <a:r>
              <a:rPr lang="hu-HU" sz="1700" dirty="0">
                <a:latin typeface="Arial" panose="020B0604020202020204" pitchFamily="34" charset="0"/>
                <a:cs typeface="Arial" panose="020B0604020202020204" pitchFamily="34" charset="0"/>
              </a:rPr>
              <a:t> </a:t>
            </a:r>
          </a:p>
          <a:p>
            <a:pPr marL="0" indent="0" algn="just">
              <a:lnSpc>
                <a:spcPct val="100000"/>
              </a:lnSpc>
              <a:buNone/>
            </a:pPr>
            <a:r>
              <a:rPr lang="en-US" sz="1700" dirty="0" err="1">
                <a:latin typeface="Arial" panose="020B0604020202020204" pitchFamily="34" charset="0"/>
                <a:cs typeface="Arial" panose="020B0604020202020204" pitchFamily="34" charset="0"/>
              </a:rPr>
              <a:t>Amikor</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ezt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mondta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hátrafordult</a:t>
            </a:r>
            <a:r>
              <a:rPr lang="en-US" sz="1700" dirty="0">
                <a:latin typeface="Arial" panose="020B0604020202020204" pitchFamily="34" charset="0"/>
                <a:cs typeface="Arial" panose="020B0604020202020204" pitchFamily="34" charset="0"/>
              </a:rPr>
              <a:t>,</a:t>
            </a:r>
            <a:r>
              <a:rPr lang="hu-HU"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és</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látta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hogy</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Jézus</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ott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áll</a:t>
            </a:r>
            <a:r>
              <a:rPr lang="en-US" sz="1700" dirty="0">
                <a:latin typeface="Arial" panose="020B0604020202020204" pitchFamily="34" charset="0"/>
                <a:cs typeface="Arial" panose="020B0604020202020204" pitchFamily="34" charset="0"/>
              </a:rPr>
              <a:t>, de </a:t>
            </a:r>
            <a:r>
              <a:rPr lang="en-US" sz="1700" dirty="0" err="1">
                <a:latin typeface="Arial" panose="020B0604020202020204" pitchFamily="34" charset="0"/>
                <a:cs typeface="Arial" panose="020B0604020202020204" pitchFamily="34" charset="0"/>
              </a:rPr>
              <a:t>nem</a:t>
            </a:r>
            <a:r>
              <a:rPr lang="hu-HU"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ismerte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fel</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hogy</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Jézus</a:t>
            </a:r>
            <a:r>
              <a:rPr lang="en-US" sz="1700" dirty="0">
                <a:latin typeface="Arial" panose="020B0604020202020204" pitchFamily="34" charset="0"/>
                <a:cs typeface="Arial" panose="020B0604020202020204" pitchFamily="34" charset="0"/>
              </a:rPr>
              <a:t> az. </a:t>
            </a:r>
            <a:endParaRPr lang="hu-HU" sz="1700" dirty="0">
              <a:latin typeface="Arial" panose="020B0604020202020204" pitchFamily="34" charset="0"/>
              <a:cs typeface="Arial" panose="020B0604020202020204" pitchFamily="34" charset="0"/>
            </a:endParaRPr>
          </a:p>
          <a:p>
            <a:pPr marL="0" indent="0" algn="just">
              <a:lnSpc>
                <a:spcPct val="100000"/>
              </a:lnSpc>
              <a:buNone/>
            </a:pPr>
            <a:r>
              <a:rPr lang="en-US" sz="1700" dirty="0" err="1">
                <a:latin typeface="Arial" panose="020B0604020202020204" pitchFamily="34" charset="0"/>
                <a:cs typeface="Arial" panose="020B0604020202020204" pitchFamily="34" charset="0"/>
              </a:rPr>
              <a:t>Jézus</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így</a:t>
            </a:r>
            <a:r>
              <a:rPr lang="hu-HU"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szólt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hozzá</a:t>
            </a:r>
            <a:r>
              <a:rPr lang="en-US" sz="1700" dirty="0">
                <a:latin typeface="Arial" panose="020B0604020202020204" pitchFamily="34" charset="0"/>
                <a:cs typeface="Arial" panose="020B0604020202020204" pitchFamily="34" charset="0"/>
              </a:rPr>
              <a:t>:</a:t>
            </a:r>
            <a:r>
              <a:rPr lang="hu-HU" sz="1700" dirty="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Asszony</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miért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sírsz</a:t>
            </a:r>
            <a:r>
              <a:rPr lang="en-US" sz="1700" dirty="0">
                <a:latin typeface="Arial" panose="020B0604020202020204" pitchFamily="34" charset="0"/>
                <a:cs typeface="Arial" panose="020B0604020202020204" pitchFamily="34" charset="0"/>
              </a:rPr>
              <a:t>? Kit </a:t>
            </a:r>
            <a:r>
              <a:rPr lang="en-US" sz="1700" dirty="0" err="1">
                <a:latin typeface="Arial" panose="020B0604020202020204" pitchFamily="34" charset="0"/>
                <a:cs typeface="Arial" panose="020B0604020202020204" pitchFamily="34" charset="0"/>
              </a:rPr>
              <a:t>keresel</a:t>
            </a:r>
            <a:r>
              <a:rPr lang="en-US" sz="1700" dirty="0">
                <a:latin typeface="Arial" panose="020B0604020202020204" pitchFamily="34" charset="0"/>
                <a:cs typeface="Arial" panose="020B0604020202020204" pitchFamily="34" charset="0"/>
              </a:rPr>
              <a:t>?</a:t>
            </a:r>
            <a:r>
              <a:rPr lang="hu-HU" sz="1700" dirty="0">
                <a:latin typeface="Arial" panose="020B0604020202020204" pitchFamily="34" charset="0"/>
                <a:cs typeface="Arial" panose="020B0604020202020204" pitchFamily="34" charset="0"/>
              </a:rPr>
              <a:t> </a:t>
            </a:r>
          </a:p>
          <a:p>
            <a:pPr marL="0" indent="0" algn="just">
              <a:lnSpc>
                <a:spcPct val="100000"/>
              </a:lnSpc>
              <a:buNone/>
            </a:pPr>
            <a:r>
              <a:rPr lang="en-US" sz="1700" dirty="0">
                <a:latin typeface="Arial" panose="020B0604020202020204" pitchFamily="34" charset="0"/>
                <a:cs typeface="Arial" panose="020B0604020202020204" pitchFamily="34" charset="0"/>
              </a:rPr>
              <a:t>Ő </a:t>
            </a:r>
            <a:r>
              <a:rPr lang="en-US" sz="1700" dirty="0" err="1">
                <a:latin typeface="Arial" panose="020B0604020202020204" pitchFamily="34" charset="0"/>
                <a:cs typeface="Arial" panose="020B0604020202020204" pitchFamily="34" charset="0"/>
              </a:rPr>
              <a:t>azt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gondolta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hogy</a:t>
            </a:r>
            <a:r>
              <a:rPr lang="en-US" sz="1700" dirty="0">
                <a:latin typeface="Arial" panose="020B0604020202020204" pitchFamily="34" charset="0"/>
                <a:cs typeface="Arial" panose="020B0604020202020204" pitchFamily="34" charset="0"/>
              </a:rPr>
              <a:t> a </a:t>
            </a:r>
            <a:r>
              <a:rPr lang="en-US" sz="1700" dirty="0" err="1">
                <a:latin typeface="Arial" panose="020B0604020202020204" pitchFamily="34" charset="0"/>
                <a:cs typeface="Arial" panose="020B0604020202020204" pitchFamily="34" charset="0"/>
              </a:rPr>
              <a:t>kertész</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az</a:t>
            </a:r>
            <a:r>
              <a:rPr lang="en-US" sz="1700" dirty="0">
                <a:latin typeface="Arial" panose="020B0604020202020204" pitchFamily="34" charset="0"/>
                <a:cs typeface="Arial" panose="020B0604020202020204" pitchFamily="34" charset="0"/>
              </a:rPr>
              <a:t>,</a:t>
            </a:r>
            <a:r>
              <a:rPr lang="hu-HU"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ezért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így</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szólt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hozzá</a:t>
            </a:r>
            <a:r>
              <a:rPr lang="en-US" sz="1700" dirty="0">
                <a:latin typeface="Arial" panose="020B0604020202020204" pitchFamily="34" charset="0"/>
                <a:cs typeface="Arial" panose="020B0604020202020204" pitchFamily="34" charset="0"/>
              </a:rPr>
              <a:t>:</a:t>
            </a:r>
            <a:r>
              <a:rPr lang="hu-HU" sz="1700" dirty="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Uram</a:t>
            </a:r>
            <a:r>
              <a:rPr lang="en-US" sz="1700" dirty="0">
                <a:latin typeface="Arial" panose="020B0604020202020204" pitchFamily="34" charset="0"/>
                <a:cs typeface="Arial" panose="020B0604020202020204" pitchFamily="34" charset="0"/>
              </a:rPr>
              <a:t>, ha </a:t>
            </a:r>
            <a:r>
              <a:rPr lang="en-US" sz="1700" dirty="0" err="1">
                <a:latin typeface="Arial" panose="020B0604020202020204" pitchFamily="34" charset="0"/>
                <a:cs typeface="Arial" panose="020B0604020202020204" pitchFamily="34" charset="0"/>
              </a:rPr>
              <a:t>te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vitted</a:t>
            </a:r>
            <a:r>
              <a:rPr lang="en-US" sz="1700" dirty="0">
                <a:latin typeface="Arial" panose="020B0604020202020204" pitchFamily="34" charset="0"/>
                <a:cs typeface="Arial" panose="020B0604020202020204" pitchFamily="34" charset="0"/>
              </a:rPr>
              <a:t> el </a:t>
            </a:r>
            <a:r>
              <a:rPr lang="en-US" sz="1700" dirty="0" err="1">
                <a:latin typeface="Arial" panose="020B0604020202020204" pitchFamily="34" charset="0"/>
                <a:cs typeface="Arial" panose="020B0604020202020204" pitchFamily="34" charset="0"/>
              </a:rPr>
              <a:t>őt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mondd</a:t>
            </a:r>
            <a:r>
              <a:rPr lang="en-US" sz="1700" dirty="0">
                <a:latin typeface="Arial" panose="020B0604020202020204" pitchFamily="34" charset="0"/>
                <a:cs typeface="Arial" panose="020B0604020202020204" pitchFamily="34" charset="0"/>
              </a:rPr>
              <a:t> meg</a:t>
            </a:r>
            <a:r>
              <a:rPr lang="hu-HU"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nekem</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hova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tetted</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és</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én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elhozom</a:t>
            </a:r>
            <a:r>
              <a:rPr lang="en-US" sz="1700" dirty="0">
                <a:latin typeface="Arial" panose="020B0604020202020204" pitchFamily="34" charset="0"/>
                <a:cs typeface="Arial" panose="020B0604020202020204" pitchFamily="34" charset="0"/>
              </a:rPr>
              <a:t>.</a:t>
            </a:r>
            <a:r>
              <a:rPr lang="hu-HU" sz="1700" dirty="0">
                <a:latin typeface="Arial" panose="020B0604020202020204" pitchFamily="34" charset="0"/>
                <a:cs typeface="Arial" panose="020B0604020202020204" pitchFamily="34" charset="0"/>
              </a:rPr>
              <a:t> </a:t>
            </a:r>
          </a:p>
          <a:p>
            <a:pPr marL="0" indent="0" algn="just">
              <a:lnSpc>
                <a:spcPct val="100000"/>
              </a:lnSpc>
              <a:buNone/>
            </a:pPr>
            <a:r>
              <a:rPr lang="en-US" sz="1700" dirty="0" err="1">
                <a:latin typeface="Arial" panose="020B0604020202020204" pitchFamily="34" charset="0"/>
                <a:cs typeface="Arial" panose="020B0604020202020204" pitchFamily="34" charset="0"/>
              </a:rPr>
              <a:t>Jézus</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nevén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szólította</a:t>
            </a:r>
            <a:r>
              <a:rPr lang="en-US" sz="1700" dirty="0">
                <a:latin typeface="Arial" panose="020B0604020202020204" pitchFamily="34" charset="0"/>
                <a:cs typeface="Arial" panose="020B0604020202020204" pitchFamily="34" charset="0"/>
              </a:rPr>
              <a:t>:</a:t>
            </a:r>
            <a:r>
              <a:rPr lang="hu-HU" sz="1700" dirty="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Mária</a:t>
            </a:r>
            <a:r>
              <a:rPr lang="en-US" sz="1700" dirty="0">
                <a:latin typeface="Arial" panose="020B0604020202020204" pitchFamily="34" charset="0"/>
                <a:cs typeface="Arial" panose="020B0604020202020204" pitchFamily="34" charset="0"/>
              </a:rPr>
              <a:t>!</a:t>
            </a:r>
            <a:r>
              <a:rPr lang="hu-HU" sz="1700" dirty="0">
                <a:latin typeface="Arial" panose="020B0604020202020204" pitchFamily="34" charset="0"/>
                <a:cs typeface="Arial" panose="020B0604020202020204" pitchFamily="34" charset="0"/>
              </a:rPr>
              <a:t> </a:t>
            </a:r>
          </a:p>
          <a:p>
            <a:pPr marL="0" indent="0" algn="just">
              <a:lnSpc>
                <a:spcPct val="100000"/>
              </a:lnSpc>
              <a:buNone/>
            </a:pPr>
            <a:r>
              <a:rPr lang="en-US" sz="1700" dirty="0">
                <a:latin typeface="Arial" panose="020B0604020202020204" pitchFamily="34" charset="0"/>
                <a:cs typeface="Arial" panose="020B0604020202020204" pitchFamily="34" charset="0"/>
              </a:rPr>
              <a:t>Az </a:t>
            </a:r>
            <a:r>
              <a:rPr lang="en-US" sz="1700" dirty="0" err="1">
                <a:latin typeface="Arial" panose="020B0604020202020204" pitchFamily="34" charset="0"/>
                <a:cs typeface="Arial" panose="020B0604020202020204" pitchFamily="34" charset="0"/>
              </a:rPr>
              <a:t>megfordult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és</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így</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szólt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hozzá</a:t>
            </a:r>
            <a:r>
              <a:rPr lang="hu-HU"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héberül</a:t>
            </a:r>
            <a:r>
              <a:rPr lang="en-US" sz="1700" dirty="0">
                <a:latin typeface="Arial" panose="020B0604020202020204" pitchFamily="34" charset="0"/>
                <a:cs typeface="Arial" panose="020B0604020202020204" pitchFamily="34" charset="0"/>
              </a:rPr>
              <a:t>:</a:t>
            </a:r>
            <a:r>
              <a:rPr lang="hu-HU" sz="1700" dirty="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Rabbuni</a:t>
            </a:r>
            <a:r>
              <a:rPr lang="en-US" sz="1700" dirty="0">
                <a:latin typeface="Arial" panose="020B0604020202020204" pitchFamily="34" charset="0"/>
                <a:cs typeface="Arial" panose="020B0604020202020204" pitchFamily="34" charset="0"/>
              </a:rPr>
              <a:t>! – </a:t>
            </a:r>
            <a:r>
              <a:rPr lang="en-US" sz="1700" dirty="0" err="1">
                <a:latin typeface="Arial" panose="020B0604020202020204" pitchFamily="34" charset="0"/>
                <a:cs typeface="Arial" panose="020B0604020202020204" pitchFamily="34" charset="0"/>
              </a:rPr>
              <a:t>ami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azt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jelenti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Mester</a:t>
            </a:r>
            <a:r>
              <a:rPr lang="en-US" sz="1700" dirty="0">
                <a:latin typeface="Arial" panose="020B0604020202020204" pitchFamily="34" charset="0"/>
                <a:cs typeface="Arial" panose="020B0604020202020204" pitchFamily="34" charset="0"/>
              </a:rPr>
              <a:t>.</a:t>
            </a:r>
            <a:r>
              <a:rPr lang="hu-HU" sz="1700" dirty="0">
                <a:latin typeface="Arial" panose="020B0604020202020204" pitchFamily="34" charset="0"/>
                <a:cs typeface="Arial" panose="020B0604020202020204" pitchFamily="34" charset="0"/>
              </a:rPr>
              <a:t> </a:t>
            </a:r>
          </a:p>
          <a:p>
            <a:pPr marL="0" indent="0" algn="just">
              <a:lnSpc>
                <a:spcPct val="100000"/>
              </a:lnSpc>
              <a:buNone/>
            </a:pPr>
            <a:r>
              <a:rPr lang="en-US" sz="1700" dirty="0" err="1">
                <a:latin typeface="Arial" panose="020B0604020202020204" pitchFamily="34" charset="0"/>
                <a:cs typeface="Arial" panose="020B0604020202020204" pitchFamily="34" charset="0"/>
              </a:rPr>
              <a:t>Jézus</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ezt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mondta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neki</a:t>
            </a:r>
            <a:r>
              <a:rPr lang="en-US" sz="1700" dirty="0">
                <a:latin typeface="Arial" panose="020B0604020202020204" pitchFamily="34" charset="0"/>
                <a:cs typeface="Arial" panose="020B0604020202020204" pitchFamily="34" charset="0"/>
              </a:rPr>
              <a:t>:</a:t>
            </a:r>
            <a:r>
              <a:rPr lang="hu-HU" sz="1700" dirty="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 Ne </a:t>
            </a:r>
            <a:r>
              <a:rPr lang="en-US" sz="1700" dirty="0" err="1">
                <a:latin typeface="Arial" panose="020B0604020202020204" pitchFamily="34" charset="0"/>
                <a:cs typeface="Arial" panose="020B0604020202020204" pitchFamily="34" charset="0"/>
              </a:rPr>
              <a:t>érints</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engem</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mert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még</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nem</a:t>
            </a:r>
            <a:r>
              <a:rPr lang="hu-HU"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mentem</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fel</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az</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Atyához</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hanem</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menj</a:t>
            </a:r>
            <a:r>
              <a:rPr lang="hu-HU"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az</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én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testvéreimhez</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és</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mondd</a:t>
            </a:r>
            <a:r>
              <a:rPr lang="en-US" sz="1700" dirty="0">
                <a:latin typeface="Arial" panose="020B0604020202020204" pitchFamily="34" charset="0"/>
                <a:cs typeface="Arial" panose="020B0604020202020204" pitchFamily="34" charset="0"/>
              </a:rPr>
              <a:t> meg</a:t>
            </a:r>
            <a:r>
              <a:rPr lang="hu-HU"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nekik</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Felmegyek</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az</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én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Atyámhoz</a:t>
            </a:r>
            <a:r>
              <a:rPr lang="hu-HU"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és</a:t>
            </a:r>
            <a:r>
              <a:rPr lang="en-US" sz="1700" dirty="0">
                <a:latin typeface="Arial" panose="020B0604020202020204" pitchFamily="34" charset="0"/>
                <a:cs typeface="Arial" panose="020B0604020202020204" pitchFamily="34" charset="0"/>
              </a:rPr>
              <a:t> a </a:t>
            </a:r>
            <a:r>
              <a:rPr lang="en-US" sz="1700" dirty="0" err="1">
                <a:latin typeface="Arial" panose="020B0604020202020204" pitchFamily="34" charset="0"/>
                <a:cs typeface="Arial" panose="020B0604020202020204" pitchFamily="34" charset="0"/>
              </a:rPr>
              <a:t>ti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Atyátokhoz</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az</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én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Istenemhez</a:t>
            </a:r>
            <a:r>
              <a:rPr lang="hu-HU"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és</a:t>
            </a:r>
            <a:r>
              <a:rPr lang="en-US" sz="1700" dirty="0">
                <a:latin typeface="Arial" panose="020B0604020202020204" pitchFamily="34" charset="0"/>
                <a:cs typeface="Arial" panose="020B0604020202020204" pitchFamily="34" charset="0"/>
              </a:rPr>
              <a:t> a </a:t>
            </a:r>
            <a:r>
              <a:rPr lang="en-US" sz="1700" dirty="0" err="1">
                <a:latin typeface="Arial" panose="020B0604020202020204" pitchFamily="34" charset="0"/>
                <a:cs typeface="Arial" panose="020B0604020202020204" pitchFamily="34" charset="0"/>
              </a:rPr>
              <a:t>ti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Istenetekhez</a:t>
            </a:r>
            <a:r>
              <a:rPr lang="en-US" sz="1700" dirty="0">
                <a:latin typeface="Arial" panose="020B0604020202020204" pitchFamily="34" charset="0"/>
                <a:cs typeface="Arial" panose="020B0604020202020204" pitchFamily="34" charset="0"/>
              </a:rPr>
              <a:t>.</a:t>
            </a:r>
            <a:r>
              <a:rPr lang="hu-HU" sz="1700" dirty="0">
                <a:latin typeface="Arial" panose="020B0604020202020204" pitchFamily="34" charset="0"/>
                <a:cs typeface="Arial" panose="020B0604020202020204" pitchFamily="34" charset="0"/>
              </a:rPr>
              <a:t> </a:t>
            </a:r>
          </a:p>
          <a:p>
            <a:pPr marL="0" indent="0" algn="just">
              <a:lnSpc>
                <a:spcPct val="100000"/>
              </a:lnSpc>
              <a:buNone/>
            </a:pPr>
            <a:r>
              <a:rPr lang="en-US" sz="1700" dirty="0" err="1">
                <a:latin typeface="Arial" panose="020B0604020202020204" pitchFamily="34" charset="0"/>
                <a:cs typeface="Arial" panose="020B0604020202020204" pitchFamily="34" charset="0"/>
              </a:rPr>
              <a:t>Elment</a:t>
            </a:r>
            <a:r>
              <a:rPr lang="en-US" sz="1700" dirty="0">
                <a:latin typeface="Arial" panose="020B0604020202020204" pitchFamily="34" charset="0"/>
                <a:cs typeface="Arial" panose="020B0604020202020204" pitchFamily="34" charset="0"/>
              </a:rPr>
              <a:t> a </a:t>
            </a:r>
            <a:r>
              <a:rPr lang="en-US" sz="1700" dirty="0" err="1">
                <a:latin typeface="Arial" panose="020B0604020202020204" pitchFamily="34" charset="0"/>
                <a:cs typeface="Arial" panose="020B0604020202020204" pitchFamily="34" charset="0"/>
              </a:rPr>
              <a:t>magdalai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Mária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és</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hírül</a:t>
            </a:r>
            <a:r>
              <a:rPr lang="hu-HU"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adta</a:t>
            </a:r>
            <a:r>
              <a:rPr lang="en-US" sz="1700" dirty="0">
                <a:latin typeface="Arial" panose="020B0604020202020204" pitchFamily="34" charset="0"/>
                <a:cs typeface="Arial" panose="020B0604020202020204" pitchFamily="34" charset="0"/>
              </a:rPr>
              <a:t> a </a:t>
            </a:r>
            <a:r>
              <a:rPr lang="en-US" sz="1700" dirty="0" err="1">
                <a:latin typeface="Arial" panose="020B0604020202020204" pitchFamily="34" charset="0"/>
                <a:cs typeface="Arial" panose="020B0604020202020204" pitchFamily="34" charset="0"/>
              </a:rPr>
              <a:t>tanítványoknak</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hogy</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látta</a:t>
            </a:r>
            <a:r>
              <a:rPr lang="hu-HU"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az</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Urat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és</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hogy</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ezeket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mondta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neki</a:t>
            </a:r>
            <a:r>
              <a:rPr lang="hu-HU" sz="1700" dirty="0">
                <a:latin typeface="Arial" panose="020B0604020202020204" pitchFamily="34" charset="0"/>
                <a:cs typeface="Arial" panose="020B0604020202020204" pitchFamily="34" charset="0"/>
              </a:rPr>
              <a:t>.</a:t>
            </a:r>
            <a:endParaRPr lang="en-US" sz="1700" dirty="0">
              <a:latin typeface="Arial" panose="020B0604020202020204" pitchFamily="34" charset="0"/>
              <a:cs typeface="Arial" panose="020B0604020202020204" pitchFamily="34" charset="0"/>
            </a:endParaRPr>
          </a:p>
        </p:txBody>
      </p:sp>
      <p:pic>
        <p:nvPicPr>
          <p:cNvPr id="4" name="Tartalom helye 3" descr="A képen szöveg, sziluett látható&#10;&#10;Automatikusan generált leírás">
            <a:extLst>
              <a:ext uri="{FF2B5EF4-FFF2-40B4-BE49-F238E27FC236}">
                <a16:creationId xmlns:a16="http://schemas.microsoft.com/office/drawing/2014/main" id="{2F744A3B-E09C-43ED-813E-74C0D9BD263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089020" y="144708"/>
            <a:ext cx="3726211" cy="3016556"/>
          </a:xfrm>
          <a:custGeom>
            <a:avLst/>
            <a:gdLst/>
            <a:ahLst/>
            <a:cxnLst/>
            <a:rect l="l" t="t" r="r" b="b"/>
            <a:pathLst>
              <a:path w="5008963" h="4055009">
                <a:moveTo>
                  <a:pt x="4260" y="2364194"/>
                </a:moveTo>
                <a:lnTo>
                  <a:pt x="6339" y="2376109"/>
                </a:lnTo>
                <a:cubicBezTo>
                  <a:pt x="8263" y="2386693"/>
                  <a:pt x="10534" y="2398797"/>
                  <a:pt x="13016" y="2411650"/>
                </a:cubicBezTo>
                <a:lnTo>
                  <a:pt x="16544" y="2429412"/>
                </a:lnTo>
                <a:lnTo>
                  <a:pt x="15029" y="2430148"/>
                </a:lnTo>
                <a:cubicBezTo>
                  <a:pt x="7176" y="2425568"/>
                  <a:pt x="3382" y="2403865"/>
                  <a:pt x="3537" y="2374995"/>
                </a:cubicBezTo>
                <a:close/>
                <a:moveTo>
                  <a:pt x="1" y="2337056"/>
                </a:moveTo>
                <a:cubicBezTo>
                  <a:pt x="-2" y="2335024"/>
                  <a:pt x="574" y="2335993"/>
                  <a:pt x="1595" y="2339216"/>
                </a:cubicBezTo>
                <a:lnTo>
                  <a:pt x="5078" y="2352002"/>
                </a:lnTo>
                <a:lnTo>
                  <a:pt x="4260" y="2364194"/>
                </a:lnTo>
                <a:lnTo>
                  <a:pt x="1733" y="2349698"/>
                </a:lnTo>
                <a:cubicBezTo>
                  <a:pt x="632" y="2342932"/>
                  <a:pt x="11" y="2338459"/>
                  <a:pt x="1" y="2337056"/>
                </a:cubicBezTo>
                <a:close/>
                <a:moveTo>
                  <a:pt x="4169659" y="1042396"/>
                </a:moveTo>
                <a:cubicBezTo>
                  <a:pt x="4159915" y="1050998"/>
                  <a:pt x="4150173" y="1059602"/>
                  <a:pt x="4140431" y="1068204"/>
                </a:cubicBezTo>
                <a:cubicBezTo>
                  <a:pt x="4146280" y="1065938"/>
                  <a:pt x="4152666" y="1063654"/>
                  <a:pt x="4158783" y="1061380"/>
                </a:cubicBezTo>
                <a:cubicBezTo>
                  <a:pt x="4163391" y="1056201"/>
                  <a:pt x="4168307" y="1051307"/>
                  <a:pt x="4172866" y="1045834"/>
                </a:cubicBezTo>
                <a:cubicBezTo>
                  <a:pt x="4171887" y="1044684"/>
                  <a:pt x="4170639" y="1043546"/>
                  <a:pt x="4169659" y="1042396"/>
                </a:cubicBezTo>
                <a:close/>
                <a:moveTo>
                  <a:pt x="3910544" y="636501"/>
                </a:moveTo>
                <a:cubicBezTo>
                  <a:pt x="3852087" y="688117"/>
                  <a:pt x="3793675" y="740025"/>
                  <a:pt x="3735217" y="791641"/>
                </a:cubicBezTo>
                <a:cubicBezTo>
                  <a:pt x="3736467" y="792782"/>
                  <a:pt x="3737447" y="793931"/>
                  <a:pt x="3738694" y="795071"/>
                </a:cubicBezTo>
                <a:cubicBezTo>
                  <a:pt x="3804727" y="750884"/>
                  <a:pt x="3866037" y="702128"/>
                  <a:pt x="3910544" y="636501"/>
                </a:cubicBezTo>
                <a:close/>
                <a:moveTo>
                  <a:pt x="4241368" y="227"/>
                </a:moveTo>
                <a:cubicBezTo>
                  <a:pt x="4243807" y="-335"/>
                  <a:pt x="4246349" y="22"/>
                  <a:pt x="4248912" y="2744"/>
                </a:cubicBezTo>
                <a:cubicBezTo>
                  <a:pt x="4253368" y="7322"/>
                  <a:pt x="4250995" y="13017"/>
                  <a:pt x="4248935" y="17224"/>
                </a:cubicBezTo>
                <a:cubicBezTo>
                  <a:pt x="4245220" y="24737"/>
                  <a:pt x="4241995" y="31937"/>
                  <a:pt x="4241447" y="40821"/>
                </a:cubicBezTo>
                <a:cubicBezTo>
                  <a:pt x="4240991" y="46747"/>
                  <a:pt x="4240623" y="53262"/>
                  <a:pt x="4245038" y="57545"/>
                </a:cubicBezTo>
                <a:cubicBezTo>
                  <a:pt x="4263399" y="75841"/>
                  <a:pt x="4253477" y="85041"/>
                  <a:pt x="4241589" y="95488"/>
                </a:cubicBezTo>
                <a:cubicBezTo>
                  <a:pt x="4225142" y="109637"/>
                  <a:pt x="4220917" y="129873"/>
                  <a:pt x="4228781" y="153546"/>
                </a:cubicBezTo>
                <a:cubicBezTo>
                  <a:pt x="4231847" y="163195"/>
                  <a:pt x="4231659" y="169112"/>
                  <a:pt x="4220634" y="169188"/>
                </a:cubicBezTo>
                <a:cubicBezTo>
                  <a:pt x="4216350" y="169332"/>
                  <a:pt x="4215765" y="172603"/>
                  <a:pt x="4214688" y="176184"/>
                </a:cubicBezTo>
                <a:cubicBezTo>
                  <a:pt x="4192917" y="260550"/>
                  <a:pt x="4154331" y="335138"/>
                  <a:pt x="4106293" y="404134"/>
                </a:cubicBezTo>
                <a:cubicBezTo>
                  <a:pt x="4067333" y="460118"/>
                  <a:pt x="4022759" y="510969"/>
                  <a:pt x="3976090" y="560416"/>
                </a:cubicBezTo>
                <a:cubicBezTo>
                  <a:pt x="3974703" y="561939"/>
                  <a:pt x="3973361" y="563757"/>
                  <a:pt x="3973001" y="566724"/>
                </a:cubicBezTo>
                <a:cubicBezTo>
                  <a:pt x="3997557" y="559988"/>
                  <a:pt x="4017706" y="547193"/>
                  <a:pt x="4036832" y="532955"/>
                </a:cubicBezTo>
                <a:cubicBezTo>
                  <a:pt x="4087679" y="495192"/>
                  <a:pt x="4128099" y="447137"/>
                  <a:pt x="4169187" y="399948"/>
                </a:cubicBezTo>
                <a:cubicBezTo>
                  <a:pt x="4194181" y="371032"/>
                  <a:pt x="4220107" y="342972"/>
                  <a:pt x="4248533" y="317192"/>
                </a:cubicBezTo>
                <a:cubicBezTo>
                  <a:pt x="4253271" y="312894"/>
                  <a:pt x="4256225" y="307475"/>
                  <a:pt x="4259179" y="302057"/>
                </a:cubicBezTo>
                <a:cubicBezTo>
                  <a:pt x="4260879" y="299044"/>
                  <a:pt x="4263159" y="296308"/>
                  <a:pt x="4267621" y="297340"/>
                </a:cubicBezTo>
                <a:cubicBezTo>
                  <a:pt x="4273199" y="298630"/>
                  <a:pt x="4274397" y="303023"/>
                  <a:pt x="4275596" y="307415"/>
                </a:cubicBezTo>
                <a:cubicBezTo>
                  <a:pt x="4279323" y="321474"/>
                  <a:pt x="4277741" y="334235"/>
                  <a:pt x="4272859" y="346516"/>
                </a:cubicBezTo>
                <a:cubicBezTo>
                  <a:pt x="4260092" y="377975"/>
                  <a:pt x="4237963" y="402657"/>
                  <a:pt x="4214851" y="426191"/>
                </a:cubicBezTo>
                <a:cubicBezTo>
                  <a:pt x="4184949" y="456454"/>
                  <a:pt x="4156291" y="487857"/>
                  <a:pt x="4131023" y="522101"/>
                </a:cubicBezTo>
                <a:cubicBezTo>
                  <a:pt x="4129233" y="524526"/>
                  <a:pt x="4125438" y="526132"/>
                  <a:pt x="4127793" y="532849"/>
                </a:cubicBezTo>
                <a:cubicBezTo>
                  <a:pt x="4144465" y="516625"/>
                  <a:pt x="4160110" y="500731"/>
                  <a:pt x="4176111" y="485417"/>
                </a:cubicBezTo>
                <a:cubicBezTo>
                  <a:pt x="4191845" y="470110"/>
                  <a:pt x="4207847" y="454796"/>
                  <a:pt x="4223625" y="439785"/>
                </a:cubicBezTo>
                <a:cubicBezTo>
                  <a:pt x="4227379" y="436112"/>
                  <a:pt x="4231180" y="430960"/>
                  <a:pt x="4238003" y="435163"/>
                </a:cubicBezTo>
                <a:cubicBezTo>
                  <a:pt x="4245093" y="439357"/>
                  <a:pt x="4245396" y="446735"/>
                  <a:pt x="4244671" y="452670"/>
                </a:cubicBezTo>
                <a:cubicBezTo>
                  <a:pt x="4242191" y="470190"/>
                  <a:pt x="4235650" y="485776"/>
                  <a:pt x="4225900" y="499698"/>
                </a:cubicBezTo>
                <a:cubicBezTo>
                  <a:pt x="4192447" y="545745"/>
                  <a:pt x="4151905" y="585821"/>
                  <a:pt x="4115062" y="629026"/>
                </a:cubicBezTo>
                <a:cubicBezTo>
                  <a:pt x="4095167" y="652452"/>
                  <a:pt x="4077366" y="677283"/>
                  <a:pt x="4060768" y="702961"/>
                </a:cubicBezTo>
                <a:cubicBezTo>
                  <a:pt x="4057055" y="708701"/>
                  <a:pt x="4058119" y="713984"/>
                  <a:pt x="4060431" y="720409"/>
                </a:cubicBezTo>
                <a:cubicBezTo>
                  <a:pt x="4069719" y="746397"/>
                  <a:pt x="4062743" y="755499"/>
                  <a:pt x="4035212" y="751401"/>
                </a:cubicBezTo>
                <a:cubicBezTo>
                  <a:pt x="4026688" y="750210"/>
                  <a:pt x="4021285" y="751870"/>
                  <a:pt x="4017125" y="758215"/>
                </a:cubicBezTo>
                <a:cubicBezTo>
                  <a:pt x="3967019" y="836737"/>
                  <a:pt x="3903854" y="903582"/>
                  <a:pt x="3832932" y="963597"/>
                </a:cubicBezTo>
                <a:cubicBezTo>
                  <a:pt x="3804017" y="987916"/>
                  <a:pt x="3773855" y="1011096"/>
                  <a:pt x="3742937" y="1032823"/>
                </a:cubicBezTo>
                <a:cubicBezTo>
                  <a:pt x="3743159" y="1034292"/>
                  <a:pt x="3743424" y="1036057"/>
                  <a:pt x="3743644" y="1037528"/>
                </a:cubicBezTo>
                <a:cubicBezTo>
                  <a:pt x="3744223" y="1039576"/>
                  <a:pt x="3744667" y="1040744"/>
                  <a:pt x="3745199" y="1042499"/>
                </a:cubicBezTo>
                <a:cubicBezTo>
                  <a:pt x="3788365" y="1009130"/>
                  <a:pt x="3830861" y="974896"/>
                  <a:pt x="3872023" y="938935"/>
                </a:cubicBezTo>
                <a:cubicBezTo>
                  <a:pt x="3983615" y="841498"/>
                  <a:pt x="4088569" y="737488"/>
                  <a:pt x="4195750" y="635767"/>
                </a:cubicBezTo>
                <a:cubicBezTo>
                  <a:pt x="4231774" y="601456"/>
                  <a:pt x="4257859" y="558318"/>
                  <a:pt x="4289249" y="520026"/>
                </a:cubicBezTo>
                <a:cubicBezTo>
                  <a:pt x="4310175" y="494498"/>
                  <a:pt x="4329854" y="467830"/>
                  <a:pt x="4355459" y="446578"/>
                </a:cubicBezTo>
                <a:cubicBezTo>
                  <a:pt x="4366007" y="437947"/>
                  <a:pt x="4377219" y="430181"/>
                  <a:pt x="4393331" y="431708"/>
                </a:cubicBezTo>
                <a:cubicBezTo>
                  <a:pt x="4399623" y="432382"/>
                  <a:pt x="4406851" y="433912"/>
                  <a:pt x="4410143" y="441485"/>
                </a:cubicBezTo>
                <a:cubicBezTo>
                  <a:pt x="4413167" y="449066"/>
                  <a:pt x="4408073" y="452785"/>
                  <a:pt x="4403471" y="456190"/>
                </a:cubicBezTo>
                <a:cubicBezTo>
                  <a:pt x="4402263" y="457118"/>
                  <a:pt x="4401102" y="458339"/>
                  <a:pt x="4399763" y="458385"/>
                </a:cubicBezTo>
                <a:cubicBezTo>
                  <a:pt x="4374585" y="461004"/>
                  <a:pt x="4372053" y="483550"/>
                  <a:pt x="4362431" y="500127"/>
                </a:cubicBezTo>
                <a:cubicBezTo>
                  <a:pt x="4359433" y="505253"/>
                  <a:pt x="4359919" y="510260"/>
                  <a:pt x="4364819" y="516005"/>
                </a:cubicBezTo>
                <a:cubicBezTo>
                  <a:pt x="4373640" y="526345"/>
                  <a:pt x="4369259" y="531222"/>
                  <a:pt x="4360060" y="534487"/>
                </a:cubicBezTo>
                <a:cubicBezTo>
                  <a:pt x="4350861" y="537752"/>
                  <a:pt x="4340549" y="538985"/>
                  <a:pt x="4331121" y="546101"/>
                </a:cubicBezTo>
                <a:cubicBezTo>
                  <a:pt x="4348564" y="551127"/>
                  <a:pt x="4359197" y="544860"/>
                  <a:pt x="4368805" y="537148"/>
                </a:cubicBezTo>
                <a:cubicBezTo>
                  <a:pt x="4390475" y="520165"/>
                  <a:pt x="4402429" y="495825"/>
                  <a:pt x="4413491" y="470925"/>
                </a:cubicBezTo>
                <a:cubicBezTo>
                  <a:pt x="4415729" y="466120"/>
                  <a:pt x="4417345" y="460748"/>
                  <a:pt x="4420787" y="456790"/>
                </a:cubicBezTo>
                <a:cubicBezTo>
                  <a:pt x="4427137" y="448892"/>
                  <a:pt x="4435039" y="447740"/>
                  <a:pt x="4445559" y="456842"/>
                </a:cubicBezTo>
                <a:cubicBezTo>
                  <a:pt x="4459466" y="468787"/>
                  <a:pt x="4463618" y="467759"/>
                  <a:pt x="4465249" y="451747"/>
                </a:cubicBezTo>
                <a:cubicBezTo>
                  <a:pt x="4467379" y="430103"/>
                  <a:pt x="4477177" y="414701"/>
                  <a:pt x="4496605" y="406068"/>
                </a:cubicBezTo>
                <a:cubicBezTo>
                  <a:pt x="4500624" y="404158"/>
                  <a:pt x="4504824" y="401653"/>
                  <a:pt x="4509951" y="405322"/>
                </a:cubicBezTo>
                <a:cubicBezTo>
                  <a:pt x="4515434" y="409571"/>
                  <a:pt x="4512883" y="414089"/>
                  <a:pt x="4511627" y="418269"/>
                </a:cubicBezTo>
                <a:cubicBezTo>
                  <a:pt x="4509922" y="424829"/>
                  <a:pt x="4507681" y="431406"/>
                  <a:pt x="4506287" y="438249"/>
                </a:cubicBezTo>
                <a:cubicBezTo>
                  <a:pt x="4503637" y="449273"/>
                  <a:pt x="4504557" y="460767"/>
                  <a:pt x="4514183" y="471081"/>
                </a:cubicBezTo>
                <a:cubicBezTo>
                  <a:pt x="4521225" y="478528"/>
                  <a:pt x="4521439" y="483544"/>
                  <a:pt x="4514468" y="489099"/>
                </a:cubicBezTo>
                <a:cubicBezTo>
                  <a:pt x="4492037" y="506402"/>
                  <a:pt x="4479461" y="528399"/>
                  <a:pt x="4493071" y="561631"/>
                </a:cubicBezTo>
                <a:cubicBezTo>
                  <a:pt x="4495117" y="566290"/>
                  <a:pt x="4494217" y="571049"/>
                  <a:pt x="4489084" y="570926"/>
                </a:cubicBezTo>
                <a:cubicBezTo>
                  <a:pt x="4477703" y="570423"/>
                  <a:pt x="4476979" y="578131"/>
                  <a:pt x="4474957" y="586178"/>
                </a:cubicBezTo>
                <a:cubicBezTo>
                  <a:pt x="4455071" y="663388"/>
                  <a:pt x="4419799" y="731363"/>
                  <a:pt x="4376945" y="795455"/>
                </a:cubicBezTo>
                <a:cubicBezTo>
                  <a:pt x="4334537" y="858942"/>
                  <a:pt x="4284731" y="916176"/>
                  <a:pt x="4230823" y="971186"/>
                </a:cubicBezTo>
                <a:cubicBezTo>
                  <a:pt x="4247966" y="968835"/>
                  <a:pt x="4268827" y="957199"/>
                  <a:pt x="4288617" y="943826"/>
                </a:cubicBezTo>
                <a:cubicBezTo>
                  <a:pt x="4340847" y="908082"/>
                  <a:pt x="4381088" y="860626"/>
                  <a:pt x="4422264" y="814026"/>
                </a:cubicBezTo>
                <a:cubicBezTo>
                  <a:pt x="4451011" y="781437"/>
                  <a:pt x="4478823" y="747994"/>
                  <a:pt x="4512251" y="719680"/>
                </a:cubicBezTo>
                <a:cubicBezTo>
                  <a:pt x="4516092" y="716596"/>
                  <a:pt x="4518465" y="712675"/>
                  <a:pt x="4520168" y="707889"/>
                </a:cubicBezTo>
                <a:cubicBezTo>
                  <a:pt x="4521691" y="703700"/>
                  <a:pt x="4524331" y="699769"/>
                  <a:pt x="4530220" y="701344"/>
                </a:cubicBezTo>
                <a:cubicBezTo>
                  <a:pt x="4536153" y="703212"/>
                  <a:pt x="4537485" y="708487"/>
                  <a:pt x="4538191" y="713191"/>
                </a:cubicBezTo>
                <a:cubicBezTo>
                  <a:pt x="4540040" y="730862"/>
                  <a:pt x="4537873" y="746892"/>
                  <a:pt x="4530086" y="761339"/>
                </a:cubicBezTo>
                <a:cubicBezTo>
                  <a:pt x="4515047" y="790216"/>
                  <a:pt x="4492651" y="813134"/>
                  <a:pt x="4470255" y="836052"/>
                </a:cubicBezTo>
                <a:cubicBezTo>
                  <a:pt x="4439189" y="867536"/>
                  <a:pt x="4411198" y="901576"/>
                  <a:pt x="4386996" y="939332"/>
                </a:cubicBezTo>
                <a:cubicBezTo>
                  <a:pt x="4405725" y="920675"/>
                  <a:pt x="4424409" y="901723"/>
                  <a:pt x="4443406" y="883057"/>
                </a:cubicBezTo>
                <a:cubicBezTo>
                  <a:pt x="4457710" y="868981"/>
                  <a:pt x="4472637" y="855476"/>
                  <a:pt x="4487253" y="841686"/>
                </a:cubicBezTo>
                <a:cubicBezTo>
                  <a:pt x="4490785" y="838315"/>
                  <a:pt x="4494538" y="834644"/>
                  <a:pt x="4500825" y="838864"/>
                </a:cubicBezTo>
                <a:cubicBezTo>
                  <a:pt x="4506489" y="842516"/>
                  <a:pt x="4506525" y="848130"/>
                  <a:pt x="4506249" y="853458"/>
                </a:cubicBezTo>
                <a:cubicBezTo>
                  <a:pt x="4505370" y="874470"/>
                  <a:pt x="4496639" y="891608"/>
                  <a:pt x="4484969" y="907073"/>
                </a:cubicBezTo>
                <a:cubicBezTo>
                  <a:pt x="4470793" y="925576"/>
                  <a:pt x="4455680" y="943225"/>
                  <a:pt x="4440032" y="960892"/>
                </a:cubicBezTo>
                <a:cubicBezTo>
                  <a:pt x="4458875" y="955530"/>
                  <a:pt x="4477718" y="950167"/>
                  <a:pt x="4496695" y="945687"/>
                </a:cubicBezTo>
                <a:cubicBezTo>
                  <a:pt x="4492983" y="980092"/>
                  <a:pt x="4473377" y="987549"/>
                  <a:pt x="4455695" y="993464"/>
                </a:cubicBezTo>
                <a:cubicBezTo>
                  <a:pt x="4431805" y="1001065"/>
                  <a:pt x="4409251" y="1010394"/>
                  <a:pt x="4387141" y="1020891"/>
                </a:cubicBezTo>
                <a:cubicBezTo>
                  <a:pt x="4378691" y="1030927"/>
                  <a:pt x="4370197" y="1040671"/>
                  <a:pt x="4362058" y="1050992"/>
                </a:cubicBezTo>
                <a:cubicBezTo>
                  <a:pt x="4353695" y="1061617"/>
                  <a:pt x="4345870" y="1072223"/>
                  <a:pt x="4338131" y="1083418"/>
                </a:cubicBezTo>
                <a:cubicBezTo>
                  <a:pt x="4332629" y="1091582"/>
                  <a:pt x="4325612" y="1098614"/>
                  <a:pt x="4335411" y="1111879"/>
                </a:cubicBezTo>
                <a:cubicBezTo>
                  <a:pt x="4339820" y="1117936"/>
                  <a:pt x="4322095" y="1152223"/>
                  <a:pt x="4315173" y="1154524"/>
                </a:cubicBezTo>
                <a:cubicBezTo>
                  <a:pt x="4314147" y="1154854"/>
                  <a:pt x="4313119" y="1155186"/>
                  <a:pt x="4312317" y="1155212"/>
                </a:cubicBezTo>
                <a:cubicBezTo>
                  <a:pt x="4296605" y="1154558"/>
                  <a:pt x="4294627" y="1164673"/>
                  <a:pt x="4296259" y="1177325"/>
                </a:cubicBezTo>
                <a:cubicBezTo>
                  <a:pt x="4297848" y="1189684"/>
                  <a:pt x="4302825" y="1204883"/>
                  <a:pt x="4280739" y="1199421"/>
                </a:cubicBezTo>
                <a:cubicBezTo>
                  <a:pt x="4278241" y="1198914"/>
                  <a:pt x="4277969" y="1200696"/>
                  <a:pt x="4277209" y="1202790"/>
                </a:cubicBezTo>
                <a:cubicBezTo>
                  <a:pt x="4262087" y="1256198"/>
                  <a:pt x="4229353" y="1298081"/>
                  <a:pt x="4197155" y="1339947"/>
                </a:cubicBezTo>
                <a:cubicBezTo>
                  <a:pt x="4195323" y="1342078"/>
                  <a:pt x="4193489" y="1344207"/>
                  <a:pt x="4191657" y="1346338"/>
                </a:cubicBezTo>
                <a:cubicBezTo>
                  <a:pt x="4230281" y="1334694"/>
                  <a:pt x="4360859" y="1317001"/>
                  <a:pt x="4400355" y="1320105"/>
                </a:cubicBezTo>
                <a:cubicBezTo>
                  <a:pt x="4435476" y="1322763"/>
                  <a:pt x="4621075" y="1252093"/>
                  <a:pt x="4655814" y="1212801"/>
                </a:cubicBezTo>
                <a:cubicBezTo>
                  <a:pt x="4665902" y="1242309"/>
                  <a:pt x="4655619" y="1254477"/>
                  <a:pt x="4648010" y="1268327"/>
                </a:cubicBezTo>
                <a:cubicBezTo>
                  <a:pt x="4637225" y="1287899"/>
                  <a:pt x="4637115" y="1301497"/>
                  <a:pt x="4665123" y="1315921"/>
                </a:cubicBezTo>
                <a:cubicBezTo>
                  <a:pt x="4745312" y="1356959"/>
                  <a:pt x="4744730" y="1358456"/>
                  <a:pt x="4684517" y="1419882"/>
                </a:cubicBezTo>
                <a:cubicBezTo>
                  <a:pt x="4681701" y="1422637"/>
                  <a:pt x="4684589" y="1431109"/>
                  <a:pt x="4684670" y="1437018"/>
                </a:cubicBezTo>
                <a:cubicBezTo>
                  <a:pt x="4703939" y="1445234"/>
                  <a:pt x="4721650" y="1421587"/>
                  <a:pt x="4746785" y="1445566"/>
                </a:cubicBezTo>
                <a:cubicBezTo>
                  <a:pt x="4670699" y="1557173"/>
                  <a:pt x="4545611" y="1665113"/>
                  <a:pt x="4430376" y="1750851"/>
                </a:cubicBezTo>
                <a:cubicBezTo>
                  <a:pt x="4537505" y="1774137"/>
                  <a:pt x="4585227" y="1677964"/>
                  <a:pt x="4662829" y="1687468"/>
                </a:cubicBezTo>
                <a:cubicBezTo>
                  <a:pt x="4705010" y="1715600"/>
                  <a:pt x="4599689" y="1767020"/>
                  <a:pt x="4709159" y="1777225"/>
                </a:cubicBezTo>
                <a:cubicBezTo>
                  <a:pt x="4666449" y="1804669"/>
                  <a:pt x="4635702" y="1831118"/>
                  <a:pt x="4608027" y="1861896"/>
                </a:cubicBezTo>
                <a:cubicBezTo>
                  <a:pt x="4558983" y="1917038"/>
                  <a:pt x="4553039" y="1952700"/>
                  <a:pt x="4590023" y="2023267"/>
                </a:cubicBezTo>
                <a:cubicBezTo>
                  <a:pt x="4614502" y="2069727"/>
                  <a:pt x="4646173" y="2112103"/>
                  <a:pt x="4632387" y="2169011"/>
                </a:cubicBezTo>
                <a:cubicBezTo>
                  <a:pt x="4622911" y="2208043"/>
                  <a:pt x="4632603" y="2233132"/>
                  <a:pt x="4687843" y="2213837"/>
                </a:cubicBezTo>
                <a:cubicBezTo>
                  <a:pt x="4747459" y="2193213"/>
                  <a:pt x="4776241" y="2227114"/>
                  <a:pt x="4770561" y="2294980"/>
                </a:cubicBezTo>
                <a:cubicBezTo>
                  <a:pt x="4766881" y="2338546"/>
                  <a:pt x="4779626" y="2351711"/>
                  <a:pt x="4821725" y="2345270"/>
                </a:cubicBezTo>
                <a:cubicBezTo>
                  <a:pt x="4868287" y="2338088"/>
                  <a:pt x="4909037" y="2308345"/>
                  <a:pt x="4969720" y="2319898"/>
                </a:cubicBezTo>
                <a:cubicBezTo>
                  <a:pt x="4934699" y="2400276"/>
                  <a:pt x="4831177" y="2381301"/>
                  <a:pt x="4787813" y="2458118"/>
                </a:cubicBezTo>
                <a:cubicBezTo>
                  <a:pt x="4852937" y="2456221"/>
                  <a:pt x="4902705" y="2454251"/>
                  <a:pt x="4948436" y="2436163"/>
                </a:cubicBezTo>
                <a:cubicBezTo>
                  <a:pt x="4967506" y="2428724"/>
                  <a:pt x="4988449" y="2421222"/>
                  <a:pt x="5003101" y="2443483"/>
                </a:cubicBezTo>
                <a:cubicBezTo>
                  <a:pt x="5020601" y="2470378"/>
                  <a:pt x="4994831" y="2481589"/>
                  <a:pt x="4979245" y="2487138"/>
                </a:cubicBezTo>
                <a:cubicBezTo>
                  <a:pt x="4935260" y="2502508"/>
                  <a:pt x="4904815" y="2536335"/>
                  <a:pt x="4870362" y="2563205"/>
                </a:cubicBezTo>
                <a:cubicBezTo>
                  <a:pt x="4794979" y="2622187"/>
                  <a:pt x="4709879" y="2672039"/>
                  <a:pt x="4652786" y="2766755"/>
                </a:cubicBezTo>
                <a:cubicBezTo>
                  <a:pt x="4738433" y="2740232"/>
                  <a:pt x="4796853" y="2683002"/>
                  <a:pt x="4878193" y="2669034"/>
                </a:cubicBezTo>
                <a:cubicBezTo>
                  <a:pt x="4818837" y="2755847"/>
                  <a:pt x="4734707" y="2813941"/>
                  <a:pt x="4656369" y="2878341"/>
                </a:cubicBezTo>
                <a:cubicBezTo>
                  <a:pt x="4634071" y="2896528"/>
                  <a:pt x="4610397" y="2909146"/>
                  <a:pt x="4610429" y="2946972"/>
                </a:cubicBezTo>
                <a:cubicBezTo>
                  <a:pt x="4610409" y="3020261"/>
                  <a:pt x="4587109" y="3081923"/>
                  <a:pt x="4522027" y="3116326"/>
                </a:cubicBezTo>
                <a:cubicBezTo>
                  <a:pt x="4521535" y="3116637"/>
                  <a:pt x="4526921" y="3127390"/>
                  <a:pt x="4530480" y="3134954"/>
                </a:cubicBezTo>
                <a:cubicBezTo>
                  <a:pt x="4573415" y="3135874"/>
                  <a:pt x="4600394" y="3091524"/>
                  <a:pt x="4657149" y="3103798"/>
                </a:cubicBezTo>
                <a:cubicBezTo>
                  <a:pt x="4613989" y="3164059"/>
                  <a:pt x="4578247" y="3218161"/>
                  <a:pt x="4508529" y="3248583"/>
                </a:cubicBezTo>
                <a:cubicBezTo>
                  <a:pt x="4452703" y="3272922"/>
                  <a:pt x="4381491" y="3288026"/>
                  <a:pt x="4349468" y="3361506"/>
                </a:cubicBezTo>
                <a:cubicBezTo>
                  <a:pt x="4401401" y="3373942"/>
                  <a:pt x="4435975" y="3355048"/>
                  <a:pt x="4471303" y="3341152"/>
                </a:cubicBezTo>
                <a:cubicBezTo>
                  <a:pt x="4525696" y="3319816"/>
                  <a:pt x="4578621" y="3295871"/>
                  <a:pt x="4632973" y="3274241"/>
                </a:cubicBezTo>
                <a:cubicBezTo>
                  <a:pt x="4653560" y="3266161"/>
                  <a:pt x="4676556" y="3259771"/>
                  <a:pt x="4695873" y="3295175"/>
                </a:cubicBezTo>
                <a:cubicBezTo>
                  <a:pt x="4624445" y="3305262"/>
                  <a:pt x="4588041" y="3354953"/>
                  <a:pt x="4549319" y="3401768"/>
                </a:cubicBezTo>
                <a:cubicBezTo>
                  <a:pt x="4527454" y="3428214"/>
                  <a:pt x="4511691" y="3463025"/>
                  <a:pt x="4463683" y="3451638"/>
                </a:cubicBezTo>
                <a:cubicBezTo>
                  <a:pt x="4438297" y="3445695"/>
                  <a:pt x="4425636" y="3465331"/>
                  <a:pt x="4431849" y="3488764"/>
                </a:cubicBezTo>
                <a:cubicBezTo>
                  <a:pt x="4453418" y="3571374"/>
                  <a:pt x="4401285" y="3602385"/>
                  <a:pt x="4345021" y="3620237"/>
                </a:cubicBezTo>
                <a:cubicBezTo>
                  <a:pt x="4238701" y="3654255"/>
                  <a:pt x="4156956" y="3728228"/>
                  <a:pt x="4054862" y="3770672"/>
                </a:cubicBezTo>
                <a:cubicBezTo>
                  <a:pt x="3955539" y="3811843"/>
                  <a:pt x="3193890" y="4013019"/>
                  <a:pt x="2996978" y="4037083"/>
                </a:cubicBezTo>
                <a:cubicBezTo>
                  <a:pt x="1791984" y="4184327"/>
                  <a:pt x="787965" y="3376479"/>
                  <a:pt x="782224" y="3365147"/>
                </a:cubicBezTo>
                <a:cubicBezTo>
                  <a:pt x="755658" y="3311959"/>
                  <a:pt x="706372" y="3290272"/>
                  <a:pt x="660529" y="3262855"/>
                </a:cubicBezTo>
                <a:cubicBezTo>
                  <a:pt x="620573" y="3238785"/>
                  <a:pt x="577987" y="3213325"/>
                  <a:pt x="556492" y="3170606"/>
                </a:cubicBezTo>
                <a:cubicBezTo>
                  <a:pt x="528057" y="3113938"/>
                  <a:pt x="591369" y="3159090"/>
                  <a:pt x="598499" y="3136686"/>
                </a:cubicBezTo>
                <a:cubicBezTo>
                  <a:pt x="572610" y="3107710"/>
                  <a:pt x="535291" y="3081483"/>
                  <a:pt x="521371" y="3047966"/>
                </a:cubicBezTo>
                <a:cubicBezTo>
                  <a:pt x="471383" y="2926712"/>
                  <a:pt x="389969" y="2839909"/>
                  <a:pt x="277815" y="2774238"/>
                </a:cubicBezTo>
                <a:cubicBezTo>
                  <a:pt x="245618" y="2755225"/>
                  <a:pt x="220944" y="2720002"/>
                  <a:pt x="180156" y="2715464"/>
                </a:cubicBezTo>
                <a:cubicBezTo>
                  <a:pt x="89609" y="2705805"/>
                  <a:pt x="102881" y="2606063"/>
                  <a:pt x="49429" y="2563830"/>
                </a:cubicBezTo>
                <a:cubicBezTo>
                  <a:pt x="44392" y="2559863"/>
                  <a:pt x="32054" y="2505976"/>
                  <a:pt x="20966" y="2451676"/>
                </a:cubicBezTo>
                <a:lnTo>
                  <a:pt x="16544" y="2429412"/>
                </a:lnTo>
                <a:lnTo>
                  <a:pt x="23719" y="2425923"/>
                </a:lnTo>
                <a:lnTo>
                  <a:pt x="26923" y="2438298"/>
                </a:lnTo>
                <a:cubicBezTo>
                  <a:pt x="34435" y="2466226"/>
                  <a:pt x="41264" y="2487565"/>
                  <a:pt x="43882" y="2482157"/>
                </a:cubicBezTo>
                <a:cubicBezTo>
                  <a:pt x="50822" y="2467442"/>
                  <a:pt x="62849" y="2454330"/>
                  <a:pt x="53325" y="2435738"/>
                </a:cubicBezTo>
                <a:cubicBezTo>
                  <a:pt x="50421" y="2429851"/>
                  <a:pt x="48463" y="2413128"/>
                  <a:pt x="40326" y="2414482"/>
                </a:cubicBezTo>
                <a:cubicBezTo>
                  <a:pt x="37614" y="2414934"/>
                  <a:pt x="34216" y="2417394"/>
                  <a:pt x="29866" y="2422933"/>
                </a:cubicBezTo>
                <a:lnTo>
                  <a:pt x="23719" y="2425923"/>
                </a:lnTo>
                <a:lnTo>
                  <a:pt x="19315" y="2408918"/>
                </a:lnTo>
                <a:cubicBezTo>
                  <a:pt x="14265" y="2388863"/>
                  <a:pt x="9434" y="2368867"/>
                  <a:pt x="5867" y="2354899"/>
                </a:cubicBezTo>
                <a:lnTo>
                  <a:pt x="5078" y="2352002"/>
                </a:lnTo>
                <a:lnTo>
                  <a:pt x="6716" y="2327557"/>
                </a:lnTo>
                <a:cubicBezTo>
                  <a:pt x="14866" y="2260458"/>
                  <a:pt x="38591" y="2184597"/>
                  <a:pt x="77004" y="2179609"/>
                </a:cubicBezTo>
                <a:cubicBezTo>
                  <a:pt x="36374" y="2099118"/>
                  <a:pt x="36374" y="2099118"/>
                  <a:pt x="127358" y="2084827"/>
                </a:cubicBezTo>
                <a:cubicBezTo>
                  <a:pt x="83961" y="2034276"/>
                  <a:pt x="81972" y="2021043"/>
                  <a:pt x="122438" y="2001951"/>
                </a:cubicBezTo>
                <a:cubicBezTo>
                  <a:pt x="161385" y="1983499"/>
                  <a:pt x="206609" y="1976361"/>
                  <a:pt x="240972" y="1948903"/>
                </a:cubicBezTo>
                <a:cubicBezTo>
                  <a:pt x="195677" y="1883937"/>
                  <a:pt x="174278" y="1807820"/>
                  <a:pt x="96303" y="1777938"/>
                </a:cubicBezTo>
                <a:cubicBezTo>
                  <a:pt x="84037" y="1773326"/>
                  <a:pt x="73265" y="1753594"/>
                  <a:pt x="79084" y="1742168"/>
                </a:cubicBezTo>
                <a:cubicBezTo>
                  <a:pt x="99365" y="1699817"/>
                  <a:pt x="49404" y="1621707"/>
                  <a:pt x="130608" y="1610406"/>
                </a:cubicBezTo>
                <a:cubicBezTo>
                  <a:pt x="140608" y="1608886"/>
                  <a:pt x="148744" y="1600338"/>
                  <a:pt x="138986" y="1589141"/>
                </a:cubicBezTo>
                <a:cubicBezTo>
                  <a:pt x="105523" y="1550963"/>
                  <a:pt x="139397" y="1552481"/>
                  <a:pt x="159000" y="1546799"/>
                </a:cubicBezTo>
                <a:cubicBezTo>
                  <a:pt x="182755" y="1540090"/>
                  <a:pt x="213171" y="1556205"/>
                  <a:pt x="232752" y="1534268"/>
                </a:cubicBezTo>
                <a:cubicBezTo>
                  <a:pt x="224037" y="1512102"/>
                  <a:pt x="204263" y="1513062"/>
                  <a:pt x="189276" y="1506475"/>
                </a:cubicBezTo>
                <a:cubicBezTo>
                  <a:pt x="145431" y="1486968"/>
                  <a:pt x="108510" y="1463388"/>
                  <a:pt x="98593" y="1409937"/>
                </a:cubicBezTo>
                <a:cubicBezTo>
                  <a:pt x="90489" y="1366767"/>
                  <a:pt x="80458" y="1328688"/>
                  <a:pt x="134710" y="1313562"/>
                </a:cubicBezTo>
                <a:cubicBezTo>
                  <a:pt x="143238" y="1311207"/>
                  <a:pt x="146951" y="1305467"/>
                  <a:pt x="147453" y="1298063"/>
                </a:cubicBezTo>
                <a:cubicBezTo>
                  <a:pt x="139966" y="1291223"/>
                  <a:pt x="132701" y="1284079"/>
                  <a:pt x="124407" y="1279038"/>
                </a:cubicBezTo>
                <a:cubicBezTo>
                  <a:pt x="96625" y="1262537"/>
                  <a:pt x="84209" y="1237245"/>
                  <a:pt x="72690" y="1210740"/>
                </a:cubicBezTo>
                <a:cubicBezTo>
                  <a:pt x="65306" y="1193849"/>
                  <a:pt x="57162" y="1177278"/>
                  <a:pt x="43971" y="1162946"/>
                </a:cubicBezTo>
                <a:cubicBezTo>
                  <a:pt x="35906" y="1154056"/>
                  <a:pt x="26588" y="1147574"/>
                  <a:pt x="15568" y="1144102"/>
                </a:cubicBezTo>
                <a:cubicBezTo>
                  <a:pt x="5934" y="1140880"/>
                  <a:pt x="2548" y="1136266"/>
                  <a:pt x="7427" y="1127532"/>
                </a:cubicBezTo>
                <a:cubicBezTo>
                  <a:pt x="21165" y="1102541"/>
                  <a:pt x="24106" y="1075549"/>
                  <a:pt x="7907" y="1044770"/>
                </a:cubicBezTo>
                <a:cubicBezTo>
                  <a:pt x="3010" y="1035477"/>
                  <a:pt x="4184" y="1027163"/>
                  <a:pt x="11955" y="1023356"/>
                </a:cubicBezTo>
                <a:cubicBezTo>
                  <a:pt x="44249" y="1007197"/>
                  <a:pt x="47603" y="972212"/>
                  <a:pt x="57914" y="942313"/>
                </a:cubicBezTo>
                <a:cubicBezTo>
                  <a:pt x="72527" y="899857"/>
                  <a:pt x="85134" y="856582"/>
                  <a:pt x="92789" y="810814"/>
                </a:cubicBezTo>
                <a:cubicBezTo>
                  <a:pt x="97293" y="783475"/>
                  <a:pt x="101573" y="756438"/>
                  <a:pt x="91174" y="726645"/>
                </a:cubicBezTo>
                <a:cubicBezTo>
                  <a:pt x="88730" y="719340"/>
                  <a:pt x="90212" y="713084"/>
                  <a:pt x="92854" y="707379"/>
                </a:cubicBezTo>
                <a:cubicBezTo>
                  <a:pt x="103916" y="682479"/>
                  <a:pt x="98151" y="656668"/>
                  <a:pt x="82882" y="630289"/>
                </a:cubicBezTo>
                <a:cubicBezTo>
                  <a:pt x="73488" y="614351"/>
                  <a:pt x="73983" y="612266"/>
                  <a:pt x="91746" y="612259"/>
                </a:cubicBezTo>
                <a:cubicBezTo>
                  <a:pt x="127765" y="611933"/>
                  <a:pt x="163605" y="612205"/>
                  <a:pt x="198205" y="606016"/>
                </a:cubicBezTo>
                <a:cubicBezTo>
                  <a:pt x="237001" y="599095"/>
                  <a:pt x="247911" y="585725"/>
                  <a:pt x="212304" y="549392"/>
                </a:cubicBezTo>
                <a:cubicBezTo>
                  <a:pt x="204683" y="541670"/>
                  <a:pt x="197734" y="533038"/>
                  <a:pt x="193284" y="523140"/>
                </a:cubicBezTo>
                <a:cubicBezTo>
                  <a:pt x="189948" y="515273"/>
                  <a:pt x="190984" y="509624"/>
                  <a:pt x="196837" y="505585"/>
                </a:cubicBezTo>
                <a:cubicBezTo>
                  <a:pt x="203629" y="500628"/>
                  <a:pt x="208617" y="506961"/>
                  <a:pt x="213610" y="511521"/>
                </a:cubicBezTo>
                <a:cubicBezTo>
                  <a:pt x="240711" y="536024"/>
                  <a:pt x="272509" y="552390"/>
                  <a:pt x="303234" y="570564"/>
                </a:cubicBezTo>
                <a:cubicBezTo>
                  <a:pt x="347292" y="596861"/>
                  <a:pt x="393006" y="619849"/>
                  <a:pt x="433664" y="652171"/>
                </a:cubicBezTo>
                <a:cubicBezTo>
                  <a:pt x="444051" y="660392"/>
                  <a:pt x="457807" y="653427"/>
                  <a:pt x="456714" y="638983"/>
                </a:cubicBezTo>
                <a:cubicBezTo>
                  <a:pt x="455619" y="624540"/>
                  <a:pt x="462851" y="624296"/>
                  <a:pt x="474092" y="627464"/>
                </a:cubicBezTo>
                <a:cubicBezTo>
                  <a:pt x="487568" y="631147"/>
                  <a:pt x="501041" y="634831"/>
                  <a:pt x="514335" y="639111"/>
                </a:cubicBezTo>
                <a:cubicBezTo>
                  <a:pt x="528208" y="643668"/>
                  <a:pt x="535691" y="654056"/>
                  <a:pt x="539019" y="667243"/>
                </a:cubicBezTo>
                <a:cubicBezTo>
                  <a:pt x="539662" y="669733"/>
                  <a:pt x="540151" y="672524"/>
                  <a:pt x="539890" y="674822"/>
                </a:cubicBezTo>
                <a:lnTo>
                  <a:pt x="537651" y="677692"/>
                </a:lnTo>
                <a:lnTo>
                  <a:pt x="534708" y="678908"/>
                </a:lnTo>
                <a:cubicBezTo>
                  <a:pt x="531653" y="680234"/>
                  <a:pt x="531468" y="680573"/>
                  <a:pt x="536278" y="679451"/>
                </a:cubicBezTo>
                <a:lnTo>
                  <a:pt x="537651" y="677692"/>
                </a:lnTo>
                <a:lnTo>
                  <a:pt x="550365" y="672438"/>
                </a:lnTo>
                <a:cubicBezTo>
                  <a:pt x="563713" y="666781"/>
                  <a:pt x="580049" y="659064"/>
                  <a:pt x="582379" y="653075"/>
                </a:cubicBezTo>
                <a:cubicBezTo>
                  <a:pt x="582559" y="652478"/>
                  <a:pt x="747198" y="689492"/>
                  <a:pt x="799427" y="714627"/>
                </a:cubicBezTo>
                <a:cubicBezTo>
                  <a:pt x="831941" y="730377"/>
                  <a:pt x="1463665" y="975672"/>
                  <a:pt x="2273268" y="882224"/>
                </a:cubicBezTo>
                <a:cubicBezTo>
                  <a:pt x="2301839" y="878899"/>
                  <a:pt x="2328933" y="876509"/>
                  <a:pt x="2356609" y="874395"/>
                </a:cubicBezTo>
                <a:cubicBezTo>
                  <a:pt x="2601181" y="854046"/>
                  <a:pt x="2842131" y="840025"/>
                  <a:pt x="2942002" y="822183"/>
                </a:cubicBezTo>
                <a:cubicBezTo>
                  <a:pt x="3020085" y="808029"/>
                  <a:pt x="3413645" y="697260"/>
                  <a:pt x="3521027" y="611195"/>
                </a:cubicBezTo>
                <a:cubicBezTo>
                  <a:pt x="3630775" y="522981"/>
                  <a:pt x="3732236" y="426182"/>
                  <a:pt x="3833117" y="329105"/>
                </a:cubicBezTo>
                <a:cubicBezTo>
                  <a:pt x="3876875" y="287146"/>
                  <a:pt x="3924377" y="248606"/>
                  <a:pt x="3962431" y="200929"/>
                </a:cubicBezTo>
                <a:cubicBezTo>
                  <a:pt x="4000440" y="152958"/>
                  <a:pt x="4036041" y="103293"/>
                  <a:pt x="4078331" y="58724"/>
                </a:cubicBezTo>
                <a:cubicBezTo>
                  <a:pt x="4090401" y="45906"/>
                  <a:pt x="4102338" y="32206"/>
                  <a:pt x="4122383" y="29462"/>
                </a:cubicBezTo>
                <a:cubicBezTo>
                  <a:pt x="4126847" y="28721"/>
                  <a:pt x="4131712" y="28852"/>
                  <a:pt x="4136353" y="29287"/>
                </a:cubicBezTo>
                <a:cubicBezTo>
                  <a:pt x="4141530" y="29704"/>
                  <a:pt x="4145989" y="32509"/>
                  <a:pt x="4148616" y="37444"/>
                </a:cubicBezTo>
                <a:cubicBezTo>
                  <a:pt x="4151330" y="42969"/>
                  <a:pt x="4148601" y="46312"/>
                  <a:pt x="4145295" y="49377"/>
                </a:cubicBezTo>
                <a:cubicBezTo>
                  <a:pt x="4142926" y="51526"/>
                  <a:pt x="4140734" y="54850"/>
                  <a:pt x="4137340" y="55556"/>
                </a:cubicBezTo>
                <a:cubicBezTo>
                  <a:pt x="4115642" y="59832"/>
                  <a:pt x="4110037" y="78048"/>
                  <a:pt x="4101978" y="94277"/>
                </a:cubicBezTo>
                <a:cubicBezTo>
                  <a:pt x="4098443" y="101194"/>
                  <a:pt x="4094417" y="106648"/>
                  <a:pt x="4104177" y="116071"/>
                </a:cubicBezTo>
                <a:cubicBezTo>
                  <a:pt x="4112689" y="124356"/>
                  <a:pt x="4105854" y="129018"/>
                  <a:pt x="4098709" y="131623"/>
                </a:cubicBezTo>
                <a:cubicBezTo>
                  <a:pt x="4088751" y="135210"/>
                  <a:pt x="4076343" y="135036"/>
                  <a:pt x="4066151" y="146018"/>
                </a:cubicBezTo>
                <a:cubicBezTo>
                  <a:pt x="4110472" y="145412"/>
                  <a:pt x="4125020" y="116848"/>
                  <a:pt x="4141216" y="90297"/>
                </a:cubicBezTo>
                <a:cubicBezTo>
                  <a:pt x="4147301" y="80635"/>
                  <a:pt x="4150711" y="69291"/>
                  <a:pt x="4155547" y="58490"/>
                </a:cubicBezTo>
                <a:cubicBezTo>
                  <a:pt x="4161637" y="45282"/>
                  <a:pt x="4170921" y="44377"/>
                  <a:pt x="4184430" y="55449"/>
                </a:cubicBezTo>
                <a:cubicBezTo>
                  <a:pt x="4196420" y="65388"/>
                  <a:pt x="4201375" y="64335"/>
                  <a:pt x="4202736" y="50103"/>
                </a:cubicBezTo>
                <a:cubicBezTo>
                  <a:pt x="4204777" y="27871"/>
                  <a:pt x="4214755" y="11872"/>
                  <a:pt x="4234451" y="3230"/>
                </a:cubicBezTo>
                <a:cubicBezTo>
                  <a:pt x="4236596" y="2272"/>
                  <a:pt x="4238929" y="789"/>
                  <a:pt x="4241368" y="227"/>
                </a:cubicBezTo>
                <a:close/>
              </a:path>
            </a:pathLst>
          </a:custGeom>
        </p:spPr>
      </p:pic>
      <p:pic>
        <p:nvPicPr>
          <p:cNvPr id="5" name="Tartalom helye 4" descr="A képen épület, ablak, meggyújt, világos látható&#10;&#10;Automatikusan generált leírás">
            <a:extLst>
              <a:ext uri="{FF2B5EF4-FFF2-40B4-BE49-F238E27FC236}">
                <a16:creationId xmlns:a16="http://schemas.microsoft.com/office/drawing/2014/main" id="{970B6E16-E9BF-475A-A0D8-5F01BC04A83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
          <a:stretch/>
        </p:blipFill>
        <p:spPr>
          <a:xfrm rot="20192697">
            <a:off x="8089020" y="3429000"/>
            <a:ext cx="3726211" cy="3016556"/>
          </a:xfrm>
          <a:custGeom>
            <a:avLst/>
            <a:gdLst/>
            <a:ahLst/>
            <a:cxnLst/>
            <a:rect l="l" t="t" r="r" b="b"/>
            <a:pathLst>
              <a:path w="3726211" h="3016556">
                <a:moveTo>
                  <a:pt x="944965" y="2425097"/>
                </a:moveTo>
                <a:cubicBezTo>
                  <a:pt x="895843" y="2457968"/>
                  <a:pt x="850233" y="2494238"/>
                  <a:pt x="817125" y="2543059"/>
                </a:cubicBezTo>
                <a:cubicBezTo>
                  <a:pt x="860611" y="2504661"/>
                  <a:pt x="904064" y="2466046"/>
                  <a:pt x="947552" y="2427649"/>
                </a:cubicBezTo>
                <a:cubicBezTo>
                  <a:pt x="946622" y="2426800"/>
                  <a:pt x="945893" y="2425945"/>
                  <a:pt x="944965" y="2425097"/>
                </a:cubicBezTo>
                <a:close/>
                <a:moveTo>
                  <a:pt x="646109" y="2221911"/>
                </a:moveTo>
                <a:cubicBezTo>
                  <a:pt x="641758" y="2223597"/>
                  <a:pt x="637008" y="2225296"/>
                  <a:pt x="632457" y="2226988"/>
                </a:cubicBezTo>
                <a:cubicBezTo>
                  <a:pt x="629029" y="2230840"/>
                  <a:pt x="625372" y="2234481"/>
                  <a:pt x="621981" y="2238552"/>
                </a:cubicBezTo>
                <a:cubicBezTo>
                  <a:pt x="622709" y="2239408"/>
                  <a:pt x="623637" y="2240254"/>
                  <a:pt x="624367" y="2241110"/>
                </a:cubicBezTo>
                <a:cubicBezTo>
                  <a:pt x="631615" y="2234711"/>
                  <a:pt x="638862" y="2228310"/>
                  <a:pt x="646109" y="2221911"/>
                </a:cubicBezTo>
                <a:close/>
                <a:moveTo>
                  <a:pt x="3723043" y="1257813"/>
                </a:moveTo>
                <a:lnTo>
                  <a:pt x="3724923" y="1268597"/>
                </a:lnTo>
                <a:cubicBezTo>
                  <a:pt x="3725742" y="1273630"/>
                  <a:pt x="3726204" y="1276957"/>
                  <a:pt x="3726211" y="1278001"/>
                </a:cubicBezTo>
                <a:cubicBezTo>
                  <a:pt x="3726213" y="1279513"/>
                  <a:pt x="3725785" y="1278792"/>
                  <a:pt x="3725025" y="1276394"/>
                </a:cubicBezTo>
                <a:lnTo>
                  <a:pt x="3722434" y="1266883"/>
                </a:lnTo>
                <a:close/>
                <a:moveTo>
                  <a:pt x="3715032" y="1208749"/>
                </a:moveTo>
                <a:cubicBezTo>
                  <a:pt x="3720874" y="1212156"/>
                  <a:pt x="3723696" y="1228301"/>
                  <a:pt x="3723581" y="1249778"/>
                </a:cubicBezTo>
                <a:lnTo>
                  <a:pt x="3723043" y="1257813"/>
                </a:lnTo>
                <a:lnTo>
                  <a:pt x="3721496" y="1248949"/>
                </a:lnTo>
                <a:cubicBezTo>
                  <a:pt x="3720065" y="1241076"/>
                  <a:pt x="3718376" y="1232072"/>
                  <a:pt x="3716529" y="1222510"/>
                </a:cubicBezTo>
                <a:lnTo>
                  <a:pt x="3713905" y="1209297"/>
                </a:lnTo>
                <a:close/>
                <a:moveTo>
                  <a:pt x="1662913" y="807"/>
                </a:moveTo>
                <a:cubicBezTo>
                  <a:pt x="2483601" y="-23393"/>
                  <a:pt x="3140305" y="505292"/>
                  <a:pt x="3144309" y="513195"/>
                </a:cubicBezTo>
                <a:cubicBezTo>
                  <a:pt x="3164071" y="552762"/>
                  <a:pt x="3200736" y="568896"/>
                  <a:pt x="3234839" y="589291"/>
                </a:cubicBezTo>
                <a:cubicBezTo>
                  <a:pt x="3264562" y="607197"/>
                  <a:pt x="3296242" y="626137"/>
                  <a:pt x="3312233" y="657916"/>
                </a:cubicBezTo>
                <a:cubicBezTo>
                  <a:pt x="3333386" y="700072"/>
                  <a:pt x="3286287" y="666483"/>
                  <a:pt x="3280983" y="683149"/>
                </a:cubicBezTo>
                <a:cubicBezTo>
                  <a:pt x="3300242" y="704705"/>
                  <a:pt x="3328004" y="724215"/>
                  <a:pt x="3338360" y="749149"/>
                </a:cubicBezTo>
                <a:cubicBezTo>
                  <a:pt x="3375546" y="839351"/>
                  <a:pt x="3436111" y="903924"/>
                  <a:pt x="3519543" y="952778"/>
                </a:cubicBezTo>
                <a:cubicBezTo>
                  <a:pt x="3543495" y="966922"/>
                  <a:pt x="3561850" y="993124"/>
                  <a:pt x="3592192" y="996500"/>
                </a:cubicBezTo>
                <a:cubicBezTo>
                  <a:pt x="3659551" y="1003686"/>
                  <a:pt x="3649678" y="1077885"/>
                  <a:pt x="3689441" y="1109302"/>
                </a:cubicBezTo>
                <a:cubicBezTo>
                  <a:pt x="3693188" y="1112253"/>
                  <a:pt x="3702367" y="1152340"/>
                  <a:pt x="3710615" y="1192734"/>
                </a:cubicBezTo>
                <a:lnTo>
                  <a:pt x="3713905" y="1209297"/>
                </a:lnTo>
                <a:lnTo>
                  <a:pt x="3708567" y="1211892"/>
                </a:lnTo>
                <a:lnTo>
                  <a:pt x="3706184" y="1202686"/>
                </a:lnTo>
                <a:cubicBezTo>
                  <a:pt x="3700596" y="1181910"/>
                  <a:pt x="3695515" y="1166036"/>
                  <a:pt x="3693568" y="1170059"/>
                </a:cubicBezTo>
                <a:cubicBezTo>
                  <a:pt x="3688405" y="1181006"/>
                  <a:pt x="3679458" y="1190760"/>
                  <a:pt x="3686543" y="1204591"/>
                </a:cubicBezTo>
                <a:cubicBezTo>
                  <a:pt x="3688703" y="1208970"/>
                  <a:pt x="3690160" y="1221411"/>
                  <a:pt x="3696213" y="1220403"/>
                </a:cubicBezTo>
                <a:cubicBezTo>
                  <a:pt x="3698231" y="1220067"/>
                  <a:pt x="3700758" y="1218237"/>
                  <a:pt x="3703994" y="1214117"/>
                </a:cubicBezTo>
                <a:lnTo>
                  <a:pt x="3708567" y="1211892"/>
                </a:lnTo>
                <a:lnTo>
                  <a:pt x="3711843" y="1224542"/>
                </a:lnTo>
                <a:cubicBezTo>
                  <a:pt x="3715600" y="1239461"/>
                  <a:pt x="3719194" y="1254337"/>
                  <a:pt x="3721847" y="1264728"/>
                </a:cubicBezTo>
                <a:lnTo>
                  <a:pt x="3722434" y="1266883"/>
                </a:lnTo>
                <a:lnTo>
                  <a:pt x="3721216" y="1285068"/>
                </a:lnTo>
                <a:cubicBezTo>
                  <a:pt x="3715153" y="1334983"/>
                  <a:pt x="3697504" y="1391417"/>
                  <a:pt x="3668928" y="1395127"/>
                </a:cubicBezTo>
                <a:cubicBezTo>
                  <a:pt x="3699153" y="1455005"/>
                  <a:pt x="3699153" y="1455005"/>
                  <a:pt x="3631469" y="1465636"/>
                </a:cubicBezTo>
                <a:cubicBezTo>
                  <a:pt x="3663753" y="1503242"/>
                  <a:pt x="3665232" y="1513086"/>
                  <a:pt x="3635129" y="1527289"/>
                </a:cubicBezTo>
                <a:cubicBezTo>
                  <a:pt x="3606156" y="1541015"/>
                  <a:pt x="3572514" y="1546325"/>
                  <a:pt x="3546951" y="1566752"/>
                </a:cubicBezTo>
                <a:cubicBezTo>
                  <a:pt x="3580646" y="1615080"/>
                  <a:pt x="3596565" y="1671704"/>
                  <a:pt x="3654571" y="1693934"/>
                </a:cubicBezTo>
                <a:cubicBezTo>
                  <a:pt x="3663696" y="1697365"/>
                  <a:pt x="3671710" y="1712044"/>
                  <a:pt x="3667381" y="1720543"/>
                </a:cubicBezTo>
                <a:cubicBezTo>
                  <a:pt x="3652294" y="1752049"/>
                  <a:pt x="3689460" y="1810155"/>
                  <a:pt x="3629052" y="1818562"/>
                </a:cubicBezTo>
                <a:cubicBezTo>
                  <a:pt x="3621612" y="1819693"/>
                  <a:pt x="3615560" y="1826052"/>
                  <a:pt x="3622819" y="1834382"/>
                </a:cubicBezTo>
                <a:cubicBezTo>
                  <a:pt x="3647713" y="1862782"/>
                  <a:pt x="3622513" y="1861653"/>
                  <a:pt x="3607931" y="1865880"/>
                </a:cubicBezTo>
                <a:cubicBezTo>
                  <a:pt x="3590259" y="1870871"/>
                  <a:pt x="3567632" y="1858883"/>
                  <a:pt x="3553066" y="1875202"/>
                </a:cubicBezTo>
                <a:cubicBezTo>
                  <a:pt x="3559549" y="1891692"/>
                  <a:pt x="3574259" y="1890977"/>
                  <a:pt x="3585408" y="1895878"/>
                </a:cubicBezTo>
                <a:cubicBezTo>
                  <a:pt x="3618025" y="1910389"/>
                  <a:pt x="3645490" y="1927930"/>
                  <a:pt x="3652868" y="1967693"/>
                </a:cubicBezTo>
                <a:cubicBezTo>
                  <a:pt x="3658896" y="1999808"/>
                  <a:pt x="3666359" y="2028135"/>
                  <a:pt x="3626000" y="2039387"/>
                </a:cubicBezTo>
                <a:cubicBezTo>
                  <a:pt x="3619656" y="2041139"/>
                  <a:pt x="3616894" y="2045409"/>
                  <a:pt x="3616520" y="2050917"/>
                </a:cubicBezTo>
                <a:cubicBezTo>
                  <a:pt x="3622090" y="2056005"/>
                  <a:pt x="3627495" y="2061320"/>
                  <a:pt x="3633665" y="2065070"/>
                </a:cubicBezTo>
                <a:cubicBezTo>
                  <a:pt x="3654332" y="2077345"/>
                  <a:pt x="3663568" y="2096160"/>
                  <a:pt x="3672137" y="2115877"/>
                </a:cubicBezTo>
                <a:cubicBezTo>
                  <a:pt x="3677630" y="2128443"/>
                  <a:pt x="3683689" y="2140770"/>
                  <a:pt x="3693502" y="2151432"/>
                </a:cubicBezTo>
                <a:cubicBezTo>
                  <a:pt x="3699501" y="2158045"/>
                  <a:pt x="3706433" y="2162867"/>
                  <a:pt x="3714631" y="2165450"/>
                </a:cubicBezTo>
                <a:cubicBezTo>
                  <a:pt x="3721798" y="2167847"/>
                  <a:pt x="3724317" y="2171279"/>
                  <a:pt x="3720687" y="2177776"/>
                </a:cubicBezTo>
                <a:cubicBezTo>
                  <a:pt x="3710467" y="2196368"/>
                  <a:pt x="3708279" y="2216447"/>
                  <a:pt x="3720330" y="2239344"/>
                </a:cubicBezTo>
                <a:cubicBezTo>
                  <a:pt x="3723973" y="2246257"/>
                  <a:pt x="3723099" y="2252442"/>
                  <a:pt x="3717319" y="2255274"/>
                </a:cubicBezTo>
                <a:cubicBezTo>
                  <a:pt x="3693295" y="2267295"/>
                  <a:pt x="3690800" y="2293320"/>
                  <a:pt x="3683129" y="2315562"/>
                </a:cubicBezTo>
                <a:cubicBezTo>
                  <a:pt x="3672259" y="2347146"/>
                  <a:pt x="3662880" y="2379339"/>
                  <a:pt x="3657185" y="2413386"/>
                </a:cubicBezTo>
                <a:cubicBezTo>
                  <a:pt x="3653835" y="2433723"/>
                  <a:pt x="3650651" y="2453836"/>
                  <a:pt x="3658387" y="2476000"/>
                </a:cubicBezTo>
                <a:cubicBezTo>
                  <a:pt x="3660205" y="2481434"/>
                  <a:pt x="3659103" y="2486088"/>
                  <a:pt x="3657137" y="2490332"/>
                </a:cubicBezTo>
                <a:cubicBezTo>
                  <a:pt x="3648908" y="2508855"/>
                  <a:pt x="3653197" y="2528056"/>
                  <a:pt x="3664555" y="2547680"/>
                </a:cubicBezTo>
                <a:cubicBezTo>
                  <a:pt x="3671544" y="2559536"/>
                  <a:pt x="3671175" y="2561087"/>
                  <a:pt x="3657961" y="2561093"/>
                </a:cubicBezTo>
                <a:cubicBezTo>
                  <a:pt x="3631167" y="2561335"/>
                  <a:pt x="3604505" y="2561133"/>
                  <a:pt x="3578766" y="2565737"/>
                </a:cubicBezTo>
                <a:cubicBezTo>
                  <a:pt x="3549905" y="2570885"/>
                  <a:pt x="3541789" y="2580831"/>
                  <a:pt x="3568277" y="2607860"/>
                </a:cubicBezTo>
                <a:cubicBezTo>
                  <a:pt x="3573947" y="2613604"/>
                  <a:pt x="3579116" y="2620026"/>
                  <a:pt x="3582426" y="2627389"/>
                </a:cubicBezTo>
                <a:cubicBezTo>
                  <a:pt x="3584908" y="2633241"/>
                  <a:pt x="3584137" y="2637444"/>
                  <a:pt x="3579783" y="2640448"/>
                </a:cubicBezTo>
                <a:cubicBezTo>
                  <a:pt x="3574731" y="2644136"/>
                  <a:pt x="3571020" y="2639425"/>
                  <a:pt x="3567306" y="2636032"/>
                </a:cubicBezTo>
                <a:cubicBezTo>
                  <a:pt x="3547145" y="2617804"/>
                  <a:pt x="3523490" y="2605630"/>
                  <a:pt x="3500634" y="2592110"/>
                </a:cubicBezTo>
                <a:cubicBezTo>
                  <a:pt x="3467858" y="2572547"/>
                  <a:pt x="3433851" y="2555446"/>
                  <a:pt x="3403606" y="2531402"/>
                </a:cubicBezTo>
                <a:cubicBezTo>
                  <a:pt x="3395879" y="2525286"/>
                  <a:pt x="3385645" y="2530467"/>
                  <a:pt x="3386459" y="2541212"/>
                </a:cubicBezTo>
                <a:cubicBezTo>
                  <a:pt x="3387273" y="2551957"/>
                  <a:pt x="3381893" y="2552138"/>
                  <a:pt x="3373531" y="2549781"/>
                </a:cubicBezTo>
                <a:cubicBezTo>
                  <a:pt x="3363506" y="2547042"/>
                  <a:pt x="3353483" y="2544301"/>
                  <a:pt x="3343594" y="2541117"/>
                </a:cubicBezTo>
                <a:cubicBezTo>
                  <a:pt x="3333273" y="2537727"/>
                  <a:pt x="3327707" y="2529999"/>
                  <a:pt x="3325231" y="2520189"/>
                </a:cubicBezTo>
                <a:cubicBezTo>
                  <a:pt x="3324753" y="2518337"/>
                  <a:pt x="3324389" y="2516261"/>
                  <a:pt x="3324583" y="2514551"/>
                </a:cubicBezTo>
                <a:lnTo>
                  <a:pt x="3326249" y="2512416"/>
                </a:lnTo>
                <a:lnTo>
                  <a:pt x="3328438" y="2511512"/>
                </a:lnTo>
                <a:cubicBezTo>
                  <a:pt x="3330711" y="2510525"/>
                  <a:pt x="3330848" y="2510273"/>
                  <a:pt x="3327270" y="2511108"/>
                </a:cubicBezTo>
                <a:lnTo>
                  <a:pt x="3326249" y="2512416"/>
                </a:lnTo>
                <a:lnTo>
                  <a:pt x="3316791" y="2516325"/>
                </a:lnTo>
                <a:cubicBezTo>
                  <a:pt x="3306861" y="2520533"/>
                  <a:pt x="3294709" y="2526274"/>
                  <a:pt x="3292975" y="2530729"/>
                </a:cubicBezTo>
                <a:cubicBezTo>
                  <a:pt x="3292841" y="2531173"/>
                  <a:pt x="3170365" y="2503638"/>
                  <a:pt x="3131511" y="2484940"/>
                </a:cubicBezTo>
                <a:cubicBezTo>
                  <a:pt x="3107324" y="2473223"/>
                  <a:pt x="2637379" y="2290746"/>
                  <a:pt x="2035108" y="2360263"/>
                </a:cubicBezTo>
                <a:cubicBezTo>
                  <a:pt x="2013854" y="2362737"/>
                  <a:pt x="1993699" y="2364515"/>
                  <a:pt x="1973110" y="2366087"/>
                </a:cubicBezTo>
                <a:cubicBezTo>
                  <a:pt x="1791171" y="2381225"/>
                  <a:pt x="1611926" y="2391655"/>
                  <a:pt x="1537631" y="2404928"/>
                </a:cubicBezTo>
                <a:cubicBezTo>
                  <a:pt x="1479545" y="2415458"/>
                  <a:pt x="1186772" y="2497860"/>
                  <a:pt x="1106889" y="2561884"/>
                </a:cubicBezTo>
                <a:cubicBezTo>
                  <a:pt x="1025247" y="2627507"/>
                  <a:pt x="949769" y="2699517"/>
                  <a:pt x="874723" y="2771733"/>
                </a:cubicBezTo>
                <a:cubicBezTo>
                  <a:pt x="842171" y="2802947"/>
                  <a:pt x="806834" y="2831617"/>
                  <a:pt x="778525" y="2867084"/>
                </a:cubicBezTo>
                <a:cubicBezTo>
                  <a:pt x="750250" y="2902770"/>
                  <a:pt x="723766" y="2939717"/>
                  <a:pt x="692306" y="2972872"/>
                </a:cubicBezTo>
                <a:cubicBezTo>
                  <a:pt x="683327" y="2982407"/>
                  <a:pt x="674447" y="2992599"/>
                  <a:pt x="659535" y="2994640"/>
                </a:cubicBezTo>
                <a:cubicBezTo>
                  <a:pt x="656215" y="2995191"/>
                  <a:pt x="652595" y="2995094"/>
                  <a:pt x="649143" y="2994770"/>
                </a:cubicBezTo>
                <a:cubicBezTo>
                  <a:pt x="645292" y="2994460"/>
                  <a:pt x="641975" y="2992374"/>
                  <a:pt x="640021" y="2988702"/>
                </a:cubicBezTo>
                <a:cubicBezTo>
                  <a:pt x="638001" y="2984592"/>
                  <a:pt x="640032" y="2982105"/>
                  <a:pt x="642491" y="2979825"/>
                </a:cubicBezTo>
                <a:cubicBezTo>
                  <a:pt x="644253" y="2978227"/>
                  <a:pt x="645884" y="2975754"/>
                  <a:pt x="648409" y="2975229"/>
                </a:cubicBezTo>
                <a:cubicBezTo>
                  <a:pt x="664550" y="2972048"/>
                  <a:pt x="668720" y="2958497"/>
                  <a:pt x="674715" y="2946424"/>
                </a:cubicBezTo>
                <a:cubicBezTo>
                  <a:pt x="677345" y="2941278"/>
                  <a:pt x="680340" y="2937221"/>
                  <a:pt x="673079" y="2930211"/>
                </a:cubicBezTo>
                <a:cubicBezTo>
                  <a:pt x="666747" y="2924048"/>
                  <a:pt x="671831" y="2920580"/>
                  <a:pt x="677147" y="2918642"/>
                </a:cubicBezTo>
                <a:cubicBezTo>
                  <a:pt x="684555" y="2915973"/>
                  <a:pt x="693785" y="2916103"/>
                  <a:pt x="701367" y="2907933"/>
                </a:cubicBezTo>
                <a:cubicBezTo>
                  <a:pt x="668396" y="2908384"/>
                  <a:pt x="657574" y="2929633"/>
                  <a:pt x="645525" y="2949385"/>
                </a:cubicBezTo>
                <a:cubicBezTo>
                  <a:pt x="640999" y="2956572"/>
                  <a:pt x="638462" y="2965011"/>
                  <a:pt x="634865" y="2973046"/>
                </a:cubicBezTo>
                <a:cubicBezTo>
                  <a:pt x="630334" y="2982872"/>
                  <a:pt x="623428" y="2983545"/>
                  <a:pt x="613378" y="2975308"/>
                </a:cubicBezTo>
                <a:cubicBezTo>
                  <a:pt x="604459" y="2967915"/>
                  <a:pt x="600773" y="2968698"/>
                  <a:pt x="599760" y="2979285"/>
                </a:cubicBezTo>
                <a:cubicBezTo>
                  <a:pt x="598242" y="2995824"/>
                  <a:pt x="590819" y="3007726"/>
                  <a:pt x="576167" y="3014154"/>
                </a:cubicBezTo>
                <a:cubicBezTo>
                  <a:pt x="574571" y="3014867"/>
                  <a:pt x="572836" y="3015970"/>
                  <a:pt x="571021" y="3016388"/>
                </a:cubicBezTo>
                <a:cubicBezTo>
                  <a:pt x="569207" y="3016806"/>
                  <a:pt x="567316" y="3016541"/>
                  <a:pt x="565409" y="3014516"/>
                </a:cubicBezTo>
                <a:cubicBezTo>
                  <a:pt x="562095" y="3011110"/>
                  <a:pt x="563860" y="3006874"/>
                  <a:pt x="565393" y="3003744"/>
                </a:cubicBezTo>
                <a:cubicBezTo>
                  <a:pt x="568156" y="2998155"/>
                  <a:pt x="570555" y="2992799"/>
                  <a:pt x="570963" y="2986190"/>
                </a:cubicBezTo>
                <a:cubicBezTo>
                  <a:pt x="571302" y="2981782"/>
                  <a:pt x="571576" y="2976935"/>
                  <a:pt x="568291" y="2973749"/>
                </a:cubicBezTo>
                <a:cubicBezTo>
                  <a:pt x="554633" y="2960138"/>
                  <a:pt x="562013" y="2953295"/>
                  <a:pt x="570857" y="2945523"/>
                </a:cubicBezTo>
                <a:cubicBezTo>
                  <a:pt x="583092" y="2934997"/>
                  <a:pt x="586235" y="2919944"/>
                  <a:pt x="580385" y="2902333"/>
                </a:cubicBezTo>
                <a:cubicBezTo>
                  <a:pt x="578104" y="2895155"/>
                  <a:pt x="578244" y="2890753"/>
                  <a:pt x="586446" y="2890697"/>
                </a:cubicBezTo>
                <a:cubicBezTo>
                  <a:pt x="589633" y="2890590"/>
                  <a:pt x="590068" y="2888156"/>
                  <a:pt x="590869" y="2885492"/>
                </a:cubicBezTo>
                <a:cubicBezTo>
                  <a:pt x="607065" y="2822732"/>
                  <a:pt x="635769" y="2767245"/>
                  <a:pt x="671505" y="2715918"/>
                </a:cubicBezTo>
                <a:cubicBezTo>
                  <a:pt x="700488" y="2674272"/>
                  <a:pt x="733647" y="2636443"/>
                  <a:pt x="768364" y="2599659"/>
                </a:cubicBezTo>
                <a:cubicBezTo>
                  <a:pt x="769396" y="2598526"/>
                  <a:pt x="770394" y="2597174"/>
                  <a:pt x="770662" y="2594966"/>
                </a:cubicBezTo>
                <a:cubicBezTo>
                  <a:pt x="752395" y="2599977"/>
                  <a:pt x="737406" y="2609496"/>
                  <a:pt x="723178" y="2620087"/>
                </a:cubicBezTo>
                <a:cubicBezTo>
                  <a:pt x="685352" y="2648180"/>
                  <a:pt x="655283" y="2683928"/>
                  <a:pt x="624718" y="2719032"/>
                </a:cubicBezTo>
                <a:cubicBezTo>
                  <a:pt x="606125" y="2740543"/>
                  <a:pt x="586838" y="2761417"/>
                  <a:pt x="565691" y="2780595"/>
                </a:cubicBezTo>
                <a:cubicBezTo>
                  <a:pt x="562167" y="2783793"/>
                  <a:pt x="559969" y="2787824"/>
                  <a:pt x="557772" y="2791854"/>
                </a:cubicBezTo>
                <a:cubicBezTo>
                  <a:pt x="556507" y="2794096"/>
                  <a:pt x="554811" y="2796131"/>
                  <a:pt x="551492" y="2795363"/>
                </a:cubicBezTo>
                <a:cubicBezTo>
                  <a:pt x="547342" y="2794404"/>
                  <a:pt x="546451" y="2791136"/>
                  <a:pt x="545559" y="2787869"/>
                </a:cubicBezTo>
                <a:cubicBezTo>
                  <a:pt x="542787" y="2777410"/>
                  <a:pt x="543964" y="2767917"/>
                  <a:pt x="547595" y="2758781"/>
                </a:cubicBezTo>
                <a:cubicBezTo>
                  <a:pt x="557093" y="2735378"/>
                  <a:pt x="573555" y="2717017"/>
                  <a:pt x="590748" y="2699510"/>
                </a:cubicBezTo>
                <a:cubicBezTo>
                  <a:pt x="612992" y="2676997"/>
                  <a:pt x="634311" y="2653636"/>
                  <a:pt x="653108" y="2628162"/>
                </a:cubicBezTo>
                <a:cubicBezTo>
                  <a:pt x="654440" y="2626358"/>
                  <a:pt x="657263" y="2625163"/>
                  <a:pt x="655511" y="2620166"/>
                </a:cubicBezTo>
                <a:cubicBezTo>
                  <a:pt x="643109" y="2632235"/>
                  <a:pt x="631470" y="2644059"/>
                  <a:pt x="619567" y="2655451"/>
                </a:cubicBezTo>
                <a:cubicBezTo>
                  <a:pt x="607862" y="2666838"/>
                  <a:pt x="595958" y="2678231"/>
                  <a:pt x="584221" y="2689397"/>
                </a:cubicBezTo>
                <a:cubicBezTo>
                  <a:pt x="581428" y="2692130"/>
                  <a:pt x="578601" y="2695962"/>
                  <a:pt x="573525" y="2692836"/>
                </a:cubicBezTo>
                <a:cubicBezTo>
                  <a:pt x="568251" y="2689716"/>
                  <a:pt x="568025" y="2684227"/>
                  <a:pt x="568565" y="2679812"/>
                </a:cubicBezTo>
                <a:cubicBezTo>
                  <a:pt x="570409" y="2666779"/>
                  <a:pt x="575275" y="2655184"/>
                  <a:pt x="582528" y="2644828"/>
                </a:cubicBezTo>
                <a:cubicBezTo>
                  <a:pt x="607414" y="2610573"/>
                  <a:pt x="637574" y="2580760"/>
                  <a:pt x="664982" y="2548619"/>
                </a:cubicBezTo>
                <a:cubicBezTo>
                  <a:pt x="679782" y="2531193"/>
                  <a:pt x="693024" y="2512721"/>
                  <a:pt x="705371" y="2493619"/>
                </a:cubicBezTo>
                <a:cubicBezTo>
                  <a:pt x="708133" y="2489348"/>
                  <a:pt x="707342" y="2485418"/>
                  <a:pt x="705622" y="2480639"/>
                </a:cubicBezTo>
                <a:cubicBezTo>
                  <a:pt x="698713" y="2461306"/>
                  <a:pt x="703902" y="2454535"/>
                  <a:pt x="724383" y="2457584"/>
                </a:cubicBezTo>
                <a:cubicBezTo>
                  <a:pt x="730724" y="2458470"/>
                  <a:pt x="734743" y="2457235"/>
                  <a:pt x="737838" y="2452515"/>
                </a:cubicBezTo>
                <a:cubicBezTo>
                  <a:pt x="775112" y="2394101"/>
                  <a:pt x="822101" y="2344375"/>
                  <a:pt x="874861" y="2299729"/>
                </a:cubicBezTo>
                <a:cubicBezTo>
                  <a:pt x="896371" y="2281638"/>
                  <a:pt x="918809" y="2264394"/>
                  <a:pt x="941809" y="2248231"/>
                </a:cubicBezTo>
                <a:cubicBezTo>
                  <a:pt x="941643" y="2247139"/>
                  <a:pt x="941447" y="2245826"/>
                  <a:pt x="941283" y="2244731"/>
                </a:cubicBezTo>
                <a:cubicBezTo>
                  <a:pt x="940852" y="2243208"/>
                  <a:pt x="940522" y="2242339"/>
                  <a:pt x="940126" y="2241033"/>
                </a:cubicBezTo>
                <a:cubicBezTo>
                  <a:pt x="908015" y="2265857"/>
                  <a:pt x="876401" y="2291324"/>
                  <a:pt x="845781" y="2318075"/>
                </a:cubicBezTo>
                <a:cubicBezTo>
                  <a:pt x="762766" y="2390560"/>
                  <a:pt x="684690" y="2467934"/>
                  <a:pt x="604957" y="2543605"/>
                </a:cubicBezTo>
                <a:cubicBezTo>
                  <a:pt x="578159" y="2569129"/>
                  <a:pt x="558754" y="2601220"/>
                  <a:pt x="535403" y="2629705"/>
                </a:cubicBezTo>
                <a:cubicBezTo>
                  <a:pt x="519836" y="2648696"/>
                  <a:pt x="505196" y="2668534"/>
                  <a:pt x="486148" y="2684344"/>
                </a:cubicBezTo>
                <a:cubicBezTo>
                  <a:pt x="478302" y="2690765"/>
                  <a:pt x="469961" y="2696542"/>
                  <a:pt x="457975" y="2695406"/>
                </a:cubicBezTo>
                <a:cubicBezTo>
                  <a:pt x="453294" y="2694905"/>
                  <a:pt x="447917" y="2693766"/>
                  <a:pt x="445469" y="2688133"/>
                </a:cubicBezTo>
                <a:cubicBezTo>
                  <a:pt x="443219" y="2682493"/>
                  <a:pt x="447008" y="2679727"/>
                  <a:pt x="450432" y="2677194"/>
                </a:cubicBezTo>
                <a:cubicBezTo>
                  <a:pt x="451331" y="2676503"/>
                  <a:pt x="452194" y="2675595"/>
                  <a:pt x="453190" y="2675561"/>
                </a:cubicBezTo>
                <a:cubicBezTo>
                  <a:pt x="471920" y="2673612"/>
                  <a:pt x="473804" y="2656840"/>
                  <a:pt x="480962" y="2644508"/>
                </a:cubicBezTo>
                <a:cubicBezTo>
                  <a:pt x="483192" y="2640695"/>
                  <a:pt x="482831" y="2636970"/>
                  <a:pt x="479185" y="2632697"/>
                </a:cubicBezTo>
                <a:cubicBezTo>
                  <a:pt x="472623" y="2625005"/>
                  <a:pt x="475882" y="2621377"/>
                  <a:pt x="482726" y="2618948"/>
                </a:cubicBezTo>
                <a:cubicBezTo>
                  <a:pt x="489569" y="2616519"/>
                  <a:pt x="497240" y="2615602"/>
                  <a:pt x="504254" y="2610308"/>
                </a:cubicBezTo>
                <a:cubicBezTo>
                  <a:pt x="491278" y="2606569"/>
                  <a:pt x="483368" y="2611231"/>
                  <a:pt x="476220" y="2616968"/>
                </a:cubicBezTo>
                <a:cubicBezTo>
                  <a:pt x="460100" y="2629602"/>
                  <a:pt x="451207" y="2647709"/>
                  <a:pt x="442978" y="2666232"/>
                </a:cubicBezTo>
                <a:cubicBezTo>
                  <a:pt x="441313" y="2669807"/>
                  <a:pt x="440111" y="2673803"/>
                  <a:pt x="437550" y="2676747"/>
                </a:cubicBezTo>
                <a:cubicBezTo>
                  <a:pt x="432827" y="2682623"/>
                  <a:pt x="426948" y="2683480"/>
                  <a:pt x="419122" y="2676709"/>
                </a:cubicBezTo>
                <a:cubicBezTo>
                  <a:pt x="408777" y="2667823"/>
                  <a:pt x="405688" y="2668587"/>
                  <a:pt x="404475" y="2680499"/>
                </a:cubicBezTo>
                <a:cubicBezTo>
                  <a:pt x="402890" y="2696600"/>
                  <a:pt x="395601" y="2708058"/>
                  <a:pt x="381149" y="2714480"/>
                </a:cubicBezTo>
                <a:cubicBezTo>
                  <a:pt x="378159" y="2715901"/>
                  <a:pt x="375034" y="2717764"/>
                  <a:pt x="371220" y="2715035"/>
                </a:cubicBezTo>
                <a:cubicBezTo>
                  <a:pt x="367142" y="2711874"/>
                  <a:pt x="369039" y="2708513"/>
                  <a:pt x="369974" y="2705403"/>
                </a:cubicBezTo>
                <a:cubicBezTo>
                  <a:pt x="371242" y="2700523"/>
                  <a:pt x="372909" y="2695631"/>
                  <a:pt x="373946" y="2690540"/>
                </a:cubicBezTo>
                <a:cubicBezTo>
                  <a:pt x="375918" y="2682339"/>
                  <a:pt x="375233" y="2673789"/>
                  <a:pt x="368072" y="2666116"/>
                </a:cubicBezTo>
                <a:cubicBezTo>
                  <a:pt x="362834" y="2660576"/>
                  <a:pt x="362674" y="2656845"/>
                  <a:pt x="367860" y="2652712"/>
                </a:cubicBezTo>
                <a:cubicBezTo>
                  <a:pt x="384547" y="2639840"/>
                  <a:pt x="393902" y="2623477"/>
                  <a:pt x="383778" y="2598755"/>
                </a:cubicBezTo>
                <a:cubicBezTo>
                  <a:pt x="382256" y="2595289"/>
                  <a:pt x="382925" y="2591749"/>
                  <a:pt x="386744" y="2591840"/>
                </a:cubicBezTo>
                <a:cubicBezTo>
                  <a:pt x="395210" y="2592215"/>
                  <a:pt x="395749" y="2586481"/>
                  <a:pt x="397253" y="2580494"/>
                </a:cubicBezTo>
                <a:cubicBezTo>
                  <a:pt x="412046" y="2523057"/>
                  <a:pt x="438285" y="2472490"/>
                  <a:pt x="470165" y="2424811"/>
                </a:cubicBezTo>
                <a:cubicBezTo>
                  <a:pt x="501712" y="2377583"/>
                  <a:pt x="538764" y="2335006"/>
                  <a:pt x="578866" y="2294084"/>
                </a:cubicBezTo>
                <a:cubicBezTo>
                  <a:pt x="566113" y="2295833"/>
                  <a:pt x="550595" y="2304489"/>
                  <a:pt x="535873" y="2314437"/>
                </a:cubicBezTo>
                <a:cubicBezTo>
                  <a:pt x="497018" y="2341027"/>
                  <a:pt x="467083" y="2376330"/>
                  <a:pt x="436452" y="2410996"/>
                </a:cubicBezTo>
                <a:cubicBezTo>
                  <a:pt x="415066" y="2435240"/>
                  <a:pt x="394377" y="2460118"/>
                  <a:pt x="369509" y="2481181"/>
                </a:cubicBezTo>
                <a:cubicBezTo>
                  <a:pt x="366652" y="2483475"/>
                  <a:pt x="364887" y="2486392"/>
                  <a:pt x="363620" y="2489953"/>
                </a:cubicBezTo>
                <a:cubicBezTo>
                  <a:pt x="362487" y="2493069"/>
                  <a:pt x="360523" y="2495993"/>
                  <a:pt x="356142" y="2494821"/>
                </a:cubicBezTo>
                <a:cubicBezTo>
                  <a:pt x="351729" y="2493432"/>
                  <a:pt x="350738" y="2489508"/>
                  <a:pt x="350212" y="2486008"/>
                </a:cubicBezTo>
                <a:cubicBezTo>
                  <a:pt x="348837" y="2472863"/>
                  <a:pt x="350449" y="2460938"/>
                  <a:pt x="356242" y="2450191"/>
                </a:cubicBezTo>
                <a:cubicBezTo>
                  <a:pt x="367430" y="2428709"/>
                  <a:pt x="384090" y="2411660"/>
                  <a:pt x="400751" y="2394611"/>
                </a:cubicBezTo>
                <a:cubicBezTo>
                  <a:pt x="423861" y="2371190"/>
                  <a:pt x="444684" y="2345867"/>
                  <a:pt x="462688" y="2317780"/>
                </a:cubicBezTo>
                <a:cubicBezTo>
                  <a:pt x="448755" y="2331659"/>
                  <a:pt x="434856" y="2345758"/>
                  <a:pt x="420724" y="2359644"/>
                </a:cubicBezTo>
                <a:cubicBezTo>
                  <a:pt x="410083" y="2370115"/>
                  <a:pt x="398979" y="2380161"/>
                  <a:pt x="388106" y="2390420"/>
                </a:cubicBezTo>
                <a:cubicBezTo>
                  <a:pt x="385478" y="2392927"/>
                  <a:pt x="382686" y="2395658"/>
                  <a:pt x="378009" y="2392519"/>
                </a:cubicBezTo>
                <a:cubicBezTo>
                  <a:pt x="373796" y="2389802"/>
                  <a:pt x="373769" y="2385626"/>
                  <a:pt x="373974" y="2381662"/>
                </a:cubicBezTo>
                <a:cubicBezTo>
                  <a:pt x="374628" y="2366031"/>
                  <a:pt x="381123" y="2353282"/>
                  <a:pt x="389805" y="2341778"/>
                </a:cubicBezTo>
                <a:cubicBezTo>
                  <a:pt x="400350" y="2328013"/>
                  <a:pt x="411593" y="2314884"/>
                  <a:pt x="423234" y="2301741"/>
                </a:cubicBezTo>
                <a:cubicBezTo>
                  <a:pt x="409216" y="2305730"/>
                  <a:pt x="395199" y="2309720"/>
                  <a:pt x="381082" y="2313053"/>
                </a:cubicBezTo>
                <a:cubicBezTo>
                  <a:pt x="383843" y="2287458"/>
                  <a:pt x="398428" y="2281911"/>
                  <a:pt x="411582" y="2277511"/>
                </a:cubicBezTo>
                <a:cubicBezTo>
                  <a:pt x="429354" y="2271856"/>
                  <a:pt x="446132" y="2264916"/>
                  <a:pt x="462580" y="2257108"/>
                </a:cubicBezTo>
                <a:cubicBezTo>
                  <a:pt x="468866" y="2249642"/>
                  <a:pt x="475185" y="2242393"/>
                  <a:pt x="481239" y="2234715"/>
                </a:cubicBezTo>
                <a:cubicBezTo>
                  <a:pt x="487461" y="2226811"/>
                  <a:pt x="493282" y="2218921"/>
                  <a:pt x="499039" y="2210593"/>
                </a:cubicBezTo>
                <a:cubicBezTo>
                  <a:pt x="503132" y="2204520"/>
                  <a:pt x="508352" y="2199289"/>
                  <a:pt x="501062" y="2189421"/>
                </a:cubicBezTo>
                <a:cubicBezTo>
                  <a:pt x="497782" y="2184915"/>
                  <a:pt x="510968" y="2159409"/>
                  <a:pt x="516118" y="2157697"/>
                </a:cubicBezTo>
                <a:cubicBezTo>
                  <a:pt x="516881" y="2157451"/>
                  <a:pt x="517646" y="2157204"/>
                  <a:pt x="518242" y="2157185"/>
                </a:cubicBezTo>
                <a:cubicBezTo>
                  <a:pt x="529930" y="2157672"/>
                  <a:pt x="531402" y="2150147"/>
                  <a:pt x="530188" y="2140735"/>
                </a:cubicBezTo>
                <a:cubicBezTo>
                  <a:pt x="529006" y="2131541"/>
                  <a:pt x="525303" y="2120234"/>
                  <a:pt x="541733" y="2124298"/>
                </a:cubicBezTo>
                <a:cubicBezTo>
                  <a:pt x="543592" y="2124675"/>
                  <a:pt x="543794" y="2123349"/>
                  <a:pt x="544359" y="2121791"/>
                </a:cubicBezTo>
                <a:cubicBezTo>
                  <a:pt x="555609" y="2082061"/>
                  <a:pt x="579960" y="2050904"/>
                  <a:pt x="603912" y="2019759"/>
                </a:cubicBezTo>
                <a:cubicBezTo>
                  <a:pt x="605275" y="2018174"/>
                  <a:pt x="606639" y="2016590"/>
                  <a:pt x="608002" y="2015005"/>
                </a:cubicBezTo>
                <a:cubicBezTo>
                  <a:pt x="579269" y="2023667"/>
                  <a:pt x="482131" y="2036829"/>
                  <a:pt x="452750" y="2034520"/>
                </a:cubicBezTo>
                <a:cubicBezTo>
                  <a:pt x="426623" y="2032542"/>
                  <a:pt x="288554" y="2085114"/>
                  <a:pt x="262712" y="2114344"/>
                </a:cubicBezTo>
                <a:cubicBezTo>
                  <a:pt x="255207" y="2092393"/>
                  <a:pt x="262857" y="2083341"/>
                  <a:pt x="268517" y="2073038"/>
                </a:cubicBezTo>
                <a:cubicBezTo>
                  <a:pt x="276540" y="2058478"/>
                  <a:pt x="276622" y="2048362"/>
                  <a:pt x="255787" y="2037632"/>
                </a:cubicBezTo>
                <a:cubicBezTo>
                  <a:pt x="196133" y="2007104"/>
                  <a:pt x="196566" y="2005990"/>
                  <a:pt x="241359" y="1960295"/>
                </a:cubicBezTo>
                <a:cubicBezTo>
                  <a:pt x="243454" y="1958245"/>
                  <a:pt x="241306" y="1951943"/>
                  <a:pt x="241245" y="1947547"/>
                </a:cubicBezTo>
                <a:cubicBezTo>
                  <a:pt x="226911" y="1941435"/>
                  <a:pt x="213736" y="1959026"/>
                  <a:pt x="195038" y="1941188"/>
                </a:cubicBezTo>
                <a:cubicBezTo>
                  <a:pt x="251639" y="1858163"/>
                  <a:pt x="344693" y="1777865"/>
                  <a:pt x="430417" y="1714084"/>
                </a:cubicBezTo>
                <a:cubicBezTo>
                  <a:pt x="350723" y="1696761"/>
                  <a:pt x="315222" y="1768305"/>
                  <a:pt x="257493" y="1761235"/>
                </a:cubicBezTo>
                <a:cubicBezTo>
                  <a:pt x="226114" y="1740308"/>
                  <a:pt x="304464" y="1702056"/>
                  <a:pt x="223028" y="1694464"/>
                </a:cubicBezTo>
                <a:cubicBezTo>
                  <a:pt x="254800" y="1674048"/>
                  <a:pt x="277673" y="1654373"/>
                  <a:pt x="298261" y="1631477"/>
                </a:cubicBezTo>
                <a:cubicBezTo>
                  <a:pt x="334745" y="1590456"/>
                  <a:pt x="339167" y="1563927"/>
                  <a:pt x="311654" y="1511432"/>
                </a:cubicBezTo>
                <a:cubicBezTo>
                  <a:pt x="293444" y="1476870"/>
                  <a:pt x="269884" y="1445346"/>
                  <a:pt x="280139" y="1403011"/>
                </a:cubicBezTo>
                <a:cubicBezTo>
                  <a:pt x="287189" y="1373975"/>
                  <a:pt x="279979" y="1355311"/>
                  <a:pt x="238885" y="1369665"/>
                </a:cubicBezTo>
                <a:cubicBezTo>
                  <a:pt x="194536" y="1385007"/>
                  <a:pt x="173125" y="1359788"/>
                  <a:pt x="177350" y="1309302"/>
                </a:cubicBezTo>
                <a:cubicBezTo>
                  <a:pt x="180088" y="1276893"/>
                  <a:pt x="170607" y="1267099"/>
                  <a:pt x="139289" y="1271891"/>
                </a:cubicBezTo>
                <a:cubicBezTo>
                  <a:pt x="104651" y="1277233"/>
                  <a:pt x="74337" y="1299360"/>
                  <a:pt x="29194" y="1290765"/>
                </a:cubicBezTo>
                <a:cubicBezTo>
                  <a:pt x="55247" y="1230971"/>
                  <a:pt x="132258" y="1245087"/>
                  <a:pt x="164517" y="1187942"/>
                </a:cubicBezTo>
                <a:cubicBezTo>
                  <a:pt x="116070" y="1189353"/>
                  <a:pt x="79047" y="1190819"/>
                  <a:pt x="45028" y="1204275"/>
                </a:cubicBezTo>
                <a:cubicBezTo>
                  <a:pt x="30841" y="1209809"/>
                  <a:pt x="15262" y="1215389"/>
                  <a:pt x="4362" y="1198829"/>
                </a:cubicBezTo>
                <a:cubicBezTo>
                  <a:pt x="-8656" y="1178822"/>
                  <a:pt x="10514" y="1170482"/>
                  <a:pt x="22109" y="1166354"/>
                </a:cubicBezTo>
                <a:cubicBezTo>
                  <a:pt x="54829" y="1154920"/>
                  <a:pt x="77478" y="1129756"/>
                  <a:pt x="103108" y="1109767"/>
                </a:cubicBezTo>
                <a:cubicBezTo>
                  <a:pt x="159186" y="1065890"/>
                  <a:pt x="222492" y="1028804"/>
                  <a:pt x="264964" y="958344"/>
                </a:cubicBezTo>
                <a:cubicBezTo>
                  <a:pt x="201251" y="978075"/>
                  <a:pt x="157792" y="1020649"/>
                  <a:pt x="97282" y="1031040"/>
                </a:cubicBezTo>
                <a:cubicBezTo>
                  <a:pt x="141438" y="966459"/>
                  <a:pt x="204023" y="923242"/>
                  <a:pt x="262299" y="875335"/>
                </a:cubicBezTo>
                <a:cubicBezTo>
                  <a:pt x="278887" y="861805"/>
                  <a:pt x="296498" y="852418"/>
                  <a:pt x="296474" y="824279"/>
                </a:cubicBezTo>
                <a:cubicBezTo>
                  <a:pt x="296489" y="769759"/>
                  <a:pt x="313822" y="723888"/>
                  <a:pt x="362237" y="698295"/>
                </a:cubicBezTo>
                <a:cubicBezTo>
                  <a:pt x="362603" y="698064"/>
                  <a:pt x="358596" y="690065"/>
                  <a:pt x="355949" y="684438"/>
                </a:cubicBezTo>
                <a:cubicBezTo>
                  <a:pt x="324009" y="683754"/>
                  <a:pt x="303939" y="716746"/>
                  <a:pt x="261719" y="707615"/>
                </a:cubicBezTo>
                <a:cubicBezTo>
                  <a:pt x="293826" y="662786"/>
                  <a:pt x="320414" y="622540"/>
                  <a:pt x="372278" y="599908"/>
                </a:cubicBezTo>
                <a:cubicBezTo>
                  <a:pt x="413808" y="581802"/>
                  <a:pt x="466783" y="570566"/>
                  <a:pt x="490605" y="515904"/>
                </a:cubicBezTo>
                <a:cubicBezTo>
                  <a:pt x="451972" y="506653"/>
                  <a:pt x="426252" y="520708"/>
                  <a:pt x="399971" y="531045"/>
                </a:cubicBezTo>
                <a:cubicBezTo>
                  <a:pt x="359508" y="546918"/>
                  <a:pt x="320136" y="564730"/>
                  <a:pt x="279703" y="580821"/>
                </a:cubicBezTo>
                <a:cubicBezTo>
                  <a:pt x="264388" y="586832"/>
                  <a:pt x="247282" y="591585"/>
                  <a:pt x="232911" y="565248"/>
                </a:cubicBezTo>
                <a:cubicBezTo>
                  <a:pt x="286047" y="557744"/>
                  <a:pt x="313129" y="520779"/>
                  <a:pt x="341934" y="485953"/>
                </a:cubicBezTo>
                <a:cubicBezTo>
                  <a:pt x="358200" y="466279"/>
                  <a:pt x="369926" y="440383"/>
                  <a:pt x="405640" y="448854"/>
                </a:cubicBezTo>
                <a:cubicBezTo>
                  <a:pt x="424525" y="453275"/>
                  <a:pt x="433943" y="438668"/>
                  <a:pt x="429321" y="421236"/>
                </a:cubicBezTo>
                <a:cubicBezTo>
                  <a:pt x="413276" y="359781"/>
                  <a:pt x="452058" y="336712"/>
                  <a:pt x="493913" y="323432"/>
                </a:cubicBezTo>
                <a:cubicBezTo>
                  <a:pt x="573005" y="298125"/>
                  <a:pt x="633817" y="243096"/>
                  <a:pt x="709765" y="211522"/>
                </a:cubicBezTo>
                <a:cubicBezTo>
                  <a:pt x="783652" y="180894"/>
                  <a:pt x="1350249" y="31238"/>
                  <a:pt x="1496734" y="13336"/>
                </a:cubicBezTo>
                <a:cubicBezTo>
                  <a:pt x="1552759" y="6490"/>
                  <a:pt x="1608201" y="2420"/>
                  <a:pt x="1662913" y="807"/>
                </a:cubicBezTo>
                <a:close/>
              </a:path>
            </a:pathLst>
          </a:custGeom>
        </p:spPr>
      </p:pic>
      <p:pic>
        <p:nvPicPr>
          <p:cNvPr id="9" name="Kép 8">
            <a:extLst>
              <a:ext uri="{FF2B5EF4-FFF2-40B4-BE49-F238E27FC236}">
                <a16:creationId xmlns:a16="http://schemas.microsoft.com/office/drawing/2014/main" id="{02A0D8DB-DC98-4272-BC42-C8E9F0FC85F5}"/>
              </a:ext>
            </a:extLst>
          </p:cNvPr>
          <p:cNvPicPr>
            <a:picLocks noChangeAspect="1"/>
          </p:cNvPicPr>
          <p:nvPr/>
        </p:nvPicPr>
        <p:blipFill rotWithShape="1">
          <a:blip r:embed="rId4"/>
          <a:srcRect l="1077" t="887" r="2783" b="-887"/>
          <a:stretch/>
        </p:blipFill>
        <p:spPr>
          <a:xfrm>
            <a:off x="10820952" y="5490000"/>
            <a:ext cx="1368000" cy="1368000"/>
          </a:xfrm>
          <a:prstGeom prst="rect">
            <a:avLst/>
          </a:prstGeom>
        </p:spPr>
      </p:pic>
      <p:sp>
        <p:nvSpPr>
          <p:cNvPr id="3" name="Téglalap 2"/>
          <p:cNvSpPr/>
          <p:nvPr/>
        </p:nvSpPr>
        <p:spPr>
          <a:xfrm>
            <a:off x="2889660" y="655748"/>
            <a:ext cx="1263487" cy="369332"/>
          </a:xfrm>
          <a:prstGeom prst="rect">
            <a:avLst/>
          </a:prstGeom>
        </p:spPr>
        <p:txBody>
          <a:bodyPr wrap="none">
            <a:spAutoFit/>
          </a:bodyPr>
          <a:lstStyle/>
          <a:p>
            <a:r>
              <a:rPr lang="hu-HU" dirty="0" err="1" smtClean="0">
                <a:hlinkClick r:id="rId5"/>
              </a:rPr>
              <a:t>Jn</a:t>
            </a:r>
            <a:r>
              <a:rPr lang="hu-HU" dirty="0" smtClean="0">
                <a:hlinkClick r:id="rId5"/>
              </a:rPr>
              <a:t> 20,11-18</a:t>
            </a:r>
          </a:p>
        </p:txBody>
      </p:sp>
    </p:spTree>
    <p:extLst>
      <p:ext uri="{BB962C8B-B14F-4D97-AF65-F5344CB8AC3E}">
        <p14:creationId xmlns:p14="http://schemas.microsoft.com/office/powerpoint/2010/main" val="32026500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9000"/>
                                  </p:iterate>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par>
                          <p:cTn id="8" fill="hold">
                            <p:stCondLst>
                              <p:cond delay="9860"/>
                            </p:stCondLst>
                            <p:childTnLst>
                              <p:par>
                                <p:cTn id="9" presetID="10" presetClass="entr" presetSubtype="0" fill="hold" nodeType="afterEffect">
                                  <p:stCondLst>
                                    <p:cond delay="0"/>
                                  </p:stCondLst>
                                  <p:iterate type="lt">
                                    <p:tmPct val="9000"/>
                                  </p:iterate>
                                  <p:childTnLst>
                                    <p:set>
                                      <p:cBhvr>
                                        <p:cTn id="10" dur="1" fill="hold">
                                          <p:stCondLst>
                                            <p:cond delay="0"/>
                                          </p:stCondLst>
                                        </p:cTn>
                                        <p:tgtEl>
                                          <p:spTgt spid="25">
                                            <p:txEl>
                                              <p:pRg st="1" end="1"/>
                                            </p:txEl>
                                          </p:spTgt>
                                        </p:tgtEl>
                                        <p:attrNameLst>
                                          <p:attrName>style.visibility</p:attrName>
                                        </p:attrNameLst>
                                      </p:cBhvr>
                                      <p:to>
                                        <p:strVal val="visible"/>
                                      </p:to>
                                    </p:set>
                                    <p:animEffect transition="in" filter="fade">
                                      <p:cBhvr>
                                        <p:cTn id="11" dur="500"/>
                                        <p:tgtEl>
                                          <p:spTgt spid="25">
                                            <p:txEl>
                                              <p:pRg st="1" end="1"/>
                                            </p:txEl>
                                          </p:spTgt>
                                        </p:tgtEl>
                                      </p:cBhvr>
                                    </p:animEffect>
                                  </p:childTnLst>
                                </p:cTn>
                              </p:par>
                            </p:childTnLst>
                          </p:cTn>
                        </p:par>
                        <p:par>
                          <p:cTn id="12" fill="hold">
                            <p:stCondLst>
                              <p:cond delay="13150"/>
                            </p:stCondLst>
                            <p:childTnLst>
                              <p:par>
                                <p:cTn id="13" presetID="10" presetClass="entr" presetSubtype="0" fill="hold" nodeType="afterEffect">
                                  <p:stCondLst>
                                    <p:cond delay="0"/>
                                  </p:stCondLst>
                                  <p:iterate type="lt">
                                    <p:tmPct val="9000"/>
                                  </p:iterate>
                                  <p:childTnLst>
                                    <p:set>
                                      <p:cBhvr>
                                        <p:cTn id="14" dur="1" fill="hold">
                                          <p:stCondLst>
                                            <p:cond delay="0"/>
                                          </p:stCondLst>
                                        </p:cTn>
                                        <p:tgtEl>
                                          <p:spTgt spid="25">
                                            <p:txEl>
                                              <p:pRg st="2" end="2"/>
                                            </p:txEl>
                                          </p:spTgt>
                                        </p:tgtEl>
                                        <p:attrNameLst>
                                          <p:attrName>style.visibility</p:attrName>
                                        </p:attrNameLst>
                                      </p:cBhvr>
                                      <p:to>
                                        <p:strVal val="visible"/>
                                      </p:to>
                                    </p:set>
                                    <p:animEffect transition="in" filter="fade">
                                      <p:cBhvr>
                                        <p:cTn id="15" dur="500"/>
                                        <p:tgtEl>
                                          <p:spTgt spid="25">
                                            <p:txEl>
                                              <p:pRg st="2" end="2"/>
                                            </p:txEl>
                                          </p:spTgt>
                                        </p:tgtEl>
                                      </p:cBhvr>
                                    </p:animEffect>
                                  </p:childTnLst>
                                </p:cTn>
                              </p:par>
                            </p:childTnLst>
                          </p:cTn>
                        </p:par>
                        <p:par>
                          <p:cTn id="16" fill="hold">
                            <p:stCondLst>
                              <p:cond delay="17250"/>
                            </p:stCondLst>
                            <p:childTnLst>
                              <p:par>
                                <p:cTn id="17" presetID="10" presetClass="entr" presetSubtype="0" fill="hold" nodeType="afterEffect">
                                  <p:stCondLst>
                                    <p:cond delay="0"/>
                                  </p:stCondLst>
                                  <p:iterate type="lt">
                                    <p:tmPct val="9000"/>
                                  </p:iterate>
                                  <p:childTnLst>
                                    <p:set>
                                      <p:cBhvr>
                                        <p:cTn id="18" dur="1" fill="hold">
                                          <p:stCondLst>
                                            <p:cond delay="0"/>
                                          </p:stCondLst>
                                        </p:cTn>
                                        <p:tgtEl>
                                          <p:spTgt spid="25">
                                            <p:txEl>
                                              <p:pRg st="3" end="3"/>
                                            </p:txEl>
                                          </p:spTgt>
                                        </p:tgtEl>
                                        <p:attrNameLst>
                                          <p:attrName>style.visibility</p:attrName>
                                        </p:attrNameLst>
                                      </p:cBhvr>
                                      <p:to>
                                        <p:strVal val="visible"/>
                                      </p:to>
                                    </p:set>
                                    <p:animEffect transition="in" filter="fade">
                                      <p:cBhvr>
                                        <p:cTn id="19" dur="500"/>
                                        <p:tgtEl>
                                          <p:spTgt spid="25">
                                            <p:txEl>
                                              <p:pRg st="3" end="3"/>
                                            </p:txEl>
                                          </p:spTgt>
                                        </p:tgtEl>
                                      </p:cBhvr>
                                    </p:animEffect>
                                  </p:childTnLst>
                                </p:cTn>
                              </p:par>
                            </p:childTnLst>
                          </p:cTn>
                        </p:par>
                        <p:par>
                          <p:cTn id="20" fill="hold">
                            <p:stCondLst>
                              <p:cond delay="19955"/>
                            </p:stCondLst>
                            <p:childTnLst>
                              <p:par>
                                <p:cTn id="21" presetID="10" presetClass="entr" presetSubtype="0" fill="hold" nodeType="afterEffect">
                                  <p:stCondLst>
                                    <p:cond delay="0"/>
                                  </p:stCondLst>
                                  <p:iterate type="lt">
                                    <p:tmPct val="9000"/>
                                  </p:iterate>
                                  <p:childTnLst>
                                    <p:set>
                                      <p:cBhvr>
                                        <p:cTn id="22" dur="1" fill="hold">
                                          <p:stCondLst>
                                            <p:cond delay="0"/>
                                          </p:stCondLst>
                                        </p:cTn>
                                        <p:tgtEl>
                                          <p:spTgt spid="25">
                                            <p:txEl>
                                              <p:pRg st="4" end="4"/>
                                            </p:txEl>
                                          </p:spTgt>
                                        </p:tgtEl>
                                        <p:attrNameLst>
                                          <p:attrName>style.visibility</p:attrName>
                                        </p:attrNameLst>
                                      </p:cBhvr>
                                      <p:to>
                                        <p:strVal val="visible"/>
                                      </p:to>
                                    </p:set>
                                    <p:animEffect transition="in" filter="fade">
                                      <p:cBhvr>
                                        <p:cTn id="23" dur="500"/>
                                        <p:tgtEl>
                                          <p:spTgt spid="25">
                                            <p:txEl>
                                              <p:pRg st="4" end="4"/>
                                            </p:txEl>
                                          </p:spTgt>
                                        </p:tgtEl>
                                      </p:cBhvr>
                                    </p:animEffect>
                                  </p:childTnLst>
                                </p:cTn>
                              </p:par>
                            </p:childTnLst>
                          </p:cTn>
                        </p:par>
                        <p:par>
                          <p:cTn id="24" fill="hold">
                            <p:stCondLst>
                              <p:cond delay="25135"/>
                            </p:stCondLst>
                            <p:childTnLst>
                              <p:par>
                                <p:cTn id="25" presetID="10" presetClass="entr" presetSubtype="0" fill="hold" nodeType="afterEffect">
                                  <p:stCondLst>
                                    <p:cond delay="0"/>
                                  </p:stCondLst>
                                  <p:iterate type="lt">
                                    <p:tmPct val="9000"/>
                                  </p:iterate>
                                  <p:childTnLst>
                                    <p:set>
                                      <p:cBhvr>
                                        <p:cTn id="26" dur="1" fill="hold">
                                          <p:stCondLst>
                                            <p:cond delay="0"/>
                                          </p:stCondLst>
                                        </p:cTn>
                                        <p:tgtEl>
                                          <p:spTgt spid="25">
                                            <p:txEl>
                                              <p:pRg st="5" end="5"/>
                                            </p:txEl>
                                          </p:spTgt>
                                        </p:tgtEl>
                                        <p:attrNameLst>
                                          <p:attrName>style.visibility</p:attrName>
                                        </p:attrNameLst>
                                      </p:cBhvr>
                                      <p:to>
                                        <p:strVal val="visible"/>
                                      </p:to>
                                    </p:set>
                                    <p:animEffect transition="in" filter="fade">
                                      <p:cBhvr>
                                        <p:cTn id="27" dur="500"/>
                                        <p:tgtEl>
                                          <p:spTgt spid="25">
                                            <p:txEl>
                                              <p:pRg st="5" end="5"/>
                                            </p:txEl>
                                          </p:spTgt>
                                        </p:tgtEl>
                                      </p:cBhvr>
                                    </p:animEffect>
                                  </p:childTnLst>
                                </p:cTn>
                              </p:par>
                            </p:childTnLst>
                          </p:cTn>
                        </p:par>
                        <p:par>
                          <p:cTn id="28" fill="hold">
                            <p:stCondLst>
                              <p:cond delay="26850"/>
                            </p:stCondLst>
                            <p:childTnLst>
                              <p:par>
                                <p:cTn id="29" presetID="10" presetClass="entr" presetSubtype="0" fill="hold" nodeType="afterEffect">
                                  <p:stCondLst>
                                    <p:cond delay="0"/>
                                  </p:stCondLst>
                                  <p:iterate type="lt">
                                    <p:tmPct val="9000"/>
                                  </p:iterate>
                                  <p:childTnLst>
                                    <p:set>
                                      <p:cBhvr>
                                        <p:cTn id="30" dur="1" fill="hold">
                                          <p:stCondLst>
                                            <p:cond delay="0"/>
                                          </p:stCondLst>
                                        </p:cTn>
                                        <p:tgtEl>
                                          <p:spTgt spid="25">
                                            <p:txEl>
                                              <p:pRg st="6" end="6"/>
                                            </p:txEl>
                                          </p:spTgt>
                                        </p:tgtEl>
                                        <p:attrNameLst>
                                          <p:attrName>style.visibility</p:attrName>
                                        </p:attrNameLst>
                                      </p:cBhvr>
                                      <p:to>
                                        <p:strVal val="visible"/>
                                      </p:to>
                                    </p:set>
                                    <p:animEffect transition="in" filter="fade">
                                      <p:cBhvr>
                                        <p:cTn id="31" dur="500"/>
                                        <p:tgtEl>
                                          <p:spTgt spid="25">
                                            <p:txEl>
                                              <p:pRg st="6" end="6"/>
                                            </p:txEl>
                                          </p:spTgt>
                                        </p:tgtEl>
                                      </p:cBhvr>
                                    </p:animEffect>
                                  </p:childTnLst>
                                </p:cTn>
                              </p:par>
                            </p:childTnLst>
                          </p:cTn>
                        </p:par>
                        <p:par>
                          <p:cTn id="32" fill="hold">
                            <p:stCondLst>
                              <p:cond delay="30320"/>
                            </p:stCondLst>
                            <p:childTnLst>
                              <p:par>
                                <p:cTn id="33" presetID="10" presetClass="entr" presetSubtype="0" fill="hold" nodeType="afterEffect">
                                  <p:stCondLst>
                                    <p:cond delay="0"/>
                                  </p:stCondLst>
                                  <p:iterate type="lt">
                                    <p:tmPct val="9000"/>
                                  </p:iterate>
                                  <p:childTnLst>
                                    <p:set>
                                      <p:cBhvr>
                                        <p:cTn id="34" dur="1" fill="hold">
                                          <p:stCondLst>
                                            <p:cond delay="0"/>
                                          </p:stCondLst>
                                        </p:cTn>
                                        <p:tgtEl>
                                          <p:spTgt spid="25">
                                            <p:txEl>
                                              <p:pRg st="7" end="7"/>
                                            </p:txEl>
                                          </p:spTgt>
                                        </p:tgtEl>
                                        <p:attrNameLst>
                                          <p:attrName>style.visibility</p:attrName>
                                        </p:attrNameLst>
                                      </p:cBhvr>
                                      <p:to>
                                        <p:strVal val="visible"/>
                                      </p:to>
                                    </p:set>
                                    <p:animEffect transition="in" filter="fade">
                                      <p:cBhvr>
                                        <p:cTn id="35" dur="500"/>
                                        <p:tgtEl>
                                          <p:spTgt spid="25">
                                            <p:txEl>
                                              <p:pRg st="7" end="7"/>
                                            </p:txEl>
                                          </p:spTgt>
                                        </p:tgtEl>
                                      </p:cBhvr>
                                    </p:animEffect>
                                  </p:childTnLst>
                                </p:cTn>
                              </p:par>
                            </p:childTnLst>
                          </p:cTn>
                        </p:par>
                        <p:par>
                          <p:cTn id="36" fill="hold">
                            <p:stCondLst>
                              <p:cond delay="38650"/>
                            </p:stCondLst>
                            <p:childTnLst>
                              <p:par>
                                <p:cTn id="37" presetID="10" presetClass="entr" presetSubtype="0" fill="hold" nodeType="afterEffect">
                                  <p:stCondLst>
                                    <p:cond delay="0"/>
                                  </p:stCondLst>
                                  <p:iterate type="lt">
                                    <p:tmPct val="9000"/>
                                  </p:iterate>
                                  <p:childTnLst>
                                    <p:set>
                                      <p:cBhvr>
                                        <p:cTn id="38" dur="1" fill="hold">
                                          <p:stCondLst>
                                            <p:cond delay="0"/>
                                          </p:stCondLst>
                                        </p:cTn>
                                        <p:tgtEl>
                                          <p:spTgt spid="25">
                                            <p:txEl>
                                              <p:pRg st="8" end="8"/>
                                            </p:txEl>
                                          </p:spTgt>
                                        </p:tgtEl>
                                        <p:attrNameLst>
                                          <p:attrName>style.visibility</p:attrName>
                                        </p:attrNameLst>
                                      </p:cBhvr>
                                      <p:to>
                                        <p:strVal val="visible"/>
                                      </p:to>
                                    </p:set>
                                    <p:animEffect transition="in" filter="fade">
                                      <p:cBhvr>
                                        <p:cTn id="39" dur="500"/>
                                        <p:tgtEl>
                                          <p:spTgt spid="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971</Words>
  <Application>Microsoft Office PowerPoint</Application>
  <PresentationFormat>Szélesvásznú</PresentationFormat>
  <Paragraphs>98</Paragraphs>
  <Slides>19</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19</vt:i4>
      </vt:variant>
    </vt:vector>
  </HeadingPairs>
  <TitlesOfParts>
    <vt:vector size="23" baseType="lpstr">
      <vt:lpstr>Arial</vt:lpstr>
      <vt:lpstr>Calibri</vt:lpstr>
      <vt:lpstr>Calibri Light</vt:lpstr>
      <vt:lpstr>Office-téma</vt:lpstr>
      <vt:lpstr>Jézus és Mária</vt:lpstr>
      <vt:lpstr>Kedves Hittanos Barátom! Isten hozott!</vt:lpstr>
      <vt:lpstr>Imádkozzunk!</vt:lpstr>
      <vt:lpstr>Énekeljünk!</vt:lpstr>
      <vt:lpstr>Nézd meg a grafikont és beszélgessetek!</vt:lpstr>
      <vt:lpstr>Mária élete</vt:lpstr>
      <vt:lpstr>Az élet mélységei és magasságai</vt:lpstr>
      <vt:lpstr>Mária élete</vt:lpstr>
      <vt:lpstr>Jézus megjelenik a magdalai Máriána</vt:lpstr>
      <vt:lpstr>Ki mondta kinek? Párosítsd össze az összetartozókat!</vt:lpstr>
      <vt:lpstr>PowerPoint-bemutató</vt:lpstr>
      <vt:lpstr>PowerPoint-bemutató</vt:lpstr>
      <vt:lpstr>„Mert meg vagyok győződve. hogy sem halál, sem élet, … sem magasság, sem mélység… nem választ el minket Isten szeretetétől, amely megjelent Krisztus Jézusban, a mi Urunkban.” </vt:lpstr>
      <vt:lpstr>Beszélgessetek a következőkről!</vt:lpstr>
      <vt:lpstr>PowerPoint-bemutató</vt:lpstr>
      <vt:lpstr>PowerPoint-bemutató</vt:lpstr>
      <vt:lpstr>Imádkozzunk!</vt:lpstr>
      <vt:lpstr>PowerPoint-bemutató</vt:lpstr>
      <vt:lpstr>Áldás békesség!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Kincső Sándor</dc:creator>
  <cp:lastModifiedBy>Csőri-Czinkos Gergő</cp:lastModifiedBy>
  <cp:revision>32</cp:revision>
  <dcterms:created xsi:type="dcterms:W3CDTF">2021-03-20T02:50:18Z</dcterms:created>
  <dcterms:modified xsi:type="dcterms:W3CDTF">2021-07-19T08:02:35Z</dcterms:modified>
</cp:coreProperties>
</file>