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30" r:id="rId2"/>
  </p:sldMasterIdLst>
  <p:sldIdLst>
    <p:sldId id="302" r:id="rId3"/>
    <p:sldId id="303" r:id="rId4"/>
    <p:sldId id="304" r:id="rId5"/>
    <p:sldId id="321" r:id="rId6"/>
    <p:sldId id="306" r:id="rId7"/>
    <p:sldId id="322" r:id="rId8"/>
    <p:sldId id="323" r:id="rId9"/>
    <p:sldId id="318" r:id="rId10"/>
    <p:sldId id="325" r:id="rId11"/>
    <p:sldId id="316" r:id="rId12"/>
    <p:sldId id="333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51"/>
    <a:srgbClr val="F7D097"/>
    <a:srgbClr val="CAEBFB"/>
    <a:srgbClr val="F1B051"/>
    <a:srgbClr val="FDF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3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96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526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8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5860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693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3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6789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82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18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187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73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515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166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246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3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247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644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119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566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062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5298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531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78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28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50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64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72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04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39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39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54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q4Q_Yx0M0" TargetMode="External"/><Relationship Id="rId2" Type="http://schemas.openxmlformats.org/officeDocument/2006/relationships/hyperlink" Target="https://www.youtube.com/watch?v=HGYPFO-lH4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kxvVNfQjCk#action=share" TargetMode="External"/><Relationship Id="rId2" Type="http://schemas.openxmlformats.org/officeDocument/2006/relationships/hyperlink" Target="https://www.youtube.com/watch?v=HGYPFO-lH4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rgbClr val="CAEBFB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8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Készülődés a húsvétra: Miért jött el Jézus?</a:t>
            </a:r>
            <a:endParaRPr kumimoji="0" lang="hu-HU" sz="48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335746" y="1110343"/>
            <a:ext cx="2949619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DIGITÁLIS HITTANÓRA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698543" y="1110343"/>
            <a:ext cx="7845757" cy="5386090"/>
          </a:xfrm>
          <a:prstGeom prst="rect">
            <a:avLst/>
          </a:prstGeom>
          <a:noFill/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Kedves Hittanosom!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Isten hozott! Áldás,</a:t>
            </a:r>
            <a:r>
              <a:rPr kumimoji="0" lang="hu-HU" sz="28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békesség! </a:t>
            </a:r>
            <a:endParaRPr kumimoji="0" lang="hu-H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digitális hittanórán </a:t>
            </a: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szükség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lesz </a:t>
            </a: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az alábbiakra: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Internet kapcsolat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Hangszóró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Üres lap és ceruzák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 a </a:t>
            </a:r>
            <a:r>
              <a:rPr lang="hu-H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fotózáshoz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(szükség szerint).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u-HU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Indítsd</a:t>
            </a:r>
            <a:r>
              <a:rPr lang="hu-H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a diavetítést, mert így tudsz a linkekre rákattintani!</a:t>
            </a:r>
            <a:endParaRPr kumimoji="0" lang="hu-H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6233160" y="327660"/>
            <a:ext cx="5698672" cy="37719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u-HU" sz="3200" dirty="0" smtClean="0">
                <a:solidFill>
                  <a:schemeClr val="tx1"/>
                </a:solidFill>
              </a:rPr>
              <a:t>„Abban </a:t>
            </a:r>
            <a:r>
              <a:rPr lang="hu-HU" sz="3200" dirty="0">
                <a:solidFill>
                  <a:schemeClr val="tx1"/>
                </a:solidFill>
              </a:rPr>
              <a:t>nyilvánult meg Isten irántunk való szeretete, hogy egyszülött Fiát küldte el Isten a világba, hogy éljünk őáltala</a:t>
            </a:r>
            <a:r>
              <a:rPr lang="hu-HU" sz="3200" dirty="0" smtClean="0">
                <a:solidFill>
                  <a:schemeClr val="tx1"/>
                </a:solidFill>
              </a:rPr>
              <a:t>.” </a:t>
            </a:r>
          </a:p>
          <a:p>
            <a:pPr lvl="0" algn="ctr">
              <a:defRPr/>
            </a:pPr>
            <a:r>
              <a:rPr lang="hu-HU" sz="3200" dirty="0" smtClean="0">
                <a:solidFill>
                  <a:schemeClr val="tx1"/>
                </a:solidFill>
              </a:rPr>
              <a:t>János 1. levele 4,9 </a:t>
            </a:r>
            <a:endParaRPr kumimoji="0" lang="hu-H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2" name="Ellipszis 1"/>
          <p:cNvSpPr/>
          <p:nvPr/>
        </p:nvSpPr>
        <p:spPr>
          <a:xfrm>
            <a:off x="1173480" y="2744053"/>
            <a:ext cx="5623560" cy="3748187"/>
          </a:xfrm>
          <a:prstGeom prst="ellipse">
            <a:avLst/>
          </a:prstGeom>
          <a:solidFill>
            <a:schemeClr val="bg2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 w="0"/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</a:rPr>
              <a:t>Isten üzenete ezen a böjti héten ez a számodra!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 w="0"/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</a:rPr>
              <a:t>Jól jegyezd meg!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dirty="0" smtClean="0">
                <a:ln w="0"/>
                <a:solidFill>
                  <a:schemeClr val="tx1"/>
                </a:solidFill>
                <a:latin typeface="Arial" panose="020B0604020202020204"/>
              </a:rPr>
              <a:t>Kinek tudnád átadni ezt az üzenetet?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dirty="0" smtClean="0">
                <a:ln w="0"/>
                <a:solidFill>
                  <a:schemeClr val="tx1"/>
                </a:solidFill>
                <a:latin typeface="Arial" panose="020B0604020202020204"/>
              </a:rPr>
              <a:t>Küldd el valakinek, aki fontos neked!</a:t>
            </a:r>
            <a:endParaRPr kumimoji="0" lang="hu-HU" sz="2400" b="0" i="0" u="none" strike="noStrike" kern="1200" cap="none" spc="0" normalizeH="0" baseline="0" noProof="0" dirty="0">
              <a:ln w="0"/>
              <a:solidFill>
                <a:schemeClr val="tx1"/>
              </a:solidFill>
              <a:effectLst/>
              <a:uLnTx/>
              <a:uFillTx/>
              <a:latin typeface="Arial" panose="020B0604020202020204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" y="190254"/>
            <a:ext cx="1539240" cy="15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77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0264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33029" y="63136"/>
            <a:ext cx="2122491" cy="1945844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4024890" y="-41160"/>
            <a:ext cx="5023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Kezdd a digitális hittanórát imádsággal!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ercs vízszintesen 5"/>
          <p:cNvSpPr/>
          <p:nvPr/>
        </p:nvSpPr>
        <p:spPr>
          <a:xfrm>
            <a:off x="2682273" y="397373"/>
            <a:ext cx="8997044" cy="6272561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0486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7D097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76139" y="591875"/>
            <a:ext cx="2070821" cy="1885337"/>
          </a:xfrm>
          <a:prstGeom prst="rect">
            <a:avLst/>
          </a:prstGeom>
        </p:spPr>
      </p:pic>
      <p:sp>
        <p:nvSpPr>
          <p:cNvPr id="3" name="Könnycsepp 2"/>
          <p:cNvSpPr/>
          <p:nvPr/>
        </p:nvSpPr>
        <p:spPr>
          <a:xfrm>
            <a:off x="1965960" y="109183"/>
            <a:ext cx="9921239" cy="6474497"/>
          </a:xfrm>
          <a:prstGeom prst="teardrop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Mindennapi szavaink </a:t>
            </a:r>
          </a:p>
          <a:p>
            <a:pPr algn="ctr"/>
            <a:endParaRPr lang="hu-HU" sz="3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 </a:t>
            </a:r>
            <a:r>
              <a:rPr lang="hu-H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vagy ma</a:t>
            </a: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Milyen napjaid voltak?</a:t>
            </a:r>
            <a:endParaRPr lang="hu-H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Van-e, amit szívesen elmesélnél a Hittanoktatódnak</a:t>
            </a: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Esetleg egy barátodnak?</a:t>
            </a:r>
            <a:endParaRPr lang="hu-HU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Van-e imakérésed, amit el tudnál neki mondani? Ha </a:t>
            </a:r>
            <a:r>
              <a:rPr lang="hu-H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igen, akkor írd meg neki üzenetben vagy </a:t>
            </a: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e-mailben!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Gondold végig azt is, hogy Te kiért tudnál imádkozni!  Tedd is meg ma!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2590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5659" y="167640"/>
            <a:ext cx="2070821" cy="1885337"/>
          </a:xfrm>
          <a:prstGeom prst="rect">
            <a:avLst/>
          </a:prstGeom>
        </p:spPr>
      </p:pic>
      <p:sp>
        <p:nvSpPr>
          <p:cNvPr id="3" name="Könnycsepp 2"/>
          <p:cNvSpPr/>
          <p:nvPr/>
        </p:nvSpPr>
        <p:spPr>
          <a:xfrm>
            <a:off x="1524000" y="167640"/>
            <a:ext cx="10195559" cy="6474497"/>
          </a:xfrm>
          <a:prstGeom prst="teardrop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Mindennapi szavaink </a:t>
            </a:r>
          </a:p>
          <a:p>
            <a:pPr algn="ctr"/>
            <a:endParaRPr lang="hu-HU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2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Nagyon őszintén, gondold végig a következő kérdéseket! Nem kell leírnod a választ, de kérlek, hogy 5 percet szánj rá önmagadban!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endParaRPr lang="hu-HU" sz="26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Milyen szavakat használtál ma? 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Kinek és mit mondtál?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volt az, amit megbántál és most már másként mondanád?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lehetne szerinted ezen változtatni?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volt az, amit jó volt, hogy elmondtál ma? </a:t>
            </a:r>
          </a:p>
        </p:txBody>
      </p:sp>
    </p:spTree>
    <p:extLst>
      <p:ext uri="{BB962C8B-B14F-4D97-AF65-F5344CB8AC3E}">
        <p14:creationId xmlns:p14="http://schemas.microsoft.com/office/powerpoint/2010/main" val="21896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7D097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955548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Böjti kihívás</a:t>
            </a:r>
          </a:p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Figyeljünk a </a:t>
            </a:r>
            <a:r>
              <a:rPr lang="hu-HU" sz="32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szavainkra</a:t>
            </a:r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350520" y="2427390"/>
            <a:ext cx="11673840" cy="4403985"/>
          </a:xfrm>
          <a:prstGeom prst="roundRect">
            <a:avLst/>
          </a:prstGeom>
          <a:gradFill>
            <a:gsLst>
              <a:gs pos="0">
                <a:srgbClr val="F7D097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Vannak, akik abból érzik, hogy szeretik és elfogadják őket, ha ajándékot kapnak, esetleg valaki megtesz értük 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valamit.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vannak emberek, akik számára a szavak a legfontosabbak. Egy jó szó, kedves megjegyzés sokat jelenthet a számukra. Éppen úgy, mint ahogyan fájó tud lenni egy meggondolatlan, talán nem is szándékos rossz mondat, bántó kifejezés.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szavaink nagyon fontosak.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ezen a héten különösen figyelj oda arra, hogy kinek és mit mondasz!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37822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Miért vállalta Jézus?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99160" y="2320710"/>
            <a:ext cx="7040880" cy="4403985"/>
          </a:xfrm>
          <a:prstGeom prst="roundRect">
            <a:avLst/>
          </a:prstGeom>
          <a:gradFill>
            <a:gsLst>
              <a:gs pos="0">
                <a:srgbClr val="F7D097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tudatosan vállalta ezt a terhet. Egyedül Ő, aki valóságos és teljes Isten, de valóságos ember is volt, vihette véghez az emberiség megváltását.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nagypénteki halála a következőkről szól: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Bűnbocsánatot és örök életet szerzett nekünk.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Legyőzte az ember legnagyobb ellenségét: a Gonoszt. </a:t>
            </a:r>
            <a:endParaRPr lang="hu-HU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8182" y="16786"/>
            <a:ext cx="3873818" cy="67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955548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a kereszten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670560" y="2427390"/>
            <a:ext cx="11353800" cy="4403985"/>
          </a:xfrm>
          <a:prstGeom prst="roundRect">
            <a:avLst/>
          </a:prstGeom>
          <a:gradFill>
            <a:gsLst>
              <a:gs pos="0">
                <a:srgbClr val="F7D097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Böjti időszakban vagyunk. Ha a szavakra figyelünk, akkor most figyeljünk egy kicsit oda Jézus földi életének utolsó szavaira is.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Azt már tudod, hogy Jézus utolsó földi hetét, a húsvét előtti hetet </a:t>
            </a:r>
            <a:r>
              <a:rPr lang="hu-HU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NAGYHÉT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nevezzük. Itt az egyik legfontosabb nap, a </a:t>
            </a: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NAGYPÉNTEK. </a:t>
            </a: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Ezen a napon ítélték halálra és feszítették keresztre Jézus Krisztust.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világ Megváltója, helyettünk, miattunk és értünk szenvedett. Nem is keveset! Abban a korban azokat a gonosztevőket ítélték ilyen halálra, akikkel példát akartak statuálni. Hosszú és fájdalmas, szenvedésekkel teli halálnem volt.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8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3179929" y="761700"/>
            <a:ext cx="8502556" cy="57619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tudatosan vállalta a szenvedést és a keresztet. Ezért jött közénk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kereszten még 7 alkalommal mondott egy-egy szót vagy mondatot.</a:t>
            </a:r>
          </a:p>
          <a:p>
            <a:pPr algn="ctr"/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legutolsó így hangzott: „Elvégeztetett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!”. </a:t>
            </a:r>
          </a:p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Erről szól az alábbi dal is.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Kattints IDE és hallgasd meg! </a:t>
            </a: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Milyen érzéseket fejez ki  számodra? Írd fel magadnak őket! 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964" y="1498681"/>
            <a:ext cx="1984294" cy="193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560863" y="213360"/>
            <a:ext cx="9524457" cy="6537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8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Emlékszel, néhány diával korábban feltettük azt a kérdést, hogy miért kellett Jézusnak eljönni? Miért kellett meghalnia? Talán az is felmerül benned, hogy mi közöd neked ma ehhez?! </a:t>
            </a: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Kattints IDE és nézd meg ezt a videót! </a:t>
            </a: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 kérlek, hogy fogalmazd meg röviden azt, hogy számodra mi volt ebből a legérdekesebb és a legtanulságosabb! Küldd el a válaszaidat e-mailben vagy üzenetben  a Hittanoktatódnak! Ha van további kérdésed, azt is beleírhatod az üzenetedbe! </a:t>
            </a:r>
          </a:p>
          <a:p>
            <a:pPr algn="ctr"/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1" y="1756385"/>
            <a:ext cx="2286542" cy="242316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" y="213360"/>
            <a:ext cx="1539240" cy="15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9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7_Szálak">
  <a:themeElements>
    <a:clrScheme name="Li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1014</TotalTime>
  <Words>804</Words>
  <Application>Microsoft Office PowerPoint</Application>
  <PresentationFormat>Szélesvásznú</PresentationFormat>
  <Paragraphs>91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3</vt:lpstr>
      <vt:lpstr>Szálak</vt:lpstr>
      <vt:lpstr>7_Szálak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Szászi Andrea</cp:lastModifiedBy>
  <cp:revision>138</cp:revision>
  <dcterms:created xsi:type="dcterms:W3CDTF">2020-03-16T06:58:02Z</dcterms:created>
  <dcterms:modified xsi:type="dcterms:W3CDTF">2020-03-26T12:50:19Z</dcterms:modified>
</cp:coreProperties>
</file>