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30" r:id="rId2"/>
  </p:sldMasterIdLst>
  <p:sldIdLst>
    <p:sldId id="302" r:id="rId3"/>
    <p:sldId id="334" r:id="rId4"/>
    <p:sldId id="335" r:id="rId5"/>
    <p:sldId id="304" r:id="rId6"/>
    <p:sldId id="324" r:id="rId7"/>
    <p:sldId id="326" r:id="rId8"/>
    <p:sldId id="328" r:id="rId9"/>
    <p:sldId id="327" r:id="rId10"/>
    <p:sldId id="331" r:id="rId11"/>
    <p:sldId id="329" r:id="rId12"/>
    <p:sldId id="330" r:id="rId13"/>
    <p:sldId id="332" r:id="rId14"/>
    <p:sldId id="316" r:id="rId15"/>
    <p:sldId id="333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E51"/>
    <a:srgbClr val="F7D097"/>
    <a:srgbClr val="CAEBFB"/>
    <a:srgbClr val="F1B051"/>
    <a:srgbClr val="FDF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83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96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52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68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5860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693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03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78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82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183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8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187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73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515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166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246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3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247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644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119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566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062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529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53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78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28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5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6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72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04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39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3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C5ED15-7EEE-4CDA-8C70-F56416C474FC}" type="datetimeFigureOut">
              <a:rPr kumimoji="0" lang="hu-H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2020. 03. 26.</a:t>
            </a:fld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7BEBE-53AD-4B6C-8263-DB5E0EDE4E7C}" type="slidenum">
              <a:rPr kumimoji="0" lang="hu-H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54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u/resource/105908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CAEBFB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8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Készülődés a húsvétra: Miért jött el Jézus?</a:t>
            </a:r>
            <a:endParaRPr kumimoji="0" lang="hu-HU" sz="4800" b="0" i="0" u="none" strike="noStrike" kern="1200" cap="none" spc="0" normalizeH="0" baseline="0" noProof="0" dirty="0">
              <a:ln>
                <a:noFill/>
              </a:ln>
              <a:solidFill>
                <a:srgbClr val="AE2E5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335746" y="1110343"/>
            <a:ext cx="2949619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DIGITÁLIS HITTANÓRA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698543" y="1110343"/>
            <a:ext cx="7845757" cy="5386090"/>
          </a:xfrm>
          <a:prstGeom prst="rect">
            <a:avLst/>
          </a:prstGeom>
          <a:noFill/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Kedves Hittanosom!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Isten hozott! Áldás,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békesség! </a:t>
            </a:r>
            <a:endParaRPr kumimoji="0" lang="hu-H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digitális hittanórán </a:t>
            </a: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szükség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lesz </a:t>
            </a: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az alábbiakra: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Internet kapcsolat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Hangszóró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Üres lap és ceruzák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 a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fotózáshoz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(szükség szerint).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u-H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Indítsd</a:t>
            </a:r>
            <a:r>
              <a:rPr lang="hu-H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a diavetítést, mert így tudsz a linkekre rákattintani!</a:t>
            </a:r>
            <a:endParaRPr kumimoji="0" lang="hu-H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711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Jézus gondoskodott az </a:t>
            </a:r>
            <a:r>
              <a:rPr lang="hu-HU" sz="32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anyjáról</a:t>
            </a:r>
            <a:endParaRPr lang="hu-HU" sz="32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853440" y="2298128"/>
            <a:ext cx="5090920" cy="4260949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Amikor Jézus meglátta ott állni anyját, és azt a tanítványt, akit szeretett, így szólt anyjához: „</a:t>
            </a:r>
            <a:r>
              <a:rPr lang="hu-HU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Asszony</a:t>
            </a:r>
            <a:r>
              <a:rPr lang="hu-HU" sz="2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íme, a te fiad!” Azután így szólt a tanítványhoz: „</a:t>
            </a:r>
            <a:r>
              <a:rPr lang="hu-HU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Íme</a:t>
            </a:r>
            <a:r>
              <a:rPr lang="hu-HU" sz="2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a te anyád!”</a:t>
            </a:r>
          </a:p>
          <a:p>
            <a:pPr algn="just"/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János evangéliuma 19,26-27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6380989" y="1706879"/>
            <a:ext cx="5811011" cy="4852198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tömegben ott állt, együttérzéssel és szomorúsággal Mária, Jézus édesanyja és János, a tanítványa 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látta  a szenvedésüket. Azt is tudta, hogy Máriának támaszra lesz szüksége.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Ezért Jánosra bízta az édesanyját.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nehéz helyzeteinkben is odafigyelhetünk másokra!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4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711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Jézus beszélt a szükségleteiről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53440" y="2298128"/>
            <a:ext cx="5090920" cy="4260949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Szomjazom</a:t>
            </a:r>
            <a:r>
              <a:rPr lang="hu-H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.”</a:t>
            </a:r>
            <a:endParaRPr lang="hu-HU" sz="32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/>
            <a:r>
              <a:rPr lang="hu-H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János evangéliuma 19,26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6127241" y="1706878"/>
            <a:ext cx="6064760" cy="4998721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Kevés olyan alkalom van, amikor Jézus arról beszél, hogy szüksége van valamire.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 azt látjuk, kezdett kiszáradni a kereszten. Mint valóságos ember, átérezte a szomjúság kínját.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Nekünk is szabad a valódi szükségleteinkről beszélni. Nem túlreagálva, de elmondhatjuk azt, ami bennünk van.</a:t>
            </a:r>
          </a:p>
        </p:txBody>
      </p:sp>
    </p:spTree>
    <p:extLst>
      <p:ext uri="{BB962C8B-B14F-4D97-AF65-F5344CB8AC3E}">
        <p14:creationId xmlns:p14="http://schemas.microsoft.com/office/powerpoint/2010/main" val="153945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711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Jézus győzött.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53440" y="2298128"/>
            <a:ext cx="5090920" cy="4260949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„Elvégeztetett.”</a:t>
            </a:r>
            <a:endParaRPr lang="hu-HU" sz="32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/>
            <a:r>
              <a:rPr lang="hu-H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János evangéliuma 19,30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6380989" y="1706879"/>
            <a:ext cx="5811011" cy="4852198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utolsó szó Jézus  halála előtt a felismerés kifejezése.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Azt fejezte ki ezzel, hogy megtette, amiért jött. Kitartott és győzelmet szerzett.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Istennel járva minden helyzetben győztesek lehetünk!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9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6233160" y="327660"/>
            <a:ext cx="5698672" cy="37719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hu-HU" sz="3200" dirty="0" smtClean="0">
                <a:solidFill>
                  <a:schemeClr val="tx1"/>
                </a:solidFill>
              </a:rPr>
              <a:t>„Abban </a:t>
            </a:r>
            <a:r>
              <a:rPr lang="hu-HU" sz="3200" dirty="0">
                <a:solidFill>
                  <a:schemeClr val="tx1"/>
                </a:solidFill>
              </a:rPr>
              <a:t>nyilvánult meg Isten irántunk való szeretete, hogy egyszülött Fiát küldte el Isten a világba, hogy éljünk őáltala</a:t>
            </a:r>
            <a:r>
              <a:rPr lang="hu-HU" sz="3200" dirty="0" smtClean="0">
                <a:solidFill>
                  <a:schemeClr val="tx1"/>
                </a:solidFill>
              </a:rPr>
              <a:t>.” </a:t>
            </a:r>
          </a:p>
          <a:p>
            <a:pPr lvl="0" algn="ctr">
              <a:defRPr/>
            </a:pPr>
            <a:r>
              <a:rPr lang="hu-HU" sz="3200" dirty="0" smtClean="0">
                <a:solidFill>
                  <a:schemeClr val="tx1"/>
                </a:solidFill>
              </a:rPr>
              <a:t>János 1. levele 4,9 </a:t>
            </a:r>
            <a:endParaRPr kumimoji="0" lang="hu-H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2" name="Ellipszis 1"/>
          <p:cNvSpPr/>
          <p:nvPr/>
        </p:nvSpPr>
        <p:spPr>
          <a:xfrm>
            <a:off x="1173480" y="2744053"/>
            <a:ext cx="5623560" cy="3748187"/>
          </a:xfrm>
          <a:prstGeom prst="ellipse">
            <a:avLst/>
          </a:prstGeom>
          <a:solidFill>
            <a:schemeClr val="bg2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 w="0"/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</a:rPr>
              <a:t>Isten üzenete ezen a böjti héten ez a számodra!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 w="0"/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</a:rPr>
              <a:t>Jól jegyezd meg!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 smtClean="0">
                <a:ln w="0"/>
                <a:solidFill>
                  <a:schemeClr val="tx1"/>
                </a:solidFill>
                <a:latin typeface="Arial" panose="020B0604020202020204"/>
              </a:rPr>
              <a:t>Kinek tudnád átadni ezt az üzenetet?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 smtClean="0">
                <a:ln w="0"/>
                <a:solidFill>
                  <a:schemeClr val="tx1"/>
                </a:solidFill>
                <a:latin typeface="Arial" panose="020B0604020202020204"/>
              </a:rPr>
              <a:t>Küldd el valakinek, aki fontos neked!</a:t>
            </a:r>
            <a:endParaRPr kumimoji="0" lang="hu-HU" sz="2400" b="0" i="0" u="none" strike="noStrike" kern="1200" cap="none" spc="0" normalizeH="0" baseline="0" noProof="0" dirty="0">
              <a:ln w="0"/>
              <a:solidFill>
                <a:schemeClr val="tx1"/>
              </a:solidFill>
              <a:effectLst/>
              <a:uLnTx/>
              <a:uFillTx/>
              <a:latin typeface="Arial" panose="020B0604020202020204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" y="190254"/>
            <a:ext cx="1539240" cy="15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Miatyánk,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40264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3998794" y="221835"/>
            <a:ext cx="6923964" cy="1138773"/>
          </a:xfrm>
          <a:prstGeom prst="rect">
            <a:avLst/>
          </a:prstGeom>
          <a:ln w="5080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800" dirty="0" smtClean="0">
                <a:latin typeface="Arial" panose="020B0604020202020204"/>
                <a:cs typeface="Times New Roman" panose="02020603050405020304" pitchFamily="18" charset="0"/>
              </a:rPr>
              <a:t>Kezdd az órát imádsággal!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cs typeface="Times New Roman" panose="02020603050405020304" pitchFamily="18" charset="0"/>
            </a:endParaRP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Isten hozott!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kercs vízszintesen 2"/>
          <p:cNvSpPr/>
          <p:nvPr/>
        </p:nvSpPr>
        <p:spPr>
          <a:xfrm>
            <a:off x="2962254" y="791221"/>
            <a:ext cx="8997044" cy="6272561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Miatyánk,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9291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955548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Böjti </a:t>
            </a:r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kihívás 2.</a:t>
            </a:r>
            <a:endParaRPr lang="hu-HU" sz="32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Figyeljünk a </a:t>
            </a:r>
            <a:r>
              <a:rPr lang="hu-HU" sz="32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szavainkra</a:t>
            </a:r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350520" y="2427390"/>
            <a:ext cx="11673840" cy="4403985"/>
          </a:xfrm>
          <a:prstGeom prst="roundRect">
            <a:avLst/>
          </a:prstGeom>
          <a:gradFill>
            <a:gsLst>
              <a:gs pos="0">
                <a:srgbClr val="F7D097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Kire tudsz ma odafigyelni? Istenre természetesen. 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 körülötted lévők közül? Ki az, akire szánhatnál pár percet?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Kapsz egy kis segítséget az ötleteléshez!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Forgasd meg a Kereket és figyelj a napokban különösen oda a szeretteidre! </a:t>
            </a: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megteheted kedves szavakkal, segítségnyújtással, hallgatással… Ugye neked is vannak jó gondolataid? 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7D097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9" y="591875"/>
            <a:ext cx="2070821" cy="1885337"/>
          </a:xfrm>
          <a:prstGeom prst="rect">
            <a:avLst/>
          </a:prstGeom>
        </p:spPr>
      </p:pic>
      <p:sp>
        <p:nvSpPr>
          <p:cNvPr id="3" name="Könnycsepp 2"/>
          <p:cNvSpPr/>
          <p:nvPr/>
        </p:nvSpPr>
        <p:spPr>
          <a:xfrm>
            <a:off x="1965960" y="109183"/>
            <a:ext cx="9921239" cy="6474497"/>
          </a:xfrm>
          <a:prstGeom prst="teardrop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Mindennapi szavaink </a:t>
            </a:r>
          </a:p>
          <a:p>
            <a:pPr algn="ctr"/>
            <a:endParaRPr lang="hu-HU" sz="3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 sikerült a böjti kihívást megvalósítanod?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Emlékszel még a múlt alkalommal tanultakra? Azt folytatjuk most. 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Jézusnak 7 szava (mondata) volt a kereszten. Nézzük meg, hogy mit mondott és ez mit taníthat ma a számunkra!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590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41757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hét szava a kereszten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1341120" y="2401141"/>
            <a:ext cx="5623560" cy="3953940"/>
          </a:xfrm>
          <a:prstGeom prst="roundRect">
            <a:avLst/>
          </a:prstGeom>
          <a:gradFill>
            <a:gsLst>
              <a:gs pos="0">
                <a:srgbClr val="F7D097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Jézus, miközben szenvedett, akkor is odafigyelt a körülötte lévőkre. A Szentírásban hét mondatát ismerhetjük meg. Ezeket nézzük most végig és gondoljuk át, hogy miben mutat nekünk példát a szenvedő Jézus! 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0876" y="851511"/>
            <a:ext cx="2173208" cy="2160000"/>
          </a:xfrm>
          <a:prstGeom prst="rect">
            <a:avLst/>
          </a:prstGeom>
        </p:spPr>
      </p:pic>
      <p:sp>
        <p:nvSpPr>
          <p:cNvPr id="10" name="Lekerekített téglalap 9"/>
          <p:cNvSpPr/>
          <p:nvPr/>
        </p:nvSpPr>
        <p:spPr>
          <a:xfrm>
            <a:off x="7680960" y="3139439"/>
            <a:ext cx="4511040" cy="3419637"/>
          </a:xfrm>
          <a:prstGeom prst="roundRect">
            <a:avLst/>
          </a:prstGeom>
          <a:gradFill flip="none" rotWithShape="1">
            <a:gsLst>
              <a:gs pos="0">
                <a:srgbClr val="AE2E51"/>
              </a:gs>
              <a:gs pos="68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Melyik érint meg téged a legjobban? Válaszd ki és írd le magadnak! Jól jegyezd meg azt a bibliai Igét!</a:t>
            </a:r>
          </a:p>
        </p:txBody>
      </p:sp>
    </p:spTree>
    <p:extLst>
      <p:ext uri="{BB962C8B-B14F-4D97-AF65-F5344CB8AC3E}">
        <p14:creationId xmlns:p14="http://schemas.microsoft.com/office/powerpoint/2010/main" val="373920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711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Jézus imádkozik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53440" y="2298128"/>
            <a:ext cx="5090920" cy="4260949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„Három óra tájban Jézus hangosan felkiáltott: „Éli, éli, </a:t>
            </a:r>
            <a:r>
              <a:rPr lang="hu-HU" sz="32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lamá</a:t>
            </a:r>
            <a:r>
              <a:rPr lang="hu-H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sabaktáni</a:t>
            </a:r>
            <a:r>
              <a:rPr lang="hu-H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!” azaz: „Én Istenem, én Istenem, miért hagytál el engemet</a:t>
            </a:r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algn="just"/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Máté evangéliuma 27,46</a:t>
            </a:r>
            <a:endParaRPr lang="hu-HU" sz="44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6729479" y="1706879"/>
            <a:ext cx="5462521" cy="4852198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Akit Jézus először megszólított, az Atya Isten volt. Héberül kiáltott fel és imádkozott a 22. zsoltár szavaival.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példát ad nekünk arra, hogy a nehéz helyzetekben is meg lehet Istent szólítani.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Neki őszintén elmondhatunk mindent.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711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Jézus megbocsátott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53440" y="2298128"/>
            <a:ext cx="5090920" cy="4260949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„Jézus pedig így könyörgött: „Atyám, bocsáss meg nekik, mert nem tudják, mit cselekszenek</a:t>
            </a:r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Lukács evangéliuma 23,34</a:t>
            </a:r>
            <a:endParaRPr lang="hu-HU" sz="66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6380989" y="1706879"/>
            <a:ext cx="5811011" cy="4852198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azokért könyörgött, akik halálra ítélték. A tömeg ott állt körülötte és szidalmazták a </a:t>
            </a:r>
            <a:r>
              <a:rPr lang="hu-HU" sz="28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szavaikkal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megmutatta azt, amit tanított is. Az ellenségeiért imádkozott és megbocsátott nekik.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megbocsátásnak nincs határa.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5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711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Jézus felismerte a megtérőt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53440" y="2298128"/>
            <a:ext cx="5090920" cy="4260949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„Bizony, mondom néked, ma velem leszel a paradicsomban</a:t>
            </a:r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.”</a:t>
            </a:r>
          </a:p>
          <a:p>
            <a:pPr algn="just"/>
            <a:r>
              <a:rPr lang="hu-H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Lukács evangéliuma 23,43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6380989" y="1706879"/>
            <a:ext cx="5811011" cy="4852198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Két gonosztevőt feszítettek Jézus két oldalára. Az egyik szidalmazta őt. A másik pedig felismerte, hogy Ő a Megváltó. Jézus bocsánatát kérte. Úgy is mondhatjuk, hogy ez a férfi megtért.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 nem késő Jézushoz fordulni. Ő befogad és szeretettel vár!</a:t>
            </a:r>
            <a:endParaRPr lang="hu-H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8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8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79024"/>
            <a:ext cx="1835401" cy="2248366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286000" y="1508760"/>
            <a:ext cx="8031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96850" y="38040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468880" y="179024"/>
            <a:ext cx="5471160" cy="15278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Jézus megbízott Istenben. 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53440" y="2298128"/>
            <a:ext cx="5090920" cy="4260949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3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„Atyám</a:t>
            </a:r>
            <a:r>
              <a:rPr lang="hu-HU" sz="3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a te kezedbe teszem le az én lelkemet!”</a:t>
            </a:r>
            <a:endParaRPr lang="hu-HU" sz="32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/>
            <a:r>
              <a:rPr lang="hu-H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Lukács evangéliuma 23,46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6380989" y="1706879"/>
            <a:ext cx="5811011" cy="4852198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u-HU" sz="3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tudta, hogy az igazi hatalom Istené. Bár úgy tűnt, hogy a földi hatóságok kezében van az irányítás. Ők ítélték el Jézust. 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Jézus tudta, hogy Istenben megbízhat. Rá bízta magát.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is rábízhatjuk az egész életünket Istenre!</a:t>
            </a:r>
          </a:p>
        </p:txBody>
      </p:sp>
    </p:spTree>
    <p:extLst>
      <p:ext uri="{BB962C8B-B14F-4D97-AF65-F5344CB8AC3E}">
        <p14:creationId xmlns:p14="http://schemas.microsoft.com/office/powerpoint/2010/main" val="171031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7_Szála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1023</TotalTime>
  <Words>957</Words>
  <Application>Microsoft Office PowerPoint</Application>
  <PresentationFormat>Szélesvásznú</PresentationFormat>
  <Paragraphs>119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Times New Roman</vt:lpstr>
      <vt:lpstr>Wingdings</vt:lpstr>
      <vt:lpstr>Wingdings 3</vt:lpstr>
      <vt:lpstr>Szálak</vt:lpstr>
      <vt:lpstr>7_Szálak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Szászi Andrea</cp:lastModifiedBy>
  <cp:revision>140</cp:revision>
  <dcterms:created xsi:type="dcterms:W3CDTF">2020-03-16T06:58:02Z</dcterms:created>
  <dcterms:modified xsi:type="dcterms:W3CDTF">2020-03-26T12:53:16Z</dcterms:modified>
</cp:coreProperties>
</file>