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72" r:id="rId7"/>
    <p:sldId id="267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59" r:id="rId16"/>
    <p:sldId id="260" r:id="rId17"/>
    <p:sldId id="261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11:08:2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12:34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12:47:4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5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August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26,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August 26,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5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26,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26,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August 26,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3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bibliamindenkie.hu/uj/EZK/37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GNbjReKzj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4.xm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J-Plf1KM38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2.xm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RStJFGLVC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CIPydkEX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C9BADD-420F-4F7A-A1C6-FD7A73619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DAAC89A-A04D-4DCC-81FF-FE8CB23F4154}"/>
              </a:ext>
            </a:extLst>
          </p:cNvPr>
          <p:cNvSpPr txBox="1"/>
          <p:nvPr/>
        </p:nvSpPr>
        <p:spPr>
          <a:xfrm>
            <a:off x="1840523" y="5244574"/>
            <a:ext cx="8510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Ezékiel látomása a csontok feltámadásáról</a:t>
            </a:r>
          </a:p>
        </p:txBody>
      </p:sp>
    </p:spTree>
    <p:extLst>
      <p:ext uri="{BB962C8B-B14F-4D97-AF65-F5344CB8AC3E}">
        <p14:creationId xmlns:p14="http://schemas.microsoft.com/office/powerpoint/2010/main" val="31106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62C523A-2A2C-4667-9E94-56358AC76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pic>
        <p:nvPicPr>
          <p:cNvPr id="14" name="Kép 13">
            <a:hlinkClick r:id="rId6"/>
            <a:extLst>
              <a:ext uri="{FF2B5EF4-FFF2-40B4-BE49-F238E27FC236}">
                <a16:creationId xmlns:a16="http://schemas.microsoft.com/office/drawing/2014/main" id="{F1ED2F5A-EE19-4390-B90A-D063E1EA03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7" t="887" r="2783" b="-887"/>
          <a:stretch/>
        </p:blipFill>
        <p:spPr>
          <a:xfrm>
            <a:off x="2472867" y="2076117"/>
            <a:ext cx="1368000" cy="136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AA84C53-616D-499B-BAD5-04D690DE12AD}"/>
              </a:ext>
            </a:extLst>
          </p:cNvPr>
          <p:cNvSpPr txBox="1"/>
          <p:nvPr/>
        </p:nvSpPr>
        <p:spPr>
          <a:xfrm>
            <a:off x="501193" y="3429000"/>
            <a:ext cx="38982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Olvasd el a Bibliából Ezékiel próféta látomását!</a:t>
            </a:r>
          </a:p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Ezékiel 37,1-14</a:t>
            </a:r>
          </a:p>
          <a:p>
            <a:pPr algn="ctr"/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Biblia eléréséhez kattints az ikonra!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ED0129C-B42B-4E5D-BA57-A14709396CAA}"/>
              </a:ext>
            </a:extLst>
          </p:cNvPr>
          <p:cNvSpPr txBox="1"/>
          <p:nvPr/>
        </p:nvSpPr>
        <p:spPr>
          <a:xfrm>
            <a:off x="256674" y="256674"/>
            <a:ext cx="3327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Isten Ezékielnek látomásban mondta el, hogy megújulást fog adni Izráel népének.</a:t>
            </a:r>
          </a:p>
        </p:txBody>
      </p:sp>
    </p:spTree>
    <p:extLst>
      <p:ext uri="{BB962C8B-B14F-4D97-AF65-F5344CB8AC3E}">
        <p14:creationId xmlns:p14="http://schemas.microsoft.com/office/powerpoint/2010/main" val="37851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B838B9F-086A-4258-9638-9C326B7E5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0" name="Kép 9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55D060F4-78DB-4DC6-A6A8-E3CDB619E9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86" y="3337803"/>
            <a:ext cx="2533014" cy="179454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192E15E-CBBD-4786-B4A1-68CA14F1DCFB}"/>
              </a:ext>
            </a:extLst>
          </p:cNvPr>
          <p:cNvSpPr txBox="1"/>
          <p:nvPr/>
        </p:nvSpPr>
        <p:spPr>
          <a:xfrm>
            <a:off x="6741659" y="588596"/>
            <a:ext cx="5040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Nézd meg ezt a videót, ami Ezékiel látomását dolgozza fel a csontok feltámadásáról!</a:t>
            </a:r>
          </a:p>
          <a:p>
            <a:pPr algn="ctr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videó elindításához kattints az ikonra!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172E16A-EFA0-4C29-8A34-6F50C6EB653C}"/>
              </a:ext>
            </a:extLst>
          </p:cNvPr>
          <p:cNvSpPr txBox="1"/>
          <p:nvPr/>
        </p:nvSpPr>
        <p:spPr>
          <a:xfrm>
            <a:off x="7473645" y="5547172"/>
            <a:ext cx="416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videó felirataiban a Lélek szó helyett mindenhol a Szellem szó szerepel.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reformátusok Szentlélek nevezzük Isten Lelkét.  </a:t>
            </a:r>
          </a:p>
        </p:txBody>
      </p:sp>
    </p:spTree>
    <p:extLst>
      <p:ext uri="{BB962C8B-B14F-4D97-AF65-F5344CB8AC3E}">
        <p14:creationId xmlns:p14="http://schemas.microsoft.com/office/powerpoint/2010/main" val="28276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nő, személy, nőnemű, játékos látható&#10;&#10;Automatikusan generált leírás">
            <a:extLst>
              <a:ext uri="{FF2B5EF4-FFF2-40B4-BE49-F238E27FC236}">
                <a16:creationId xmlns:a16="http://schemas.microsoft.com/office/drawing/2014/main" id="{D3801849-2FCD-4647-A0EA-62B879BBB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1FECE3A-8665-42A4-A564-39BCB5F10C1B}"/>
              </a:ext>
            </a:extLst>
          </p:cNvPr>
          <p:cNvSpPr txBox="1"/>
          <p:nvPr/>
        </p:nvSpPr>
        <p:spPr>
          <a:xfrm>
            <a:off x="-1" y="2459503"/>
            <a:ext cx="5550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„Lelkemet adom belétek, életre keltek.” </a:t>
            </a:r>
          </a:p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(Ez 37,14)</a:t>
            </a:r>
          </a:p>
        </p:txBody>
      </p:sp>
    </p:spTree>
    <p:extLst>
      <p:ext uri="{BB962C8B-B14F-4D97-AF65-F5344CB8AC3E}">
        <p14:creationId xmlns:p14="http://schemas.microsoft.com/office/powerpoint/2010/main" val="23042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016C782-EB87-46F5-83E8-905131AD73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DA22A6D-D8FC-493C-B3ED-903591E81C03}"/>
              </a:ext>
            </a:extLst>
          </p:cNvPr>
          <p:cNvSpPr txBox="1"/>
          <p:nvPr/>
        </p:nvSpPr>
        <p:spPr>
          <a:xfrm>
            <a:off x="4585648" y="151178"/>
            <a:ext cx="726703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Beszélgessetek 3-4 fős csoportokban!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Minden csoport válasszon 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egy feladatot az alábbiak közül, majd mutassátok be egymásnak a megoldásokat!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jelenthet a mai embernek az aranymondás?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Hogyan lehet újrakezdeni egy-egy nehéz élethelyzetben a Szentlélek erejével?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Mikor érezted úgy, hogy tehetetlen, elkeseredett voltál? Mi tudott megújulást adni?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Keressetek olyan bibliai idézeteket, ami bátorítást adhat nehéz helyzetben!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Készítsetek Ezékiel látomásáról, valamilyen művészi megjelenítést! Rajzolhattok képregényt, eljátszhatjátok stb.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67D9576-07B5-4E01-88EF-257D48E5E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975" y="-1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A980F29-33E7-4D08-AF3B-6144BD2E67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5445A471-5F44-4AD0-9E86-ECB138A6F4A2}"/>
              </a:ext>
            </a:extLst>
          </p:cNvPr>
          <p:cNvSpPr txBox="1"/>
          <p:nvPr/>
        </p:nvSpPr>
        <p:spPr>
          <a:xfrm>
            <a:off x="192506" y="372494"/>
            <a:ext cx="37044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imádságra készülve hallgasd meg ezt az éneket!</a:t>
            </a:r>
          </a:p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Figyeld meg, hogy vajon, milyen újrakezdésről beszélnek!</a:t>
            </a:r>
          </a:p>
          <a:p>
            <a:pPr algn="ctr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videó elindításához kattints az ikonra!</a:t>
            </a:r>
          </a:p>
        </p:txBody>
      </p:sp>
      <p:pic>
        <p:nvPicPr>
          <p:cNvPr id="11" name="Kép 10" descr="A képen szöveg látható&#10;&#10;Automatikusan generált leírás">
            <a:hlinkClick r:id="rId6"/>
            <a:extLst>
              <a:ext uri="{FF2B5EF4-FFF2-40B4-BE49-F238E27FC236}">
                <a16:creationId xmlns:a16="http://schemas.microsoft.com/office/drawing/2014/main" id="{1BCADA12-30AA-41CE-BD23-3D28A3BE673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2" y="5129396"/>
            <a:ext cx="1944793" cy="137781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35398064-2FDE-4BF9-AC37-A6D8D6573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455" y="5134303"/>
            <a:ext cx="136901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személy, ülő látható&#10;&#10;Automatikusan generált leírás">
            <a:extLst>
              <a:ext uri="{FF2B5EF4-FFF2-40B4-BE49-F238E27FC236}">
                <a16:creationId xmlns:a16="http://schemas.microsoft.com/office/drawing/2014/main" id="{D617D237-A25D-4853-8F2D-D00923C7EA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3777EAA-A6F6-47D6-853F-BE73A1C92972}"/>
              </a:ext>
            </a:extLst>
          </p:cNvPr>
          <p:cNvSpPr txBox="1"/>
          <p:nvPr/>
        </p:nvSpPr>
        <p:spPr>
          <a:xfrm>
            <a:off x="572325" y="1822288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67;p15">
            <a:extLst>
              <a:ext uri="{FF2B5EF4-FFF2-40B4-BE49-F238E27FC236}">
                <a16:creationId xmlns:a16="http://schemas.microsoft.com/office/drawing/2014/main" id="{956FEF85-3C32-40AD-88B9-48496309BF9B}"/>
              </a:ext>
            </a:extLst>
          </p:cNvPr>
          <p:cNvSpPr txBox="1">
            <a:spLocks/>
          </p:cNvSpPr>
          <p:nvPr/>
        </p:nvSpPr>
        <p:spPr>
          <a:xfrm>
            <a:off x="539951" y="2981677"/>
            <a:ext cx="4399714" cy="26922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Azért, hogy a Szentlélek által megújuljon életünk és teljesen Istenre tudjuk bízni magunk még a nehéz helyzetekben is!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1982824-BB9B-4896-A9B0-A7585C655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27" y="228537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8CDA712-2132-4B09-9271-CCB09EC1FABA}"/>
              </a:ext>
            </a:extLst>
          </p:cNvPr>
          <p:cNvSpPr txBox="1"/>
          <p:nvPr/>
        </p:nvSpPr>
        <p:spPr>
          <a:xfrm>
            <a:off x="201530" y="603622"/>
            <a:ext cx="8044498" cy="56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Mi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Atyánk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aki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mennyekben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vagy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szenteltessék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meg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te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neved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</a:t>
            </a:r>
            <a:b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jöjjön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el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te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országod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legyen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meg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te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akaratod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amint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mennyben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úgy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földön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is;</a:t>
            </a:r>
            <a:b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Mindennapi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kenyerünket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add meg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nekünk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ma,</a:t>
            </a:r>
            <a:b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és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bocsásd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meg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vétkeinket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miképpen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mi is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megbocsátunk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az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ellenünk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vétkezőknek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;</a:t>
            </a:r>
            <a:b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És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ne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vígy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minket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kísértésbe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de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szabadíts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meg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gonosztól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;</a:t>
            </a:r>
            <a:b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Mert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tied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az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ország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hatalom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és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a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dicsőség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mindörökké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b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28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Ámen</a:t>
            </a: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b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28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5" name="Kép 4" descr="A képen személy, ülő látható&#10;&#10;Automatikusan generált leírás">
            <a:extLst>
              <a:ext uri="{FF2B5EF4-FFF2-40B4-BE49-F238E27FC236}">
                <a16:creationId xmlns:a16="http://schemas.microsoft.com/office/drawing/2014/main" id="{9E9D6675-1E29-4420-9ED2-93CF00ED15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0E92794-9A25-43F9-A6E5-790D4DE5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7953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tartozék látható&#10;&#10;Automatikusan generált leírás">
            <a:extLst>
              <a:ext uri="{FF2B5EF4-FFF2-40B4-BE49-F238E27FC236}">
                <a16:creationId xmlns:a16="http://schemas.microsoft.com/office/drawing/2014/main" id="{BF23709F-8744-4900-897E-C2A2EFF33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Szövegdoboz 7">
            <a:extLst>
              <a:ext uri="{FF2B5EF4-FFF2-40B4-BE49-F238E27FC236}">
                <a16:creationId xmlns:a16="http://schemas.microsoft.com/office/drawing/2014/main" id="{388F9616-BE88-4656-9846-6DB02AB3B671}"/>
              </a:ext>
            </a:extLst>
          </p:cNvPr>
          <p:cNvSpPr txBox="1"/>
          <p:nvPr/>
        </p:nvSpPr>
        <p:spPr>
          <a:xfrm>
            <a:off x="7346144" y="5277853"/>
            <a:ext cx="4536832" cy="12652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 PPT-ben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felhasznált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képek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a 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  <a:hlinkClick r:id="rId3"/>
              </a:rPr>
              <a:t>www.unsplash.com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internetes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oldalon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találhatóak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és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ingyenesen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letölthetők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!</a:t>
            </a:r>
            <a:endParaRPr lang="en-US" sz="2000" cap="all" spc="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E6048E6-EC56-441B-BF70-CD05E9C24CC7}"/>
              </a:ext>
            </a:extLst>
          </p:cNvPr>
          <p:cNvSpPr txBox="1"/>
          <p:nvPr/>
        </p:nvSpPr>
        <p:spPr>
          <a:xfrm>
            <a:off x="7216265" y="1668379"/>
            <a:ext cx="479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</a:p>
        </p:txBody>
      </p:sp>
    </p:spTree>
    <p:extLst>
      <p:ext uri="{BB962C8B-B14F-4D97-AF65-F5344CB8AC3E}">
        <p14:creationId xmlns:p14="http://schemas.microsoft.com/office/powerpoint/2010/main" val="21755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játék, baba, automata látható&#10;&#10;Automatikusan generált leírás">
            <a:extLst>
              <a:ext uri="{FF2B5EF4-FFF2-40B4-BE49-F238E27FC236}">
                <a16:creationId xmlns:a16="http://schemas.microsoft.com/office/drawing/2014/main" id="{C53A3386-F566-4D69-9C8C-4E6922B8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B3F3261C-EA3F-474F-9DD7-C8EAFE95B536}"/>
              </a:ext>
            </a:extLst>
          </p:cNvPr>
          <p:cNvSpPr txBox="1"/>
          <p:nvPr/>
        </p:nvSpPr>
        <p:spPr>
          <a:xfrm>
            <a:off x="4585648" y="192505"/>
            <a:ext cx="7397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Isten hozott!</a:t>
            </a:r>
          </a:p>
        </p:txBody>
      </p:sp>
      <p:sp>
        <p:nvSpPr>
          <p:cNvPr id="11" name="Google Shape;5610;p51">
            <a:extLst>
              <a:ext uri="{FF2B5EF4-FFF2-40B4-BE49-F238E27FC236}">
                <a16:creationId xmlns:a16="http://schemas.microsoft.com/office/drawing/2014/main" id="{6371E98B-6D03-4C5A-AA68-AE4E7BF67157}"/>
              </a:ext>
            </a:extLst>
          </p:cNvPr>
          <p:cNvSpPr txBox="1">
            <a:spLocks/>
          </p:cNvSpPr>
          <p:nvPr/>
        </p:nvSpPr>
        <p:spPr>
          <a:xfrm>
            <a:off x="4732421" y="2744441"/>
            <a:ext cx="7251032" cy="349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erkshire Swash"/>
              <a:buNone/>
              <a:defRPr sz="1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14300" indent="0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szükséged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következőkre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/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okostelefon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fülhallgató</a:t>
            </a:r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füzeted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hozzáállásod</a:t>
            </a:r>
            <a:endParaRPr lang="hu-H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E731BA5-17BC-4E38-9109-84FB7D7DDB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D465226-D077-41D6-8D0A-A61F3A016536}"/>
              </a:ext>
            </a:extLst>
          </p:cNvPr>
          <p:cNvSpPr txBox="1"/>
          <p:nvPr/>
        </p:nvSpPr>
        <p:spPr>
          <a:xfrm>
            <a:off x="679939" y="347990"/>
            <a:ext cx="541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5C5F84D-3D43-4DE0-84C8-EFE4C8DBE829}"/>
              </a:ext>
            </a:extLst>
          </p:cNvPr>
          <p:cNvSpPr/>
          <p:nvPr/>
        </p:nvSpPr>
        <p:spPr>
          <a:xfrm>
            <a:off x="337382" y="5363996"/>
            <a:ext cx="6101174" cy="1007761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cap="all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800" b="1" cap="all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>
            <a:hlinkClick r:id="rId6"/>
            <a:extLst>
              <a:ext uri="{FF2B5EF4-FFF2-40B4-BE49-F238E27FC236}">
                <a16:creationId xmlns:a16="http://schemas.microsoft.com/office/drawing/2014/main" id="{093ACC33-DAC9-4316-B4EF-E9382B2AAA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361" y="4865063"/>
            <a:ext cx="1936942" cy="198024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ED11E18-CF42-4DCA-8EE3-11477BA47379}"/>
              </a:ext>
            </a:extLst>
          </p:cNvPr>
          <p:cNvSpPr txBox="1"/>
          <p:nvPr/>
        </p:nvSpPr>
        <p:spPr>
          <a:xfrm>
            <a:off x="337382" y="1306288"/>
            <a:ext cx="3742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Szentlélek </a:t>
            </a: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lobogó láng,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Szentlélek </a:t>
            </a: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a világ vár.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Szentlélek </a:t>
            </a: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viharos szél,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áradj szét!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el élő vízforrás,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a szívünk Téged vár,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ki fényt adsz lelkünknek,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úgy vágyunk Rád!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D6BF7CD-A6B9-465D-90D4-82871E6FFDDC}"/>
              </a:ext>
            </a:extLst>
          </p:cNvPr>
          <p:cNvSpPr txBox="1"/>
          <p:nvPr/>
        </p:nvSpPr>
        <p:spPr>
          <a:xfrm>
            <a:off x="4306083" y="1306288"/>
            <a:ext cx="3504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igazság forrása,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imádunk mindnyájan,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reményünk éleszd fel,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kegyelmeddel!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a néped gyűjtsd egybe,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az alvót ébreszd fel,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a bűntől tisztíts meg,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Bátoríts minket!</a:t>
            </a:r>
            <a:endParaRPr lang="hu-HU" sz="2000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B945CCF5-7A3D-4C9F-AF46-EE23EAAFB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328" y="-10886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személy, ülő látható&#10;&#10;Automatikusan generált leírás">
            <a:extLst>
              <a:ext uri="{FF2B5EF4-FFF2-40B4-BE49-F238E27FC236}">
                <a16:creationId xmlns:a16="http://schemas.microsoft.com/office/drawing/2014/main" id="{D617D237-A25D-4853-8F2D-D00923C7EA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3777EAA-A6F6-47D6-853F-BE73A1C92972}"/>
              </a:ext>
            </a:extLst>
          </p:cNvPr>
          <p:cNvSpPr txBox="1"/>
          <p:nvPr/>
        </p:nvSpPr>
        <p:spPr>
          <a:xfrm>
            <a:off x="572325" y="1822288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67;p15">
            <a:extLst>
              <a:ext uri="{FF2B5EF4-FFF2-40B4-BE49-F238E27FC236}">
                <a16:creationId xmlns:a16="http://schemas.microsoft.com/office/drawing/2014/main" id="{956FEF85-3C32-40AD-88B9-48496309BF9B}"/>
              </a:ext>
            </a:extLst>
          </p:cNvPr>
          <p:cNvSpPr txBox="1">
            <a:spLocks/>
          </p:cNvSpPr>
          <p:nvPr/>
        </p:nvSpPr>
        <p:spPr>
          <a:xfrm>
            <a:off x="400050" y="2981677"/>
            <a:ext cx="4399714" cy="26922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0162D8B0-3352-4CC7-B1B6-402B4122F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27" y="228537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al, beltéri látható&#10;&#10;Automatikusan generált leírás">
            <a:extLst>
              <a:ext uri="{FF2B5EF4-FFF2-40B4-BE49-F238E27FC236}">
                <a16:creationId xmlns:a16="http://schemas.microsoft.com/office/drawing/2014/main" id="{34EF4D23-B637-4125-B14E-D0574F089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332C7F3F-8981-4CDE-ABC5-0DDC6413CA0A}"/>
              </a:ext>
            </a:extLst>
          </p:cNvPr>
          <p:cNvSpPr txBox="1"/>
          <p:nvPr/>
        </p:nvSpPr>
        <p:spPr>
          <a:xfrm>
            <a:off x="4754100" y="1382285"/>
            <a:ext cx="7269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Beszélgessetek a kérdésekről!</a:t>
            </a:r>
          </a:p>
          <a:p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Mit tudsz az emberi testről?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Mit gondolsz, miért fontos, hogy ismerjük testünk felépítését?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Mitől lesznek élővé a csontok, az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inak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és az izmok?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0D161F0B-4ACE-4288-A896-5BAA48861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975" y="-1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játék, baba, automata látható&#10;&#10;Automatikusan generált leírás">
            <a:extLst>
              <a:ext uri="{FF2B5EF4-FFF2-40B4-BE49-F238E27FC236}">
                <a16:creationId xmlns:a16="http://schemas.microsoft.com/office/drawing/2014/main" id="{C53A3386-F566-4D69-9C8C-4E6922B8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pic>
        <p:nvPicPr>
          <p:cNvPr id="7" name="Kép 6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6471A6C3-B044-4105-95F7-D0319EE5E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29" y="3958219"/>
            <a:ext cx="2400131" cy="170040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1144C36-BC34-48EA-B313-262AF64BC446}"/>
              </a:ext>
            </a:extLst>
          </p:cNvPr>
          <p:cNvSpPr txBox="1"/>
          <p:nvPr/>
        </p:nvSpPr>
        <p:spPr>
          <a:xfrm>
            <a:off x="4798993" y="1199376"/>
            <a:ext cx="68660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Nézd meg a videót az emberi testről!</a:t>
            </a: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Szerinted a test melyik része a legfontosabb a mozgáshoz? Miért?</a:t>
            </a:r>
          </a:p>
          <a:p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az ikonra a videó elindításához!</a:t>
            </a:r>
          </a:p>
        </p:txBody>
      </p:sp>
    </p:spTree>
    <p:extLst>
      <p:ext uri="{BB962C8B-B14F-4D97-AF65-F5344CB8AC3E}">
        <p14:creationId xmlns:p14="http://schemas.microsoft.com/office/powerpoint/2010/main" val="33369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CA0ABC3-D01F-4032-A7D0-9FAB5AC1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4B479BD-D4C2-4146-B12E-1D9C9F58E2BB}"/>
              </a:ext>
            </a:extLst>
          </p:cNvPr>
          <p:cNvSpPr txBox="1"/>
          <p:nvPr/>
        </p:nvSpPr>
        <p:spPr>
          <a:xfrm>
            <a:off x="4585648" y="669172"/>
            <a:ext cx="7397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Két ünnep között vagyunk. </a:t>
            </a:r>
            <a:r>
              <a:rPr lang="hu-H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Átéltük a feltámadás örömét húsvétkor, és készülünk pünkösdre, a Szentlélek kitöltetésére.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Mindkét ünnep az </a:t>
            </a:r>
            <a:r>
              <a:rPr lang="hu-H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kezdet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lehetőségét hordozza magában. A húsvét a halál legyőzésével Jézus Krisztus által, az örök életre nyit utat. Pünkösd ezt a földi életünket újítja meg, azáltal, hogy Isten Szentlelke újjászületést, megtérést hoz, új emberré tesz.</a:t>
            </a:r>
          </a:p>
          <a:p>
            <a:pPr algn="ctr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Ószövetségben </a:t>
            </a:r>
            <a:r>
              <a:rPr lang="hu-H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látomása ezt a kettőt foglalja össze.</a:t>
            </a:r>
          </a:p>
        </p:txBody>
      </p:sp>
    </p:spTree>
    <p:extLst>
      <p:ext uri="{BB962C8B-B14F-4D97-AF65-F5344CB8AC3E}">
        <p14:creationId xmlns:p14="http://schemas.microsoft.com/office/powerpoint/2010/main" val="14497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tartozék látható&#10;&#10;Automatikusan generált leírás">
            <a:extLst>
              <a:ext uri="{FF2B5EF4-FFF2-40B4-BE49-F238E27FC236}">
                <a16:creationId xmlns:a16="http://schemas.microsoft.com/office/drawing/2014/main" id="{7B838B9F-086A-4258-9638-9C326B7E5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6FB968D-F282-4D49-B1DB-0540280FBEAB}"/>
              </a:ext>
            </a:extLst>
          </p:cNvPr>
          <p:cNvSpPr txBox="1"/>
          <p:nvPr/>
        </p:nvSpPr>
        <p:spPr>
          <a:xfrm>
            <a:off x="308271" y="335844"/>
            <a:ext cx="7831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Beszélgessetek a padtársaddal!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Melyik helyzet keserít el leginkább?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rosszul sikerült egy dolgozat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megbántott a barátod/barátnőd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elveszettetek egy meccset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tönkrement a kedvenc kütyüd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szétment a kedvenc zenekarod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beteg a nagyid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elmarad egy kirándulás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eltörted a kezed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Mit csinálsz ilyenkor? Mi segít abban, hogy új erőre kapj?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Milyen élethelyzetekben lehet szüksége az embernek az újrakezdésre?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4E415FE-0C9D-4747-99A5-D7FCC16A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58" y="73359"/>
            <a:ext cx="1400164" cy="1368000"/>
          </a:xfrm>
          <a:prstGeom prst="rect">
            <a:avLst/>
          </a:prstGeom>
        </p:spPr>
      </p:pic>
      <p:pic>
        <p:nvPicPr>
          <p:cNvPr id="20" name="Kép 19" descr="A képen személy, fiú látható&#10;&#10;Automatikusan generált leírás">
            <a:extLst>
              <a:ext uri="{FF2B5EF4-FFF2-40B4-BE49-F238E27FC236}">
                <a16:creationId xmlns:a16="http://schemas.microsoft.com/office/drawing/2014/main" id="{3C0EC9E8-C4BB-4283-BCD4-61457D4D43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940" y="1514716"/>
            <a:ext cx="3993124" cy="2995101"/>
          </a:xfrm>
          <a:prstGeom prst="rect">
            <a:avLst/>
          </a:prstGeom>
        </p:spPr>
      </p:pic>
      <p:pic>
        <p:nvPicPr>
          <p:cNvPr id="22" name="Kép 21" descr="A képen személy látható&#10;&#10;Automatikusan generált leírás">
            <a:extLst>
              <a:ext uri="{FF2B5EF4-FFF2-40B4-BE49-F238E27FC236}">
                <a16:creationId xmlns:a16="http://schemas.microsoft.com/office/drawing/2014/main" id="{3528EC89-4B67-4241-BCF7-D5099E6A7E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733" y="1777203"/>
            <a:ext cx="4693206" cy="2640825"/>
          </a:xfrm>
          <a:prstGeom prst="rect">
            <a:avLst/>
          </a:prstGeom>
        </p:spPr>
      </p:pic>
      <p:pic>
        <p:nvPicPr>
          <p:cNvPr id="24" name="Kép 23" descr="A képen személy látható&#10;&#10;Automatikusan generált leírás">
            <a:extLst>
              <a:ext uri="{FF2B5EF4-FFF2-40B4-BE49-F238E27FC236}">
                <a16:creationId xmlns:a16="http://schemas.microsoft.com/office/drawing/2014/main" id="{A5F73F09-BBEC-4B85-850D-3495442BD0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40" y="1207613"/>
            <a:ext cx="3736908" cy="3735413"/>
          </a:xfrm>
          <a:prstGeom prst="rect">
            <a:avLst/>
          </a:prstGeom>
        </p:spPr>
      </p:pic>
      <p:pic>
        <p:nvPicPr>
          <p:cNvPr id="30" name="Kép 29" descr="A képen talaj látható&#10;&#10;Automatikusan generált leírás">
            <a:extLst>
              <a:ext uri="{FF2B5EF4-FFF2-40B4-BE49-F238E27FC236}">
                <a16:creationId xmlns:a16="http://schemas.microsoft.com/office/drawing/2014/main" id="{C063E0D5-4BFF-4A61-A152-CFA64B23BF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219" y="1045697"/>
            <a:ext cx="2706162" cy="4059243"/>
          </a:xfrm>
          <a:prstGeom prst="rect">
            <a:avLst/>
          </a:prstGeom>
        </p:spPr>
      </p:pic>
      <p:pic>
        <p:nvPicPr>
          <p:cNvPr id="32" name="Kép 31" descr="A képen beltéri, berendezés, rendetlen látható&#10;&#10;Automatikusan generált leírás">
            <a:extLst>
              <a:ext uri="{FF2B5EF4-FFF2-40B4-BE49-F238E27FC236}">
                <a16:creationId xmlns:a16="http://schemas.microsoft.com/office/drawing/2014/main" id="{134256BC-CC9F-48BF-9FB6-6A8B478289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722" y="1467902"/>
            <a:ext cx="4889139" cy="3259426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86C936BC-2A8D-4812-8DE9-FE77F4E9B0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035" y="1514715"/>
            <a:ext cx="4889139" cy="3259426"/>
          </a:xfrm>
          <a:prstGeom prst="rect">
            <a:avLst/>
          </a:prstGeom>
        </p:spPr>
      </p:pic>
      <p:pic>
        <p:nvPicPr>
          <p:cNvPr id="36" name="Kép 35" descr="A képen talaj, sétáló, szállítás látható&#10;&#10;Automatikusan generált leírás">
            <a:extLst>
              <a:ext uri="{FF2B5EF4-FFF2-40B4-BE49-F238E27FC236}">
                <a16:creationId xmlns:a16="http://schemas.microsoft.com/office/drawing/2014/main" id="{22426952-951A-44AC-B0D7-F948E9EAB8C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274" y="745220"/>
            <a:ext cx="2939107" cy="4452990"/>
          </a:xfrm>
          <a:prstGeom prst="rect">
            <a:avLst/>
          </a:prstGeom>
        </p:spPr>
      </p:pic>
      <p:pic>
        <p:nvPicPr>
          <p:cNvPr id="38" name="Kép 37" descr="A képen személy, kültéri látható&#10;&#10;Automatikusan generált leírás">
            <a:extLst>
              <a:ext uri="{FF2B5EF4-FFF2-40B4-BE49-F238E27FC236}">
                <a16:creationId xmlns:a16="http://schemas.microsoft.com/office/drawing/2014/main" id="{A6EB0509-7381-4AA9-9F52-52121357E5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591" y="757359"/>
            <a:ext cx="2941701" cy="44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CA0ABC3-D01F-4032-A7D0-9FAB5AC1A5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4B479BD-D4C2-4146-B12E-1D9C9F58E2BB}"/>
              </a:ext>
            </a:extLst>
          </p:cNvPr>
          <p:cNvSpPr txBox="1"/>
          <p:nvPr/>
        </p:nvSpPr>
        <p:spPr>
          <a:xfrm>
            <a:off x="4585648" y="428177"/>
            <a:ext cx="73978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Ezékiel próféta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könyve Júda királyságának utolsó éveiben kezdődik. Izráel a 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 világbirodalom között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lavírozva végül is nagyon rosszul járt, mert Egyiptomtól nem kapta meg a megfelelő segítséget, és végül Babilon lerombolta fővárosát és lakosságát 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fogságba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vitte. Különösen a népnek a vezető, felső rétegét és a szaktudással rendelkezőket vitte el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az országába. Így került Ezékiel is Kr. e. 597-ben Babilonba. 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 volt.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prófétai elhívását már a fogságban kapta meg, ez 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elhívás a fogság idejére szólt.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Ebben az időszakban nem csak a 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vigasztalás igéire volt szüksége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Isten népének, hanem egy nagymértékű 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lelki megújulásra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is. Azért, hogy a katasztrófa okait megértsék, hogy sikerüljön a tragédia élménye után megújultan talpra állni. </a:t>
            </a:r>
          </a:p>
        </p:txBody>
      </p:sp>
    </p:spTree>
    <p:extLst>
      <p:ext uri="{BB962C8B-B14F-4D97-AF65-F5344CB8AC3E}">
        <p14:creationId xmlns:p14="http://schemas.microsoft.com/office/powerpoint/2010/main" val="20811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823</Words>
  <Application>Microsoft Office PowerPoint</Application>
  <PresentationFormat>Szélesvásznú</PresentationFormat>
  <Paragraphs>71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Bembo</vt:lpstr>
      <vt:lpstr>Berkshire Swash</vt:lpstr>
      <vt:lpstr>Merriweather</vt:lpstr>
      <vt:lpstr>ArchiveVTI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Kincső Sándor</dc:creator>
  <cp:lastModifiedBy>Noémi Zimányi</cp:lastModifiedBy>
  <cp:revision>22</cp:revision>
  <dcterms:created xsi:type="dcterms:W3CDTF">2021-07-02T10:54:08Z</dcterms:created>
  <dcterms:modified xsi:type="dcterms:W3CDTF">2021-08-26T10:44:29Z</dcterms:modified>
</cp:coreProperties>
</file>