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70" r:id="rId9"/>
    <p:sldId id="266" r:id="rId10"/>
    <p:sldId id="267" r:id="rId11"/>
    <p:sldId id="268" r:id="rId12"/>
    <p:sldId id="271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325"/>
    <a:srgbClr val="00863D"/>
    <a:srgbClr val="5D5635"/>
    <a:srgbClr val="FF5050"/>
    <a:srgbClr val="795D43"/>
    <a:srgbClr val="C4AB95"/>
    <a:srgbClr val="C1AB92"/>
    <a:srgbClr val="005392"/>
    <a:srgbClr val="1F497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94EA8-241D-4473-8B18-C25EC9371D99}" type="doc">
      <dgm:prSet loTypeId="urn:microsoft.com/office/officeart/2008/layout/RadialCluster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hu-HU"/>
        </a:p>
      </dgm:t>
    </dgm:pt>
    <dgm:pt modelId="{F728D462-73A9-4371-9DDB-B613FEBF74BE}">
      <dgm:prSet phldrT="[Szöveg]" custT="1"/>
      <dgm:spPr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r>
            <a:rPr lang="hu-HU" sz="5400" dirty="0" smtClean="0">
              <a:solidFill>
                <a:srgbClr val="FFC000"/>
              </a:solidFill>
            </a:rPr>
            <a:t>Isten KIJELENTI magát</a:t>
          </a:r>
          <a:endParaRPr lang="hu-HU" sz="5400" dirty="0">
            <a:solidFill>
              <a:srgbClr val="FFC000"/>
            </a:solidFill>
          </a:endParaRPr>
        </a:p>
      </dgm:t>
    </dgm:pt>
    <dgm:pt modelId="{F5D0687B-604F-4C72-A774-E2B4CE7BC03E}" type="parTrans" cxnId="{C06BCE3C-B71F-417A-9E79-63EC4C7D1498}">
      <dgm:prSet/>
      <dgm:spPr/>
      <dgm:t>
        <a:bodyPr/>
        <a:lstStyle/>
        <a:p>
          <a:endParaRPr lang="hu-HU"/>
        </a:p>
      </dgm:t>
    </dgm:pt>
    <dgm:pt modelId="{5A8956D4-3A20-4406-B50D-458714FEE84D}" type="sibTrans" cxnId="{C06BCE3C-B71F-417A-9E79-63EC4C7D1498}">
      <dgm:prSet/>
      <dgm:spPr/>
      <dgm:t>
        <a:bodyPr/>
        <a:lstStyle/>
        <a:p>
          <a:endParaRPr lang="hu-HU"/>
        </a:p>
      </dgm:t>
    </dgm:pt>
    <dgm:pt modelId="{A82CB633-ED5A-4DB2-8486-623DA43F8D76}">
      <dgm:prSet phldrT="[Szöveg]"/>
      <dgm:spPr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98000"/>
                <a:shade val="25000"/>
                <a:satMod val="250000"/>
              </a:schemeClr>
            </a:gs>
            <a:gs pos="68000">
              <a:srgbClr val="00B0F0"/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r>
            <a:rPr lang="hu-HU" dirty="0" smtClean="0"/>
            <a:t>Szavával</a:t>
          </a:r>
          <a:endParaRPr lang="hu-HU" dirty="0"/>
        </a:p>
      </dgm:t>
    </dgm:pt>
    <dgm:pt modelId="{536E861A-67E0-4893-9B6E-D372ED224BD3}" type="parTrans" cxnId="{78350FF6-81FB-40E2-AE38-75C524D7F7C5}">
      <dgm:prSet/>
      <dgm:spPr/>
      <dgm:t>
        <a:bodyPr/>
        <a:lstStyle/>
        <a:p>
          <a:endParaRPr lang="hu-HU"/>
        </a:p>
      </dgm:t>
    </dgm:pt>
    <dgm:pt modelId="{DB424022-2878-4819-9923-4E0B677EE0D0}" type="sibTrans" cxnId="{78350FF6-81FB-40E2-AE38-75C524D7F7C5}">
      <dgm:prSet/>
      <dgm:spPr/>
      <dgm:t>
        <a:bodyPr/>
        <a:lstStyle/>
        <a:p>
          <a:endParaRPr lang="hu-HU"/>
        </a:p>
      </dgm:t>
    </dgm:pt>
    <dgm:pt modelId="{8F1418FC-ED28-44F6-BFF6-E28D3B2B231A}">
      <dgm:prSet phldrT="[Szöveg]"/>
      <dgm:spPr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98000"/>
                <a:shade val="25000"/>
                <a:satMod val="250000"/>
              </a:schemeClr>
            </a:gs>
            <a:gs pos="68000">
              <a:srgbClr val="00B0F0"/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r>
            <a:rPr lang="hu-HU" dirty="0" smtClean="0"/>
            <a:t>Személyeken keresztül</a:t>
          </a:r>
          <a:endParaRPr lang="hu-HU" dirty="0"/>
        </a:p>
      </dgm:t>
    </dgm:pt>
    <dgm:pt modelId="{34F15405-189F-48F2-9E21-9919CFB61357}" type="parTrans" cxnId="{7176BFA4-B112-4544-A6D8-851F8EDB5BD6}">
      <dgm:prSet/>
      <dgm:spPr/>
      <dgm:t>
        <a:bodyPr/>
        <a:lstStyle/>
        <a:p>
          <a:endParaRPr lang="hu-HU"/>
        </a:p>
      </dgm:t>
    </dgm:pt>
    <dgm:pt modelId="{A1B84EE5-86BF-44F4-B9FC-D5814C467ED7}" type="sibTrans" cxnId="{7176BFA4-B112-4544-A6D8-851F8EDB5BD6}">
      <dgm:prSet/>
      <dgm:spPr/>
      <dgm:t>
        <a:bodyPr/>
        <a:lstStyle/>
        <a:p>
          <a:endParaRPr lang="hu-HU"/>
        </a:p>
      </dgm:t>
    </dgm:pt>
    <dgm:pt modelId="{E1B3FC60-F879-47F5-904F-50CBE3CBD34F}">
      <dgm:prSet phldrT="[Szöveg]" custT="1"/>
      <dgm:spPr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98000"/>
                <a:shade val="25000"/>
                <a:satMod val="250000"/>
              </a:schemeClr>
            </a:gs>
            <a:gs pos="68000">
              <a:srgbClr val="00B0F0"/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atMod val="150000"/>
              </a:schemeClr>
            </a:gs>
          </a:gsLst>
        </a:gradFill>
      </dgm:spPr>
      <dgm:t>
        <a:bodyPr/>
        <a:lstStyle/>
        <a:p>
          <a:r>
            <a:rPr lang="hu-HU" sz="3400" dirty="0" smtClean="0"/>
            <a:t>Eseményeken, cselekedeteken keresztül</a:t>
          </a:r>
          <a:endParaRPr lang="hu-HU" sz="3400" dirty="0"/>
        </a:p>
      </dgm:t>
    </dgm:pt>
    <dgm:pt modelId="{22AC85D2-54F4-4F88-8697-F684DD102BC8}" type="parTrans" cxnId="{4FD2B9BC-B04E-4517-B5FB-2BDAFB3ABF83}">
      <dgm:prSet/>
      <dgm:spPr/>
      <dgm:t>
        <a:bodyPr/>
        <a:lstStyle/>
        <a:p>
          <a:endParaRPr lang="hu-HU"/>
        </a:p>
      </dgm:t>
    </dgm:pt>
    <dgm:pt modelId="{5406CDBE-21BF-45D7-94F8-C7E20CDF3BCD}" type="sibTrans" cxnId="{4FD2B9BC-B04E-4517-B5FB-2BDAFB3ABF83}">
      <dgm:prSet/>
      <dgm:spPr/>
      <dgm:t>
        <a:bodyPr/>
        <a:lstStyle/>
        <a:p>
          <a:endParaRPr lang="hu-HU"/>
        </a:p>
      </dgm:t>
    </dgm:pt>
    <dgm:pt modelId="{17626AC7-00E9-4C58-83EE-CF21345EAA41}" type="pres">
      <dgm:prSet presAssocID="{56294EA8-241D-4473-8B18-C25EC9371D9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629BD81D-0BD0-4D06-B334-59F75097E2B7}" type="pres">
      <dgm:prSet presAssocID="{F728D462-73A9-4371-9DDB-B613FEBF74BE}" presName="singleCycle" presStyleCnt="0"/>
      <dgm:spPr/>
    </dgm:pt>
    <dgm:pt modelId="{17D83B95-E429-4A5A-8361-5C68632024AA}" type="pres">
      <dgm:prSet presAssocID="{F728D462-73A9-4371-9DDB-B613FEBF74BE}" presName="singleCenter" presStyleLbl="node1" presStyleIdx="0" presStyleCnt="4" custScaleX="377108" custLinFactNeighborX="-2960" custLinFactNeighborY="-46183">
        <dgm:presLayoutVars>
          <dgm:chMax val="7"/>
          <dgm:chPref val="7"/>
        </dgm:presLayoutVars>
      </dgm:prSet>
      <dgm:spPr/>
      <dgm:t>
        <a:bodyPr/>
        <a:lstStyle/>
        <a:p>
          <a:endParaRPr lang="hu-HU"/>
        </a:p>
      </dgm:t>
    </dgm:pt>
    <dgm:pt modelId="{2E59C5FF-6BA8-452F-81A6-292F8BB59158}" type="pres">
      <dgm:prSet presAssocID="{536E861A-67E0-4893-9B6E-D372ED224BD3}" presName="Name56" presStyleLbl="parChTrans1D2" presStyleIdx="0" presStyleCnt="3"/>
      <dgm:spPr/>
      <dgm:t>
        <a:bodyPr/>
        <a:lstStyle/>
        <a:p>
          <a:endParaRPr lang="hu-HU"/>
        </a:p>
      </dgm:t>
    </dgm:pt>
    <dgm:pt modelId="{86F4A4DF-B36E-45D1-AB68-E3F12E40CA0E}" type="pres">
      <dgm:prSet presAssocID="{A82CB633-ED5A-4DB2-8486-623DA43F8D76}" presName="text0" presStyleLbl="node1" presStyleIdx="1" presStyleCnt="4" custScaleX="186250" custScaleY="218713" custRadScaleRad="104590" custRadScaleInc="-14508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C800659-F128-4164-A836-CCD6705ACDFA}" type="pres">
      <dgm:prSet presAssocID="{34F15405-189F-48F2-9E21-9919CFB61357}" presName="Name56" presStyleLbl="parChTrans1D2" presStyleIdx="1" presStyleCnt="3"/>
      <dgm:spPr/>
      <dgm:t>
        <a:bodyPr/>
        <a:lstStyle/>
        <a:p>
          <a:endParaRPr lang="hu-HU"/>
        </a:p>
      </dgm:t>
    </dgm:pt>
    <dgm:pt modelId="{B6B91EDB-ED65-4851-A6DA-316AEF203EC5}" type="pres">
      <dgm:prSet presAssocID="{8F1418FC-ED28-44F6-BFF6-E28D3B2B231A}" presName="text0" presStyleLbl="node1" presStyleIdx="2" presStyleCnt="4" custScaleX="187871" custScaleY="220345" custRadScaleRad="93377" custRadScaleInc="-5654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8E8C752-B5BE-4BCA-9AFE-D7D31BDA4C6D}" type="pres">
      <dgm:prSet presAssocID="{22AC85D2-54F4-4F88-8697-F684DD102BC8}" presName="Name56" presStyleLbl="parChTrans1D2" presStyleIdx="2" presStyleCnt="3"/>
      <dgm:spPr/>
      <dgm:t>
        <a:bodyPr/>
        <a:lstStyle/>
        <a:p>
          <a:endParaRPr lang="hu-HU"/>
        </a:p>
      </dgm:t>
    </dgm:pt>
    <dgm:pt modelId="{BD1B5903-F01D-408B-9200-384EF13BBAC3}" type="pres">
      <dgm:prSet presAssocID="{E1B3FC60-F879-47F5-904F-50CBE3CBD34F}" presName="text0" presStyleLbl="node1" presStyleIdx="3" presStyleCnt="4" custScaleX="243087" custScaleY="211985" custRadScaleRad="23616" custRadScaleInc="-8374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FD2B9BC-B04E-4517-B5FB-2BDAFB3ABF83}" srcId="{F728D462-73A9-4371-9DDB-B613FEBF74BE}" destId="{E1B3FC60-F879-47F5-904F-50CBE3CBD34F}" srcOrd="2" destOrd="0" parTransId="{22AC85D2-54F4-4F88-8697-F684DD102BC8}" sibTransId="{5406CDBE-21BF-45D7-94F8-C7E20CDF3BCD}"/>
    <dgm:cxn modelId="{C06BCE3C-B71F-417A-9E79-63EC4C7D1498}" srcId="{56294EA8-241D-4473-8B18-C25EC9371D99}" destId="{F728D462-73A9-4371-9DDB-B613FEBF74BE}" srcOrd="0" destOrd="0" parTransId="{F5D0687B-604F-4C72-A774-E2B4CE7BC03E}" sibTransId="{5A8956D4-3A20-4406-B50D-458714FEE84D}"/>
    <dgm:cxn modelId="{78350FF6-81FB-40E2-AE38-75C524D7F7C5}" srcId="{F728D462-73A9-4371-9DDB-B613FEBF74BE}" destId="{A82CB633-ED5A-4DB2-8486-623DA43F8D76}" srcOrd="0" destOrd="0" parTransId="{536E861A-67E0-4893-9B6E-D372ED224BD3}" sibTransId="{DB424022-2878-4819-9923-4E0B677EE0D0}"/>
    <dgm:cxn modelId="{7176BFA4-B112-4544-A6D8-851F8EDB5BD6}" srcId="{F728D462-73A9-4371-9DDB-B613FEBF74BE}" destId="{8F1418FC-ED28-44F6-BFF6-E28D3B2B231A}" srcOrd="1" destOrd="0" parTransId="{34F15405-189F-48F2-9E21-9919CFB61357}" sibTransId="{A1B84EE5-86BF-44F4-B9FC-D5814C467ED7}"/>
    <dgm:cxn modelId="{FB450896-0834-49E9-9B08-6947E5FE3F88}" type="presOf" srcId="{F728D462-73A9-4371-9DDB-B613FEBF74BE}" destId="{17D83B95-E429-4A5A-8361-5C68632024AA}" srcOrd="0" destOrd="0" presId="urn:microsoft.com/office/officeart/2008/layout/RadialCluster"/>
    <dgm:cxn modelId="{B8F2DB35-87F3-4A79-BE75-B4B1F392595E}" type="presOf" srcId="{E1B3FC60-F879-47F5-904F-50CBE3CBD34F}" destId="{BD1B5903-F01D-408B-9200-384EF13BBAC3}" srcOrd="0" destOrd="0" presId="urn:microsoft.com/office/officeart/2008/layout/RadialCluster"/>
    <dgm:cxn modelId="{315A7871-92DB-4E96-A7A5-FB40A1815A48}" type="presOf" srcId="{56294EA8-241D-4473-8B18-C25EC9371D99}" destId="{17626AC7-00E9-4C58-83EE-CF21345EAA41}" srcOrd="0" destOrd="0" presId="urn:microsoft.com/office/officeart/2008/layout/RadialCluster"/>
    <dgm:cxn modelId="{459A225B-ADD1-487C-B520-59D84CC55FE0}" type="presOf" srcId="{A82CB633-ED5A-4DB2-8486-623DA43F8D76}" destId="{86F4A4DF-B36E-45D1-AB68-E3F12E40CA0E}" srcOrd="0" destOrd="0" presId="urn:microsoft.com/office/officeart/2008/layout/RadialCluster"/>
    <dgm:cxn modelId="{C922C6AD-91B4-4237-91BA-5F5AC32C3CA8}" type="presOf" srcId="{22AC85D2-54F4-4F88-8697-F684DD102BC8}" destId="{88E8C752-B5BE-4BCA-9AFE-D7D31BDA4C6D}" srcOrd="0" destOrd="0" presId="urn:microsoft.com/office/officeart/2008/layout/RadialCluster"/>
    <dgm:cxn modelId="{6D2DA507-EB4F-428D-80CB-63A133751F72}" type="presOf" srcId="{8F1418FC-ED28-44F6-BFF6-E28D3B2B231A}" destId="{B6B91EDB-ED65-4851-A6DA-316AEF203EC5}" srcOrd="0" destOrd="0" presId="urn:microsoft.com/office/officeart/2008/layout/RadialCluster"/>
    <dgm:cxn modelId="{679CFE94-8113-4325-974B-3302F92F70E1}" type="presOf" srcId="{34F15405-189F-48F2-9E21-9919CFB61357}" destId="{5C800659-F128-4164-A836-CCD6705ACDFA}" srcOrd="0" destOrd="0" presId="urn:microsoft.com/office/officeart/2008/layout/RadialCluster"/>
    <dgm:cxn modelId="{294F0732-7DC2-4208-8CD2-1BCDEEE20253}" type="presOf" srcId="{536E861A-67E0-4893-9B6E-D372ED224BD3}" destId="{2E59C5FF-6BA8-452F-81A6-292F8BB59158}" srcOrd="0" destOrd="0" presId="urn:microsoft.com/office/officeart/2008/layout/RadialCluster"/>
    <dgm:cxn modelId="{82E0D358-431D-423E-89B5-62A711C2D36B}" type="presParOf" srcId="{17626AC7-00E9-4C58-83EE-CF21345EAA41}" destId="{629BD81D-0BD0-4D06-B334-59F75097E2B7}" srcOrd="0" destOrd="0" presId="urn:microsoft.com/office/officeart/2008/layout/RadialCluster"/>
    <dgm:cxn modelId="{821C0870-6C7C-4F5D-9737-2BF3EFE0DE4A}" type="presParOf" srcId="{629BD81D-0BD0-4D06-B334-59F75097E2B7}" destId="{17D83B95-E429-4A5A-8361-5C68632024AA}" srcOrd="0" destOrd="0" presId="urn:microsoft.com/office/officeart/2008/layout/RadialCluster"/>
    <dgm:cxn modelId="{08659B12-5F60-40FD-B61C-B1ADA488138B}" type="presParOf" srcId="{629BD81D-0BD0-4D06-B334-59F75097E2B7}" destId="{2E59C5FF-6BA8-452F-81A6-292F8BB59158}" srcOrd="1" destOrd="0" presId="urn:microsoft.com/office/officeart/2008/layout/RadialCluster"/>
    <dgm:cxn modelId="{7D4C283F-40C6-4114-A30E-C02FBB127788}" type="presParOf" srcId="{629BD81D-0BD0-4D06-B334-59F75097E2B7}" destId="{86F4A4DF-B36E-45D1-AB68-E3F12E40CA0E}" srcOrd="2" destOrd="0" presId="urn:microsoft.com/office/officeart/2008/layout/RadialCluster"/>
    <dgm:cxn modelId="{6F631E66-8FD5-4775-B76E-15A396A356F7}" type="presParOf" srcId="{629BD81D-0BD0-4D06-B334-59F75097E2B7}" destId="{5C800659-F128-4164-A836-CCD6705ACDFA}" srcOrd="3" destOrd="0" presId="urn:microsoft.com/office/officeart/2008/layout/RadialCluster"/>
    <dgm:cxn modelId="{349D64D9-F2CA-4B5F-AD1D-6DFED2B6C721}" type="presParOf" srcId="{629BD81D-0BD0-4D06-B334-59F75097E2B7}" destId="{B6B91EDB-ED65-4851-A6DA-316AEF203EC5}" srcOrd="4" destOrd="0" presId="urn:microsoft.com/office/officeart/2008/layout/RadialCluster"/>
    <dgm:cxn modelId="{24539454-C06A-4E99-B063-208B330A404B}" type="presParOf" srcId="{629BD81D-0BD0-4D06-B334-59F75097E2B7}" destId="{88E8C752-B5BE-4BCA-9AFE-D7D31BDA4C6D}" srcOrd="5" destOrd="0" presId="urn:microsoft.com/office/officeart/2008/layout/RadialCluster"/>
    <dgm:cxn modelId="{EBC83A72-68B0-4966-BB21-81CD7FC58834}" type="presParOf" srcId="{629BD81D-0BD0-4D06-B334-59F75097E2B7}" destId="{BD1B5903-F01D-408B-9200-384EF13BBAC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E41BD1-8F27-4B77-B1A1-9AE689E7563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48BE899-7CE5-43FE-84B1-71C62AC57BCB}">
      <dgm:prSet phldrT="[Szöveg]"/>
      <dgm:spPr>
        <a:solidFill>
          <a:srgbClr val="5D5635"/>
        </a:solidFill>
      </dgm:spPr>
      <dgm:t>
        <a:bodyPr/>
        <a:lstStyle/>
        <a:p>
          <a:r>
            <a:rPr lang="hu-HU" dirty="0" smtClean="0"/>
            <a:t>Helytelen cselekedet</a:t>
          </a:r>
          <a:endParaRPr lang="hu-HU" dirty="0"/>
        </a:p>
      </dgm:t>
    </dgm:pt>
    <dgm:pt modelId="{31CD2B53-A331-45CE-BC92-D02A7422E607}" type="parTrans" cxnId="{B492E306-7436-4C0D-9DA5-5826316ECF68}">
      <dgm:prSet/>
      <dgm:spPr/>
      <dgm:t>
        <a:bodyPr/>
        <a:lstStyle/>
        <a:p>
          <a:endParaRPr lang="hu-HU"/>
        </a:p>
      </dgm:t>
    </dgm:pt>
    <dgm:pt modelId="{FD1416CB-6A34-43F7-BA7F-9243CB3890EC}" type="sibTrans" cxnId="{B492E306-7436-4C0D-9DA5-5826316ECF68}">
      <dgm:prSet/>
      <dgm:spPr/>
      <dgm:t>
        <a:bodyPr/>
        <a:lstStyle/>
        <a:p>
          <a:endParaRPr lang="hu-HU"/>
        </a:p>
      </dgm:t>
    </dgm:pt>
    <dgm:pt modelId="{08016631-C2A2-48BA-8B74-480702BA7066}">
      <dgm:prSet phldrT="[Szöveg]"/>
      <dgm:spPr>
        <a:solidFill>
          <a:srgbClr val="002060"/>
        </a:solidFill>
      </dgm:spPr>
      <dgm:t>
        <a:bodyPr/>
        <a:lstStyle/>
        <a:p>
          <a:r>
            <a:rPr lang="hu-HU" dirty="0" smtClean="0"/>
            <a:t>Megszólal a lelkiismeret</a:t>
          </a:r>
          <a:endParaRPr lang="hu-HU" dirty="0"/>
        </a:p>
      </dgm:t>
    </dgm:pt>
    <dgm:pt modelId="{F73341EB-F95C-437F-BC01-CD7172FFFF65}" type="parTrans" cxnId="{C3BABC20-7EED-4C0C-BC2F-B44E6B30911D}">
      <dgm:prSet/>
      <dgm:spPr/>
      <dgm:t>
        <a:bodyPr/>
        <a:lstStyle/>
        <a:p>
          <a:endParaRPr lang="hu-HU"/>
        </a:p>
      </dgm:t>
    </dgm:pt>
    <dgm:pt modelId="{7DB27674-FA28-459E-B247-43E62C5AA897}" type="sibTrans" cxnId="{C3BABC20-7EED-4C0C-BC2F-B44E6B30911D}">
      <dgm:prSet/>
      <dgm:spPr/>
      <dgm:t>
        <a:bodyPr/>
        <a:lstStyle/>
        <a:p>
          <a:endParaRPr lang="hu-HU"/>
        </a:p>
      </dgm:t>
    </dgm:pt>
    <dgm:pt modelId="{C44F1E96-0719-4928-A5AC-F5B70A529601}">
      <dgm:prSet phldrT="[Szöveg]"/>
      <dgm:spPr>
        <a:solidFill>
          <a:srgbClr val="FF5050"/>
        </a:solidFill>
      </dgm:spPr>
      <dgm:t>
        <a:bodyPr/>
        <a:lstStyle/>
        <a:p>
          <a:r>
            <a:rPr lang="hu-HU" dirty="0" smtClean="0"/>
            <a:t>Téved</a:t>
          </a:r>
          <a:endParaRPr lang="hu-HU" dirty="0"/>
        </a:p>
      </dgm:t>
    </dgm:pt>
    <dgm:pt modelId="{24912ABA-3495-4945-B89D-58E916C4693C}" type="parTrans" cxnId="{045EAD52-CAE3-45A1-B25F-0F857E9E5952}">
      <dgm:prSet/>
      <dgm:spPr/>
      <dgm:t>
        <a:bodyPr/>
        <a:lstStyle/>
        <a:p>
          <a:endParaRPr lang="hu-HU"/>
        </a:p>
      </dgm:t>
    </dgm:pt>
    <dgm:pt modelId="{12C32CD6-18B9-4F09-8D29-ABB463C7FA69}" type="sibTrans" cxnId="{045EAD52-CAE3-45A1-B25F-0F857E9E5952}">
      <dgm:prSet/>
      <dgm:spPr/>
      <dgm:t>
        <a:bodyPr/>
        <a:lstStyle/>
        <a:p>
          <a:endParaRPr lang="hu-HU"/>
        </a:p>
      </dgm:t>
    </dgm:pt>
    <dgm:pt modelId="{C35006DB-DAA4-4734-BDD6-8AE48B556C30}">
      <dgm:prSet/>
      <dgm:spPr>
        <a:solidFill>
          <a:srgbClr val="92D050"/>
        </a:solidFill>
      </dgm:spPr>
      <dgm:t>
        <a:bodyPr/>
        <a:lstStyle/>
        <a:p>
          <a:r>
            <a:rPr lang="hu-HU" dirty="0" smtClean="0"/>
            <a:t>Helyesen jelez</a:t>
          </a:r>
          <a:endParaRPr lang="hu-HU" dirty="0"/>
        </a:p>
      </dgm:t>
    </dgm:pt>
    <dgm:pt modelId="{FCE3F894-5713-426F-AA83-B11B37767FB0}" type="parTrans" cxnId="{E10E6605-FF7E-42E3-96D9-11525CCC5329}">
      <dgm:prSet/>
      <dgm:spPr/>
      <dgm:t>
        <a:bodyPr/>
        <a:lstStyle/>
        <a:p>
          <a:endParaRPr lang="hu-HU"/>
        </a:p>
      </dgm:t>
    </dgm:pt>
    <dgm:pt modelId="{13A1BB0C-0727-4033-B733-F12EB5034444}" type="sibTrans" cxnId="{E10E6605-FF7E-42E3-96D9-11525CCC5329}">
      <dgm:prSet/>
      <dgm:spPr/>
      <dgm:t>
        <a:bodyPr/>
        <a:lstStyle/>
        <a:p>
          <a:endParaRPr lang="hu-HU"/>
        </a:p>
      </dgm:t>
    </dgm:pt>
    <dgm:pt modelId="{95328F89-B86D-46EA-A9E2-6049373714E4}" type="pres">
      <dgm:prSet presAssocID="{6CE41BD1-8F27-4B77-B1A1-9AE689E75632}" presName="CompostProcess" presStyleCnt="0">
        <dgm:presLayoutVars>
          <dgm:dir/>
          <dgm:resizeHandles val="exact"/>
        </dgm:presLayoutVars>
      </dgm:prSet>
      <dgm:spPr/>
    </dgm:pt>
    <dgm:pt modelId="{1882B453-52D6-4858-A09D-AFE6811D7FBB}" type="pres">
      <dgm:prSet presAssocID="{6CE41BD1-8F27-4B77-B1A1-9AE689E75632}" presName="arrow" presStyleLbl="bgShp" presStyleIdx="0" presStyleCnt="1" custLinFactNeighborX="580" custLinFactNeighborY="-404"/>
      <dgm:spPr/>
    </dgm:pt>
    <dgm:pt modelId="{3FD8BF37-AD62-446E-8FAA-2A57556B716F}" type="pres">
      <dgm:prSet presAssocID="{6CE41BD1-8F27-4B77-B1A1-9AE689E75632}" presName="linearProcess" presStyleCnt="0"/>
      <dgm:spPr/>
    </dgm:pt>
    <dgm:pt modelId="{CB93E6A9-04D9-4D31-9B5C-3B500DE70371}" type="pres">
      <dgm:prSet presAssocID="{948BE899-7CE5-43FE-84B1-71C62AC57BCB}" presName="textNode" presStyleLbl="node1" presStyleIdx="0" presStyleCnt="4" custLinFactNeighborX="-4158" custLinFactNeighborY="18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6BD3539-CCE1-4B65-BE94-3FBC126AC310}" type="pres">
      <dgm:prSet presAssocID="{FD1416CB-6A34-43F7-BA7F-9243CB3890EC}" presName="sibTrans" presStyleCnt="0"/>
      <dgm:spPr/>
    </dgm:pt>
    <dgm:pt modelId="{8246C2EE-6CF7-44A8-A0A1-C08E5ABDFD7A}" type="pres">
      <dgm:prSet presAssocID="{08016631-C2A2-48BA-8B74-480702BA7066}" presName="textNode" presStyleLbl="node1" presStyleIdx="1" presStyleCnt="4" custLinFactX="38098" custLinFactNeighborX="100000" custLinFactNeighborY="-26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B3EA641-AABF-4939-83C8-FDED426738D9}" type="pres">
      <dgm:prSet presAssocID="{7DB27674-FA28-459E-B247-43E62C5AA897}" presName="sibTrans" presStyleCnt="0"/>
      <dgm:spPr/>
    </dgm:pt>
    <dgm:pt modelId="{73197BDC-CD18-4C34-828C-F9D20B8CE76E}" type="pres">
      <dgm:prSet presAssocID="{C35006DB-DAA4-4734-BDD6-8AE48B556C30}" presName="textNode" presStyleLbl="node1" presStyleIdx="2" presStyleCnt="4" custLinFactX="99957" custLinFactNeighborX="100000" custLinFactNeighborY="-7910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70B705D-76C6-4E5F-99C5-157F8392141D}" type="pres">
      <dgm:prSet presAssocID="{13A1BB0C-0727-4033-B733-F12EB5034444}" presName="sibTrans" presStyleCnt="0"/>
      <dgm:spPr/>
    </dgm:pt>
    <dgm:pt modelId="{F83E633D-6C0B-4A86-8B48-EA1D306E3E57}" type="pres">
      <dgm:prSet presAssocID="{C44F1E96-0719-4928-A5AC-F5B70A529601}" presName="textNode" presStyleLbl="node1" presStyleIdx="3" presStyleCnt="4" custLinFactNeighborX="37796" custLinFactNeighborY="75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492E306-7436-4C0D-9DA5-5826316ECF68}" srcId="{6CE41BD1-8F27-4B77-B1A1-9AE689E75632}" destId="{948BE899-7CE5-43FE-84B1-71C62AC57BCB}" srcOrd="0" destOrd="0" parTransId="{31CD2B53-A331-45CE-BC92-D02A7422E607}" sibTransId="{FD1416CB-6A34-43F7-BA7F-9243CB3890EC}"/>
    <dgm:cxn modelId="{BE2182AE-EAAD-4198-A3ED-80DDDFAC256C}" type="presOf" srcId="{C44F1E96-0719-4928-A5AC-F5B70A529601}" destId="{F83E633D-6C0B-4A86-8B48-EA1D306E3E57}" srcOrd="0" destOrd="0" presId="urn:microsoft.com/office/officeart/2005/8/layout/hProcess9"/>
    <dgm:cxn modelId="{22BA2C38-89C4-481D-8BF2-353261837A86}" type="presOf" srcId="{C35006DB-DAA4-4734-BDD6-8AE48B556C30}" destId="{73197BDC-CD18-4C34-828C-F9D20B8CE76E}" srcOrd="0" destOrd="0" presId="urn:microsoft.com/office/officeart/2005/8/layout/hProcess9"/>
    <dgm:cxn modelId="{DA74FC9A-11EE-4518-AD6F-18D83DB79578}" type="presOf" srcId="{6CE41BD1-8F27-4B77-B1A1-9AE689E75632}" destId="{95328F89-B86D-46EA-A9E2-6049373714E4}" srcOrd="0" destOrd="0" presId="urn:microsoft.com/office/officeart/2005/8/layout/hProcess9"/>
    <dgm:cxn modelId="{52C5D485-0F6C-401B-B566-6E19616EDC7E}" type="presOf" srcId="{08016631-C2A2-48BA-8B74-480702BA7066}" destId="{8246C2EE-6CF7-44A8-A0A1-C08E5ABDFD7A}" srcOrd="0" destOrd="0" presId="urn:microsoft.com/office/officeart/2005/8/layout/hProcess9"/>
    <dgm:cxn modelId="{C3BABC20-7EED-4C0C-BC2F-B44E6B30911D}" srcId="{6CE41BD1-8F27-4B77-B1A1-9AE689E75632}" destId="{08016631-C2A2-48BA-8B74-480702BA7066}" srcOrd="1" destOrd="0" parTransId="{F73341EB-F95C-437F-BC01-CD7172FFFF65}" sibTransId="{7DB27674-FA28-459E-B247-43E62C5AA897}"/>
    <dgm:cxn modelId="{36BB12F4-177B-4EA1-A732-7D17CA3F31E5}" type="presOf" srcId="{948BE899-7CE5-43FE-84B1-71C62AC57BCB}" destId="{CB93E6A9-04D9-4D31-9B5C-3B500DE70371}" srcOrd="0" destOrd="0" presId="urn:microsoft.com/office/officeart/2005/8/layout/hProcess9"/>
    <dgm:cxn modelId="{045EAD52-CAE3-45A1-B25F-0F857E9E5952}" srcId="{6CE41BD1-8F27-4B77-B1A1-9AE689E75632}" destId="{C44F1E96-0719-4928-A5AC-F5B70A529601}" srcOrd="3" destOrd="0" parTransId="{24912ABA-3495-4945-B89D-58E916C4693C}" sibTransId="{12C32CD6-18B9-4F09-8D29-ABB463C7FA69}"/>
    <dgm:cxn modelId="{E10E6605-FF7E-42E3-96D9-11525CCC5329}" srcId="{6CE41BD1-8F27-4B77-B1A1-9AE689E75632}" destId="{C35006DB-DAA4-4734-BDD6-8AE48B556C30}" srcOrd="2" destOrd="0" parTransId="{FCE3F894-5713-426F-AA83-B11B37767FB0}" sibTransId="{13A1BB0C-0727-4033-B733-F12EB5034444}"/>
    <dgm:cxn modelId="{B6605A86-2D69-42D8-998D-C04911149277}" type="presParOf" srcId="{95328F89-B86D-46EA-A9E2-6049373714E4}" destId="{1882B453-52D6-4858-A09D-AFE6811D7FBB}" srcOrd="0" destOrd="0" presId="urn:microsoft.com/office/officeart/2005/8/layout/hProcess9"/>
    <dgm:cxn modelId="{CF747328-BAB7-437C-896B-3A4B22BD8DFD}" type="presParOf" srcId="{95328F89-B86D-46EA-A9E2-6049373714E4}" destId="{3FD8BF37-AD62-446E-8FAA-2A57556B716F}" srcOrd="1" destOrd="0" presId="urn:microsoft.com/office/officeart/2005/8/layout/hProcess9"/>
    <dgm:cxn modelId="{8ABE64B1-3C42-43FC-8B68-7A5903574A41}" type="presParOf" srcId="{3FD8BF37-AD62-446E-8FAA-2A57556B716F}" destId="{CB93E6A9-04D9-4D31-9B5C-3B500DE70371}" srcOrd="0" destOrd="0" presId="urn:microsoft.com/office/officeart/2005/8/layout/hProcess9"/>
    <dgm:cxn modelId="{5C0AD47D-973A-462B-A4B1-6FB61AEAA4E0}" type="presParOf" srcId="{3FD8BF37-AD62-446E-8FAA-2A57556B716F}" destId="{66BD3539-CCE1-4B65-BE94-3FBC126AC310}" srcOrd="1" destOrd="0" presId="urn:microsoft.com/office/officeart/2005/8/layout/hProcess9"/>
    <dgm:cxn modelId="{C9AF032F-B1F2-4725-8912-C779B421BE97}" type="presParOf" srcId="{3FD8BF37-AD62-446E-8FAA-2A57556B716F}" destId="{8246C2EE-6CF7-44A8-A0A1-C08E5ABDFD7A}" srcOrd="2" destOrd="0" presId="urn:microsoft.com/office/officeart/2005/8/layout/hProcess9"/>
    <dgm:cxn modelId="{218E4F9C-E785-4FCD-89AA-09E2996E25D7}" type="presParOf" srcId="{3FD8BF37-AD62-446E-8FAA-2A57556B716F}" destId="{7B3EA641-AABF-4939-83C8-FDED426738D9}" srcOrd="3" destOrd="0" presId="urn:microsoft.com/office/officeart/2005/8/layout/hProcess9"/>
    <dgm:cxn modelId="{C21DF42C-A112-4359-9E1B-2B222644DDE5}" type="presParOf" srcId="{3FD8BF37-AD62-446E-8FAA-2A57556B716F}" destId="{73197BDC-CD18-4C34-828C-F9D20B8CE76E}" srcOrd="4" destOrd="0" presId="urn:microsoft.com/office/officeart/2005/8/layout/hProcess9"/>
    <dgm:cxn modelId="{5F60597E-72F3-4063-BA52-6A5280B0A060}" type="presParOf" srcId="{3FD8BF37-AD62-446E-8FAA-2A57556B716F}" destId="{870B705D-76C6-4E5F-99C5-157F8392141D}" srcOrd="5" destOrd="0" presId="urn:microsoft.com/office/officeart/2005/8/layout/hProcess9"/>
    <dgm:cxn modelId="{E36DAF44-EF85-452D-859D-90D519C1A39A}" type="presParOf" srcId="{3FD8BF37-AD62-446E-8FAA-2A57556B716F}" destId="{F83E633D-6C0B-4A86-8B48-EA1D306E3E5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840A26-D95C-48FD-8763-401449B7D3BC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A9010B17-6AFE-45E3-ABD0-571EA7A5810D}">
      <dgm:prSet phldrT="[Szöveg]"/>
      <dgm:spPr/>
      <dgm:t>
        <a:bodyPr/>
        <a:lstStyle/>
        <a:p>
          <a:r>
            <a:rPr lang="hu-HU" dirty="0" smtClean="0"/>
            <a:t>SZENTÍRÁS</a:t>
          </a:r>
          <a:endParaRPr lang="hu-HU" dirty="0"/>
        </a:p>
      </dgm:t>
    </dgm:pt>
    <dgm:pt modelId="{5DB8A233-D6D3-47B9-BE22-D8A14BB52695}" type="parTrans" cxnId="{4EA795C5-5A89-41FE-AEB2-F42BB2FA3758}">
      <dgm:prSet/>
      <dgm:spPr/>
      <dgm:t>
        <a:bodyPr/>
        <a:lstStyle/>
        <a:p>
          <a:endParaRPr lang="hu-HU"/>
        </a:p>
      </dgm:t>
    </dgm:pt>
    <dgm:pt modelId="{E2E543EA-9E69-4529-A1CA-9CF3CC9923A1}" type="sibTrans" cxnId="{4EA795C5-5A89-41FE-AEB2-F42BB2FA3758}">
      <dgm:prSet/>
      <dgm:spPr/>
      <dgm:t>
        <a:bodyPr/>
        <a:lstStyle/>
        <a:p>
          <a:endParaRPr lang="hu-HU"/>
        </a:p>
      </dgm:t>
    </dgm:pt>
    <dgm:pt modelId="{8CE04168-DFB8-41B5-84BB-C93577051DCF}">
      <dgm:prSet phldrT="[Szöveg]" custT="1"/>
      <dgm:spPr/>
      <dgm:t>
        <a:bodyPr/>
        <a:lstStyle/>
        <a:p>
          <a:r>
            <a:rPr lang="hu-HU" sz="3200" dirty="0" smtClean="0"/>
            <a:t>Isteni és emberi mű </a:t>
          </a:r>
          <a:endParaRPr lang="hu-HU" sz="3200" dirty="0"/>
        </a:p>
      </dgm:t>
    </dgm:pt>
    <dgm:pt modelId="{A63A903A-9E2D-40C6-9952-5DB09BD207B7}" type="parTrans" cxnId="{6F40DD64-1AB2-49ED-BB94-226D29650726}">
      <dgm:prSet/>
      <dgm:spPr/>
      <dgm:t>
        <a:bodyPr/>
        <a:lstStyle/>
        <a:p>
          <a:endParaRPr lang="hu-HU"/>
        </a:p>
      </dgm:t>
    </dgm:pt>
    <dgm:pt modelId="{065BA9CF-4999-41C1-9237-9C452684EF2F}" type="sibTrans" cxnId="{6F40DD64-1AB2-49ED-BB94-226D29650726}">
      <dgm:prSet/>
      <dgm:spPr/>
      <dgm:t>
        <a:bodyPr/>
        <a:lstStyle/>
        <a:p>
          <a:endParaRPr lang="hu-HU"/>
        </a:p>
      </dgm:t>
    </dgm:pt>
    <dgm:pt modelId="{8E9246E2-5DFB-4B7F-868A-8F8A462DE00F}">
      <dgm:prSet phldrT="[Szöveg]" custT="1"/>
      <dgm:spPr/>
      <dgm:t>
        <a:bodyPr/>
        <a:lstStyle/>
        <a:p>
          <a:r>
            <a:rPr lang="hu-HU" sz="3200" dirty="0" smtClean="0"/>
            <a:t>A Szentlélek segít megérteni</a:t>
          </a:r>
          <a:endParaRPr lang="hu-HU" sz="3200" dirty="0"/>
        </a:p>
      </dgm:t>
    </dgm:pt>
    <dgm:pt modelId="{FE01AF80-0C7D-4A6D-B211-EC21703C9D25}" type="parTrans" cxnId="{0FB3F617-8D1C-4E58-A2C8-F61D775BB25A}">
      <dgm:prSet/>
      <dgm:spPr/>
      <dgm:t>
        <a:bodyPr/>
        <a:lstStyle/>
        <a:p>
          <a:endParaRPr lang="hu-HU"/>
        </a:p>
      </dgm:t>
    </dgm:pt>
    <dgm:pt modelId="{17DCA5F5-BF15-4C9E-AB84-250911241207}" type="sibTrans" cxnId="{0FB3F617-8D1C-4E58-A2C8-F61D775BB25A}">
      <dgm:prSet/>
      <dgm:spPr/>
      <dgm:t>
        <a:bodyPr/>
        <a:lstStyle/>
        <a:p>
          <a:endParaRPr lang="hu-HU"/>
        </a:p>
      </dgm:t>
    </dgm:pt>
    <dgm:pt modelId="{2A19F91F-2D63-4703-A959-43DCB119A9E6}">
      <dgm:prSet phldrT="[Szöveg]" custT="1"/>
      <dgm:spPr/>
      <dgm:t>
        <a:bodyPr/>
        <a:lstStyle/>
        <a:p>
          <a:r>
            <a:rPr lang="hu-HU" sz="2400" dirty="0" smtClean="0"/>
            <a:t>Értelmezése: Keletkezési nyelv szabályai segítségével </a:t>
          </a:r>
          <a:endParaRPr lang="hu-HU" sz="2400" dirty="0"/>
        </a:p>
      </dgm:t>
    </dgm:pt>
    <dgm:pt modelId="{37F42C46-B7F1-49C4-B83E-9D36A8AC29A0}" type="parTrans" cxnId="{2DB69A6F-0EE1-4361-86E2-13EC3C049C05}">
      <dgm:prSet/>
      <dgm:spPr/>
      <dgm:t>
        <a:bodyPr/>
        <a:lstStyle/>
        <a:p>
          <a:endParaRPr lang="hu-HU"/>
        </a:p>
      </dgm:t>
    </dgm:pt>
    <dgm:pt modelId="{E95D7692-1B9A-4F6F-890B-1DD96901B576}" type="sibTrans" cxnId="{2DB69A6F-0EE1-4361-86E2-13EC3C049C05}">
      <dgm:prSet/>
      <dgm:spPr/>
      <dgm:t>
        <a:bodyPr/>
        <a:lstStyle/>
        <a:p>
          <a:endParaRPr lang="hu-HU"/>
        </a:p>
      </dgm:t>
    </dgm:pt>
    <dgm:pt modelId="{E6E9D4ED-7ECF-4D2E-B388-5A402F27E13F}">
      <dgm:prSet phldrT="[Szöveg]" custT="1"/>
      <dgm:spPr/>
      <dgm:t>
        <a:bodyPr/>
        <a:lstStyle/>
        <a:p>
          <a:r>
            <a:rPr lang="hu-HU" sz="3200" dirty="0" smtClean="0"/>
            <a:t>Közép-pontban: Jézus Krisztus</a:t>
          </a:r>
          <a:endParaRPr lang="hu-HU" sz="3200" dirty="0"/>
        </a:p>
      </dgm:t>
    </dgm:pt>
    <dgm:pt modelId="{343539FB-6592-4A65-86CE-230369F4F554}" type="sibTrans" cxnId="{1FAA5DA3-927A-4299-9CF5-41079325C0C2}">
      <dgm:prSet/>
      <dgm:spPr/>
      <dgm:t>
        <a:bodyPr/>
        <a:lstStyle/>
        <a:p>
          <a:endParaRPr lang="hu-HU"/>
        </a:p>
      </dgm:t>
    </dgm:pt>
    <dgm:pt modelId="{CE04C7EB-69F4-4339-9B25-D79E505F2853}" type="parTrans" cxnId="{1FAA5DA3-927A-4299-9CF5-41079325C0C2}">
      <dgm:prSet/>
      <dgm:spPr/>
      <dgm:t>
        <a:bodyPr/>
        <a:lstStyle/>
        <a:p>
          <a:endParaRPr lang="hu-HU"/>
        </a:p>
      </dgm:t>
    </dgm:pt>
    <dgm:pt modelId="{FE720D38-F9EF-406C-B0A8-62499B639F6F}" type="pres">
      <dgm:prSet presAssocID="{1A840A26-D95C-48FD-8763-401449B7D3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5168846-BB69-4FCE-AA27-7FACD8EB03A8}" type="pres">
      <dgm:prSet presAssocID="{A9010B17-6AFE-45E3-ABD0-571EA7A5810D}" presName="centerShape" presStyleLbl="node0" presStyleIdx="0" presStyleCnt="1" custScaleX="87558" custScaleY="76087" custLinFactNeighborY="6633"/>
      <dgm:spPr/>
      <dgm:t>
        <a:bodyPr/>
        <a:lstStyle/>
        <a:p>
          <a:endParaRPr lang="hu-HU"/>
        </a:p>
      </dgm:t>
    </dgm:pt>
    <dgm:pt modelId="{3539ACF9-7E0A-4C23-AA8A-7724A74EBE59}" type="pres">
      <dgm:prSet presAssocID="{A63A903A-9E2D-40C6-9952-5DB09BD207B7}" presName="parTrans" presStyleLbl="sibTrans2D1" presStyleIdx="0" presStyleCnt="4"/>
      <dgm:spPr/>
      <dgm:t>
        <a:bodyPr/>
        <a:lstStyle/>
        <a:p>
          <a:endParaRPr lang="hu-HU"/>
        </a:p>
      </dgm:t>
    </dgm:pt>
    <dgm:pt modelId="{384E1E73-5F53-478E-B493-3A14E8C2F329}" type="pres">
      <dgm:prSet presAssocID="{A63A903A-9E2D-40C6-9952-5DB09BD207B7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D56A683F-BB38-4369-866F-F372320A848B}" type="pres">
      <dgm:prSet presAssocID="{8CE04168-DFB8-41B5-84BB-C93577051DCF}" presName="node" presStyleLbl="node1" presStyleIdx="0" presStyleCnt="4" custScaleX="136478" custScaleY="93250" custRadScaleRad="58487" custRadScaleInc="-392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52EAD35-3475-47DA-ADCD-A044010AD783}" type="pres">
      <dgm:prSet presAssocID="{FE01AF80-0C7D-4A6D-B211-EC21703C9D25}" presName="parTrans" presStyleLbl="sibTrans2D1" presStyleIdx="1" presStyleCnt="4"/>
      <dgm:spPr/>
      <dgm:t>
        <a:bodyPr/>
        <a:lstStyle/>
        <a:p>
          <a:endParaRPr lang="hu-HU"/>
        </a:p>
      </dgm:t>
    </dgm:pt>
    <dgm:pt modelId="{1CACF3B2-C16E-4045-8B96-4F4D1A5BD0B8}" type="pres">
      <dgm:prSet presAssocID="{FE01AF80-0C7D-4A6D-B211-EC21703C9D25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855B4FA7-70EB-4143-88F1-796D5B1FA02D}" type="pres">
      <dgm:prSet presAssocID="{8E9246E2-5DFB-4B7F-868A-8F8A462DE00F}" presName="node" presStyleLbl="node1" presStyleIdx="1" presStyleCnt="4" custScaleX="156531" custScaleY="148018" custRadScaleRad="100836" custRadScaleInc="164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EE5F3DC-5240-4378-A436-33A6E87895ED}" type="pres">
      <dgm:prSet presAssocID="{37F42C46-B7F1-49C4-B83E-9D36A8AC29A0}" presName="parTrans" presStyleLbl="sibTrans2D1" presStyleIdx="2" presStyleCnt="4"/>
      <dgm:spPr/>
      <dgm:t>
        <a:bodyPr/>
        <a:lstStyle/>
        <a:p>
          <a:endParaRPr lang="hu-HU"/>
        </a:p>
      </dgm:t>
    </dgm:pt>
    <dgm:pt modelId="{C35E872E-4BA5-46A1-A897-EBD0EFC3C1D6}" type="pres">
      <dgm:prSet presAssocID="{37F42C46-B7F1-49C4-B83E-9D36A8AC29A0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CBAACBE7-2F17-4CD8-8AFC-25FEF77E93A1}" type="pres">
      <dgm:prSet presAssocID="{2A19F91F-2D63-4703-A959-43DCB119A9E6}" presName="node" presStyleLbl="node1" presStyleIdx="2" presStyleCnt="4" custScaleX="141045" custScaleY="114724" custRadScaleRad="92849" custRadScaleInc="-189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612B92-0A5D-4618-B9AD-BD4F02ACD0CA}" type="pres">
      <dgm:prSet presAssocID="{CE04C7EB-69F4-4339-9B25-D79E505F2853}" presName="parTrans" presStyleLbl="sibTrans2D1" presStyleIdx="3" presStyleCnt="4"/>
      <dgm:spPr/>
      <dgm:t>
        <a:bodyPr/>
        <a:lstStyle/>
        <a:p>
          <a:endParaRPr lang="hu-HU"/>
        </a:p>
      </dgm:t>
    </dgm:pt>
    <dgm:pt modelId="{12BEF842-C502-4037-81DA-1CE92B95818E}" type="pres">
      <dgm:prSet presAssocID="{CE04C7EB-69F4-4339-9B25-D79E505F2853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6DF5AA3E-1CDF-4BB8-9C79-A77A7D1F39D9}" type="pres">
      <dgm:prSet presAssocID="{E6E9D4ED-7ECF-4D2E-B388-5A402F27E13F}" presName="node" presStyleLbl="node1" presStyleIdx="3" presStyleCnt="4" custScaleX="145237" custScaleY="137086" custRadScaleRad="94947" custRadScaleInc="-1292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6CFE231-976F-48E2-AF96-491ECB3BFC1B}" type="presOf" srcId="{FE01AF80-0C7D-4A6D-B211-EC21703C9D25}" destId="{1CACF3B2-C16E-4045-8B96-4F4D1A5BD0B8}" srcOrd="1" destOrd="0" presId="urn:microsoft.com/office/officeart/2005/8/layout/radial5"/>
    <dgm:cxn modelId="{00848E15-8A33-4CAA-8E49-E77ADECBC913}" type="presOf" srcId="{A63A903A-9E2D-40C6-9952-5DB09BD207B7}" destId="{384E1E73-5F53-478E-B493-3A14E8C2F329}" srcOrd="1" destOrd="0" presId="urn:microsoft.com/office/officeart/2005/8/layout/radial5"/>
    <dgm:cxn modelId="{0598BAC6-9B4E-416B-8431-41FB34230571}" type="presOf" srcId="{A9010B17-6AFE-45E3-ABD0-571EA7A5810D}" destId="{05168846-BB69-4FCE-AA27-7FACD8EB03A8}" srcOrd="0" destOrd="0" presId="urn:microsoft.com/office/officeart/2005/8/layout/radial5"/>
    <dgm:cxn modelId="{AFF23019-68C0-46EF-98BF-24C8481A0EEF}" type="presOf" srcId="{37F42C46-B7F1-49C4-B83E-9D36A8AC29A0}" destId="{DEE5F3DC-5240-4378-A436-33A6E87895ED}" srcOrd="0" destOrd="0" presId="urn:microsoft.com/office/officeart/2005/8/layout/radial5"/>
    <dgm:cxn modelId="{6F40DD64-1AB2-49ED-BB94-226D29650726}" srcId="{A9010B17-6AFE-45E3-ABD0-571EA7A5810D}" destId="{8CE04168-DFB8-41B5-84BB-C93577051DCF}" srcOrd="0" destOrd="0" parTransId="{A63A903A-9E2D-40C6-9952-5DB09BD207B7}" sibTransId="{065BA9CF-4999-41C1-9237-9C452684EF2F}"/>
    <dgm:cxn modelId="{C9E442F4-50F1-46F8-95A5-435099DD412B}" type="presOf" srcId="{8CE04168-DFB8-41B5-84BB-C93577051DCF}" destId="{D56A683F-BB38-4369-866F-F372320A848B}" srcOrd="0" destOrd="0" presId="urn:microsoft.com/office/officeart/2005/8/layout/radial5"/>
    <dgm:cxn modelId="{B1AB9F27-F0C1-4367-97CF-C8EBD22CEF0C}" type="presOf" srcId="{37F42C46-B7F1-49C4-B83E-9D36A8AC29A0}" destId="{C35E872E-4BA5-46A1-A897-EBD0EFC3C1D6}" srcOrd="1" destOrd="0" presId="urn:microsoft.com/office/officeart/2005/8/layout/radial5"/>
    <dgm:cxn modelId="{7D850E01-F5FE-4B39-910F-36820C1B8592}" type="presOf" srcId="{2A19F91F-2D63-4703-A959-43DCB119A9E6}" destId="{CBAACBE7-2F17-4CD8-8AFC-25FEF77E93A1}" srcOrd="0" destOrd="0" presId="urn:microsoft.com/office/officeart/2005/8/layout/radial5"/>
    <dgm:cxn modelId="{1FAA5DA3-927A-4299-9CF5-41079325C0C2}" srcId="{A9010B17-6AFE-45E3-ABD0-571EA7A5810D}" destId="{E6E9D4ED-7ECF-4D2E-B388-5A402F27E13F}" srcOrd="3" destOrd="0" parTransId="{CE04C7EB-69F4-4339-9B25-D79E505F2853}" sibTransId="{343539FB-6592-4A65-86CE-230369F4F554}"/>
    <dgm:cxn modelId="{53CDFC9E-21CA-4BD9-939F-0309085A8B7F}" type="presOf" srcId="{E6E9D4ED-7ECF-4D2E-B388-5A402F27E13F}" destId="{6DF5AA3E-1CDF-4BB8-9C79-A77A7D1F39D9}" srcOrd="0" destOrd="0" presId="urn:microsoft.com/office/officeart/2005/8/layout/radial5"/>
    <dgm:cxn modelId="{4EA795C5-5A89-41FE-AEB2-F42BB2FA3758}" srcId="{1A840A26-D95C-48FD-8763-401449B7D3BC}" destId="{A9010B17-6AFE-45E3-ABD0-571EA7A5810D}" srcOrd="0" destOrd="0" parTransId="{5DB8A233-D6D3-47B9-BE22-D8A14BB52695}" sibTransId="{E2E543EA-9E69-4529-A1CA-9CF3CC9923A1}"/>
    <dgm:cxn modelId="{0CC717EC-A58A-461B-B30C-984414A30C03}" type="presOf" srcId="{1A840A26-D95C-48FD-8763-401449B7D3BC}" destId="{FE720D38-F9EF-406C-B0A8-62499B639F6F}" srcOrd="0" destOrd="0" presId="urn:microsoft.com/office/officeart/2005/8/layout/radial5"/>
    <dgm:cxn modelId="{16431BFA-A82C-4C8A-8CC6-758363E5529E}" type="presOf" srcId="{CE04C7EB-69F4-4339-9B25-D79E505F2853}" destId="{12BEF842-C502-4037-81DA-1CE92B95818E}" srcOrd="1" destOrd="0" presId="urn:microsoft.com/office/officeart/2005/8/layout/radial5"/>
    <dgm:cxn modelId="{578D6494-4ACD-4461-AFF6-E2CC28B1B119}" type="presOf" srcId="{8E9246E2-5DFB-4B7F-868A-8F8A462DE00F}" destId="{855B4FA7-70EB-4143-88F1-796D5B1FA02D}" srcOrd="0" destOrd="0" presId="urn:microsoft.com/office/officeart/2005/8/layout/radial5"/>
    <dgm:cxn modelId="{37F48BA4-2A21-4B90-B33C-BA26A6855F18}" type="presOf" srcId="{CE04C7EB-69F4-4339-9B25-D79E505F2853}" destId="{85612B92-0A5D-4618-B9AD-BD4F02ACD0CA}" srcOrd="0" destOrd="0" presId="urn:microsoft.com/office/officeart/2005/8/layout/radial5"/>
    <dgm:cxn modelId="{0FB3F617-8D1C-4E58-A2C8-F61D775BB25A}" srcId="{A9010B17-6AFE-45E3-ABD0-571EA7A5810D}" destId="{8E9246E2-5DFB-4B7F-868A-8F8A462DE00F}" srcOrd="1" destOrd="0" parTransId="{FE01AF80-0C7D-4A6D-B211-EC21703C9D25}" sibTransId="{17DCA5F5-BF15-4C9E-AB84-250911241207}"/>
    <dgm:cxn modelId="{AC3F4A17-2547-4E93-99D3-8693B464510C}" type="presOf" srcId="{A63A903A-9E2D-40C6-9952-5DB09BD207B7}" destId="{3539ACF9-7E0A-4C23-AA8A-7724A74EBE59}" srcOrd="0" destOrd="0" presId="urn:microsoft.com/office/officeart/2005/8/layout/radial5"/>
    <dgm:cxn modelId="{FABBC082-44E8-4434-8BE7-3CAF3012A780}" type="presOf" srcId="{FE01AF80-0C7D-4A6D-B211-EC21703C9D25}" destId="{752EAD35-3475-47DA-ADCD-A044010AD783}" srcOrd="0" destOrd="0" presId="urn:microsoft.com/office/officeart/2005/8/layout/radial5"/>
    <dgm:cxn modelId="{2DB69A6F-0EE1-4361-86E2-13EC3C049C05}" srcId="{A9010B17-6AFE-45E3-ABD0-571EA7A5810D}" destId="{2A19F91F-2D63-4703-A959-43DCB119A9E6}" srcOrd="2" destOrd="0" parTransId="{37F42C46-B7F1-49C4-B83E-9D36A8AC29A0}" sibTransId="{E95D7692-1B9A-4F6F-890B-1DD96901B576}"/>
    <dgm:cxn modelId="{F1695449-36A0-4845-A22E-B4C153F6FBB7}" type="presParOf" srcId="{FE720D38-F9EF-406C-B0A8-62499B639F6F}" destId="{05168846-BB69-4FCE-AA27-7FACD8EB03A8}" srcOrd="0" destOrd="0" presId="urn:microsoft.com/office/officeart/2005/8/layout/radial5"/>
    <dgm:cxn modelId="{48603F14-4CFB-4CAC-BF43-FF43654FD514}" type="presParOf" srcId="{FE720D38-F9EF-406C-B0A8-62499B639F6F}" destId="{3539ACF9-7E0A-4C23-AA8A-7724A74EBE59}" srcOrd="1" destOrd="0" presId="urn:microsoft.com/office/officeart/2005/8/layout/radial5"/>
    <dgm:cxn modelId="{F664161F-DD8D-47AF-9ADA-DF7BD72FB0A6}" type="presParOf" srcId="{3539ACF9-7E0A-4C23-AA8A-7724A74EBE59}" destId="{384E1E73-5F53-478E-B493-3A14E8C2F329}" srcOrd="0" destOrd="0" presId="urn:microsoft.com/office/officeart/2005/8/layout/radial5"/>
    <dgm:cxn modelId="{C65D2F99-9C88-47FA-8F36-6E6F3B429989}" type="presParOf" srcId="{FE720D38-F9EF-406C-B0A8-62499B639F6F}" destId="{D56A683F-BB38-4369-866F-F372320A848B}" srcOrd="2" destOrd="0" presId="urn:microsoft.com/office/officeart/2005/8/layout/radial5"/>
    <dgm:cxn modelId="{E27C2388-5822-4C56-883C-611B1B60D6E2}" type="presParOf" srcId="{FE720D38-F9EF-406C-B0A8-62499B639F6F}" destId="{752EAD35-3475-47DA-ADCD-A044010AD783}" srcOrd="3" destOrd="0" presId="urn:microsoft.com/office/officeart/2005/8/layout/radial5"/>
    <dgm:cxn modelId="{71B6FA9C-8FDC-4C73-B29E-9707900F00F5}" type="presParOf" srcId="{752EAD35-3475-47DA-ADCD-A044010AD783}" destId="{1CACF3B2-C16E-4045-8B96-4F4D1A5BD0B8}" srcOrd="0" destOrd="0" presId="urn:microsoft.com/office/officeart/2005/8/layout/radial5"/>
    <dgm:cxn modelId="{4FBF25B4-3CAB-4412-9CEB-A27C58DF7624}" type="presParOf" srcId="{FE720D38-F9EF-406C-B0A8-62499B639F6F}" destId="{855B4FA7-70EB-4143-88F1-796D5B1FA02D}" srcOrd="4" destOrd="0" presId="urn:microsoft.com/office/officeart/2005/8/layout/radial5"/>
    <dgm:cxn modelId="{56101833-4FE2-41C8-BF2E-2B1018FE8256}" type="presParOf" srcId="{FE720D38-F9EF-406C-B0A8-62499B639F6F}" destId="{DEE5F3DC-5240-4378-A436-33A6E87895ED}" srcOrd="5" destOrd="0" presId="urn:microsoft.com/office/officeart/2005/8/layout/radial5"/>
    <dgm:cxn modelId="{CE534530-1235-4B73-A552-EC5F86EADB00}" type="presParOf" srcId="{DEE5F3DC-5240-4378-A436-33A6E87895ED}" destId="{C35E872E-4BA5-46A1-A897-EBD0EFC3C1D6}" srcOrd="0" destOrd="0" presId="urn:microsoft.com/office/officeart/2005/8/layout/radial5"/>
    <dgm:cxn modelId="{E3BF41D6-A966-4A2C-A4ED-29AAC8767252}" type="presParOf" srcId="{FE720D38-F9EF-406C-B0A8-62499B639F6F}" destId="{CBAACBE7-2F17-4CD8-8AFC-25FEF77E93A1}" srcOrd="6" destOrd="0" presId="urn:microsoft.com/office/officeart/2005/8/layout/radial5"/>
    <dgm:cxn modelId="{C7B90549-F79E-4958-AD45-C289FF50887A}" type="presParOf" srcId="{FE720D38-F9EF-406C-B0A8-62499B639F6F}" destId="{85612B92-0A5D-4618-B9AD-BD4F02ACD0CA}" srcOrd="7" destOrd="0" presId="urn:microsoft.com/office/officeart/2005/8/layout/radial5"/>
    <dgm:cxn modelId="{9D4BB111-FD66-4FCC-B98C-77EC981ED141}" type="presParOf" srcId="{85612B92-0A5D-4618-B9AD-BD4F02ACD0CA}" destId="{12BEF842-C502-4037-81DA-1CE92B95818E}" srcOrd="0" destOrd="0" presId="urn:microsoft.com/office/officeart/2005/8/layout/radial5"/>
    <dgm:cxn modelId="{6E15B189-4F04-4ADD-80E9-6FA50C2291F2}" type="presParOf" srcId="{FE720D38-F9EF-406C-B0A8-62499B639F6F}" destId="{6DF5AA3E-1CDF-4BB8-9C79-A77A7D1F39D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D83B95-E429-4A5A-8361-5C68632024AA}">
      <dsp:nvSpPr>
        <dsp:cNvPr id="0" name=""/>
        <dsp:cNvSpPr/>
      </dsp:nvSpPr>
      <dsp:spPr>
        <a:xfrm>
          <a:off x="761755" y="260653"/>
          <a:ext cx="7626671" cy="20224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400" kern="1200" dirty="0" smtClean="0">
              <a:solidFill>
                <a:srgbClr val="FFC000"/>
              </a:solidFill>
            </a:rPr>
            <a:t>Isten KIJELENTI magát</a:t>
          </a:r>
          <a:endParaRPr lang="hu-HU" sz="5400" kern="1200" dirty="0">
            <a:solidFill>
              <a:srgbClr val="FFC000"/>
            </a:solidFill>
          </a:endParaRPr>
        </a:p>
      </dsp:txBody>
      <dsp:txXfrm>
        <a:off x="860481" y="359379"/>
        <a:ext cx="7429219" cy="1824958"/>
      </dsp:txXfrm>
    </dsp:sp>
    <dsp:sp modelId="{2E59C5FF-6BA8-452F-81A6-292F8BB59158}">
      <dsp:nvSpPr>
        <dsp:cNvPr id="0" name=""/>
        <dsp:cNvSpPr/>
      </dsp:nvSpPr>
      <dsp:spPr>
        <a:xfrm rot="8313747">
          <a:off x="2665985" y="2571902"/>
          <a:ext cx="8728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2884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F4A4DF-B36E-45D1-AB68-E3F12E40CA0E}">
      <dsp:nvSpPr>
        <dsp:cNvPr id="0" name=""/>
        <dsp:cNvSpPr/>
      </dsp:nvSpPr>
      <dsp:spPr>
        <a:xfrm>
          <a:off x="251521" y="2492892"/>
          <a:ext cx="2523715" cy="2963593"/>
        </a:xfrm>
        <a:prstGeom prst="round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98000"/>
                <a:shade val="25000"/>
                <a:satMod val="250000"/>
              </a:schemeClr>
            </a:gs>
            <a:gs pos="68000">
              <a:srgbClr val="00B0F0"/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1488257"/>
              <a:satOff val="8966"/>
              <a:lumOff val="71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 dirty="0" smtClean="0"/>
            <a:t>Szavával</a:t>
          </a:r>
          <a:endParaRPr lang="hu-HU" sz="3400" kern="1200" dirty="0"/>
        </a:p>
      </dsp:txBody>
      <dsp:txXfrm>
        <a:off x="374719" y="2616090"/>
        <a:ext cx="2277319" cy="2717197"/>
      </dsp:txXfrm>
    </dsp:sp>
    <dsp:sp modelId="{5C800659-F128-4164-A836-CCD6705ACDFA}">
      <dsp:nvSpPr>
        <dsp:cNvPr id="0" name=""/>
        <dsp:cNvSpPr/>
      </dsp:nvSpPr>
      <dsp:spPr>
        <a:xfrm rot="2456970">
          <a:off x="5636657" y="2560969"/>
          <a:ext cx="848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805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91EDB-ED65-4851-A6DA-316AEF203EC5}">
      <dsp:nvSpPr>
        <dsp:cNvPr id="0" name=""/>
        <dsp:cNvSpPr/>
      </dsp:nvSpPr>
      <dsp:spPr>
        <a:xfrm>
          <a:off x="6380949" y="2450516"/>
          <a:ext cx="2545680" cy="2985707"/>
        </a:xfrm>
        <a:prstGeom prst="roundRect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98000"/>
                <a:shade val="25000"/>
                <a:satMod val="250000"/>
              </a:schemeClr>
            </a:gs>
            <a:gs pos="68000">
              <a:srgbClr val="00B0F0"/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2976513"/>
              <a:satOff val="17933"/>
              <a:lumOff val="143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100" kern="1200" dirty="0" smtClean="0"/>
            <a:t>Személyeken keresztül</a:t>
          </a:r>
          <a:endParaRPr lang="hu-HU" sz="3100" kern="1200" dirty="0"/>
        </a:p>
      </dsp:txBody>
      <dsp:txXfrm>
        <a:off x="6505219" y="2574786"/>
        <a:ext cx="2297140" cy="2737167"/>
      </dsp:txXfrm>
    </dsp:sp>
    <dsp:sp modelId="{88E8C752-B5BE-4BCA-9AFE-D7D31BDA4C6D}">
      <dsp:nvSpPr>
        <dsp:cNvPr id="0" name=""/>
        <dsp:cNvSpPr/>
      </dsp:nvSpPr>
      <dsp:spPr>
        <a:xfrm rot="5342923">
          <a:off x="4028344" y="2856036"/>
          <a:ext cx="11461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6102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B5903-F01D-408B-9200-384EF13BBAC3}">
      <dsp:nvSpPr>
        <dsp:cNvPr id="0" name=""/>
        <dsp:cNvSpPr/>
      </dsp:nvSpPr>
      <dsp:spPr>
        <a:xfrm>
          <a:off x="2987824" y="3429008"/>
          <a:ext cx="3293865" cy="2872428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98000"/>
                <a:shade val="25000"/>
                <a:satMod val="250000"/>
              </a:schemeClr>
            </a:gs>
            <a:gs pos="68000">
              <a:srgbClr val="00B0F0"/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-4464770"/>
              <a:satOff val="26899"/>
              <a:lumOff val="215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400" kern="1200" dirty="0" smtClean="0"/>
            <a:t>Eseményeken, cselekedeteken keresztül</a:t>
          </a:r>
          <a:endParaRPr lang="hu-HU" sz="3400" kern="1200" dirty="0"/>
        </a:p>
      </dsp:txBody>
      <dsp:txXfrm>
        <a:off x="3128044" y="3569228"/>
        <a:ext cx="3013425" cy="2591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2B453-52D6-4858-A09D-AFE6811D7FBB}">
      <dsp:nvSpPr>
        <dsp:cNvPr id="0" name=""/>
        <dsp:cNvSpPr/>
      </dsp:nvSpPr>
      <dsp:spPr>
        <a:xfrm>
          <a:off x="584152" y="0"/>
          <a:ext cx="6212058" cy="458112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3E6A9-04D9-4D31-9B5C-3B500DE70371}">
      <dsp:nvSpPr>
        <dsp:cNvPr id="0" name=""/>
        <dsp:cNvSpPr/>
      </dsp:nvSpPr>
      <dsp:spPr>
        <a:xfrm>
          <a:off x="0" y="1407908"/>
          <a:ext cx="1759274" cy="1832450"/>
        </a:xfrm>
        <a:prstGeom prst="roundRect">
          <a:avLst/>
        </a:prstGeom>
        <a:solidFill>
          <a:srgbClr val="5D56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Helytelen cselekedet</a:t>
          </a:r>
          <a:endParaRPr lang="hu-HU" sz="2300" kern="1200" dirty="0"/>
        </a:p>
      </dsp:txBody>
      <dsp:txXfrm>
        <a:off x="85881" y="1493789"/>
        <a:ext cx="1587512" cy="1660688"/>
      </dsp:txXfrm>
    </dsp:sp>
    <dsp:sp modelId="{8246C2EE-6CF7-44A8-A0A1-C08E5ABDFD7A}">
      <dsp:nvSpPr>
        <dsp:cNvPr id="0" name=""/>
        <dsp:cNvSpPr/>
      </dsp:nvSpPr>
      <dsp:spPr>
        <a:xfrm>
          <a:off x="2609107" y="1369445"/>
          <a:ext cx="1759274" cy="183245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Megszólal a lelkiismeret</a:t>
          </a:r>
          <a:endParaRPr lang="hu-HU" sz="2300" kern="1200" dirty="0"/>
        </a:p>
      </dsp:txBody>
      <dsp:txXfrm>
        <a:off x="2694988" y="1455326"/>
        <a:ext cx="1587512" cy="1660688"/>
      </dsp:txXfrm>
    </dsp:sp>
    <dsp:sp modelId="{73197BDC-CD18-4C34-828C-F9D20B8CE76E}">
      <dsp:nvSpPr>
        <dsp:cNvPr id="0" name=""/>
        <dsp:cNvSpPr/>
      </dsp:nvSpPr>
      <dsp:spPr>
        <a:xfrm>
          <a:off x="5544615" y="0"/>
          <a:ext cx="1759274" cy="183245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Helyesen jelez</a:t>
          </a:r>
          <a:endParaRPr lang="hu-HU" sz="2300" kern="1200" dirty="0"/>
        </a:p>
      </dsp:txBody>
      <dsp:txXfrm>
        <a:off x="5630496" y="85881"/>
        <a:ext cx="1587512" cy="1660688"/>
      </dsp:txXfrm>
    </dsp:sp>
    <dsp:sp modelId="{F83E633D-6C0B-4A86-8B48-EA1D306E3E57}">
      <dsp:nvSpPr>
        <dsp:cNvPr id="0" name=""/>
        <dsp:cNvSpPr/>
      </dsp:nvSpPr>
      <dsp:spPr>
        <a:xfrm>
          <a:off x="5549029" y="2748676"/>
          <a:ext cx="1759274" cy="1832450"/>
        </a:xfrm>
        <a:prstGeom prst="round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Téved</a:t>
          </a:r>
          <a:endParaRPr lang="hu-HU" sz="2300" kern="1200" dirty="0"/>
        </a:p>
      </dsp:txBody>
      <dsp:txXfrm>
        <a:off x="5634910" y="2834557"/>
        <a:ext cx="1587512" cy="1660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68846-BB69-4FCE-AA27-7FACD8EB03A8}">
      <dsp:nvSpPr>
        <dsp:cNvPr id="0" name=""/>
        <dsp:cNvSpPr/>
      </dsp:nvSpPr>
      <dsp:spPr>
        <a:xfrm>
          <a:off x="3009115" y="2993195"/>
          <a:ext cx="1584439" cy="1376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900" kern="1200" dirty="0" smtClean="0"/>
            <a:t>SZENTÍRÁS</a:t>
          </a:r>
          <a:endParaRPr lang="hu-HU" sz="1900" kern="1200" dirty="0"/>
        </a:p>
      </dsp:txBody>
      <dsp:txXfrm>
        <a:off x="3241151" y="3194832"/>
        <a:ext cx="1120367" cy="973587"/>
      </dsp:txXfrm>
    </dsp:sp>
    <dsp:sp modelId="{3539ACF9-7E0A-4C23-AA8A-7724A74EBE59}">
      <dsp:nvSpPr>
        <dsp:cNvPr id="0" name=""/>
        <dsp:cNvSpPr/>
      </dsp:nvSpPr>
      <dsp:spPr>
        <a:xfrm rot="16113572">
          <a:off x="3704939" y="2547394"/>
          <a:ext cx="151218" cy="615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 rot="10800000">
        <a:off x="3728192" y="2693121"/>
        <a:ext cx="105853" cy="369155"/>
      </dsp:txXfrm>
    </dsp:sp>
    <dsp:sp modelId="{D56A683F-BB38-4369-866F-F372320A848B}">
      <dsp:nvSpPr>
        <dsp:cNvPr id="0" name=""/>
        <dsp:cNvSpPr/>
      </dsp:nvSpPr>
      <dsp:spPr>
        <a:xfrm>
          <a:off x="2520797" y="1020815"/>
          <a:ext cx="2469689" cy="168744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Isteni és emberi mű </a:t>
          </a:r>
          <a:endParaRPr lang="hu-HU" sz="3200" kern="1200" dirty="0"/>
        </a:p>
      </dsp:txBody>
      <dsp:txXfrm>
        <a:off x="2882475" y="1267935"/>
        <a:ext cx="1746333" cy="1193200"/>
      </dsp:txXfrm>
    </dsp:sp>
    <dsp:sp modelId="{752EAD35-3475-47DA-ADCD-A044010AD783}">
      <dsp:nvSpPr>
        <dsp:cNvPr id="0" name=""/>
        <dsp:cNvSpPr/>
      </dsp:nvSpPr>
      <dsp:spPr>
        <a:xfrm rot="21589541">
          <a:off x="4665027" y="3371106"/>
          <a:ext cx="172198" cy="615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>
        <a:off x="4665027" y="3494237"/>
        <a:ext cx="120539" cy="369155"/>
      </dsp:txXfrm>
    </dsp:sp>
    <dsp:sp modelId="{855B4FA7-70EB-4143-88F1-796D5B1FA02D}">
      <dsp:nvSpPr>
        <dsp:cNvPr id="0" name=""/>
        <dsp:cNvSpPr/>
      </dsp:nvSpPr>
      <dsp:spPr>
        <a:xfrm>
          <a:off x="4918443" y="2334659"/>
          <a:ext cx="2832566" cy="2678515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A Szentlélek segít megérteni</a:t>
          </a:r>
          <a:endParaRPr lang="hu-HU" sz="3200" kern="1200" dirty="0"/>
        </a:p>
      </dsp:txBody>
      <dsp:txXfrm>
        <a:off x="5333263" y="2726918"/>
        <a:ext cx="2002926" cy="1893997"/>
      </dsp:txXfrm>
    </dsp:sp>
    <dsp:sp modelId="{DEE5F3DC-5240-4378-A436-33A6E87895ED}">
      <dsp:nvSpPr>
        <dsp:cNvPr id="0" name=""/>
        <dsp:cNvSpPr/>
      </dsp:nvSpPr>
      <dsp:spPr>
        <a:xfrm rot="5340212">
          <a:off x="3738986" y="4202820"/>
          <a:ext cx="153529" cy="615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>
        <a:off x="3761615" y="4302846"/>
        <a:ext cx="107470" cy="369155"/>
      </dsp:txXfrm>
    </dsp:sp>
    <dsp:sp modelId="{CBAACBE7-2F17-4CD8-8AFC-25FEF77E93A1}">
      <dsp:nvSpPr>
        <dsp:cNvPr id="0" name=""/>
        <dsp:cNvSpPr/>
      </dsp:nvSpPr>
      <dsp:spPr>
        <a:xfrm>
          <a:off x="2560231" y="4659508"/>
          <a:ext cx="2552333" cy="2076031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Értelmezése: Keletkezési nyelv szabályai segítségével </a:t>
          </a:r>
          <a:endParaRPr lang="hu-HU" sz="2400" kern="1200" dirty="0"/>
        </a:p>
      </dsp:txBody>
      <dsp:txXfrm>
        <a:off x="2934012" y="4963536"/>
        <a:ext cx="1804771" cy="1467975"/>
      </dsp:txXfrm>
    </dsp:sp>
    <dsp:sp modelId="{85612B92-0A5D-4618-B9AD-BD4F02ACD0CA}">
      <dsp:nvSpPr>
        <dsp:cNvPr id="0" name=""/>
        <dsp:cNvSpPr/>
      </dsp:nvSpPr>
      <dsp:spPr>
        <a:xfrm rot="10932671">
          <a:off x="2793403" y="3338033"/>
          <a:ext cx="153061" cy="615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/>
        </a:p>
      </dsp:txBody>
      <dsp:txXfrm rot="10800000">
        <a:off x="2839304" y="3461971"/>
        <a:ext cx="107143" cy="369155"/>
      </dsp:txXfrm>
    </dsp:sp>
    <dsp:sp modelId="{6DF5AA3E-1CDF-4BB8-9C79-A77A7D1F39D9}">
      <dsp:nvSpPr>
        <dsp:cNvPr id="0" name=""/>
        <dsp:cNvSpPr/>
      </dsp:nvSpPr>
      <dsp:spPr>
        <a:xfrm>
          <a:off x="94222" y="2348881"/>
          <a:ext cx="2628191" cy="248069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kern="1200" dirty="0" smtClean="0"/>
            <a:t>Közép-pontban: Jézus Krisztus</a:t>
          </a:r>
          <a:endParaRPr lang="hu-HU" sz="3200" kern="1200" dirty="0"/>
        </a:p>
      </dsp:txBody>
      <dsp:txXfrm>
        <a:off x="479112" y="2712170"/>
        <a:ext cx="1858411" cy="1754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F9464-9833-433C-AAAB-F52626276F88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7F694-6B64-4940-925E-5E6BB41A70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399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0D3D8-ECBB-4C81-A94B-39C94F6CF573}" type="datetimeFigureOut">
              <a:rPr lang="hu-HU" smtClean="0"/>
              <a:pPr/>
              <a:t>2018. 11. 08.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E8A96-9245-4032-9759-823DB8D8529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71" y="0"/>
            <a:ext cx="9144000" cy="1944215"/>
          </a:xfrm>
        </p:spPr>
        <p:txBody>
          <a:bodyPr>
            <a:noAutofit/>
          </a:bodyPr>
          <a:lstStyle/>
          <a:p>
            <a:r>
              <a:rPr lang="hu-HU" sz="8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I. A KIJELENTÉS</a:t>
            </a:r>
            <a:endParaRPr lang="hu-HU" sz="8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2975" y="2060848"/>
            <a:ext cx="8928992" cy="2304256"/>
          </a:xfrm>
        </p:spPr>
        <p:txBody>
          <a:bodyPr>
            <a:noAutofit/>
          </a:bodyPr>
          <a:lstStyle/>
          <a:p>
            <a:r>
              <a:rPr lang="hu-HU" sz="1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3800" b="1" dirty="0" smtClean="0">
                <a:solidFill>
                  <a:srgbClr val="433325"/>
                </a:solidFill>
                <a:latin typeface="Times New Roman" pitchFamily="18" charset="0"/>
                <a:cs typeface="Times New Roman" pitchFamily="18" charset="0"/>
              </a:rPr>
              <a:t>Isten szól magáról</a:t>
            </a:r>
            <a:endParaRPr lang="hu-HU" sz="13800" b="1" dirty="0">
              <a:solidFill>
                <a:srgbClr val="43332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87625" y="2125786"/>
            <a:ext cx="3964933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7100" dirty="0" smtClean="0">
                <a:solidFill>
                  <a:srgbClr val="005392"/>
                </a:solidFill>
                <a:latin typeface="+mj-lt"/>
                <a:cs typeface="Times New Roman" pitchFamily="18" charset="0"/>
              </a:rPr>
              <a:t>Isten  Igéjének  hirdetése:</a:t>
            </a:r>
          </a:p>
          <a:p>
            <a:pPr algn="ctr">
              <a:buNone/>
            </a:pPr>
            <a:r>
              <a:rPr lang="hu-HU" sz="7100" dirty="0" smtClean="0">
                <a:solidFill>
                  <a:srgbClr val="005392"/>
                </a:solidFill>
                <a:latin typeface="+mj-lt"/>
                <a:cs typeface="Times New Roman" pitchFamily="18" charset="0"/>
              </a:rPr>
              <a:t>Isten beszéde</a:t>
            </a:r>
            <a:endParaRPr lang="hu-HU" sz="7100" dirty="0">
              <a:solidFill>
                <a:srgbClr val="00539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Tartalom helye 4" descr="Biblia+szószék-1-P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00600" y="1916832"/>
            <a:ext cx="3707904" cy="494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ím 1"/>
          <p:cNvSpPr txBox="1">
            <a:spLocks/>
          </p:cNvSpPr>
          <p:nvPr/>
        </p:nvSpPr>
        <p:spPr>
          <a:xfrm rot="10800000">
            <a:off x="0" y="774"/>
            <a:ext cx="1187624" cy="6884610"/>
          </a:xfrm>
          <a:prstGeom prst="rect">
            <a:avLst/>
          </a:prstGeom>
          <a:solidFill>
            <a:srgbClr val="92D050"/>
          </a:solidFill>
        </p:spPr>
        <p:txBody>
          <a:bodyPr vert="vert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600" b="1" dirty="0" smtClean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Különös kijelentés</a:t>
            </a:r>
            <a:endParaRPr lang="hu-HU" sz="6600" b="1" dirty="0">
              <a:solidFill>
                <a:srgbClr val="0053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1187625" y="116632"/>
            <a:ext cx="7956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300" dirty="0">
                <a:solidFill>
                  <a:srgbClr val="1F497D"/>
                </a:solidFill>
              </a:rPr>
              <a:t>3</a:t>
            </a:r>
            <a:r>
              <a:rPr lang="hu-HU" sz="5300" dirty="0" smtClean="0">
                <a:solidFill>
                  <a:srgbClr val="1F497D"/>
                </a:solidFill>
              </a:rPr>
              <a:t>. A hirdetett Ige: a </a:t>
            </a:r>
            <a:r>
              <a:rPr lang="hu-HU" sz="5300" dirty="0" smtClean="0">
                <a:solidFill>
                  <a:srgbClr val="1F497D"/>
                </a:solidFill>
                <a:cs typeface="Times New Roman" pitchFamily="18" charset="0"/>
              </a:rPr>
              <a:t>prédikáció</a:t>
            </a:r>
            <a:endParaRPr lang="hu-HU" sz="5300" dirty="0">
              <a:solidFill>
                <a:srgbClr val="1F497D"/>
              </a:solidFill>
              <a:cs typeface="Times New Roman" pitchFamily="18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8676456" y="6525344"/>
            <a:ext cx="288032" cy="288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/>
          <a:srcRect t="4273" r="4887" b="2695"/>
          <a:stretch/>
        </p:blipFill>
        <p:spPr>
          <a:xfrm>
            <a:off x="4832653" y="44624"/>
            <a:ext cx="4203843" cy="674136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219024"/>
            <a:ext cx="500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>
                <a:solidFill>
                  <a:srgbClr val="795D43"/>
                </a:solidFill>
              </a:rPr>
              <a:t>HEIDELBERGI KÁTÉ</a:t>
            </a:r>
            <a:endParaRPr lang="hu-HU" sz="4800" dirty="0">
              <a:solidFill>
                <a:srgbClr val="795D43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86014" y="1578904"/>
            <a:ext cx="4818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solidFill>
                  <a:srgbClr val="795D43"/>
                </a:solidFill>
              </a:rPr>
              <a:t>ALAPVETŐ REFORMÁTUS HITTÉTELEK</a:t>
            </a:r>
            <a:endParaRPr lang="hu-HU" sz="6000" dirty="0">
              <a:solidFill>
                <a:srgbClr val="795D43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0" y="5011157"/>
            <a:ext cx="5004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rgbClr val="795D43"/>
                </a:solidFill>
              </a:rPr>
              <a:t>KÉRDÉS-FELELET FORMÁJÁBAN</a:t>
            </a:r>
            <a:endParaRPr lang="hu-HU" sz="4400" dirty="0">
              <a:solidFill>
                <a:srgbClr val="795D43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8676456" y="6525344"/>
            <a:ext cx="288032" cy="288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 hivatkozásai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1. Dogmatika alapmodul 7. o.</a:t>
            </a:r>
          </a:p>
          <a:p>
            <a:pPr marL="0" indent="0">
              <a:buNone/>
            </a:pPr>
            <a:r>
              <a:rPr lang="hu-HU" dirty="0" smtClean="0"/>
              <a:t>2. </a:t>
            </a:r>
            <a:r>
              <a:rPr lang="hu-HU" dirty="0" err="1" smtClean="0"/>
              <a:t>Shutterstock</a:t>
            </a:r>
            <a:r>
              <a:rPr lang="hu-HU" dirty="0" smtClean="0"/>
              <a:t>  167110274</a:t>
            </a:r>
          </a:p>
          <a:p>
            <a:pPr marL="0" indent="0">
              <a:buNone/>
            </a:pPr>
            <a:r>
              <a:rPr lang="hu-HU" dirty="0" smtClean="0"/>
              <a:t>3. Dogmatika alapmodul 9. o.</a:t>
            </a:r>
          </a:p>
          <a:p>
            <a:pPr marL="0" indent="0">
              <a:buNone/>
            </a:pPr>
            <a:r>
              <a:rPr lang="hu-HU" dirty="0"/>
              <a:t>4</a:t>
            </a:r>
            <a:r>
              <a:rPr lang="hu-HU" dirty="0" smtClean="0"/>
              <a:t>. Biblia+szószék-3-PG.rar</a:t>
            </a:r>
          </a:p>
          <a:p>
            <a:pPr marL="0" indent="0">
              <a:buNone/>
            </a:pPr>
            <a:r>
              <a:rPr lang="hu-HU" dirty="0"/>
              <a:t>5</a:t>
            </a:r>
            <a:r>
              <a:rPr lang="hu-HU" dirty="0" smtClean="0"/>
              <a:t>. Dogmatika alapmodul 11. o.</a:t>
            </a:r>
          </a:p>
          <a:p>
            <a:pPr marL="0" indent="0">
              <a:buNone/>
            </a:pPr>
            <a:r>
              <a:rPr lang="hu-HU" dirty="0"/>
              <a:t>6</a:t>
            </a:r>
            <a:r>
              <a:rPr lang="hu-HU" dirty="0" smtClean="0"/>
              <a:t>. Biblia+szószék-2-PG.rar</a:t>
            </a:r>
          </a:p>
          <a:p>
            <a:pPr marL="0" indent="0">
              <a:buNone/>
            </a:pPr>
            <a:r>
              <a:rPr lang="hu-HU" dirty="0"/>
              <a:t>7</a:t>
            </a:r>
            <a:r>
              <a:rPr lang="hu-HU" dirty="0" smtClean="0"/>
              <a:t>. Dogmatika alapmodul 13. o.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698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07026038"/>
              </p:ext>
            </p:extLst>
          </p:nvPr>
        </p:nvGraphicFramePr>
        <p:xfrm>
          <a:off x="0" y="0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4988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hu-HU" sz="6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Általános kijelentés</a:t>
            </a:r>
            <a:endParaRPr lang="hu-HU" sz="6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290503" y="1844824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dirty="0" smtClean="0">
                <a:solidFill>
                  <a:srgbClr val="00B050"/>
                </a:solidFill>
              </a:rPr>
              <a:t>1. Természet</a:t>
            </a:r>
            <a:endParaRPr lang="hu-HU" sz="6600" dirty="0">
              <a:solidFill>
                <a:srgbClr val="00B05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l="2256" t="6143" r="3006" b="2809"/>
          <a:stretch/>
        </p:blipFill>
        <p:spPr>
          <a:xfrm>
            <a:off x="35496" y="3284984"/>
            <a:ext cx="9073008" cy="30243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Ellipszis 6"/>
          <p:cNvSpPr/>
          <p:nvPr/>
        </p:nvSpPr>
        <p:spPr>
          <a:xfrm>
            <a:off x="107504" y="6021287"/>
            <a:ext cx="288032" cy="288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>
                <a:solidFill>
                  <a:schemeClr val="tx1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Hősök_tere_shutterstock_1671102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6930"/>
            <a:ext cx="7956376" cy="564107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0" y="28802"/>
            <a:ext cx="7956376" cy="1224136"/>
          </a:xfrm>
        </p:spPr>
        <p:txBody>
          <a:bodyPr>
            <a:normAutofit/>
          </a:bodyPr>
          <a:lstStyle/>
          <a:p>
            <a:pPr algn="ctr"/>
            <a:r>
              <a:rPr lang="hu-HU" sz="6600" dirty="0" smtClean="0">
                <a:solidFill>
                  <a:srgbClr val="00B050"/>
                </a:solidFill>
              </a:rPr>
              <a:t>2. Történelem</a:t>
            </a:r>
            <a:endParaRPr lang="hu-HU" sz="6600" dirty="0">
              <a:solidFill>
                <a:srgbClr val="00B050"/>
              </a:solidFill>
            </a:endParaRPr>
          </a:p>
          <a:p>
            <a:pPr algn="ctr"/>
            <a:endParaRPr lang="hu-HU" sz="3200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7956376" y="0"/>
            <a:ext cx="1187624" cy="6858000"/>
          </a:xfrm>
          <a:solidFill>
            <a:schemeClr val="tx2"/>
          </a:solidFill>
        </p:spPr>
        <p:txBody>
          <a:bodyPr vert="vert">
            <a:normAutofit fontScale="90000"/>
          </a:bodyPr>
          <a:lstStyle/>
          <a:p>
            <a:pPr algn="ctr"/>
            <a:r>
              <a:rPr lang="hu-HU" sz="6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Általános kijelentés</a:t>
            </a:r>
            <a:endParaRPr lang="hu-HU" sz="6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107504" y="6453336"/>
            <a:ext cx="288032" cy="288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 smtClean="0">
                <a:solidFill>
                  <a:schemeClr val="tx1"/>
                </a:solidFill>
              </a:rPr>
              <a:t>2</a:t>
            </a:r>
            <a:endParaRPr lang="hu-HU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282154"/>
          </a:xfrm>
        </p:spPr>
        <p:txBody>
          <a:bodyPr>
            <a:normAutofit/>
          </a:bodyPr>
          <a:lstStyle/>
          <a:p>
            <a:r>
              <a:rPr lang="hu-HU" sz="6600" dirty="0" smtClean="0">
                <a:solidFill>
                  <a:srgbClr val="00B050"/>
                </a:solidFill>
              </a:rPr>
              <a:t>3. Lelkiismeret</a:t>
            </a:r>
            <a:endParaRPr lang="hu-HU" sz="6600" dirty="0">
              <a:solidFill>
                <a:srgbClr val="00B050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>
          <a:xfrm>
            <a:off x="0" y="4840"/>
            <a:ext cx="1187624" cy="6853159"/>
          </a:xfrm>
          <a:prstGeom prst="rect">
            <a:avLst/>
          </a:prstGeom>
          <a:solidFill>
            <a:schemeClr val="tx2"/>
          </a:solidFill>
        </p:spPr>
        <p:txBody>
          <a:bodyPr vert="vert270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9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Általános kijelentés</a:t>
            </a:r>
            <a:endParaRPr lang="hu-HU" sz="59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962304053"/>
              </p:ext>
            </p:extLst>
          </p:nvPr>
        </p:nvGraphicFramePr>
        <p:xfrm>
          <a:off x="1475656" y="1844824"/>
          <a:ext cx="7308304" cy="458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5" name="Egyenes összekötő nyíllal 14"/>
          <p:cNvCxnSpPr/>
          <p:nvPr/>
        </p:nvCxnSpPr>
        <p:spPr>
          <a:xfrm>
            <a:off x="3203848" y="4221088"/>
            <a:ext cx="93610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5796136" y="3140969"/>
            <a:ext cx="1368152" cy="720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5796136" y="4423718"/>
            <a:ext cx="1368152" cy="877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4860" y="1628800"/>
            <a:ext cx="8229600" cy="24768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4800" dirty="0" smtClean="0">
                <a:latin typeface="Times New Roman" pitchFamily="18" charset="0"/>
                <a:cs typeface="Times New Roman" pitchFamily="18" charset="0"/>
              </a:rPr>
              <a:t>Isten KONKRÉT formában szól   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 rot="16200000">
            <a:off x="3975848" y="-3978188"/>
            <a:ext cx="1187624" cy="9144000"/>
          </a:xfrm>
          <a:prstGeom prst="rect">
            <a:avLst/>
          </a:prstGeom>
          <a:solidFill>
            <a:srgbClr val="92D050"/>
          </a:solidFill>
        </p:spPr>
        <p:txBody>
          <a:bodyPr vert="vert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600" b="1" dirty="0" smtClean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Különös kijelentés</a:t>
            </a:r>
            <a:endParaRPr lang="hu-HU" sz="6600" b="1" dirty="0">
              <a:solidFill>
                <a:srgbClr val="0053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/>
          <a:srcRect l="2513" t="11791" r="1880"/>
          <a:stretch/>
        </p:blipFill>
        <p:spPr>
          <a:xfrm>
            <a:off x="66829" y="4885169"/>
            <a:ext cx="9108504" cy="1972831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8853628" y="6453336"/>
            <a:ext cx="288032" cy="288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642884" y="1619368"/>
            <a:ext cx="3491880" cy="50405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„A teljes Írás </a:t>
            </a:r>
            <a:r>
              <a:rPr lang="hu-HU" b="1" i="1" dirty="0" smtClean="0">
                <a:solidFill>
                  <a:srgbClr val="00863D"/>
                </a:solidFill>
                <a:latin typeface="Times New Roman" pitchFamily="18" charset="0"/>
                <a:cs typeface="Times New Roman" pitchFamily="18" charset="0"/>
              </a:rPr>
              <a:t>Istentől ihletett</a:t>
            </a:r>
            <a:r>
              <a:rPr lang="hu-H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és hasznos a tanításra, a feddésre, a megjobbításra, az igazságban való nevelésre</a:t>
            </a:r>
            <a:r>
              <a:rPr lang="en-US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hu-H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hogy az Isten embere tökéletes és minden jó cselekedetre felkészített legyen.”</a:t>
            </a:r>
            <a:br>
              <a:rPr lang="hu-H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(2Tim 3,16)</a:t>
            </a:r>
            <a:endParaRPr lang="hu-H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artalom helye 4" descr="Biblia-1-PG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1471" t="4571" r="8019"/>
          <a:stretch/>
        </p:blipFill>
        <p:spPr>
          <a:xfrm>
            <a:off x="683568" y="1748470"/>
            <a:ext cx="5393662" cy="5109530"/>
          </a:xfrm>
        </p:spPr>
      </p:pic>
      <p:sp>
        <p:nvSpPr>
          <p:cNvPr id="7" name="Cím 1"/>
          <p:cNvSpPr txBox="1">
            <a:spLocks/>
          </p:cNvSpPr>
          <p:nvPr/>
        </p:nvSpPr>
        <p:spPr>
          <a:xfrm rot="10800000">
            <a:off x="0" y="774"/>
            <a:ext cx="1187624" cy="6884610"/>
          </a:xfrm>
          <a:prstGeom prst="rect">
            <a:avLst/>
          </a:prstGeom>
          <a:solidFill>
            <a:srgbClr val="92D050"/>
          </a:solidFill>
        </p:spPr>
        <p:txBody>
          <a:bodyPr vert="vert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600" b="1" dirty="0" smtClean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Különös kijelentés</a:t>
            </a:r>
            <a:endParaRPr lang="hu-HU" sz="6600" b="1" dirty="0">
              <a:solidFill>
                <a:srgbClr val="0053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282154"/>
          </a:xfrm>
        </p:spPr>
        <p:txBody>
          <a:bodyPr>
            <a:normAutofit/>
          </a:bodyPr>
          <a:lstStyle/>
          <a:p>
            <a:r>
              <a:rPr lang="hu-HU" sz="6600" dirty="0">
                <a:solidFill>
                  <a:srgbClr val="005392"/>
                </a:solidFill>
              </a:rPr>
              <a:t>1</a:t>
            </a:r>
            <a:r>
              <a:rPr lang="hu-HU" sz="6600" dirty="0" smtClean="0">
                <a:solidFill>
                  <a:srgbClr val="005392"/>
                </a:solidFill>
              </a:rPr>
              <a:t>. Az írott Ige </a:t>
            </a:r>
            <a:endParaRPr lang="hu-HU" sz="6600" dirty="0">
              <a:solidFill>
                <a:srgbClr val="005392"/>
              </a:solidFill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5789198" y="6500997"/>
            <a:ext cx="288032" cy="288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 rot="10800000">
            <a:off x="0" y="774"/>
            <a:ext cx="1187624" cy="6884610"/>
          </a:xfrm>
          <a:prstGeom prst="rect">
            <a:avLst/>
          </a:prstGeom>
          <a:solidFill>
            <a:srgbClr val="92D050"/>
          </a:solidFill>
        </p:spPr>
        <p:txBody>
          <a:bodyPr vert="vert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600" b="1" dirty="0" smtClean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Különös kijelentés</a:t>
            </a:r>
            <a:endParaRPr lang="hu-HU" sz="6600" b="1" dirty="0">
              <a:solidFill>
                <a:srgbClr val="0053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1282154"/>
          </a:xfrm>
        </p:spPr>
        <p:txBody>
          <a:bodyPr>
            <a:normAutofit/>
          </a:bodyPr>
          <a:lstStyle/>
          <a:p>
            <a:r>
              <a:rPr lang="hu-HU" sz="6600" dirty="0" smtClean="0">
                <a:solidFill>
                  <a:srgbClr val="005392"/>
                </a:solidFill>
              </a:rPr>
              <a:t>Az írott Ige jellemzői: </a:t>
            </a:r>
            <a:endParaRPr lang="hu-HU" sz="6600" dirty="0">
              <a:solidFill>
                <a:srgbClr val="005392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49183345"/>
              </p:ext>
            </p:extLst>
          </p:nvPr>
        </p:nvGraphicFramePr>
        <p:xfrm>
          <a:off x="1187623" y="72008"/>
          <a:ext cx="7704857" cy="688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99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5" y="125760"/>
            <a:ext cx="7936742" cy="1719064"/>
          </a:xfrm>
        </p:spPr>
        <p:txBody>
          <a:bodyPr>
            <a:noAutofit/>
          </a:bodyPr>
          <a:lstStyle/>
          <a:p>
            <a:r>
              <a:rPr lang="hu-HU" sz="6600" dirty="0" smtClean="0">
                <a:solidFill>
                  <a:srgbClr val="1F497D"/>
                </a:solidFill>
              </a:rPr>
              <a:t>2. A testté lett Ige:</a:t>
            </a:r>
            <a:br>
              <a:rPr lang="hu-HU" sz="6600" dirty="0" smtClean="0">
                <a:solidFill>
                  <a:srgbClr val="1F497D"/>
                </a:solidFill>
              </a:rPr>
            </a:br>
            <a:r>
              <a:rPr lang="hu-HU" sz="6600" dirty="0" smtClean="0">
                <a:solidFill>
                  <a:srgbClr val="1F497D"/>
                </a:solidFill>
                <a:cs typeface="Times New Roman" pitchFamily="18" charset="0"/>
              </a:rPr>
              <a:t>Jézus Krisztus</a:t>
            </a:r>
            <a:endParaRPr lang="hu-HU" sz="6600" dirty="0">
              <a:solidFill>
                <a:srgbClr val="1F497D"/>
              </a:solidFill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03649" y="2348881"/>
            <a:ext cx="3960439" cy="4176463"/>
          </a:xfrm>
        </p:spPr>
        <p:txBody>
          <a:bodyPr numCol="1">
            <a:noAutofit/>
          </a:bodyPr>
          <a:lstStyle/>
          <a:p>
            <a:pPr algn="r"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3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3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„Miután régen sokszor és sokféleképpen szólt Isten az atyákhoz a próféták által, ezekben a végső időkben a Fiú által szólt hozzánk…” </a:t>
            </a:r>
          </a:p>
          <a:p>
            <a:pPr algn="ctr">
              <a:buNone/>
            </a:pPr>
            <a:r>
              <a:rPr lang="hu-H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Zsid</a:t>
            </a:r>
            <a:r>
              <a:rPr lang="hu-H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1,2)</a:t>
            </a:r>
            <a:endParaRPr lang="hu-H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 rot="10800000">
            <a:off x="0" y="774"/>
            <a:ext cx="1187624" cy="6884610"/>
          </a:xfrm>
          <a:prstGeom prst="rect">
            <a:avLst/>
          </a:prstGeom>
          <a:solidFill>
            <a:srgbClr val="92D050"/>
          </a:solidFill>
        </p:spPr>
        <p:txBody>
          <a:bodyPr vert="vert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600" b="1" dirty="0" smtClean="0">
                <a:solidFill>
                  <a:srgbClr val="005392"/>
                </a:solidFill>
                <a:latin typeface="Times New Roman" pitchFamily="18" charset="0"/>
                <a:cs typeface="Times New Roman" pitchFamily="18" charset="0"/>
              </a:rPr>
              <a:t>Különös kijelentés</a:t>
            </a:r>
            <a:endParaRPr lang="hu-HU" sz="6600" b="1" dirty="0">
              <a:solidFill>
                <a:srgbClr val="0053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224" y="2190079"/>
            <a:ext cx="3535288" cy="4695305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8676456" y="6525344"/>
            <a:ext cx="288032" cy="2880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800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164</Words>
  <Application>Microsoft Office PowerPoint</Application>
  <PresentationFormat>Diavetítés a képernyőre (4:3 oldalarány)</PresentationFormat>
  <Paragraphs>56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Office-téma</vt:lpstr>
      <vt:lpstr>I. A KIJELENTÉS</vt:lpstr>
      <vt:lpstr>PowerPoint-bemutató</vt:lpstr>
      <vt:lpstr>Általános kijelentés</vt:lpstr>
      <vt:lpstr>Általános kijelentés</vt:lpstr>
      <vt:lpstr>3. Lelkiismeret</vt:lpstr>
      <vt:lpstr>PowerPoint-bemutató</vt:lpstr>
      <vt:lpstr>1. Az írott Ige </vt:lpstr>
      <vt:lpstr>Az írott Ige jellemzői: </vt:lpstr>
      <vt:lpstr>2. A testté lett Ige: Jézus Krisztus</vt:lpstr>
      <vt:lpstr>PowerPoint-bemutató</vt:lpstr>
      <vt:lpstr>PowerPoint-bemutató</vt:lpstr>
      <vt:lpstr>Képek hivatkozásai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A KIJELENTÉS</dc:title>
  <dc:creator>Tuncsike</dc:creator>
  <cp:lastModifiedBy>Balla Magdolna</cp:lastModifiedBy>
  <cp:revision>104</cp:revision>
  <dcterms:created xsi:type="dcterms:W3CDTF">2018-07-08T11:36:15Z</dcterms:created>
  <dcterms:modified xsi:type="dcterms:W3CDTF">2018-11-08T08:13:17Z</dcterms:modified>
  <cp:contentStatus/>
</cp:coreProperties>
</file>