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71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60"/>
  </p:normalViewPr>
  <p:slideViewPr>
    <p:cSldViewPr>
      <p:cViewPr>
        <p:scale>
          <a:sx n="110" d="100"/>
          <a:sy n="110" d="100"/>
        </p:scale>
        <p:origin x="78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4F7A6-A5EC-4FE3-B400-1ABE0C7C25D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AD0FD71-EE70-45FC-9069-385950A3547B}">
      <dgm:prSet phldrT="[Szöveg]" custT="1"/>
      <dgm:spPr/>
      <dgm:t>
        <a:bodyPr/>
        <a:lstStyle/>
        <a:p>
          <a:r>
            <a:rPr lang="hu-HU" sz="3600" dirty="0" smtClean="0"/>
            <a:t>evangélium</a:t>
          </a:r>
          <a:endParaRPr lang="hu-HU" sz="3600" dirty="0"/>
        </a:p>
      </dgm:t>
    </dgm:pt>
    <dgm:pt modelId="{4074A373-E087-4CA2-B098-0C2263C5C6A3}" type="parTrans" cxnId="{24029833-235B-4A7C-BDA0-A97C9FC1E90B}">
      <dgm:prSet/>
      <dgm:spPr/>
      <dgm:t>
        <a:bodyPr/>
        <a:lstStyle/>
        <a:p>
          <a:endParaRPr lang="hu-HU"/>
        </a:p>
      </dgm:t>
    </dgm:pt>
    <dgm:pt modelId="{E666F070-38A6-4098-A8FA-DDB0C5C73D43}" type="sibTrans" cxnId="{24029833-235B-4A7C-BDA0-A97C9FC1E90B}">
      <dgm:prSet/>
      <dgm:spPr/>
      <dgm:t>
        <a:bodyPr/>
        <a:lstStyle/>
        <a:p>
          <a:endParaRPr lang="hu-HU"/>
        </a:p>
      </dgm:t>
    </dgm:pt>
    <dgm:pt modelId="{C8CE9FE0-E0F1-4882-A10E-0D412C6BD571}">
      <dgm:prSet phldrT="[Szöveg]" custT="1"/>
      <dgm:spPr>
        <a:solidFill>
          <a:schemeClr val="accent4"/>
        </a:solidFill>
      </dgm:spPr>
      <dgm:t>
        <a:bodyPr/>
        <a:lstStyle/>
        <a:p>
          <a:r>
            <a:rPr lang="hu-HU" sz="4800" dirty="0" smtClean="0"/>
            <a:t>törvény</a:t>
          </a:r>
          <a:endParaRPr lang="hu-HU" sz="4800" dirty="0"/>
        </a:p>
      </dgm:t>
    </dgm:pt>
    <dgm:pt modelId="{F298A94A-E2CC-4D65-A756-6DCB47ECC2DD}" type="parTrans" cxnId="{C96119D1-4CED-43C5-920D-CFDA00022695}">
      <dgm:prSet/>
      <dgm:spPr/>
      <dgm:t>
        <a:bodyPr/>
        <a:lstStyle/>
        <a:p>
          <a:endParaRPr lang="hu-HU"/>
        </a:p>
      </dgm:t>
    </dgm:pt>
    <dgm:pt modelId="{B41BC1B1-6671-4F57-B89E-0714B869DA91}" type="sibTrans" cxnId="{C96119D1-4CED-43C5-920D-CFDA00022695}">
      <dgm:prSet/>
      <dgm:spPr/>
      <dgm:t>
        <a:bodyPr/>
        <a:lstStyle/>
        <a:p>
          <a:endParaRPr lang="hu-HU"/>
        </a:p>
      </dgm:t>
    </dgm:pt>
    <dgm:pt modelId="{081D3A1C-4213-4F33-BAD7-315CF5216B3A}" type="pres">
      <dgm:prSet presAssocID="{B404F7A6-A5EC-4FE3-B400-1ABE0C7C25D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922B7C2-6ED7-4136-8177-4EB68295EC76}" type="pres">
      <dgm:prSet presAssocID="{B404F7A6-A5EC-4FE3-B400-1ABE0C7C25D1}" presName="comp1" presStyleCnt="0"/>
      <dgm:spPr/>
    </dgm:pt>
    <dgm:pt modelId="{86BD7A11-5A0E-4BD6-A3D0-008ED0741E47}" type="pres">
      <dgm:prSet presAssocID="{B404F7A6-A5EC-4FE3-B400-1ABE0C7C25D1}" presName="circle1" presStyleLbl="node1" presStyleIdx="0" presStyleCnt="2"/>
      <dgm:spPr/>
      <dgm:t>
        <a:bodyPr/>
        <a:lstStyle/>
        <a:p>
          <a:endParaRPr lang="hu-HU"/>
        </a:p>
      </dgm:t>
    </dgm:pt>
    <dgm:pt modelId="{8C4921EE-B9D2-4971-9E33-F9C3471A7AE8}" type="pres">
      <dgm:prSet presAssocID="{B404F7A6-A5EC-4FE3-B400-1ABE0C7C25D1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1B120E-63AE-439E-9F5B-70F4FC2CB7F6}" type="pres">
      <dgm:prSet presAssocID="{B404F7A6-A5EC-4FE3-B400-1ABE0C7C25D1}" presName="comp2" presStyleCnt="0"/>
      <dgm:spPr/>
    </dgm:pt>
    <dgm:pt modelId="{EE6E5889-CFFA-4745-86C4-B71A21DBB535}" type="pres">
      <dgm:prSet presAssocID="{B404F7A6-A5EC-4FE3-B400-1ABE0C7C25D1}" presName="circle2" presStyleLbl="node1" presStyleIdx="1" presStyleCnt="2"/>
      <dgm:spPr/>
      <dgm:t>
        <a:bodyPr/>
        <a:lstStyle/>
        <a:p>
          <a:endParaRPr lang="hu-HU"/>
        </a:p>
      </dgm:t>
    </dgm:pt>
    <dgm:pt modelId="{BE8FB0D0-B90D-455E-8E8B-7DE077F7258B}" type="pres">
      <dgm:prSet presAssocID="{B404F7A6-A5EC-4FE3-B400-1ABE0C7C25D1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4029833-235B-4A7C-BDA0-A97C9FC1E90B}" srcId="{B404F7A6-A5EC-4FE3-B400-1ABE0C7C25D1}" destId="{3AD0FD71-EE70-45FC-9069-385950A3547B}" srcOrd="0" destOrd="0" parTransId="{4074A373-E087-4CA2-B098-0C2263C5C6A3}" sibTransId="{E666F070-38A6-4098-A8FA-DDB0C5C73D43}"/>
    <dgm:cxn modelId="{C96119D1-4CED-43C5-920D-CFDA00022695}" srcId="{B404F7A6-A5EC-4FE3-B400-1ABE0C7C25D1}" destId="{C8CE9FE0-E0F1-4882-A10E-0D412C6BD571}" srcOrd="1" destOrd="0" parTransId="{F298A94A-E2CC-4D65-A756-6DCB47ECC2DD}" sibTransId="{B41BC1B1-6671-4F57-B89E-0714B869DA91}"/>
    <dgm:cxn modelId="{2C5D70D0-F367-47B4-BE33-92F909E918E7}" type="presOf" srcId="{3AD0FD71-EE70-45FC-9069-385950A3547B}" destId="{86BD7A11-5A0E-4BD6-A3D0-008ED0741E47}" srcOrd="0" destOrd="0" presId="urn:microsoft.com/office/officeart/2005/8/layout/venn2"/>
    <dgm:cxn modelId="{66D369D4-C559-4C66-96FB-82441B9B2DE4}" type="presOf" srcId="{3AD0FD71-EE70-45FC-9069-385950A3547B}" destId="{8C4921EE-B9D2-4971-9E33-F9C3471A7AE8}" srcOrd="1" destOrd="0" presId="urn:microsoft.com/office/officeart/2005/8/layout/venn2"/>
    <dgm:cxn modelId="{7B1D356D-EB79-4188-9D18-559412044E4D}" type="presOf" srcId="{C8CE9FE0-E0F1-4882-A10E-0D412C6BD571}" destId="{BE8FB0D0-B90D-455E-8E8B-7DE077F7258B}" srcOrd="1" destOrd="0" presId="urn:microsoft.com/office/officeart/2005/8/layout/venn2"/>
    <dgm:cxn modelId="{1AB61BDC-4C8A-48F9-B5B5-1E8E1D9C0046}" type="presOf" srcId="{C8CE9FE0-E0F1-4882-A10E-0D412C6BD571}" destId="{EE6E5889-CFFA-4745-86C4-B71A21DBB535}" srcOrd="0" destOrd="0" presId="urn:microsoft.com/office/officeart/2005/8/layout/venn2"/>
    <dgm:cxn modelId="{050E79B7-B3FA-46C0-A1B6-EBF50F691F2F}" type="presOf" srcId="{B404F7A6-A5EC-4FE3-B400-1ABE0C7C25D1}" destId="{081D3A1C-4213-4F33-BAD7-315CF5216B3A}" srcOrd="0" destOrd="0" presId="urn:microsoft.com/office/officeart/2005/8/layout/venn2"/>
    <dgm:cxn modelId="{877635CA-C69D-4FF1-8597-D668A709CDFD}" type="presParOf" srcId="{081D3A1C-4213-4F33-BAD7-315CF5216B3A}" destId="{A922B7C2-6ED7-4136-8177-4EB68295EC76}" srcOrd="0" destOrd="0" presId="urn:microsoft.com/office/officeart/2005/8/layout/venn2"/>
    <dgm:cxn modelId="{F6352C40-B87C-4133-8D58-71AF6B71D187}" type="presParOf" srcId="{A922B7C2-6ED7-4136-8177-4EB68295EC76}" destId="{86BD7A11-5A0E-4BD6-A3D0-008ED0741E47}" srcOrd="0" destOrd="0" presId="urn:microsoft.com/office/officeart/2005/8/layout/venn2"/>
    <dgm:cxn modelId="{DE6C540E-E80D-4C31-8258-F25A8BA2F9E8}" type="presParOf" srcId="{A922B7C2-6ED7-4136-8177-4EB68295EC76}" destId="{8C4921EE-B9D2-4971-9E33-F9C3471A7AE8}" srcOrd="1" destOrd="0" presId="urn:microsoft.com/office/officeart/2005/8/layout/venn2"/>
    <dgm:cxn modelId="{791E2BBA-C4DB-4FB1-8942-BEA35E03B87E}" type="presParOf" srcId="{081D3A1C-4213-4F33-BAD7-315CF5216B3A}" destId="{641B120E-63AE-439E-9F5B-70F4FC2CB7F6}" srcOrd="1" destOrd="0" presId="urn:microsoft.com/office/officeart/2005/8/layout/venn2"/>
    <dgm:cxn modelId="{37933E94-D360-431B-B65E-D582FB486020}" type="presParOf" srcId="{641B120E-63AE-439E-9F5B-70F4FC2CB7F6}" destId="{EE6E5889-CFFA-4745-86C4-B71A21DBB535}" srcOrd="0" destOrd="0" presId="urn:microsoft.com/office/officeart/2005/8/layout/venn2"/>
    <dgm:cxn modelId="{22715454-C139-4042-8FA0-099D2203247F}" type="presParOf" srcId="{641B120E-63AE-439E-9F5B-70F4FC2CB7F6}" destId="{BE8FB0D0-B90D-455E-8E8B-7DE077F7258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D7A11-5A0E-4BD6-A3D0-008ED0741E47}">
      <dsp:nvSpPr>
        <dsp:cNvPr id="0" name=""/>
        <dsp:cNvSpPr/>
      </dsp:nvSpPr>
      <dsp:spPr>
        <a:xfrm>
          <a:off x="1237827" y="0"/>
          <a:ext cx="5085184" cy="5085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evangélium</a:t>
          </a:r>
          <a:endParaRPr lang="hu-HU" sz="3600" kern="1200" dirty="0"/>
        </a:p>
      </dsp:txBody>
      <dsp:txXfrm>
        <a:off x="2445558" y="381388"/>
        <a:ext cx="2669721" cy="864481"/>
      </dsp:txXfrm>
    </dsp:sp>
    <dsp:sp modelId="{EE6E5889-CFFA-4745-86C4-B71A21DBB535}">
      <dsp:nvSpPr>
        <dsp:cNvPr id="0" name=""/>
        <dsp:cNvSpPr/>
      </dsp:nvSpPr>
      <dsp:spPr>
        <a:xfrm>
          <a:off x="1873475" y="1271295"/>
          <a:ext cx="3813888" cy="3813888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kern="1200" dirty="0" smtClean="0"/>
            <a:t>törvény</a:t>
          </a:r>
          <a:endParaRPr lang="hu-HU" sz="4800" kern="1200" dirty="0"/>
        </a:p>
      </dsp:txBody>
      <dsp:txXfrm>
        <a:off x="2432006" y="2224767"/>
        <a:ext cx="2696826" cy="1906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7B53-BF59-4E32-A873-B4CAC219B01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E94-0EE8-4747-9E69-74303C90FE1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7B53-BF59-4E32-A873-B4CAC219B01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E94-0EE8-4747-9E69-74303C90FE1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7B53-BF59-4E32-A873-B4CAC219B01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E94-0EE8-4747-9E69-74303C90FE1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7B53-BF59-4E32-A873-B4CAC219B01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E94-0EE8-4747-9E69-74303C90FE1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7B53-BF59-4E32-A873-B4CAC219B01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E94-0EE8-4747-9E69-74303C90FE1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7B53-BF59-4E32-A873-B4CAC219B01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E94-0EE8-4747-9E69-74303C90FE1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7B53-BF59-4E32-A873-B4CAC219B01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E94-0EE8-4747-9E69-74303C90FE1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7B53-BF59-4E32-A873-B4CAC219B01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E94-0EE8-4747-9E69-74303C90FE1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7B53-BF59-4E32-A873-B4CAC219B01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E94-0EE8-4747-9E69-74303C90FE1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7B53-BF59-4E32-A873-B4CAC219B01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E94-0EE8-4747-9E69-74303C90FE1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7B53-BF59-4E32-A873-B4CAC219B01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E94-0EE8-4747-9E69-74303C90FE1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27B53-BF59-4E32-A873-B4CAC219B01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A8E94-0EE8-4747-9E69-74303C90FE1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068959"/>
          </a:xfrm>
        </p:spPr>
        <p:txBody>
          <a:bodyPr>
            <a:normAutofit/>
          </a:bodyPr>
          <a:lstStyle/>
          <a:p>
            <a:r>
              <a:rPr lang="hu-H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Evangélium és törvény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3816424"/>
          </a:xfrm>
        </p:spPr>
        <p:txBody>
          <a:bodyPr/>
          <a:lstStyle/>
          <a:p>
            <a:r>
              <a:rPr lang="hu-HU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Az Isten Igéjének haszna a megváltott ember életében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ereszt a mezőn_shutterstock_248022223.jpg"/>
          <p:cNvPicPr>
            <a:picLocks noChangeAspect="1"/>
          </p:cNvPicPr>
          <p:nvPr/>
        </p:nvPicPr>
        <p:blipFill>
          <a:blip r:embed="rId2" cstate="print"/>
          <a:srcRect l="14402" t="9761"/>
          <a:stretch>
            <a:fillRect/>
          </a:stretch>
        </p:blipFill>
        <p:spPr>
          <a:xfrm>
            <a:off x="4516144" y="890861"/>
            <a:ext cx="4459568" cy="5148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79512" y="890861"/>
            <a:ext cx="4968552" cy="514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6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Az evangélium: Isten szereti és megváltja népét</a:t>
            </a:r>
            <a:endParaRPr lang="hu-HU" sz="6600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707749" y="5805264"/>
            <a:ext cx="256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8</a:t>
            </a:r>
            <a:endParaRPr lang="hu-H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547664" y="41149"/>
            <a:ext cx="65713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dirty="0" smtClean="0">
                <a:solidFill>
                  <a:srgbClr val="795D43"/>
                </a:solidFill>
              </a:rPr>
              <a:t>HEIDELBERGI KÁTÉ</a:t>
            </a:r>
            <a:endParaRPr lang="hu-HU" sz="6000" dirty="0">
              <a:solidFill>
                <a:srgbClr val="795D43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28517" y="105681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</a:rPr>
              <a:t>86. 87. 115. kérdései</a:t>
            </a:r>
            <a:endParaRPr lang="hu-H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88398735"/>
              </p:ext>
            </p:extLst>
          </p:nvPr>
        </p:nvGraphicFramePr>
        <p:xfrm>
          <a:off x="1043608" y="1654876"/>
          <a:ext cx="7560839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63688" y="476672"/>
            <a:ext cx="5328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A képek hivatkozásai</a:t>
            </a:r>
          </a:p>
        </p:txBody>
      </p:sp>
      <p:sp>
        <p:nvSpPr>
          <p:cNvPr id="3" name="Téglalap 2"/>
          <p:cNvSpPr/>
          <p:nvPr/>
        </p:nvSpPr>
        <p:spPr>
          <a:xfrm>
            <a:off x="1043608" y="1412776"/>
            <a:ext cx="51278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1. kőtábla_shutterstock_39066736</a:t>
            </a:r>
            <a:endParaRPr lang="hu-HU" dirty="0" smtClean="0"/>
          </a:p>
          <a:p>
            <a:r>
              <a:rPr lang="hu-HU" dirty="0" smtClean="0"/>
              <a:t>2. Dogmatika </a:t>
            </a:r>
            <a:r>
              <a:rPr lang="hu-HU" dirty="0" smtClean="0"/>
              <a:t>alapmodul 32. o</a:t>
            </a:r>
            <a:r>
              <a:rPr lang="hu-HU" dirty="0" smtClean="0"/>
              <a:t>.</a:t>
            </a:r>
          </a:p>
          <a:p>
            <a:r>
              <a:rPr lang="hu-HU" dirty="0"/>
              <a:t>3  </a:t>
            </a:r>
            <a:r>
              <a:rPr lang="hu-HU" dirty="0" smtClean="0"/>
              <a:t>összeláncolva_shutterstock_255408883</a:t>
            </a:r>
            <a:endParaRPr lang="hu-HU" dirty="0"/>
          </a:p>
          <a:p>
            <a:r>
              <a:rPr lang="hu-HU" dirty="0" smtClean="0"/>
              <a:t>4. </a:t>
            </a:r>
            <a:r>
              <a:rPr lang="hu-HU" dirty="0"/>
              <a:t>Dogmatika alapmodul 33. o.</a:t>
            </a:r>
          </a:p>
          <a:p>
            <a:r>
              <a:rPr lang="hu-HU" dirty="0" smtClean="0"/>
              <a:t>5. </a:t>
            </a:r>
            <a:r>
              <a:rPr lang="hu-HU" dirty="0"/>
              <a:t>Dogmatika alapmodul 33. o.</a:t>
            </a:r>
          </a:p>
          <a:p>
            <a:r>
              <a:rPr lang="hu-HU" dirty="0" smtClean="0"/>
              <a:t>6. </a:t>
            </a:r>
            <a:r>
              <a:rPr lang="hu-HU" dirty="0"/>
              <a:t>Dogmatika alapmodul 34. o.</a:t>
            </a:r>
          </a:p>
          <a:p>
            <a:r>
              <a:rPr lang="hu-HU" dirty="0" smtClean="0"/>
              <a:t>7</a:t>
            </a:r>
            <a:r>
              <a:rPr lang="hu-HU" dirty="0" smtClean="0"/>
              <a:t>. </a:t>
            </a:r>
            <a:r>
              <a:rPr lang="hu-HU" dirty="0" smtClean="0"/>
              <a:t>kereszt a mezőn_shutterstock_248022223.jpg</a:t>
            </a:r>
          </a:p>
          <a:p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23701"/>
            <a:ext cx="9144000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9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Bibliában a törvény az emberi magatartást szabályozza. </a:t>
            </a:r>
            <a:endParaRPr lang="hu-HU" sz="9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 descr="kőtábla_shutterstock_39066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399509"/>
            <a:ext cx="7668344" cy="445849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133364" y="188640"/>
            <a:ext cx="691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8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Isten akaratának összefoglalója:</a:t>
            </a:r>
          </a:p>
          <a:p>
            <a:pPr algn="ctr"/>
            <a:r>
              <a:rPr lang="hu-HU" sz="8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8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8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Tízparancsolat</a:t>
            </a:r>
            <a:endParaRPr lang="hu-HU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740352" y="6237312"/>
            <a:ext cx="25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2" y="1268760"/>
            <a:ext cx="8926194" cy="4172341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8604448" y="5225077"/>
            <a:ext cx="432048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863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 descr="összeláncolva_shutterstock_255408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700" y="0"/>
            <a:ext cx="9172359" cy="6857999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0"/>
            <a:ext cx="91440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9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NYOMORÚSÁG</a:t>
            </a:r>
            <a:endParaRPr lang="hu-HU" sz="9100" dirty="0"/>
          </a:p>
        </p:txBody>
      </p:sp>
      <p:sp>
        <p:nvSpPr>
          <p:cNvPr id="5" name="Ellipszis 4"/>
          <p:cNvSpPr/>
          <p:nvPr/>
        </p:nvSpPr>
        <p:spPr>
          <a:xfrm>
            <a:off x="8711952" y="6309320"/>
            <a:ext cx="432048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bg1"/>
                </a:solidFill>
              </a:rPr>
              <a:t>3</a:t>
            </a:r>
            <a:endParaRPr lang="hu-H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21766" t="6240" r="8353" b="22838"/>
          <a:stretch/>
        </p:blipFill>
        <p:spPr>
          <a:xfrm>
            <a:off x="251520" y="1014296"/>
            <a:ext cx="5237969" cy="248671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95536" y="940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Kálvin: a törvény hármas haszna</a:t>
            </a:r>
            <a:endParaRPr lang="hu-HU" sz="4800" b="1" dirty="0">
              <a:solidFill>
                <a:schemeClr val="tx2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653137"/>
            <a:ext cx="5869602" cy="217242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l="8507" t="8627" r="5472" b="8293"/>
          <a:stretch/>
        </p:blipFill>
        <p:spPr>
          <a:xfrm>
            <a:off x="3330337" y="3494267"/>
            <a:ext cx="5634151" cy="216698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51520" y="3254787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4</a:t>
            </a:r>
            <a:endParaRPr lang="hu-HU" sz="1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915815" y="6430392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6</a:t>
            </a:r>
            <a:endParaRPr lang="hu-HU" sz="1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084167" y="5415027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5</a:t>
            </a:r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lhő 2"/>
          <p:cNvSpPr/>
          <p:nvPr/>
        </p:nvSpPr>
        <p:spPr>
          <a:xfrm>
            <a:off x="0" y="0"/>
            <a:ext cx="9144000" cy="685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„Ne gondoljátok, hogy azért jöttem, hogy érvénytelenné tegyem a törvényt vagy a próféták tanítását. Nem azért jöttem, hogy érvénytelenné tegyem, hanem hogy betöltsem azokat.” </a:t>
            </a:r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5,17)</a:t>
            </a:r>
            <a:endParaRPr lang="hu-H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43808" y="188640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Jézus:</a:t>
            </a:r>
            <a:endParaRPr lang="hu-HU" sz="8000" b="1" dirty="0">
              <a:solidFill>
                <a:schemeClr val="tx2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2039362"/>
            <a:ext cx="3582264" cy="76944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Tízparancsolat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148064" y="1838434"/>
            <a:ext cx="3528392" cy="144655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Isten más parancsolatai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5" name="Pluszjel 4"/>
          <p:cNvSpPr/>
          <p:nvPr/>
        </p:nvSpPr>
        <p:spPr>
          <a:xfrm>
            <a:off x="4105732" y="1894403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331640" y="4721662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Szeresd az Urat és felebarátodat!</a:t>
            </a:r>
            <a:endParaRPr lang="hu-HU" sz="6600" b="1" dirty="0">
              <a:solidFill>
                <a:schemeClr val="tx2"/>
              </a:solidFill>
            </a:endParaRPr>
          </a:p>
        </p:txBody>
      </p:sp>
      <p:sp>
        <p:nvSpPr>
          <p:cNvPr id="9" name="Egyenlő 8"/>
          <p:cNvSpPr/>
          <p:nvPr/>
        </p:nvSpPr>
        <p:spPr>
          <a:xfrm>
            <a:off x="3878856" y="3663027"/>
            <a:ext cx="1368152" cy="720080"/>
          </a:xfrm>
          <a:prstGeom prst="mathEqual">
            <a:avLst>
              <a:gd name="adj1" fmla="val 23520"/>
              <a:gd name="adj2" fmla="val 19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8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EVANGÉLIUM</a:t>
            </a:r>
            <a:r>
              <a:rPr lang="en-US" sz="8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hu-HU" sz="8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8800" b="1" dirty="0">
              <a:solidFill>
                <a:schemeClr val="tx2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2204864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jó hír, </a:t>
            </a:r>
            <a:endParaRPr lang="en-US" sz="11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1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örömhír</a:t>
            </a:r>
            <a:endParaRPr lang="hu-HU" sz="115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159</Words>
  <Application>Microsoft Office PowerPoint</Application>
  <PresentationFormat>Diavetítés a képernyőre (4:3 oldalarány)</PresentationFormat>
  <Paragraphs>35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Office-téma</vt:lpstr>
      <vt:lpstr>IV. Evangélium és törvény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IV. Evangélium és törvény</dc:title>
  <dc:creator>Tuncsike</dc:creator>
  <cp:lastModifiedBy>Zimányi Noémi</cp:lastModifiedBy>
  <cp:revision>47</cp:revision>
  <dcterms:created xsi:type="dcterms:W3CDTF">2018-08-31T10:56:09Z</dcterms:created>
  <dcterms:modified xsi:type="dcterms:W3CDTF">2018-10-13T09:20:56Z</dcterms:modified>
</cp:coreProperties>
</file>