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7" r:id="rId7"/>
    <p:sldId id="266" r:id="rId8"/>
    <p:sldId id="265" r:id="rId9"/>
    <p:sldId id="261" r:id="rId10"/>
    <p:sldId id="268" r:id="rId11"/>
    <p:sldId id="262" r:id="rId12"/>
    <p:sldId id="263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000099"/>
    <a:srgbClr val="568424"/>
    <a:srgbClr val="504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8AC48-EEAA-47CF-8F8E-E43963B155C8}" type="doc">
      <dgm:prSet loTypeId="urn:microsoft.com/office/officeart/2005/8/layout/matrix1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7A6DDC3E-2E51-484F-95B7-0C8FC069038C}">
      <dgm:prSet phldrT="[Szöveg]"/>
      <dgm:spPr/>
      <dgm:t>
        <a:bodyPr/>
        <a:lstStyle/>
        <a:p>
          <a:r>
            <a:rPr lang="hu-HU" dirty="0" smtClean="0"/>
            <a:t>ISTEN TEREMTÉSE</a:t>
          </a:r>
          <a:endParaRPr lang="hu-HU" dirty="0"/>
        </a:p>
      </dgm:t>
    </dgm:pt>
    <dgm:pt modelId="{C6CC7C3F-4948-422E-8573-16B584CD3A43}" type="parTrans" cxnId="{AE5CE0F7-DBD8-40FA-A446-33E3DB8CBF1A}">
      <dgm:prSet/>
      <dgm:spPr/>
      <dgm:t>
        <a:bodyPr/>
        <a:lstStyle/>
        <a:p>
          <a:endParaRPr lang="hu-HU"/>
        </a:p>
      </dgm:t>
    </dgm:pt>
    <dgm:pt modelId="{8D8E9301-8AC6-4F3A-A300-A64A9BCE2C46}" type="sibTrans" cxnId="{AE5CE0F7-DBD8-40FA-A446-33E3DB8CBF1A}">
      <dgm:prSet/>
      <dgm:spPr/>
      <dgm:t>
        <a:bodyPr/>
        <a:lstStyle/>
        <a:p>
          <a:endParaRPr lang="hu-HU"/>
        </a:p>
      </dgm:t>
    </dgm:pt>
    <dgm:pt modelId="{B18A4FBB-8521-46F3-918D-ECC28F91BE88}">
      <dgm:prSet phldrT="[Szöveg]"/>
      <dgm:spPr/>
      <dgm:t>
        <a:bodyPr/>
        <a:lstStyle/>
        <a:p>
          <a:r>
            <a:rPr lang="hu-HU" dirty="0" smtClean="0"/>
            <a:t>Mindent Ő teremtett.</a:t>
          </a:r>
          <a:endParaRPr lang="hu-HU" dirty="0"/>
        </a:p>
      </dgm:t>
    </dgm:pt>
    <dgm:pt modelId="{074262B4-A7D7-4393-927C-9034108EE2DA}" type="parTrans" cxnId="{9906E008-1CED-423B-AB58-91FD9CBC853F}">
      <dgm:prSet/>
      <dgm:spPr/>
      <dgm:t>
        <a:bodyPr/>
        <a:lstStyle/>
        <a:p>
          <a:endParaRPr lang="hu-HU"/>
        </a:p>
      </dgm:t>
    </dgm:pt>
    <dgm:pt modelId="{1CF78F78-1030-4F0D-B2E5-1F1CE5B3EE93}" type="sibTrans" cxnId="{9906E008-1CED-423B-AB58-91FD9CBC853F}">
      <dgm:prSet/>
      <dgm:spPr/>
      <dgm:t>
        <a:bodyPr/>
        <a:lstStyle/>
        <a:p>
          <a:endParaRPr lang="hu-HU"/>
        </a:p>
      </dgm:t>
    </dgm:pt>
    <dgm:pt modelId="{B1B4A26B-F9E4-406C-BA54-92CCF6A52363}">
      <dgm:prSet phldrT="[Szöveg]"/>
      <dgm:spPr/>
      <dgm:t>
        <a:bodyPr/>
        <a:lstStyle/>
        <a:p>
          <a:r>
            <a:rPr lang="hu-HU" dirty="0" smtClean="0"/>
            <a:t>Mindent jónak teremtett.</a:t>
          </a:r>
          <a:endParaRPr lang="hu-HU" dirty="0"/>
        </a:p>
      </dgm:t>
    </dgm:pt>
    <dgm:pt modelId="{2DB943D0-2423-4705-B57E-89BFE2870A09}" type="parTrans" cxnId="{988D1008-6894-46D8-AAD1-58981747C5C5}">
      <dgm:prSet/>
      <dgm:spPr/>
      <dgm:t>
        <a:bodyPr/>
        <a:lstStyle/>
        <a:p>
          <a:endParaRPr lang="hu-HU"/>
        </a:p>
      </dgm:t>
    </dgm:pt>
    <dgm:pt modelId="{39E1DE63-4E6A-4F43-9E47-BE435B4A011B}" type="sibTrans" cxnId="{988D1008-6894-46D8-AAD1-58981747C5C5}">
      <dgm:prSet/>
      <dgm:spPr/>
      <dgm:t>
        <a:bodyPr/>
        <a:lstStyle/>
        <a:p>
          <a:endParaRPr lang="hu-HU"/>
        </a:p>
      </dgm:t>
    </dgm:pt>
    <dgm:pt modelId="{906ED0FC-6A90-40FE-A769-424B9504291A}">
      <dgm:prSet phldrT="[Szöveg]"/>
      <dgm:spPr/>
      <dgm:t>
        <a:bodyPr/>
        <a:lstStyle/>
        <a:p>
          <a:r>
            <a:rPr lang="hu-HU" dirty="0" smtClean="0"/>
            <a:t>Mindent az ember számára teremtett.  </a:t>
          </a:r>
          <a:endParaRPr lang="hu-HU" dirty="0"/>
        </a:p>
      </dgm:t>
    </dgm:pt>
    <dgm:pt modelId="{4E3D0CD6-0550-45FE-A179-13BAE8D55501}" type="parTrans" cxnId="{7DE6AF91-EA55-4CCA-85E7-0807407B7847}">
      <dgm:prSet/>
      <dgm:spPr/>
      <dgm:t>
        <a:bodyPr/>
        <a:lstStyle/>
        <a:p>
          <a:endParaRPr lang="hu-HU"/>
        </a:p>
      </dgm:t>
    </dgm:pt>
    <dgm:pt modelId="{1B26D52C-B051-47A9-A544-1A9C1447593D}" type="sibTrans" cxnId="{7DE6AF91-EA55-4CCA-85E7-0807407B7847}">
      <dgm:prSet/>
      <dgm:spPr/>
      <dgm:t>
        <a:bodyPr/>
        <a:lstStyle/>
        <a:p>
          <a:endParaRPr lang="hu-HU"/>
        </a:p>
      </dgm:t>
    </dgm:pt>
    <dgm:pt modelId="{C3EEA920-FA81-4D6D-BA43-D749B435A737}">
      <dgm:prSet phldrT="[Szöveg]"/>
      <dgm:spPr/>
      <dgm:t>
        <a:bodyPr/>
        <a:lstStyle/>
        <a:p>
          <a:r>
            <a:rPr lang="hu-HU" dirty="0" smtClean="0"/>
            <a:t>Mindent céllal teremtett.</a:t>
          </a:r>
          <a:endParaRPr lang="hu-HU" dirty="0"/>
        </a:p>
      </dgm:t>
    </dgm:pt>
    <dgm:pt modelId="{A99A23BA-00E1-4998-BFA5-1082B3B331B4}" type="parTrans" cxnId="{716B8506-E8A5-484B-BD26-5EB2347C1A71}">
      <dgm:prSet/>
      <dgm:spPr/>
      <dgm:t>
        <a:bodyPr/>
        <a:lstStyle/>
        <a:p>
          <a:endParaRPr lang="hu-HU"/>
        </a:p>
      </dgm:t>
    </dgm:pt>
    <dgm:pt modelId="{8BDF0DDE-0325-4467-AC87-1D5464CFB8AA}" type="sibTrans" cxnId="{716B8506-E8A5-484B-BD26-5EB2347C1A71}">
      <dgm:prSet/>
      <dgm:spPr/>
      <dgm:t>
        <a:bodyPr/>
        <a:lstStyle/>
        <a:p>
          <a:endParaRPr lang="hu-HU"/>
        </a:p>
      </dgm:t>
    </dgm:pt>
    <dgm:pt modelId="{8651A441-A752-47B0-91C8-AF9313593F97}" type="pres">
      <dgm:prSet presAssocID="{39B8AC48-EEAA-47CF-8F8E-E43963B155C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0CFC952-B434-46AD-A846-7492734F1260}" type="pres">
      <dgm:prSet presAssocID="{39B8AC48-EEAA-47CF-8F8E-E43963B155C8}" presName="matrix" presStyleCnt="0"/>
      <dgm:spPr/>
    </dgm:pt>
    <dgm:pt modelId="{3048ADB0-C2A8-4BCC-ADAA-8D751C094A21}" type="pres">
      <dgm:prSet presAssocID="{39B8AC48-EEAA-47CF-8F8E-E43963B155C8}" presName="tile1" presStyleLbl="node1" presStyleIdx="0" presStyleCnt="4"/>
      <dgm:spPr/>
      <dgm:t>
        <a:bodyPr/>
        <a:lstStyle/>
        <a:p>
          <a:endParaRPr lang="hu-HU"/>
        </a:p>
      </dgm:t>
    </dgm:pt>
    <dgm:pt modelId="{F93A6E32-4A53-462A-ACC8-8BAA281154B0}" type="pres">
      <dgm:prSet presAssocID="{39B8AC48-EEAA-47CF-8F8E-E43963B155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536C18-3CB3-41EE-8C6D-94424EC306EE}" type="pres">
      <dgm:prSet presAssocID="{39B8AC48-EEAA-47CF-8F8E-E43963B155C8}" presName="tile2" presStyleLbl="node1" presStyleIdx="1" presStyleCnt="4" custLinFactNeighborX="1022" custLinFactNeighborY="-10051"/>
      <dgm:spPr/>
      <dgm:t>
        <a:bodyPr/>
        <a:lstStyle/>
        <a:p>
          <a:endParaRPr lang="hu-HU"/>
        </a:p>
      </dgm:t>
    </dgm:pt>
    <dgm:pt modelId="{46B77778-787E-424D-8460-1E8D618F1CCE}" type="pres">
      <dgm:prSet presAssocID="{39B8AC48-EEAA-47CF-8F8E-E43963B155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9DF75E-D99D-44C7-9FD7-DABBF0567ACA}" type="pres">
      <dgm:prSet presAssocID="{39B8AC48-EEAA-47CF-8F8E-E43963B155C8}" presName="tile3" presStyleLbl="node1" presStyleIdx="2" presStyleCnt="4" custLinFactNeighborX="466"/>
      <dgm:spPr/>
      <dgm:t>
        <a:bodyPr/>
        <a:lstStyle/>
        <a:p>
          <a:endParaRPr lang="hu-HU"/>
        </a:p>
      </dgm:t>
    </dgm:pt>
    <dgm:pt modelId="{C840697F-BA2D-40A9-AA7C-1550BF998AC7}" type="pres">
      <dgm:prSet presAssocID="{39B8AC48-EEAA-47CF-8F8E-E43963B155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85A35D-1183-49F9-BCCE-861856DCAE89}" type="pres">
      <dgm:prSet presAssocID="{39B8AC48-EEAA-47CF-8F8E-E43963B155C8}" presName="tile4" presStyleLbl="node1" presStyleIdx="3" presStyleCnt="4"/>
      <dgm:spPr/>
      <dgm:t>
        <a:bodyPr/>
        <a:lstStyle/>
        <a:p>
          <a:endParaRPr lang="hu-HU"/>
        </a:p>
      </dgm:t>
    </dgm:pt>
    <dgm:pt modelId="{2E6B2417-72DB-4303-B030-DDBD9C76AAC8}" type="pres">
      <dgm:prSet presAssocID="{39B8AC48-EEAA-47CF-8F8E-E43963B155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640848-A4C6-4125-AD22-88BE47B292A8}" type="pres">
      <dgm:prSet presAssocID="{39B8AC48-EEAA-47CF-8F8E-E43963B155C8}" presName="centerTile" presStyleLbl="fgShp" presStyleIdx="0" presStyleCnt="1" custScaleX="221894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791FAA21-891E-4EF4-BD37-11970922BEAB}" type="presOf" srcId="{C3EEA920-FA81-4D6D-BA43-D749B435A737}" destId="{1685A35D-1183-49F9-BCCE-861856DCAE89}" srcOrd="0" destOrd="0" presId="urn:microsoft.com/office/officeart/2005/8/layout/matrix1"/>
    <dgm:cxn modelId="{988D1008-6894-46D8-AAD1-58981747C5C5}" srcId="{7A6DDC3E-2E51-484F-95B7-0C8FC069038C}" destId="{B1B4A26B-F9E4-406C-BA54-92CCF6A52363}" srcOrd="1" destOrd="0" parTransId="{2DB943D0-2423-4705-B57E-89BFE2870A09}" sibTransId="{39E1DE63-4E6A-4F43-9E47-BE435B4A011B}"/>
    <dgm:cxn modelId="{E4B194DD-7B04-45B3-B9E5-6B244379F94B}" type="presOf" srcId="{39B8AC48-EEAA-47CF-8F8E-E43963B155C8}" destId="{8651A441-A752-47B0-91C8-AF9313593F97}" srcOrd="0" destOrd="0" presId="urn:microsoft.com/office/officeart/2005/8/layout/matrix1"/>
    <dgm:cxn modelId="{FC2FBCC6-621D-4DFF-B23D-F7F0ACBD508E}" type="presOf" srcId="{C3EEA920-FA81-4D6D-BA43-D749B435A737}" destId="{2E6B2417-72DB-4303-B030-DDBD9C76AAC8}" srcOrd="1" destOrd="0" presId="urn:microsoft.com/office/officeart/2005/8/layout/matrix1"/>
    <dgm:cxn modelId="{7DE6AF91-EA55-4CCA-85E7-0807407B7847}" srcId="{7A6DDC3E-2E51-484F-95B7-0C8FC069038C}" destId="{906ED0FC-6A90-40FE-A769-424B9504291A}" srcOrd="2" destOrd="0" parTransId="{4E3D0CD6-0550-45FE-A179-13BAE8D55501}" sibTransId="{1B26D52C-B051-47A9-A544-1A9C1447593D}"/>
    <dgm:cxn modelId="{DECDD4C0-C28C-4729-844F-4630A33B2FE4}" type="presOf" srcId="{B18A4FBB-8521-46F3-918D-ECC28F91BE88}" destId="{3048ADB0-C2A8-4BCC-ADAA-8D751C094A21}" srcOrd="0" destOrd="0" presId="urn:microsoft.com/office/officeart/2005/8/layout/matrix1"/>
    <dgm:cxn modelId="{3D26DA92-98C8-404E-961A-BE0D32F62D1C}" type="presOf" srcId="{B18A4FBB-8521-46F3-918D-ECC28F91BE88}" destId="{F93A6E32-4A53-462A-ACC8-8BAA281154B0}" srcOrd="1" destOrd="0" presId="urn:microsoft.com/office/officeart/2005/8/layout/matrix1"/>
    <dgm:cxn modelId="{AE5CE0F7-DBD8-40FA-A446-33E3DB8CBF1A}" srcId="{39B8AC48-EEAA-47CF-8F8E-E43963B155C8}" destId="{7A6DDC3E-2E51-484F-95B7-0C8FC069038C}" srcOrd="0" destOrd="0" parTransId="{C6CC7C3F-4948-422E-8573-16B584CD3A43}" sibTransId="{8D8E9301-8AC6-4F3A-A300-A64A9BCE2C46}"/>
    <dgm:cxn modelId="{5A3E2894-DBDA-4477-9DFC-B05753281338}" type="presOf" srcId="{7A6DDC3E-2E51-484F-95B7-0C8FC069038C}" destId="{0C640848-A4C6-4125-AD22-88BE47B292A8}" srcOrd="0" destOrd="0" presId="urn:microsoft.com/office/officeart/2005/8/layout/matrix1"/>
    <dgm:cxn modelId="{8F95DBF0-C513-4ABD-B913-94382EF87473}" type="presOf" srcId="{906ED0FC-6A90-40FE-A769-424B9504291A}" destId="{C840697F-BA2D-40A9-AA7C-1550BF998AC7}" srcOrd="1" destOrd="0" presId="urn:microsoft.com/office/officeart/2005/8/layout/matrix1"/>
    <dgm:cxn modelId="{151AED8C-B2D9-4FBD-8762-184DAD2FE9DB}" type="presOf" srcId="{B1B4A26B-F9E4-406C-BA54-92CCF6A52363}" destId="{16536C18-3CB3-41EE-8C6D-94424EC306EE}" srcOrd="0" destOrd="0" presId="urn:microsoft.com/office/officeart/2005/8/layout/matrix1"/>
    <dgm:cxn modelId="{F4C48432-5356-4C7D-9211-D28EFBE24E10}" type="presOf" srcId="{906ED0FC-6A90-40FE-A769-424B9504291A}" destId="{249DF75E-D99D-44C7-9FD7-DABBF0567ACA}" srcOrd="0" destOrd="0" presId="urn:microsoft.com/office/officeart/2005/8/layout/matrix1"/>
    <dgm:cxn modelId="{9906E008-1CED-423B-AB58-91FD9CBC853F}" srcId="{7A6DDC3E-2E51-484F-95B7-0C8FC069038C}" destId="{B18A4FBB-8521-46F3-918D-ECC28F91BE88}" srcOrd="0" destOrd="0" parTransId="{074262B4-A7D7-4393-927C-9034108EE2DA}" sibTransId="{1CF78F78-1030-4F0D-B2E5-1F1CE5B3EE93}"/>
    <dgm:cxn modelId="{716B8506-E8A5-484B-BD26-5EB2347C1A71}" srcId="{7A6DDC3E-2E51-484F-95B7-0C8FC069038C}" destId="{C3EEA920-FA81-4D6D-BA43-D749B435A737}" srcOrd="3" destOrd="0" parTransId="{A99A23BA-00E1-4998-BFA5-1082B3B331B4}" sibTransId="{8BDF0DDE-0325-4467-AC87-1D5464CFB8AA}"/>
    <dgm:cxn modelId="{416AC693-EF44-468B-B5C3-579EF13BB16E}" type="presOf" srcId="{B1B4A26B-F9E4-406C-BA54-92CCF6A52363}" destId="{46B77778-787E-424D-8460-1E8D618F1CCE}" srcOrd="1" destOrd="0" presId="urn:microsoft.com/office/officeart/2005/8/layout/matrix1"/>
    <dgm:cxn modelId="{5AA87132-04C3-4704-B60F-31F91682D527}" type="presParOf" srcId="{8651A441-A752-47B0-91C8-AF9313593F97}" destId="{F0CFC952-B434-46AD-A846-7492734F1260}" srcOrd="0" destOrd="0" presId="urn:microsoft.com/office/officeart/2005/8/layout/matrix1"/>
    <dgm:cxn modelId="{27EBAC98-3A37-4590-A1F7-3FE668DDBE4A}" type="presParOf" srcId="{F0CFC952-B434-46AD-A846-7492734F1260}" destId="{3048ADB0-C2A8-4BCC-ADAA-8D751C094A21}" srcOrd="0" destOrd="0" presId="urn:microsoft.com/office/officeart/2005/8/layout/matrix1"/>
    <dgm:cxn modelId="{9D27C041-69C2-40B1-ACAC-8FA44D9B6BEC}" type="presParOf" srcId="{F0CFC952-B434-46AD-A846-7492734F1260}" destId="{F93A6E32-4A53-462A-ACC8-8BAA281154B0}" srcOrd="1" destOrd="0" presId="urn:microsoft.com/office/officeart/2005/8/layout/matrix1"/>
    <dgm:cxn modelId="{311518A8-5931-4324-B243-13B4BC1F3A0B}" type="presParOf" srcId="{F0CFC952-B434-46AD-A846-7492734F1260}" destId="{16536C18-3CB3-41EE-8C6D-94424EC306EE}" srcOrd="2" destOrd="0" presId="urn:microsoft.com/office/officeart/2005/8/layout/matrix1"/>
    <dgm:cxn modelId="{3E6D9F6D-A847-4CC8-BA5B-44D22F6451E6}" type="presParOf" srcId="{F0CFC952-B434-46AD-A846-7492734F1260}" destId="{46B77778-787E-424D-8460-1E8D618F1CCE}" srcOrd="3" destOrd="0" presId="urn:microsoft.com/office/officeart/2005/8/layout/matrix1"/>
    <dgm:cxn modelId="{FF2827CB-D010-49BE-BB12-20BB9FD62F83}" type="presParOf" srcId="{F0CFC952-B434-46AD-A846-7492734F1260}" destId="{249DF75E-D99D-44C7-9FD7-DABBF0567ACA}" srcOrd="4" destOrd="0" presId="urn:microsoft.com/office/officeart/2005/8/layout/matrix1"/>
    <dgm:cxn modelId="{D8981EF8-9FE2-4B80-BFA6-4A66706F23DB}" type="presParOf" srcId="{F0CFC952-B434-46AD-A846-7492734F1260}" destId="{C840697F-BA2D-40A9-AA7C-1550BF998AC7}" srcOrd="5" destOrd="0" presId="urn:microsoft.com/office/officeart/2005/8/layout/matrix1"/>
    <dgm:cxn modelId="{B8D56E03-7C44-4D74-953B-74B8B73A5B9D}" type="presParOf" srcId="{F0CFC952-B434-46AD-A846-7492734F1260}" destId="{1685A35D-1183-49F9-BCCE-861856DCAE89}" srcOrd="6" destOrd="0" presId="urn:microsoft.com/office/officeart/2005/8/layout/matrix1"/>
    <dgm:cxn modelId="{E56DBE1A-55BF-46C5-AAC6-09ECB2CF1984}" type="presParOf" srcId="{F0CFC952-B434-46AD-A846-7492734F1260}" destId="{2E6B2417-72DB-4303-B030-DDBD9C76AAC8}" srcOrd="7" destOrd="0" presId="urn:microsoft.com/office/officeart/2005/8/layout/matrix1"/>
    <dgm:cxn modelId="{A0B9C6EB-0C5B-4E7D-9208-7F7AC751EB82}" type="presParOf" srcId="{8651A441-A752-47B0-91C8-AF9313593F97}" destId="{0C640848-A4C6-4125-AD22-88BE47B292A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ADB0-C2A8-4BCC-ADAA-8D751C094A21}">
      <dsp:nvSpPr>
        <dsp:cNvPr id="0" name=""/>
        <dsp:cNvSpPr/>
      </dsp:nvSpPr>
      <dsp:spPr>
        <a:xfrm rot="16200000">
          <a:off x="900099" y="-900099"/>
          <a:ext cx="2484276" cy="4284475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Mindent Ő teremtett.</a:t>
          </a:r>
          <a:endParaRPr lang="hu-HU" sz="3800" kern="1200" dirty="0"/>
        </a:p>
      </dsp:txBody>
      <dsp:txXfrm rot="5400000">
        <a:off x="0" y="0"/>
        <a:ext cx="4284475" cy="1863207"/>
      </dsp:txXfrm>
    </dsp:sp>
    <dsp:sp modelId="{16536C18-3CB3-41EE-8C6D-94424EC306EE}">
      <dsp:nvSpPr>
        <dsp:cNvPr id="0" name=""/>
        <dsp:cNvSpPr/>
      </dsp:nvSpPr>
      <dsp:spPr>
        <a:xfrm>
          <a:off x="4284475" y="0"/>
          <a:ext cx="4284475" cy="2484276"/>
        </a:xfrm>
        <a:prstGeom prst="round1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Mindent jónak teremtett.</a:t>
          </a:r>
          <a:endParaRPr lang="hu-HU" sz="3800" kern="1200" dirty="0"/>
        </a:p>
      </dsp:txBody>
      <dsp:txXfrm>
        <a:off x="4284475" y="0"/>
        <a:ext cx="4284475" cy="1863207"/>
      </dsp:txXfrm>
    </dsp:sp>
    <dsp:sp modelId="{249DF75E-D99D-44C7-9FD7-DABBF0567ACA}">
      <dsp:nvSpPr>
        <dsp:cNvPr id="0" name=""/>
        <dsp:cNvSpPr/>
      </dsp:nvSpPr>
      <dsp:spPr>
        <a:xfrm rot="10800000">
          <a:off x="19965" y="2484276"/>
          <a:ext cx="4284475" cy="2484276"/>
        </a:xfrm>
        <a:prstGeom prst="round1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Mindent az ember számára teremtett.  </a:t>
          </a:r>
          <a:endParaRPr lang="hu-HU" sz="3800" kern="1200" dirty="0"/>
        </a:p>
      </dsp:txBody>
      <dsp:txXfrm rot="10800000">
        <a:off x="19965" y="3105344"/>
        <a:ext cx="4284475" cy="1863207"/>
      </dsp:txXfrm>
    </dsp:sp>
    <dsp:sp modelId="{1685A35D-1183-49F9-BCCE-861856DCAE89}">
      <dsp:nvSpPr>
        <dsp:cNvPr id="0" name=""/>
        <dsp:cNvSpPr/>
      </dsp:nvSpPr>
      <dsp:spPr>
        <a:xfrm rot="5400000">
          <a:off x="5184575" y="1584176"/>
          <a:ext cx="2484276" cy="4284475"/>
        </a:xfrm>
        <a:prstGeom prst="round1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Mindent céllal teremtett.</a:t>
          </a:r>
          <a:endParaRPr lang="hu-HU" sz="3800" kern="1200" dirty="0"/>
        </a:p>
      </dsp:txBody>
      <dsp:txXfrm rot="-5400000">
        <a:off x="4284475" y="3105344"/>
        <a:ext cx="4284475" cy="1863207"/>
      </dsp:txXfrm>
    </dsp:sp>
    <dsp:sp modelId="{0C640848-A4C6-4125-AD22-88BE47B292A8}">
      <dsp:nvSpPr>
        <dsp:cNvPr id="0" name=""/>
        <dsp:cNvSpPr/>
      </dsp:nvSpPr>
      <dsp:spPr>
        <a:xfrm>
          <a:off x="1432377" y="1863207"/>
          <a:ext cx="5704196" cy="124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ISTEN TEREMTÉSE</a:t>
          </a:r>
          <a:endParaRPr lang="hu-HU" sz="3800" kern="1200" dirty="0"/>
        </a:p>
      </dsp:txBody>
      <dsp:txXfrm>
        <a:off x="1493013" y="1923843"/>
        <a:ext cx="5582924" cy="1120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56F7-2D77-4F57-947C-3CDBEE9D9B37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BAB93-7D9B-474D-8B48-11ADE4C654E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41682"/>
            <a:ext cx="8276456" cy="574821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91580" y="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hu-HU" sz="7200" b="1" dirty="0" smtClean="0">
                <a:solidFill>
                  <a:srgbClr val="568424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7200" b="1" dirty="0">
                <a:solidFill>
                  <a:srgbClr val="568424"/>
                </a:solidFill>
                <a:latin typeface="Times New Roman" pitchFamily="18" charset="0"/>
                <a:cs typeface="Times New Roman" pitchFamily="18" charset="0"/>
              </a:rPr>
              <a:t>teremtő és gondviselő </a:t>
            </a:r>
            <a:r>
              <a:rPr lang="hu-HU" sz="7200" b="1" dirty="0" smtClean="0">
                <a:solidFill>
                  <a:srgbClr val="568424"/>
                </a:solidFill>
                <a:latin typeface="Times New Roman" pitchFamily="18" charset="0"/>
                <a:cs typeface="Times New Roman" pitchFamily="18" charset="0"/>
              </a:rPr>
              <a:t>Atya </a:t>
            </a:r>
            <a:endParaRPr lang="hu-HU" sz="7200" b="1" dirty="0">
              <a:solidFill>
                <a:srgbClr val="5684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352420" y="6381328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gondoskodás_shutterstock_240339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65"/>
            <a:ext cx="9144000" cy="6913599"/>
          </a:xfrm>
        </p:spPr>
      </p:pic>
      <p:sp>
        <p:nvSpPr>
          <p:cNvPr id="6" name="Ellipszis 5"/>
          <p:cNvSpPr/>
          <p:nvPr/>
        </p:nvSpPr>
        <p:spPr>
          <a:xfrm>
            <a:off x="8752420" y="6492521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Az Apostoli Hitvallásban megfogalmazott hitet a Káté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gondviselés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irányába viszi tovább. Isten a világmindenséget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fenntartja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igazgatja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Isten gondoskodik az övéiről, ami a következőket jelenti: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világban létező, tapasztalható valóság Isten tudtával, fenntartásában működik.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Isten népének élete (azaz az egyház története) szintén az Isten igazgatásával zajlik.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világ és benne az emberiség közössége, de az ember mint egyén is Isten gondviselő szeretetébe tartozik.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5706" t="5446" r="4509"/>
          <a:stretch/>
        </p:blipFill>
        <p:spPr>
          <a:xfrm>
            <a:off x="33892" y="1922155"/>
            <a:ext cx="9110108" cy="486383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Kísértések a gondviseléssel kapcsolatban</a:t>
            </a:r>
            <a:endParaRPr lang="hu-H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91988" y="5805264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1688" t="-1" r="17124" b="30429"/>
          <a:stretch/>
        </p:blipFill>
        <p:spPr>
          <a:xfrm>
            <a:off x="1" y="620688"/>
            <a:ext cx="8676456" cy="5904656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23528" y="6165304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264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179512" y="1700808"/>
            <a:ext cx="874846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Isten gondviselése </a:t>
            </a:r>
            <a:endParaRPr lang="hu-H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HATALMASABB</a:t>
            </a:r>
            <a:r>
              <a:rPr lang="hu-H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mint ahogyan azt mi gondolnánk.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forrásai: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1. Dogmatika alapmodul 45. o.</a:t>
            </a:r>
          </a:p>
          <a:p>
            <a:pPr marL="0" indent="0">
              <a:buNone/>
            </a:pPr>
            <a:r>
              <a:rPr lang="hu-HU" dirty="0" smtClean="0"/>
              <a:t>2. Teremtés,shutterstock_82546462</a:t>
            </a:r>
          </a:p>
          <a:p>
            <a:pPr marL="0" indent="0">
              <a:buNone/>
            </a:pPr>
            <a:r>
              <a:rPr lang="hu-HU" dirty="0" smtClean="0"/>
              <a:t>3. </a:t>
            </a:r>
            <a:r>
              <a:rPr lang="hu-HU" dirty="0" err="1" smtClean="0"/>
              <a:t>Plitvicei</a:t>
            </a:r>
            <a:r>
              <a:rPr lang="hu-HU" dirty="0" smtClean="0"/>
              <a:t> tavak3_MTE</a:t>
            </a:r>
          </a:p>
          <a:p>
            <a:pPr marL="0" indent="0">
              <a:buNone/>
            </a:pPr>
            <a:r>
              <a:rPr lang="hu-HU" dirty="0" smtClean="0"/>
              <a:t>4. gondoskodó_kezek_shutterstock_81624268</a:t>
            </a:r>
          </a:p>
          <a:p>
            <a:pPr marL="0" indent="0">
              <a:buNone/>
            </a:pPr>
            <a:r>
              <a:rPr lang="hu-HU" dirty="0" smtClean="0"/>
              <a:t>5. gondoskodás_shutterstock_240339163</a:t>
            </a:r>
          </a:p>
          <a:p>
            <a:pPr marL="0" indent="0">
              <a:buNone/>
            </a:pPr>
            <a:r>
              <a:rPr lang="hu-HU" dirty="0" smtClean="0"/>
              <a:t>6.</a:t>
            </a:r>
            <a:r>
              <a:rPr lang="hu-HU" dirty="0"/>
              <a:t> Dogmatika alapmodul </a:t>
            </a:r>
            <a:r>
              <a:rPr lang="hu-HU" dirty="0" smtClean="0"/>
              <a:t>48. o.</a:t>
            </a:r>
          </a:p>
          <a:p>
            <a:pPr marL="0" indent="0">
              <a:buNone/>
            </a:pPr>
            <a:r>
              <a:rPr lang="hu-HU" dirty="0" smtClean="0"/>
              <a:t>7.</a:t>
            </a:r>
            <a:r>
              <a:rPr lang="hu-HU" dirty="0"/>
              <a:t> Dogmatika alapmodul </a:t>
            </a:r>
            <a:r>
              <a:rPr lang="hu-HU" dirty="0" smtClean="0"/>
              <a:t>48. o.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30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568424"/>
                </a:solidFill>
                <a:latin typeface="Times New Roman" pitchFamily="18" charset="0"/>
                <a:cs typeface="Times New Roman" pitchFamily="18" charset="0"/>
              </a:rPr>
              <a:t>1. Mit mond a Biblia az Atya Istenről, és mit vallunk róla?</a:t>
            </a:r>
            <a:endParaRPr lang="hu-HU" sz="3600" b="1" dirty="0">
              <a:solidFill>
                <a:srgbClr val="5684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1180804"/>
              </p:ext>
            </p:extLst>
          </p:nvPr>
        </p:nvGraphicFramePr>
        <p:xfrm>
          <a:off x="287524" y="1628800"/>
          <a:ext cx="856895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186100" y="296652"/>
            <a:ext cx="5778388" cy="67327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 a világ URA, </a:t>
            </a:r>
          </a:p>
          <a:p>
            <a:pPr algn="ctr">
              <a:buNone/>
            </a:pP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 a világ TEREMTŐJE, </a:t>
            </a:r>
          </a:p>
          <a:p>
            <a:pPr algn="ctr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fel- és elismerése az Ő</a:t>
            </a:r>
          </a:p>
          <a:p>
            <a:pPr algn="ctr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KIZÁRÓLAGOS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HATALMÁnak</a:t>
            </a: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Vallom, hogy Isten, Akiben</a:t>
            </a:r>
          </a:p>
          <a:p>
            <a:pPr algn="ctr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hiszek: </a:t>
            </a:r>
          </a:p>
          <a:p>
            <a:pPr algn="ctr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leghatalmasabb erő, </a:t>
            </a:r>
          </a:p>
          <a:p>
            <a:pPr algn="ctr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Általa és </a:t>
            </a:r>
          </a:p>
          <a:p>
            <a:pPr algn="ctr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Ő akaratából lett,</a:t>
            </a:r>
          </a:p>
          <a:p>
            <a:pPr algn="ctr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és történik ma is minden.</a:t>
            </a:r>
            <a:endParaRPr lang="hu-HU" sz="3200" dirty="0"/>
          </a:p>
        </p:txBody>
      </p:sp>
      <p:pic>
        <p:nvPicPr>
          <p:cNvPr id="5" name="Tartalom helye 4" descr="Teremtés,shutterstock_825464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7363" y="2633607"/>
            <a:ext cx="3446789" cy="4138046"/>
          </a:xfrm>
        </p:spPr>
      </p:pic>
      <p:sp>
        <p:nvSpPr>
          <p:cNvPr id="4" name="Szövegdoboz 3"/>
          <p:cNvSpPr txBox="1"/>
          <p:nvPr/>
        </p:nvSpPr>
        <p:spPr>
          <a:xfrm>
            <a:off x="0" y="309406"/>
            <a:ext cx="318610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u-HU" sz="4800" spc="300" dirty="0" smtClean="0">
                <a:solidFill>
                  <a:srgbClr val="568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teremtés-történet</a:t>
            </a:r>
            <a:endParaRPr lang="hu-HU" sz="4800" spc="300" dirty="0">
              <a:solidFill>
                <a:srgbClr val="568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6055078" y="2708920"/>
            <a:ext cx="648072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2987824" y="1198008"/>
            <a:ext cx="936104" cy="718824"/>
          </a:xfrm>
          <a:prstGeom prst="rightArrow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31220" y="6427490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842151"/>
            <a:ext cx="1666528" cy="1080120"/>
          </a:xfrm>
        </p:spPr>
        <p:txBody>
          <a:bodyPr>
            <a:normAutofit fontScale="90000"/>
          </a:bodyPr>
          <a:lstStyle/>
          <a:p>
            <a:r>
              <a:rPr lang="hu-H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Credo</a:t>
            </a:r>
            <a:endParaRPr lang="hu-HU"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108520" y="2492896"/>
            <a:ext cx="3168352" cy="32177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„Hiszek egy Istenben, mindenható Atyában, mennynek és földnek Teremtőjében.”</a:t>
            </a:r>
            <a:endParaRPr lang="hu-H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843808" y="260648"/>
            <a:ext cx="5842992" cy="523491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	Egyetlen Istenben hiszünk – nem többféle és különböző istenekben.</a:t>
            </a:r>
          </a:p>
          <a:p>
            <a:pPr algn="just"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világ teremtője. Minden Hozzá tartozik. Általa jött létre az egész világmindenség. </a:t>
            </a:r>
          </a:p>
          <a:p>
            <a:pPr algn="just"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Ő 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teremtette és gondozza a világmindenséget.</a:t>
            </a:r>
          </a:p>
          <a:p>
            <a:pPr algn="just"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	Isten mindenható: mindenre képes, szuverén Úr.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just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2. Mit tanít a Heidelbergi Káté az Atya Istenről?</a:t>
            </a:r>
            <a:br>
              <a:rPr lang="hu-H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HK 26.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„Mit hiszel, mikor ezt mondod: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Hiszek egy Istenben, mindenható Atyában, mennynek és földnek teremtőjében?”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Tuncsike\Desktop\Plitvicei tavak3_M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61556"/>
            <a:ext cx="5328592" cy="3996444"/>
          </a:xfrm>
          <a:prstGeom prst="rect">
            <a:avLst/>
          </a:prstGeom>
          <a:noFill/>
        </p:spPr>
      </p:pic>
      <p:sp>
        <p:nvSpPr>
          <p:cNvPr id="5" name="Ellipszis 4"/>
          <p:cNvSpPr/>
          <p:nvPr/>
        </p:nvSpPr>
        <p:spPr>
          <a:xfrm>
            <a:off x="7328538" y="6497960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Hiszem, hogy a mi Urunknak, Jézus Krisztusnak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örökkévaló Atyja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aki a mennyet és a földet minden benne lévőkkel együtt a semmiből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teremtette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és azokat örökkévaló tanácsával és gondviselésével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fenntartja és igazgatja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énnekem az ő Fiáért, Krisztusért Istenem és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Atyám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Ezért annyira bízom benne, hogy nem kételkedem: minden testi-lelki szükségemre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gondot visel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s még azt a rosszat is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javamra fordítja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amit ebben a siralomvölgyben reám küld. </a:t>
            </a:r>
          </a:p>
          <a:p>
            <a:pPr>
              <a:buNone/>
            </a:pPr>
            <a:r>
              <a:rPr lang="hu-H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Ezt ő megteheti mint mindenható Isten, és meg is akarja tenni mint hűséges Atya.”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HK 27. „Mi az isteni gondviselés?</a:t>
            </a:r>
            <a:endParaRPr lang="hu-HU" dirty="0"/>
          </a:p>
        </p:txBody>
      </p:sp>
      <p:pic>
        <p:nvPicPr>
          <p:cNvPr id="4" name="Tartalom helye 3" descr="gondoskodó_kezek_shutterstock_81624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6" name="Ellipszis 5"/>
          <p:cNvSpPr/>
          <p:nvPr/>
        </p:nvSpPr>
        <p:spPr>
          <a:xfrm>
            <a:off x="6639191" y="5926300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807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	A gondviselés Isten mindenható és mindenütt jelenvaló 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ereje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, amellyel a mennyet és a földet, minden teremtménnyel együtt szilárdan 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kézben tartja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, és úgy 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igazgatja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, hogy amit a föld terem, továbbá eső és aszály, termő és terméketlen idők, étel és ital, egészség és betegség, gazdagság és szegénység – szóval, minden – nem véletlenségből, hanem </a:t>
            </a:r>
          </a:p>
          <a:p>
            <a:pPr algn="just">
              <a:buNone/>
            </a:pP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ő hűséges atyai kezéből származik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  HK 28. „Mit használ nekünk Isten teremtő munkájának és gondviselésének ismerete?</a:t>
            </a:r>
          </a:p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  Azt, hogy ha baj ér, türelmesek, ha jó dolgunk van, 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hálásak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vagyunk, a jövőre nézve pedig 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bízunk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a mi hűséges Istenünkben és Atyánkban. Tudjuk, hogy senki és semmi </a:t>
            </a:r>
            <a:r>
              <a:rPr lang="hu-HU" sz="36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nem szakíthat el minket az ő szeretetétől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, mert minden teremtmény annyira a kezében van, hogy akarata nélkül semmit sem tehet, sőt meg sem mozdulhat.”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338</Words>
  <Application>Microsoft Office PowerPoint</Application>
  <PresentationFormat>Diavetítés a képernyőre (4:3 oldalarány)</PresentationFormat>
  <Paragraphs>56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Office-téma</vt:lpstr>
      <vt:lpstr>A teremtő és gondviselő Atya </vt:lpstr>
      <vt:lpstr>1. Mit mond a Biblia az Atya Istenről, és mit vallunk róla?</vt:lpstr>
      <vt:lpstr>PowerPoint-bemutató</vt:lpstr>
      <vt:lpstr>Credo</vt:lpstr>
      <vt:lpstr>2. Mit tanít a Heidelbergi Káté az Atya Istenről?   HK 26. „Mit hiszel, mikor ezt mondod:  Hiszek egy Istenben, mindenható Atyában, mennynek és földnek teremtőjében?”</vt:lpstr>
      <vt:lpstr>PowerPoint-bemutató</vt:lpstr>
      <vt:lpstr>HK 27. „Mi az isteni gondviselés?</vt:lpstr>
      <vt:lpstr>PowerPoint-bemutató</vt:lpstr>
      <vt:lpstr>PowerPoint-bemutató</vt:lpstr>
      <vt:lpstr>PowerPoint-bemutató</vt:lpstr>
      <vt:lpstr>PowerPoint-bemutató</vt:lpstr>
      <vt:lpstr>   Kísértések a gondviseléssel kapcsolatban</vt:lpstr>
      <vt:lpstr>PowerPoint-bemutató</vt:lpstr>
      <vt:lpstr>PowerPoint-bemutató</vt:lpstr>
      <vt:lpstr>Képek forrásai: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VI. A teremtő és gondviselő Atya</dc:title>
  <dc:creator>Tuncsike</dc:creator>
  <cp:lastModifiedBy>Zimányi Noémi</cp:lastModifiedBy>
  <cp:revision>52</cp:revision>
  <dcterms:created xsi:type="dcterms:W3CDTF">2018-07-16T10:43:04Z</dcterms:created>
  <dcterms:modified xsi:type="dcterms:W3CDTF">2018-10-13T09:55:12Z</dcterms:modified>
</cp:coreProperties>
</file>