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0EdjKO6E5+lFMulGfT4ug==" hashData="g1zk0TOZKlsXCXHBkCaO7ZyR3/JTPJ2ZwGU4+2OVa5QXF7EkeyP130wvmBK0yzpEkfvfc+iY+2sFFXoPG6y/K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y Márta" initials="N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DC-78B6-428C-A538-85CFBA6D34A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6231-79AA-420F-B603-FD1EA129B939}" type="slidenum">
              <a:rPr lang="hu-HU" smtClean="0"/>
              <a:t>‹#›</a:t>
            </a:fld>
            <a:endParaRPr lang="hu-HU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DC-78B6-428C-A538-85CFBA6D34A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6231-79AA-420F-B603-FD1EA129B9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DC-78B6-428C-A538-85CFBA6D34A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6231-79AA-420F-B603-FD1EA129B9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DC-78B6-428C-A538-85CFBA6D34A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6231-79AA-420F-B603-FD1EA129B9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DC-78B6-428C-A538-85CFBA6D34A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236231-79AA-420F-B603-FD1EA129B939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DC-78B6-428C-A538-85CFBA6D34A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6231-79AA-420F-B603-FD1EA129B9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DC-78B6-428C-A538-85CFBA6D34A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6231-79AA-420F-B603-FD1EA129B9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DC-78B6-428C-A538-85CFBA6D34A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6231-79AA-420F-B603-FD1EA129B9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DC-78B6-428C-A538-85CFBA6D34A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6231-79AA-420F-B603-FD1EA129B9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DC-78B6-428C-A538-85CFBA6D34A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6231-79AA-420F-B603-FD1EA129B9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8B8DC-78B6-428C-A538-85CFBA6D34A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6231-79AA-420F-B603-FD1EA129B93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68B8DC-78B6-428C-A538-85CFBA6D34A3}" type="datetimeFigureOut">
              <a:rPr lang="hu-HU" smtClean="0"/>
              <a:t>2017.08.17.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236231-79AA-420F-B603-FD1EA129B939}" type="slidenum">
              <a:rPr lang="hu-HU" smtClean="0"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2">
                    <a:lumMod val="75000"/>
                  </a:schemeClr>
                </a:solidFill>
              </a:rPr>
              <a:t>Távol - keleti vallások</a:t>
            </a:r>
            <a:endParaRPr lang="hu-H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\\Ml110\2014\kozos_mappa\logo_fejlecespapír_hatterkep_powerpoint\transparens png\RefPedLogo Negative_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48" y="5251123"/>
            <a:ext cx="2114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Kép 27" descr="táncoló kínai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954" y="3498"/>
            <a:ext cx="4601954" cy="3725391"/>
          </a:xfrm>
          <a:prstGeom prst="rect">
            <a:avLst/>
          </a:prstGeom>
          <a:noFill/>
        </p:spPr>
      </p:pic>
      <p:pic>
        <p:nvPicPr>
          <p:cNvPr id="24577" name="Kép 30" descr="kínai színés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37473"/>
            <a:ext cx="4233397" cy="3383099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4870321"/>
            <a:ext cx="9165437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Kínai t</a:t>
            </a: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radicionális táncosok és egy színész készülődés közben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ünnepek szerves részei a táncok és színdarabok</a:t>
            </a:r>
            <a:r>
              <a:rPr lang="hu-H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499992" y="3280341"/>
            <a:ext cx="4896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187624" y="3789040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lámpások és a sárkány: mindkét kultúra ünnepi elemei.</a:t>
            </a:r>
            <a:endParaRPr lang="hu-H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Nagy Márti\Világvalllások\PPT\képek a shutterstockról\képek\Távol-Kelet\shutterstock_88285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82"/>
            <a:ext cx="5724129" cy="381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Nagy Márti\Világvalllások\PPT\képek a shutterstockról\képek\Távol-Kelet\Távol-Kelet sárká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427820"/>
            <a:ext cx="3419872" cy="543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211960" y="476672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Babaünnep, vagy lányok </a:t>
            </a:r>
            <a:r>
              <a:rPr lang="hu-H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fesztiválja</a:t>
            </a:r>
            <a:endParaRPr lang="hu-H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7649" name="Kép 44" descr="füstölő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806" y="4262324"/>
            <a:ext cx="4016194" cy="259567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5536" y="4868580"/>
            <a:ext cx="38285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Égő füstölőkkel imádkozók.</a:t>
            </a: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Nagy Márti\Világvalllások\PPT\képek a shutterstockról\képek\Távol-Kelet\shutterstock_182414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3632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282883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babák a császári udvar meghatározott szereplőit ábrázolják hagyományos ruhába öltöztetve. Otthon egy piramisszerű emelvényen tárolják őket.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8673" name="Kép 7" descr="kínai tálalá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76424"/>
            <a:ext cx="4172266" cy="2659422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9512" y="-88359"/>
            <a:ext cx="6048672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Hagyományos tálalás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 evőpálcikák használatát a legenda szerint 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Kung-fu-ce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mester vezette be. Annyi harc dúlt az országban, hogy a mester megelégelte az erőszakot. Látni sem bírta, így száműzte az asztalról a szúró- és vágóeszközöket. Két fapálcikát használt helyettük.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928"/>
            <a:ext cx="2915817" cy="437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5" name="Kép 40" descr="kínai építészet - kap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5418937" cy="3744416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267744" y="620688"/>
            <a:ext cx="6386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36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Tradicionális taoista </a:t>
            </a:r>
            <a:r>
              <a:rPr lang="hu-HU" sz="36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kapu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731678"/>
            <a:ext cx="3131840" cy="312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420887"/>
            <a:ext cx="2160240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6385" name="Kép 2" descr="Tiltott város Pek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588625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95536" y="3605535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Tiltott város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Ming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korszaktól kezdve a kínai császárok lakhelye volt,</a:t>
            </a: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egészen a Kínai Népköztársaság megalakulásáig.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8433" name="Kép 13" descr="Égi palo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12311"/>
            <a:ext cx="5950243" cy="4175609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3944090"/>
            <a:ext cx="889248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Ég temploma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Ming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és a 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Csing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császárok központi </a:t>
            </a:r>
            <a:r>
              <a:rPr kumimoji="0" lang="hu-HU" sz="2800" b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templomegyüttese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Ide még a kínai császárok gyalogosan jártak. 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gyetlen fém kötőelem sem található az</a:t>
            </a:r>
            <a:r>
              <a:rPr kumimoji="0" lang="hu-HU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épületben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Kép 32" descr="kínai isten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1" y="0"/>
            <a:ext cx="5381949" cy="414908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491880" y="4242574"/>
            <a:ext cx="565212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Kínai istenek és szellemek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hívek felajánlásokat hoznak a lábaik elé, így kérnek magukra és családjukra védelmet.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 descr="kínai dém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42300"/>
            <a:ext cx="349188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85907" y="4408657"/>
            <a:ext cx="3698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3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Kínai ősök szobrai</a:t>
            </a:r>
            <a:endParaRPr kumimoji="0" lang="hu-H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Nagy Márti\Világvalllások\PPT\képek a shutterstockról\képek\Távol-Kelet\shutterstock_435823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79"/>
            <a:ext cx="9144000" cy="586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72608" y="5024209"/>
            <a:ext cx="42114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Sintó</a:t>
            </a: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szentély kapuja</a:t>
            </a:r>
            <a:endParaRPr kumimoji="0" lang="hu-H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Nagy Márti\Világvalllások\PPT\képek a shutterstockról\képek\Távol-Kelet\shutterstock_204655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0" y="0"/>
            <a:ext cx="714705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1520" y="333236"/>
            <a:ext cx="400034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Japán kalligráfia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u-H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koncentráció és harmónia kifejező eszköze.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09464" y="3717032"/>
            <a:ext cx="4355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Emák</a:t>
            </a:r>
            <a:endParaRPr lang="hu-HU" sz="3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Kis fatáblák, melyekre kéréseket, imákat írnak és a szentély falára akasztják.</a:t>
            </a:r>
            <a:endParaRPr lang="hu-H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Nagy Márti\Világvalllások\PPT\képek a shutterstockról\képek\Távol-Kelet\shutterstock_202948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5683"/>
            <a:ext cx="4572000" cy="304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Nagy Márti\Világvalllások\PPT\képek a shutterstockról\képek\Távol-Kelet\shutterstock_6776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7996"/>
            <a:ext cx="460946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3528" y="4005645"/>
            <a:ext cx="84249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u-H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Japán kert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hu-HU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lemei a tavak, patakok és a rajtuk épült kis szigetek. A szárazkerteket, fehér homokkal hintik fel. Ezen a részen végzik a szertartásokat. A víz mellett fontos elem a kő, amely a szent hegyeket szimbolizálja.</a:t>
            </a:r>
            <a:endParaRPr kumimoji="0" lang="hu-H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Nagy Márti\Világvalllások\PPT\képek a shutterstockról\képek\Távol-Kelet\shutterstock_63100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17" y="283"/>
            <a:ext cx="6031358" cy="40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255</Words>
  <Application>Microsoft Office PowerPoint</Application>
  <PresentationFormat>Diavetítés a képernyőre (4:3 oldalarány)</PresentationFormat>
  <Paragraphs>43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Hegycsúcs</vt:lpstr>
      <vt:lpstr>Távol - keleti vallások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Távol keleti vallások</dc:title>
  <dc:creator>PBea</dc:creator>
  <cp:lastModifiedBy>Márti</cp:lastModifiedBy>
  <cp:revision>11</cp:revision>
  <dcterms:created xsi:type="dcterms:W3CDTF">2014-12-05T15:59:35Z</dcterms:created>
  <dcterms:modified xsi:type="dcterms:W3CDTF">2017-08-17T11:33:42Z</dcterms:modified>
</cp:coreProperties>
</file>