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ElK66Q0cRvgfuwjWA2Grg==" hashData="0sjTJtppLbU72wUcAhc9+truo1CtPcj9bc89kkhogLDP2jhmGI7IpLCcmJBVf2Dv2LvfKv5g85bMRHMIoI/nQ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4D87A0-EA84-43B9-AE75-B9A2244D007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3CFFCA-52F5-420A-8B36-30C813E20B69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Modern spirituális irányzatok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292080" y="2060848"/>
            <a:ext cx="33616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Vallási </a:t>
            </a:r>
          </a:p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szinkretizmus</a:t>
            </a:r>
          </a:p>
          <a:p>
            <a:pPr algn="ctr"/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Tanítása szerint minden vallás, ideológia és  filozófia lényege ugyanaz. 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agy Márti\Világvalllások\PPT\képek a shutterstockról\képek\Modern spiritualitás\modern spirituális_jógás lá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04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764704"/>
            <a:ext cx="35305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Újkori pogányság</a:t>
            </a:r>
          </a:p>
          <a:p>
            <a:pPr algn="ctr"/>
            <a:endParaRPr lang="hu-H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babonaságok, ősi hiedelmek felelevenítői, akik modern köntösbe csomagolják a régi félelmeket.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2535238"/>
            <a:ext cx="43227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88024" y="764125"/>
            <a:ext cx="348219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Telekinézis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levitáció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gondolatolvasás, agykontroll,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előérzet, szellemidézés, kézrátételes gyógyítás,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távolba látás.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4797152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világ összes vallásából kiválogatott elemek, melyek elég látványosak önmagukban. Sokszor eredeti jelentésük és gyakorlásuk is torzul.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Modern spiritualitás\shutterstock_224596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7208" cy="45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9552" y="40466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Keleti filozófiák Nyugaton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15" y="2222788"/>
            <a:ext cx="5538278" cy="35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39552" y="1050997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Sok esetben a keletről beáramló filozófiák keverednek a nyugati gondolkodással. </a:t>
            </a:r>
            <a:endParaRPr lang="hu-H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hu-HU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66378" y="5414158"/>
            <a:ext cx="4991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Modern </a:t>
            </a:r>
            <a:r>
              <a:rPr lang="hu-HU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templom, mely lótuszvirág alakú Delhiben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55776" y="4293096"/>
            <a:ext cx="3989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Vigyázat, agymosás!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14080" y="26064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Szcientológia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479715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Azok a közösségek, amelyek önmagukat tartják az egyedüli igazság őrzőinek, gyakran manipulálják az embereket félelmeiken keresztül.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Nagy Márti\Világvalllások\PPT\képek a shutterstockról\képek\Modern spiritualitás\shutterstock_131193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4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8. séma">
      <a:dk1>
        <a:sysClr val="windowText" lastClr="000000"/>
      </a:dk1>
      <a:lt1>
        <a:srgbClr val="000000"/>
      </a:lt1>
      <a:dk2>
        <a:srgbClr val="FFFF99"/>
      </a:dk2>
      <a:lt2>
        <a:srgbClr val="EBD0A9"/>
      </a:lt2>
      <a:accent1>
        <a:srgbClr val="D4CE60"/>
      </a:accent1>
      <a:accent2>
        <a:srgbClr val="CBD75D"/>
      </a:accent2>
      <a:accent3>
        <a:srgbClr val="EAEE46"/>
      </a:accent3>
      <a:accent4>
        <a:srgbClr val="F6ED3E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120</Words>
  <Application>Microsoft Office PowerPoint</Application>
  <PresentationFormat>Diavetítés a képernyőre (4:3 oldalarány)</PresentationFormat>
  <Paragraphs>20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Modern spirituális irányzatok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spirituális irányzatok</dc:title>
  <dc:creator>PBea</dc:creator>
  <cp:lastModifiedBy>Márti</cp:lastModifiedBy>
  <cp:revision>7</cp:revision>
  <dcterms:created xsi:type="dcterms:W3CDTF">2014-12-05T20:08:04Z</dcterms:created>
  <dcterms:modified xsi:type="dcterms:W3CDTF">2017-08-17T11:31:45Z</dcterms:modified>
</cp:coreProperties>
</file>