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7" r:id="rId4"/>
    <p:sldId id="270" r:id="rId5"/>
    <p:sldId id="271" r:id="rId6"/>
    <p:sldId id="272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b5bAzsXQ/JYxKvrn0np9g==" hashData="nSUlftUTfIxBfn8mwUPT3k8z0DY830EPMQa+TF07Cwra9Mk2OJqmcnBoeN2hbIfIBB9UtVivjZIs4/B1tOwzo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Keresztyén felekezetek világa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Evangélikus egyház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020" y="5675273"/>
            <a:ext cx="1560711" cy="1182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323528" y="5445224"/>
            <a:ext cx="8604448" cy="685800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Az első olyan reformátor volt, aki  új egyházat alapított.  A lelkészek liturgikus ruhája eredetileg Luther tanári talárja volt. </a:t>
            </a:r>
            <a:endParaRPr lang="hu-HU" sz="1800" b="1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Luther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585" y="5675273"/>
            <a:ext cx="1560711" cy="118272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2472"/>
            <a:ext cx="3096344" cy="4625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75188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467544" y="5445824"/>
            <a:ext cx="8424936" cy="1007511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A négy reformátori alapelvet minden protestáns egyház magának vallja. </a:t>
            </a:r>
            <a:endParaRPr lang="hu-HU" sz="1800" b="1" dirty="0"/>
          </a:p>
        </p:txBody>
      </p:sp>
      <p:pic>
        <p:nvPicPr>
          <p:cNvPr id="2" name="Kép helye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5" b="11825"/>
          <a:stretch>
            <a:fillRect/>
          </a:stretch>
        </p:blipFill>
        <p:spPr/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Solák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75273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618040" cy="719480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Két szentséget fogadnak el. Keresztelnek gyermekeket és felnőtteket is. Úrvacsora során ostyát szolgáltatnak ki.</a:t>
            </a:r>
            <a:endParaRPr lang="hu-HU" sz="1800" b="1" dirty="0"/>
          </a:p>
        </p:txBody>
      </p:sp>
      <p:pic>
        <p:nvPicPr>
          <p:cNvPr id="2" name="Kép helye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2" b="11982"/>
          <a:stretch>
            <a:fillRect/>
          </a:stretch>
        </p:blipFill>
        <p:spPr/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Keresztelés és úrvacsora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585" y="5675273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800" b="1" dirty="0" smtClean="0"/>
              <a:t>A templom tetején kereszt áll. Belseje letisztult, egyszerű. Középen áll az oltár, amely egy bibliai jelenetet ábrázol.</a:t>
            </a:r>
            <a:endParaRPr lang="hu-HU" sz="1800" b="1" dirty="0"/>
          </a:p>
        </p:txBody>
      </p:sp>
      <p:pic>
        <p:nvPicPr>
          <p:cNvPr id="2" name="Kép helye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5" b="11825"/>
          <a:stretch>
            <a:fillRect/>
          </a:stretch>
        </p:blipFill>
        <p:spPr/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Templombelső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800" b="1" dirty="0" smtClean="0"/>
              <a:t>A legismertebb evangélikus jelkép, amelyet maga Luther tervezett.</a:t>
            </a:r>
            <a:endParaRPr lang="hu-HU" sz="1800" b="1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Luther-rózsa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116632"/>
            <a:ext cx="4536504" cy="453650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103" y="5675273"/>
            <a:ext cx="1560711" cy="1182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nta PPT">
  <a:themeElements>
    <a:clrScheme name="Egyéni 12. séma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olgár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minta PPT</Template>
  <TotalTime>26</TotalTime>
  <Words>92</Words>
  <Application>Microsoft Office PowerPoint</Application>
  <PresentationFormat>Diavetítés a képernyőre (4:3 oldalarány)</PresentationFormat>
  <Paragraphs>12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Georgia</vt:lpstr>
      <vt:lpstr>Wingdings 2</vt:lpstr>
      <vt:lpstr>minta PPT</vt:lpstr>
      <vt:lpstr>Evangélikus egyház</vt:lpstr>
      <vt:lpstr>Luther</vt:lpstr>
      <vt:lpstr>Solák</vt:lpstr>
      <vt:lpstr>Keresztelés és úrvacsora</vt:lpstr>
      <vt:lpstr>Templombelső</vt:lpstr>
      <vt:lpstr>Luther-rózsa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PBea</dc:creator>
  <cp:lastModifiedBy>Márti</cp:lastModifiedBy>
  <cp:revision>5</cp:revision>
  <dcterms:created xsi:type="dcterms:W3CDTF">2016-10-21T12:38:12Z</dcterms:created>
  <dcterms:modified xsi:type="dcterms:W3CDTF">2017-08-17T11:59:00Z</dcterms:modified>
</cp:coreProperties>
</file>