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7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AHzRjHTgetWJgRlukMFxw==" hashData="o0Tnyy7J06XC6EWLvwdCoTJWyNR5fvUkd6gNlWfDDMm5fRXETWyE9iRknOjL9/D8/5MFC2BDw9DzRracGowlV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Keresztyén felekezetek világa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Baptista egyház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273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539552" y="5445824"/>
            <a:ext cx="8280920" cy="1079519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 XVII. századi mozgalom hívei az egyszerűséget, a lelkiséget és az apostoli mentalitást tartották a legfontosabbnak. </a:t>
            </a:r>
          </a:p>
          <a:p>
            <a:r>
              <a:rPr lang="hu-HU" sz="1800" b="1" dirty="0" smtClean="0"/>
              <a:t>Amerika első telepesei közt  sokan voltak.</a:t>
            </a:r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 smtClean="0"/>
          </a:p>
          <a:p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8" b="8708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Puritanizmus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289" y="5686223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188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467544" y="5445824"/>
            <a:ext cx="8424936" cy="1007511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Az egyéni kegyesség és a rendszeres közös  imádság került a középpontba. A </a:t>
            </a:r>
            <a:r>
              <a:rPr lang="hu-HU" sz="1800" b="1" dirty="0" err="1" smtClean="0"/>
              <a:t>tanbeliség</a:t>
            </a:r>
            <a:r>
              <a:rPr lang="hu-HU" sz="1800" b="1" dirty="0" smtClean="0"/>
              <a:t>  mellett a spiritualitás vált  hangsúlyossá.</a:t>
            </a:r>
            <a:endParaRPr lang="hu-HU" sz="18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827584" y="16288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Lelkiség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36" y="95534"/>
            <a:ext cx="4602226" cy="460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475" y="5672491"/>
            <a:ext cx="1560711" cy="1182727"/>
          </a:xfrm>
          <a:prstGeom prst="rect">
            <a:avLst/>
          </a:prstGeom>
        </p:spPr>
      </p:pic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2" b="11822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Sákramentumok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Az úrvacsora mellett a bemerítés a másik szentség, amelyet kiszolgálnak a megtért és hitvalló embereknek. </a:t>
            </a:r>
            <a:endParaRPr lang="hu-H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A baptista kórusok, </a:t>
            </a:r>
            <a:r>
              <a:rPr lang="hu-HU" sz="1800" b="1" dirty="0" err="1" smtClean="0"/>
              <a:t>gospelénekesek</a:t>
            </a:r>
            <a:r>
              <a:rPr lang="hu-HU" sz="1800" b="1" dirty="0" smtClean="0"/>
              <a:t>  világhírűek. A gyülekezeti életben is hangsúlyos az éneklés.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Hitélet 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273"/>
            <a:ext cx="1560711" cy="118272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6596"/>
            <a:ext cx="6912768" cy="4598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Az egyéni hit megélése mellett fontos szerepet kap a rászorulókon való segítés, az adományozás.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Szolgálat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475" y="5675273"/>
            <a:ext cx="1560711" cy="118272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6453"/>
            <a:ext cx="6900031" cy="460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nta PPT">
  <a:themeElements>
    <a:clrScheme name="Egyéni 12. séma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minta PPT</Template>
  <TotalTime>114</TotalTime>
  <Words>104</Words>
  <Application>Microsoft Office PowerPoint</Application>
  <PresentationFormat>Diavetítés a képernyőre (4:3 oldalarány)</PresentationFormat>
  <Paragraphs>31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Georgia</vt:lpstr>
      <vt:lpstr>Wingdings 2</vt:lpstr>
      <vt:lpstr>minta PPT</vt:lpstr>
      <vt:lpstr>Baptista egyház</vt:lpstr>
      <vt:lpstr>Puritanizmus</vt:lpstr>
      <vt:lpstr>Lelkiség</vt:lpstr>
      <vt:lpstr>Sákramentumok</vt:lpstr>
      <vt:lpstr>Hitélet </vt:lpstr>
      <vt:lpstr>Szolgálat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PBea</dc:creator>
  <cp:lastModifiedBy>Márti</cp:lastModifiedBy>
  <cp:revision>9</cp:revision>
  <dcterms:created xsi:type="dcterms:W3CDTF">2016-11-21T08:35:02Z</dcterms:created>
  <dcterms:modified xsi:type="dcterms:W3CDTF">2017-08-17T12:12:53Z</dcterms:modified>
</cp:coreProperties>
</file>