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67" r:id="rId3"/>
    <p:sldId id="262" r:id="rId4"/>
    <p:sldId id="258" r:id="rId5"/>
    <p:sldId id="265" r:id="rId6"/>
    <p:sldId id="266" r:id="rId7"/>
    <p:sldId id="257" r:id="rId8"/>
    <p:sldId id="263" r:id="rId9"/>
    <p:sldId id="259" r:id="rId10"/>
    <p:sldId id="261" r:id="rId11"/>
    <p:sldId id="264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7d66c7ae9d8d8e3c" providerId="LiveId" clId="{6E0CA2B4-79AA-416D-8569-63DF52FE9003}"/>
    <pc:docChg chg="undo custSel addSld delSld modSld sldOrd">
      <pc:chgData name="" userId="7d66c7ae9d8d8e3c" providerId="LiveId" clId="{6E0CA2B4-79AA-416D-8569-63DF52FE9003}" dt="2023-03-09T09:55:36.498" v="1341" actId="27636"/>
      <pc:docMkLst>
        <pc:docMk/>
      </pc:docMkLst>
      <pc:sldChg chg="modSp">
        <pc:chgData name="" userId="7d66c7ae9d8d8e3c" providerId="LiveId" clId="{6E0CA2B4-79AA-416D-8569-63DF52FE9003}" dt="2023-03-09T08:10:10.034" v="297" actId="6559"/>
        <pc:sldMkLst>
          <pc:docMk/>
          <pc:sldMk cId="2350261393" sldId="256"/>
        </pc:sldMkLst>
        <pc:spChg chg="mod">
          <ac:chgData name="" userId="7d66c7ae9d8d8e3c" providerId="LiveId" clId="{6E0CA2B4-79AA-416D-8569-63DF52FE9003}" dt="2023-03-09T08:10:10.034" v="297" actId="6559"/>
          <ac:spMkLst>
            <pc:docMk/>
            <pc:sldMk cId="2350261393" sldId="256"/>
            <ac:spMk id="2" creationId="{00000000-0000-0000-0000-000000000000}"/>
          </ac:spMkLst>
        </pc:spChg>
      </pc:sldChg>
      <pc:sldChg chg="modSp">
        <pc:chgData name="" userId="7d66c7ae9d8d8e3c" providerId="LiveId" clId="{6E0CA2B4-79AA-416D-8569-63DF52FE9003}" dt="2023-03-09T08:35:36.111" v="592" actId="113"/>
        <pc:sldMkLst>
          <pc:docMk/>
          <pc:sldMk cId="2259271812" sldId="257"/>
        </pc:sldMkLst>
        <pc:spChg chg="mod">
          <ac:chgData name="" userId="7d66c7ae9d8d8e3c" providerId="LiveId" clId="{6E0CA2B4-79AA-416D-8569-63DF52FE9003}" dt="2023-03-09T08:09:18.334" v="291" actId="20577"/>
          <ac:spMkLst>
            <pc:docMk/>
            <pc:sldMk cId="2259271812" sldId="257"/>
            <ac:spMk id="2" creationId="{00000000-0000-0000-0000-000000000000}"/>
          </ac:spMkLst>
        </pc:spChg>
        <pc:spChg chg="mod">
          <ac:chgData name="" userId="7d66c7ae9d8d8e3c" providerId="LiveId" clId="{6E0CA2B4-79AA-416D-8569-63DF52FE9003}" dt="2023-03-09T08:35:36.111" v="592" actId="113"/>
          <ac:spMkLst>
            <pc:docMk/>
            <pc:sldMk cId="2259271812" sldId="257"/>
            <ac:spMk id="3" creationId="{00000000-0000-0000-0000-000000000000}"/>
          </ac:spMkLst>
        </pc:spChg>
      </pc:sldChg>
      <pc:sldChg chg="addSp delSp modSp">
        <pc:chgData name="" userId="7d66c7ae9d8d8e3c" providerId="LiveId" clId="{6E0CA2B4-79AA-416D-8569-63DF52FE9003}" dt="2023-03-09T09:28:08.513" v="1078" actId="14100"/>
        <pc:sldMkLst>
          <pc:docMk/>
          <pc:sldMk cId="3806894120" sldId="258"/>
        </pc:sldMkLst>
        <pc:spChg chg="add mod">
          <ac:chgData name="" userId="7d66c7ae9d8d8e3c" providerId="LiveId" clId="{6E0CA2B4-79AA-416D-8569-63DF52FE9003}" dt="2023-03-09T08:16:33.791" v="405" actId="1076"/>
          <ac:spMkLst>
            <pc:docMk/>
            <pc:sldMk cId="3806894120" sldId="258"/>
            <ac:spMk id="3" creationId="{8D1BEEFD-8A6D-4AD8-92A8-B185CF6B7217}"/>
          </ac:spMkLst>
        </pc:spChg>
        <pc:spChg chg="mod">
          <ac:chgData name="" userId="7d66c7ae9d8d8e3c" providerId="LiveId" clId="{6E0CA2B4-79AA-416D-8569-63DF52FE9003}" dt="2023-03-09T08:16:25.043" v="404"/>
          <ac:spMkLst>
            <pc:docMk/>
            <pc:sldMk cId="3806894120" sldId="258"/>
            <ac:spMk id="5" creationId="{00000000-0000-0000-0000-000000000000}"/>
          </ac:spMkLst>
        </pc:spChg>
        <pc:spChg chg="add del mod">
          <ac:chgData name="" userId="7d66c7ae9d8d8e3c" providerId="LiveId" clId="{6E0CA2B4-79AA-416D-8569-63DF52FE9003}" dt="2023-03-09T09:26:32.750" v="1062" actId="478"/>
          <ac:spMkLst>
            <pc:docMk/>
            <pc:sldMk cId="3806894120" sldId="258"/>
            <ac:spMk id="8" creationId="{857F8D73-B8D9-404D-9713-C1C571734D98}"/>
          </ac:spMkLst>
        </pc:spChg>
        <pc:picChg chg="del">
          <ac:chgData name="" userId="7d66c7ae9d8d8e3c" providerId="LiveId" clId="{6E0CA2B4-79AA-416D-8569-63DF52FE9003}" dt="2023-03-09T09:26:14.764" v="1055" actId="478"/>
          <ac:picMkLst>
            <pc:docMk/>
            <pc:sldMk cId="3806894120" sldId="258"/>
            <ac:picMk id="4" creationId="{00000000-0000-0000-0000-000000000000}"/>
          </ac:picMkLst>
        </pc:picChg>
        <pc:picChg chg="add mod">
          <ac:chgData name="" userId="7d66c7ae9d8d8e3c" providerId="LiveId" clId="{6E0CA2B4-79AA-416D-8569-63DF52FE9003}" dt="2023-03-09T09:28:08.513" v="1078" actId="14100"/>
          <ac:picMkLst>
            <pc:docMk/>
            <pc:sldMk cId="3806894120" sldId="258"/>
            <ac:picMk id="9" creationId="{3E636974-D428-49BB-8978-665E6216A7F9}"/>
          </ac:picMkLst>
        </pc:picChg>
      </pc:sldChg>
      <pc:sldChg chg="addSp modSp">
        <pc:chgData name="" userId="7d66c7ae9d8d8e3c" providerId="LiveId" clId="{6E0CA2B4-79AA-416D-8569-63DF52FE9003}" dt="2023-03-09T09:06:13.379" v="693" actId="5793"/>
        <pc:sldMkLst>
          <pc:docMk/>
          <pc:sldMk cId="2145485405" sldId="259"/>
        </pc:sldMkLst>
        <pc:spChg chg="mod">
          <ac:chgData name="" userId="7d66c7ae9d8d8e3c" providerId="LiveId" clId="{6E0CA2B4-79AA-416D-8569-63DF52FE9003}" dt="2023-03-09T08:40:54.451" v="641" actId="2711"/>
          <ac:spMkLst>
            <pc:docMk/>
            <pc:sldMk cId="2145485405" sldId="259"/>
            <ac:spMk id="2" creationId="{00000000-0000-0000-0000-000000000000}"/>
          </ac:spMkLst>
        </pc:spChg>
        <pc:spChg chg="mod">
          <ac:chgData name="" userId="7d66c7ae9d8d8e3c" providerId="LiveId" clId="{6E0CA2B4-79AA-416D-8569-63DF52FE9003}" dt="2023-03-09T09:06:13.379" v="693" actId="5793"/>
          <ac:spMkLst>
            <pc:docMk/>
            <pc:sldMk cId="2145485405" sldId="259"/>
            <ac:spMk id="3" creationId="{00000000-0000-0000-0000-000000000000}"/>
          </ac:spMkLst>
        </pc:spChg>
        <pc:picChg chg="add mod">
          <ac:chgData name="" userId="7d66c7ae9d8d8e3c" providerId="LiveId" clId="{6E0CA2B4-79AA-416D-8569-63DF52FE9003}" dt="2023-03-09T09:06:10.792" v="692" actId="1076"/>
          <ac:picMkLst>
            <pc:docMk/>
            <pc:sldMk cId="2145485405" sldId="259"/>
            <ac:picMk id="4" creationId="{EA561343-28FF-458D-809B-2EA2DE9C3A65}"/>
          </ac:picMkLst>
        </pc:picChg>
      </pc:sldChg>
      <pc:sldChg chg="addSp delSp modSp">
        <pc:chgData name="" userId="7d66c7ae9d8d8e3c" providerId="LiveId" clId="{6E0CA2B4-79AA-416D-8569-63DF52FE9003}" dt="2023-03-09T09:55:36.498" v="1341" actId="27636"/>
        <pc:sldMkLst>
          <pc:docMk/>
          <pc:sldMk cId="3803377779" sldId="260"/>
        </pc:sldMkLst>
        <pc:spChg chg="add del mod">
          <ac:chgData name="" userId="7d66c7ae9d8d8e3c" providerId="LiveId" clId="{6E0CA2B4-79AA-416D-8569-63DF52FE9003}" dt="2023-03-09T09:27:37.121" v="1077" actId="478"/>
          <ac:spMkLst>
            <pc:docMk/>
            <pc:sldMk cId="3803377779" sldId="260"/>
            <ac:spMk id="3" creationId="{80B2F413-E1DD-4C06-A75F-7473BBFA13FB}"/>
          </ac:spMkLst>
        </pc:spChg>
        <pc:spChg chg="mod">
          <ac:chgData name="" userId="7d66c7ae9d8d8e3c" providerId="LiveId" clId="{6E0CA2B4-79AA-416D-8569-63DF52FE9003}" dt="2023-03-09T09:55:36.498" v="1341" actId="27636"/>
          <ac:spMkLst>
            <pc:docMk/>
            <pc:sldMk cId="3803377779" sldId="260"/>
            <ac:spMk id="5" creationId="{00000000-0000-0000-0000-000000000000}"/>
          </ac:spMkLst>
        </pc:spChg>
        <pc:cxnChg chg="add mod">
          <ac:chgData name="" userId="7d66c7ae9d8d8e3c" providerId="LiveId" clId="{6E0CA2B4-79AA-416D-8569-63DF52FE9003}" dt="2023-03-09T09:44:46.691" v="1233" actId="11529"/>
          <ac:cxnSpMkLst>
            <pc:docMk/>
            <pc:sldMk cId="3803377779" sldId="260"/>
            <ac:cxnSpMk id="6" creationId="{30C740F8-7458-4A06-8038-2370DA9C1406}"/>
          </ac:cxnSpMkLst>
        </pc:cxnChg>
      </pc:sldChg>
      <pc:sldChg chg="modSp">
        <pc:chgData name="" userId="7d66c7ae9d8d8e3c" providerId="LiveId" clId="{6E0CA2B4-79AA-416D-8569-63DF52FE9003}" dt="2023-03-09T09:11:04.885" v="794" actId="20577"/>
        <pc:sldMkLst>
          <pc:docMk/>
          <pc:sldMk cId="1868299107" sldId="261"/>
        </pc:sldMkLst>
        <pc:spChg chg="mod">
          <ac:chgData name="" userId="7d66c7ae9d8d8e3c" providerId="LiveId" clId="{6E0CA2B4-79AA-416D-8569-63DF52FE9003}" dt="2023-03-09T09:11:04.885" v="794" actId="20577"/>
          <ac:spMkLst>
            <pc:docMk/>
            <pc:sldMk cId="1868299107" sldId="261"/>
            <ac:spMk id="3" creationId="{00000000-0000-0000-0000-000000000000}"/>
          </ac:spMkLst>
        </pc:spChg>
        <pc:spChg chg="mod">
          <ac:chgData name="" userId="7d66c7ae9d8d8e3c" providerId="LiveId" clId="{6E0CA2B4-79AA-416D-8569-63DF52FE9003}" dt="2023-03-09T09:07:30.528" v="732" actId="14100"/>
          <ac:spMkLst>
            <pc:docMk/>
            <pc:sldMk cId="1868299107" sldId="261"/>
            <ac:spMk id="7" creationId="{00000000-0000-0000-0000-000000000000}"/>
          </ac:spMkLst>
        </pc:spChg>
      </pc:sldChg>
      <pc:sldChg chg="addSp modSp modAnim">
        <pc:chgData name="" userId="7d66c7ae9d8d8e3c" providerId="LiveId" clId="{6E0CA2B4-79AA-416D-8569-63DF52FE9003}" dt="2023-03-09T08:11:34.684" v="333"/>
        <pc:sldMkLst>
          <pc:docMk/>
          <pc:sldMk cId="1690268219" sldId="262"/>
        </pc:sldMkLst>
        <pc:spChg chg="mod">
          <ac:chgData name="" userId="7d66c7ae9d8d8e3c" providerId="LiveId" clId="{6E0CA2B4-79AA-416D-8569-63DF52FE9003}" dt="2023-03-09T08:10:28.356" v="298" actId="20577"/>
          <ac:spMkLst>
            <pc:docMk/>
            <pc:sldMk cId="1690268219" sldId="262"/>
            <ac:spMk id="2" creationId="{00000000-0000-0000-0000-000000000000}"/>
          </ac:spMkLst>
        </pc:spChg>
        <pc:spChg chg="mod">
          <ac:chgData name="" userId="7d66c7ae9d8d8e3c" providerId="LiveId" clId="{6E0CA2B4-79AA-416D-8569-63DF52FE9003}" dt="2023-03-09T08:11:17.850" v="331" actId="1076"/>
          <ac:spMkLst>
            <pc:docMk/>
            <pc:sldMk cId="1690268219" sldId="262"/>
            <ac:spMk id="3" creationId="{00000000-0000-0000-0000-000000000000}"/>
          </ac:spMkLst>
        </pc:spChg>
        <pc:spChg chg="add mod">
          <ac:chgData name="" userId="7d66c7ae9d8d8e3c" providerId="LiveId" clId="{6E0CA2B4-79AA-416D-8569-63DF52FE9003}" dt="2023-03-09T08:06:04.204" v="195" actId="2711"/>
          <ac:spMkLst>
            <pc:docMk/>
            <pc:sldMk cId="1690268219" sldId="262"/>
            <ac:spMk id="7" creationId="{1931C468-B364-47EF-895A-6C5189634DC2}"/>
          </ac:spMkLst>
        </pc:spChg>
        <pc:picChg chg="mod">
          <ac:chgData name="" userId="7d66c7ae9d8d8e3c" providerId="LiveId" clId="{6E0CA2B4-79AA-416D-8569-63DF52FE9003}" dt="2023-03-09T08:05:41.845" v="191" actId="1076"/>
          <ac:picMkLst>
            <pc:docMk/>
            <pc:sldMk cId="1690268219" sldId="262"/>
            <ac:picMk id="6" creationId="{00000000-0000-0000-0000-000000000000}"/>
          </ac:picMkLst>
        </pc:picChg>
        <pc:cxnChg chg="mod">
          <ac:chgData name="" userId="7d66c7ae9d8d8e3c" providerId="LiveId" clId="{6E0CA2B4-79AA-416D-8569-63DF52FE9003}" dt="2023-03-09T07:39:05.136" v="31" actId="14100"/>
          <ac:cxnSpMkLst>
            <pc:docMk/>
            <pc:sldMk cId="1690268219" sldId="262"/>
            <ac:cxnSpMk id="5" creationId="{00000000-0000-0000-0000-000000000000}"/>
          </ac:cxnSpMkLst>
        </pc:cxnChg>
      </pc:sldChg>
      <pc:sldChg chg="modSp">
        <pc:chgData name="" userId="7d66c7ae9d8d8e3c" providerId="LiveId" clId="{6E0CA2B4-79AA-416D-8569-63DF52FE9003}" dt="2023-03-09T08:39:41.364" v="628" actId="27636"/>
        <pc:sldMkLst>
          <pc:docMk/>
          <pc:sldMk cId="2452791383" sldId="263"/>
        </pc:sldMkLst>
        <pc:spChg chg="mod">
          <ac:chgData name="" userId="7d66c7ae9d8d8e3c" providerId="LiveId" clId="{6E0CA2B4-79AA-416D-8569-63DF52FE9003}" dt="2023-03-09T08:39:41.364" v="628" actId="27636"/>
          <ac:spMkLst>
            <pc:docMk/>
            <pc:sldMk cId="2452791383" sldId="263"/>
            <ac:spMk id="3" creationId="{00000000-0000-0000-0000-000000000000}"/>
          </ac:spMkLst>
        </pc:spChg>
      </pc:sldChg>
      <pc:sldChg chg="addSp modSp">
        <pc:chgData name="" userId="7d66c7ae9d8d8e3c" providerId="LiveId" clId="{6E0CA2B4-79AA-416D-8569-63DF52FE9003}" dt="2023-03-09T09:38:56.636" v="1179" actId="1076"/>
        <pc:sldMkLst>
          <pc:docMk/>
          <pc:sldMk cId="3568979237" sldId="264"/>
        </pc:sldMkLst>
        <pc:spChg chg="mod">
          <ac:chgData name="" userId="7d66c7ae9d8d8e3c" providerId="LiveId" clId="{6E0CA2B4-79AA-416D-8569-63DF52FE9003}" dt="2023-03-09T09:11:21.405" v="795" actId="20577"/>
          <ac:spMkLst>
            <pc:docMk/>
            <pc:sldMk cId="3568979237" sldId="264"/>
            <ac:spMk id="2" creationId="{00000000-0000-0000-0000-000000000000}"/>
          </ac:spMkLst>
        </pc:spChg>
        <pc:spChg chg="mod">
          <ac:chgData name="" userId="7d66c7ae9d8d8e3c" providerId="LiveId" clId="{6E0CA2B4-79AA-416D-8569-63DF52FE9003}" dt="2023-03-09T09:35:19.272" v="1156" actId="14100"/>
          <ac:spMkLst>
            <pc:docMk/>
            <pc:sldMk cId="3568979237" sldId="264"/>
            <ac:spMk id="3" creationId="{00000000-0000-0000-0000-000000000000}"/>
          </ac:spMkLst>
        </pc:spChg>
        <pc:picChg chg="add mod">
          <ac:chgData name="" userId="7d66c7ae9d8d8e3c" providerId="LiveId" clId="{6E0CA2B4-79AA-416D-8569-63DF52FE9003}" dt="2023-03-09T09:38:56.636" v="1179" actId="1076"/>
          <ac:picMkLst>
            <pc:docMk/>
            <pc:sldMk cId="3568979237" sldId="264"/>
            <ac:picMk id="4" creationId="{9EFD72F5-F338-4E45-9D2A-A66C1F464BDC}"/>
          </ac:picMkLst>
        </pc:picChg>
      </pc:sldChg>
      <pc:sldChg chg="addSp modSp modAnim">
        <pc:chgData name="" userId="7d66c7ae9d8d8e3c" providerId="LiveId" clId="{6E0CA2B4-79AA-416D-8569-63DF52FE9003}" dt="2023-03-09T08:26:59.665" v="416"/>
        <pc:sldMkLst>
          <pc:docMk/>
          <pc:sldMk cId="177590146" sldId="265"/>
        </pc:sldMkLst>
        <pc:spChg chg="mod">
          <ac:chgData name="" userId="7d66c7ae9d8d8e3c" providerId="LiveId" clId="{6E0CA2B4-79AA-416D-8569-63DF52FE9003}" dt="2023-03-09T07:58:02.994" v="113" actId="20577"/>
          <ac:spMkLst>
            <pc:docMk/>
            <pc:sldMk cId="177590146" sldId="265"/>
            <ac:spMk id="2" creationId="{00000000-0000-0000-0000-000000000000}"/>
          </ac:spMkLst>
        </pc:spChg>
        <pc:spChg chg="mod">
          <ac:chgData name="" userId="7d66c7ae9d8d8e3c" providerId="LiveId" clId="{6E0CA2B4-79AA-416D-8569-63DF52FE9003}" dt="2023-03-09T08:18:07.575" v="411" actId="20577"/>
          <ac:spMkLst>
            <pc:docMk/>
            <pc:sldMk cId="177590146" sldId="265"/>
            <ac:spMk id="3" creationId="{00000000-0000-0000-0000-000000000000}"/>
          </ac:spMkLst>
        </pc:spChg>
        <pc:spChg chg="mod">
          <ac:chgData name="" userId="7d66c7ae9d8d8e3c" providerId="LiveId" clId="{6E0CA2B4-79AA-416D-8569-63DF52FE9003}" dt="2023-03-09T08:26:28.648" v="413" actId="255"/>
          <ac:spMkLst>
            <pc:docMk/>
            <pc:sldMk cId="177590146" sldId="265"/>
            <ac:spMk id="5" creationId="{00000000-0000-0000-0000-000000000000}"/>
          </ac:spMkLst>
        </pc:spChg>
        <pc:picChg chg="mod">
          <ac:chgData name="" userId="7d66c7ae9d8d8e3c" providerId="LiveId" clId="{6E0CA2B4-79AA-416D-8569-63DF52FE9003}" dt="2023-03-09T07:57:43.940" v="76" actId="1076"/>
          <ac:picMkLst>
            <pc:docMk/>
            <pc:sldMk cId="177590146" sldId="265"/>
            <ac:picMk id="4" creationId="{00000000-0000-0000-0000-000000000000}"/>
          </ac:picMkLst>
        </pc:picChg>
        <pc:cxnChg chg="add mod">
          <ac:chgData name="" userId="7d66c7ae9d8d8e3c" providerId="LiveId" clId="{6E0CA2B4-79AA-416D-8569-63DF52FE9003}" dt="2023-03-09T07:56:58.654" v="33" actId="14100"/>
          <ac:cxnSpMkLst>
            <pc:docMk/>
            <pc:sldMk cId="177590146" sldId="265"/>
            <ac:cxnSpMk id="7" creationId="{ED53A94E-3016-481E-8EDF-07FD8E7926C4}"/>
          </ac:cxnSpMkLst>
        </pc:cxnChg>
      </pc:sldChg>
      <pc:sldChg chg="addSp modSp">
        <pc:chgData name="" userId="7d66c7ae9d8d8e3c" providerId="LiveId" clId="{6E0CA2B4-79AA-416D-8569-63DF52FE9003}" dt="2023-03-09T09:42:16.232" v="1193" actId="1076"/>
        <pc:sldMkLst>
          <pc:docMk/>
          <pc:sldMk cId="1546520414" sldId="266"/>
        </pc:sldMkLst>
        <pc:spChg chg="mod">
          <ac:chgData name="" userId="7d66c7ae9d8d8e3c" providerId="LiveId" clId="{6E0CA2B4-79AA-416D-8569-63DF52FE9003}" dt="2023-03-09T09:39:27.974" v="1189" actId="1076"/>
          <ac:spMkLst>
            <pc:docMk/>
            <pc:sldMk cId="1546520414" sldId="266"/>
            <ac:spMk id="3" creationId="{00000000-0000-0000-0000-000000000000}"/>
          </ac:spMkLst>
        </pc:spChg>
        <pc:picChg chg="add mod">
          <ac:chgData name="" userId="7d66c7ae9d8d8e3c" providerId="LiveId" clId="{6E0CA2B4-79AA-416D-8569-63DF52FE9003}" dt="2023-03-09T09:42:16.232" v="1193" actId="1076"/>
          <ac:picMkLst>
            <pc:docMk/>
            <pc:sldMk cId="1546520414" sldId="266"/>
            <ac:picMk id="4" creationId="{1C8B8448-B452-48CE-8A0D-4CDBA0A75E51}"/>
          </ac:picMkLst>
        </pc:picChg>
      </pc:sldChg>
      <pc:sldChg chg="addSp modSp ord">
        <pc:chgData name="" userId="7d66c7ae9d8d8e3c" providerId="LiveId" clId="{6E0CA2B4-79AA-416D-8569-63DF52FE9003}" dt="2023-03-09T09:53:34.761" v="1294" actId="1076"/>
        <pc:sldMkLst>
          <pc:docMk/>
          <pc:sldMk cId="1733579479" sldId="267"/>
        </pc:sldMkLst>
        <pc:spChg chg="mod">
          <ac:chgData name="" userId="7d66c7ae9d8d8e3c" providerId="LiveId" clId="{6E0CA2B4-79AA-416D-8569-63DF52FE9003}" dt="2023-03-09T09:16:35.643" v="903" actId="2711"/>
          <ac:spMkLst>
            <pc:docMk/>
            <pc:sldMk cId="1733579479" sldId="267"/>
            <ac:spMk id="2" creationId="{00000000-0000-0000-0000-000000000000}"/>
          </ac:spMkLst>
        </pc:spChg>
        <pc:spChg chg="mod">
          <ac:chgData name="" userId="7d66c7ae9d8d8e3c" providerId="LiveId" clId="{6E0CA2B4-79AA-416D-8569-63DF52FE9003}" dt="2023-03-09T09:45:41.932" v="1259" actId="14100"/>
          <ac:spMkLst>
            <pc:docMk/>
            <pc:sldMk cId="1733579479" sldId="267"/>
            <ac:spMk id="3" creationId="{00000000-0000-0000-0000-000000000000}"/>
          </ac:spMkLst>
        </pc:spChg>
        <pc:spChg chg="add mod">
          <ac:chgData name="" userId="7d66c7ae9d8d8e3c" providerId="LiveId" clId="{6E0CA2B4-79AA-416D-8569-63DF52FE9003}" dt="2023-03-09T09:53:34.761" v="1294" actId="1076"/>
          <ac:spMkLst>
            <pc:docMk/>
            <pc:sldMk cId="1733579479" sldId="267"/>
            <ac:spMk id="6" creationId="{360A7BE2-946E-412B-AC4D-3BDA4926EA4D}"/>
          </ac:spMkLst>
        </pc:spChg>
        <pc:picChg chg="add mod">
          <ac:chgData name="" userId="7d66c7ae9d8d8e3c" providerId="LiveId" clId="{6E0CA2B4-79AA-416D-8569-63DF52FE9003}" dt="2023-03-09T09:52:02.036" v="1263" actId="1076"/>
          <ac:picMkLst>
            <pc:docMk/>
            <pc:sldMk cId="1733579479" sldId="267"/>
            <ac:picMk id="4" creationId="{95574447-C230-4A2B-9B75-596E2D83B46D}"/>
          </ac:picMkLst>
        </pc:picChg>
      </pc:sldChg>
      <pc:sldChg chg="modSp add del">
        <pc:chgData name="" userId="7d66c7ae9d8d8e3c" providerId="LiveId" clId="{6E0CA2B4-79AA-416D-8569-63DF52FE9003}" dt="2023-03-09T08:35:58.692" v="593" actId="2696"/>
        <pc:sldMkLst>
          <pc:docMk/>
          <pc:sldMk cId="2719955741" sldId="268"/>
        </pc:sldMkLst>
        <pc:spChg chg="mod">
          <ac:chgData name="" userId="7d66c7ae9d8d8e3c" providerId="LiveId" clId="{6E0CA2B4-79AA-416D-8569-63DF52FE9003}" dt="2023-03-09T08:09:36.988" v="294" actId="255"/>
          <ac:spMkLst>
            <pc:docMk/>
            <pc:sldMk cId="2719955741" sldId="268"/>
            <ac:spMk id="2" creationId="{08158D92-0CDA-4CCC-9AA1-F0E3D04801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5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872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416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6454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199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678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067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42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5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6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6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2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8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0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0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1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664C608-40B1-4030-A28D-5B74BC98ADCE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74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mWa0GPNwYQ" TargetMode="External"/><Relationship Id="rId3" Type="http://schemas.openxmlformats.org/officeDocument/2006/relationships/hyperlink" Target="https://www.istockphoto.com/hu/fot%C3%B3/visszasz%C3%A1ml%C3%A1l%C3%A1si-sz%C3%A1mok-halmaza-gm1195572226-340815362" TargetMode="External"/><Relationship Id="rId7" Type="http://schemas.openxmlformats.org/officeDocument/2006/relationships/hyperlink" Target="https://unsplash.com/photos/Ak5c5VTch5E" TargetMode="External"/><Relationship Id="rId2" Type="http://schemas.openxmlformats.org/officeDocument/2006/relationships/hyperlink" Target="https://hu.wikipedia.org/wiki/Robert_Cap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photos/hFXZ5cNfkOk" TargetMode="External"/><Relationship Id="rId5" Type="http://schemas.openxmlformats.org/officeDocument/2006/relationships/hyperlink" Target="https://unsplash.com/photos/iUBgeNeyVy8" TargetMode="External"/><Relationship Id="rId4" Type="http://schemas.openxmlformats.org/officeDocument/2006/relationships/hyperlink" Target="https://www.istockphoto.com/hu/vektor/a-k%C3%BCl%C3%B6nb%C3%B6z%C5%91-utak-fogalma-gm1355658095-43007880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qU95uHUk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omWa0GPNwY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24634" y="5368491"/>
            <a:ext cx="5800165" cy="83114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u-HU" sz="40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Aki Istent választja</a:t>
            </a:r>
          </a:p>
        </p:txBody>
      </p:sp>
      <p:sp>
        <p:nvSpPr>
          <p:cNvPr id="4" name="Téglalap 3"/>
          <p:cNvSpPr/>
          <p:nvPr/>
        </p:nvSpPr>
        <p:spPr>
          <a:xfrm>
            <a:off x="8619181" y="5368491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Ruth könyvének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bemutatása  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8281851" y="5368491"/>
            <a:ext cx="8709" cy="1054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266" y="737507"/>
            <a:ext cx="90011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6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	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6493" y="1585595"/>
            <a:ext cx="11089341" cy="4998085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Ruth könyvében sok nehézséggel kellett megküzdeni a szereplőknek.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Miközben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Naomi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Ruth és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Bóáz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meghozták a maguk döntéseit, Isten munkálkodott.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Ebben a könyvben olvasható a Szentírás egyik legismertebb mondata: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„De Ruth azt felelte: Ne unszolj engem, hogy elhagyjalak, és 	visszatérjek tőled! Mert ahová te mégy, oda megyek, ahol te 	megszállsz, ott szállok meg én is. Néped az én népem, és 	Istened az én Istenem.”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Ruth 1,16–17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Ruth szavai és döntése mögött komoly elhatározás áll: felvállalja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Naomit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annak népét, családját és Istenét is. </a:t>
            </a:r>
          </a:p>
          <a:p>
            <a:endParaRPr lang="hu-HU" dirty="0"/>
          </a:p>
          <a:p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1088571" y="496389"/>
            <a:ext cx="17418" cy="957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445046" y="688966"/>
            <a:ext cx="9264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Ruth Isten melletti elköteleződése </a:t>
            </a:r>
          </a:p>
        </p:txBody>
      </p:sp>
    </p:spTree>
    <p:extLst>
      <p:ext uri="{BB962C8B-B14F-4D97-AF65-F5344CB8AC3E}">
        <p14:creationId xmlns:p14="http://schemas.microsoft.com/office/powerpoint/2010/main" val="186829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Tegyük személyessé a történetet!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4128" y="1825625"/>
            <a:ext cx="5054455" cy="4351338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 mit vállalnál hittanosként Istenért és a másik emberért?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Hogyan értékeled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Ruth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döntését? Miben értesz vele egyet és mit tettél volna másképp?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Írj a füzetedbe személyes megjegyzéseket!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1219200" y="574766"/>
            <a:ext cx="0" cy="931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9EFD72F5-F338-4E45-9D2A-A66C1F464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2293239"/>
            <a:ext cx="47625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7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	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Források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89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nyitó dián és a 9. dián található képek a kisfilm jelenetei.</a:t>
            </a: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2. dia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https://hu.wikipedia.org/wiki/Robert_Capa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3. dia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https://www.istockphoto.com/hu/fot%C3%B3/visszasz%C3%A1ml%C3%A1l%C3%A1si-sz%C3%A1mok-halmaza-gm1195572226-340815362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4. dia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https://www.istockphoto.com/hu/vektor/a-k%C3%BCl%C3%B6nb%C3%B6z%C5%91-utak-fogalma-gm1355658095-430078804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5. dia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https://unsplash.com/photos/iUBgeNeyVy8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6. dia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https://unsplash.com/photos/hFXZ5cNfkOk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11. dia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https://unsplash.com/photos/Ak5c5VTch5E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Ruth könyvét bemutató kisfilm linkje:</a:t>
            </a: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https://www.youtube.com/watch?v=omWa0GPNwYQ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30C740F8-7458-4A06-8038-2370DA9C1406}"/>
              </a:ext>
            </a:extLst>
          </p:cNvPr>
          <p:cNvCxnSpPr/>
          <p:nvPr/>
        </p:nvCxnSpPr>
        <p:spPr>
          <a:xfrm>
            <a:off x="1161288" y="566928"/>
            <a:ext cx="0" cy="877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37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	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Keress 3 példát!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4240" y="1825625"/>
            <a:ext cx="6195200" cy="3916807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Művészetek, sport és tudomány területéről keressetek olyan személyeket, akik Magyarországra települtek, vagy innen elköltöztek és külföldön lettek híresek!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Számoljátok össze, hány embert találtatok 10 perc alatt!</a:t>
            </a:r>
          </a:p>
          <a:p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1149531" y="496389"/>
            <a:ext cx="0" cy="975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95574447-C230-4A2B-9B75-596E2D83B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403" y="1690688"/>
            <a:ext cx="2978526" cy="221602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60A7BE2-946E-412B-AC4D-3BDA4926EA4D}"/>
              </a:ext>
            </a:extLst>
          </p:cNvPr>
          <p:cNvSpPr txBox="1"/>
          <p:nvPr/>
        </p:nvSpPr>
        <p:spPr>
          <a:xfrm>
            <a:off x="7883403" y="4133088"/>
            <a:ext cx="3364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Robert Capa</a:t>
            </a:r>
          </a:p>
          <a:p>
            <a:r>
              <a:rPr lang="hu-HU" dirty="0"/>
              <a:t>Budapest, 1913. október 22 – </a:t>
            </a:r>
            <a:r>
              <a:rPr lang="hu-HU" dirty="0" err="1"/>
              <a:t>Indokína</a:t>
            </a:r>
            <a:r>
              <a:rPr lang="hu-HU" dirty="0"/>
              <a:t>, </a:t>
            </a:r>
            <a:r>
              <a:rPr lang="hu-HU" dirty="0" err="1"/>
              <a:t>Thái</a:t>
            </a:r>
            <a:r>
              <a:rPr lang="hu-HU" dirty="0"/>
              <a:t> </a:t>
            </a:r>
            <a:r>
              <a:rPr lang="hu-HU" dirty="0" err="1"/>
              <a:t>Bình</a:t>
            </a:r>
            <a:r>
              <a:rPr lang="hu-HU" dirty="0"/>
              <a:t>, 1954. május 25. magyar származású fotográfus-fotóriporter. </a:t>
            </a:r>
          </a:p>
        </p:txBody>
      </p:sp>
    </p:spTree>
    <p:extLst>
      <p:ext uri="{BB962C8B-B14F-4D97-AF65-F5344CB8AC3E}">
        <p14:creationId xmlns:p14="http://schemas.microsoft.com/office/powerpoint/2010/main" val="173357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8579"/>
          </a:xfrm>
        </p:spPr>
        <p:txBody>
          <a:bodyPr>
            <a:normAutofit/>
          </a:bodyPr>
          <a:lstStyle/>
          <a:p>
            <a:r>
              <a:rPr lang="hu-HU" dirty="0"/>
              <a:t>	</a:t>
            </a:r>
            <a: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  <a:t>Jellemezd magad a kérdés alapján!</a:t>
            </a:r>
            <a:b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300" dirty="0"/>
              <a:t>	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Mennyire könnyen változtatsz és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kezdesz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valami újba?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9585" y="2616350"/>
            <a:ext cx="4458789" cy="2284835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Válassz egy számot 0-10 között, amelyik igaz rád, majd röviden magyarázd is meg a választásod!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</p:txBody>
      </p:sp>
      <p:cxnSp>
        <p:nvCxnSpPr>
          <p:cNvPr id="5" name="Egyenes összekötő 4"/>
          <p:cNvCxnSpPr>
            <a:cxnSpLocks/>
          </p:cNvCxnSpPr>
          <p:nvPr/>
        </p:nvCxnSpPr>
        <p:spPr>
          <a:xfrm>
            <a:off x="1120000" y="539931"/>
            <a:ext cx="0" cy="1572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328" y="2112264"/>
            <a:ext cx="5919472" cy="3942438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1931C468-B364-47EF-895A-6C5189634DC2}"/>
              </a:ext>
            </a:extLst>
          </p:cNvPr>
          <p:cNvSpPr/>
          <p:nvPr/>
        </p:nvSpPr>
        <p:spPr>
          <a:xfrm>
            <a:off x="5903478" y="6176962"/>
            <a:ext cx="5404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0 (egyáltalán nem jellemző) – 10 (nagyon jellemző)</a:t>
            </a:r>
          </a:p>
        </p:txBody>
      </p:sp>
    </p:spTree>
    <p:extLst>
      <p:ext uri="{BB962C8B-B14F-4D97-AF65-F5344CB8AC3E}">
        <p14:creationId xmlns:p14="http://schemas.microsoft.com/office/powerpoint/2010/main" val="169026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 élet tele van döntésekkel és  </a:t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választási helyzetekkel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31224" y="1564243"/>
            <a:ext cx="66102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Sokszor döntenünk kell, hogy vajon melyik a jó út.</a:t>
            </a: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Meséld el, hogy mi alapján választottál    középiskolát! Milyen szempontok segítették a választást? </a:t>
            </a:r>
          </a:p>
          <a:p>
            <a:pPr marL="342900" indent="-342900">
              <a:buAutoNum type="arabicPeriod"/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Neked mi, vagy ki segít egy-egy döntés meghozatalában?</a:t>
            </a: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531224" y="583474"/>
            <a:ext cx="0" cy="896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:a16="http://schemas.microsoft.com/office/drawing/2014/main" id="{8D1BEEFD-8A6D-4AD8-92A8-B185CF6B7217}"/>
              </a:ext>
            </a:extLst>
          </p:cNvPr>
          <p:cNvSpPr/>
          <p:nvPr/>
        </p:nvSpPr>
        <p:spPr>
          <a:xfrm>
            <a:off x="682752" y="36714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Elsősorban a szüleid akarata volt vagy saját elhatározásból tanulsz itt, esetleg közös döntés előzte meg?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E636974-D428-49BB-8978-665E6216A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727" y="594978"/>
            <a:ext cx="4423521" cy="332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9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46669" cy="1107059"/>
          </a:xfrm>
        </p:spPr>
        <p:txBody>
          <a:bodyPr/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	Beszélgessünk!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975103"/>
            <a:ext cx="5690103" cy="1783081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Van-e számodra kedvelt úticél, ahova elutaznál esetleg, ahol letelepednél akár hosszabb időre?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73" y="239108"/>
            <a:ext cx="4253189" cy="637978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24988" y="4480951"/>
            <a:ext cx="63202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Nézzétek meg ezt a riportfilmet!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Megjegyzés: Ha a videó nem indul el kattintásra, akkor másold az utolsó dián található linket a böngésző címsorába!</a:t>
            </a: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ED53A94E-3016-481E-8EDF-07FD8E7926C4}"/>
              </a:ext>
            </a:extLst>
          </p:cNvPr>
          <p:cNvCxnSpPr>
            <a:cxnSpLocks/>
          </p:cNvCxnSpPr>
          <p:nvPr/>
        </p:nvCxnSpPr>
        <p:spPr>
          <a:xfrm>
            <a:off x="1097280" y="502920"/>
            <a:ext cx="0" cy="969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9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Csoportmunka</a:t>
            </a: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0272" y="1787117"/>
            <a:ext cx="6158624" cy="4739767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Keressetek előnyöket, hátrányokat, hogyha valaki külföldön próbál szerencsét!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4-5 fős csoportokban dolgozzatok, hozzatok fel érveket, magyarázatokat állításaitok mellett!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Gondolkozzatok azon is, hogy a körülmények, vagy inkább az emberek miatt választanátok?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254034" y="461554"/>
            <a:ext cx="17417" cy="103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1C8B8448-B452-48CE-8A0D-4CDBA0A75E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64" y="979714"/>
            <a:ext cx="3359636" cy="50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2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128" y="330927"/>
            <a:ext cx="9720072" cy="853440"/>
          </a:xfrm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Ruth könyvének jelentősége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0229" y="1436915"/>
            <a:ext cx="10755085" cy="52948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Ruth könyve egy rövid, novellaszerű írás a Bibliában.</a:t>
            </a:r>
          </a:p>
          <a:p>
            <a:pPr>
              <a:lnSpc>
                <a:spcPct val="12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csupán </a:t>
            </a:r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négy fejezetből álló könyv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számos teológiai igazságot közvetít, miközben emberi oldalról mutatja be a szereplőket. </a:t>
            </a:r>
          </a:p>
          <a:p>
            <a:pPr>
              <a:lnSpc>
                <a:spcPct val="120000"/>
              </a:lnSpc>
            </a:pPr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Bepillantást nyerünk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 család életébe.</a:t>
            </a:r>
          </a:p>
          <a:p>
            <a:pPr>
              <a:lnSpc>
                <a:spcPct val="120000"/>
              </a:lnSpc>
            </a:pPr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Rálátunk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az emberi élet hétköznapjaira és a megélhetésért vívott küzdelemre is. Megmutatkoznak emberi érzések és cselekedetek mint a szeretet, a kötődés, a hűség, az áldozatos munka, a tisztesség, vagy éppen az Isten törvényéhez való ragaszkodás. </a:t>
            </a:r>
          </a:p>
          <a:p>
            <a:pPr>
              <a:lnSpc>
                <a:spcPct val="120000"/>
              </a:lnSpc>
            </a:pPr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Megismerjük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hogy az emberi élet minden eseményénél ott van Isten dicsősége, gondoskodása, szándéka. </a:t>
            </a:r>
          </a:p>
          <a:p>
            <a:pPr>
              <a:lnSpc>
                <a:spcPct val="120000"/>
              </a:lnSpc>
            </a:pPr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Rácsodálkozunk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arra, hogy az emberi élet így a történelem sok-sok apró eseménye is Isten tervében van és jelentőséggel bír. </a:t>
            </a:r>
          </a:p>
          <a:p>
            <a:pPr>
              <a:lnSpc>
                <a:spcPct val="12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 a könyv az </a:t>
            </a:r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üdvtörténet szempontjából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 jelentős, hiszen Ruth és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Bóáz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az eljövendő Messiás, Jézus Krisztus ősei. (Mt 1,5) Ruth gyermekének unokája Dávid király, akit ott találunk a világ Megváltójának nemzetségtáblázatában. </a:t>
            </a:r>
          </a:p>
        </p:txBody>
      </p:sp>
      <p:cxnSp>
        <p:nvCxnSpPr>
          <p:cNvPr id="5" name="Egyenes összekötő 4"/>
          <p:cNvCxnSpPr/>
          <p:nvPr/>
        </p:nvCxnSpPr>
        <p:spPr>
          <a:xfrm>
            <a:off x="740229" y="444137"/>
            <a:ext cx="0" cy="870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27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	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Fontos fogalmak tisztázása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1485" y="1690688"/>
            <a:ext cx="10511245" cy="47623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sógorházasság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Ha egy férj fiú utód nélkül halt meg, akkor a férj testvérének (vagyis az asszony sógorának) kötelessége volt az özvegyet feleségül venni. Ha így gyermek született, akkor az az elhunyt férfi nevét viselte.</a:t>
            </a:r>
          </a:p>
          <a:p>
            <a:pPr marL="0" indent="0">
              <a:lnSpc>
                <a:spcPct val="110000"/>
              </a:lnSpc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szegények törvénye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Izráel törvényei védték a rászorulókat. A gabonát nem volt szabad learatni a mező széléig és az elhullott szálakat sem szedhették össze, hogy a szegényeknek is jusson a termésből. (3Móz 23,22)</a:t>
            </a:r>
          </a:p>
          <a:p>
            <a:pPr marL="0" indent="0">
              <a:lnSpc>
                <a:spcPct val="110000"/>
              </a:lnSpc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novella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Irodalmi műfaj, egy szálon futó, rövidebb elbeszélés. Múltban játszódó történetet mond el, aminek a jelenre vonatkozó üzente van.</a:t>
            </a:r>
          </a:p>
        </p:txBody>
      </p:sp>
      <p:cxnSp>
        <p:nvCxnSpPr>
          <p:cNvPr id="5" name="Egyenes összekötő 4"/>
          <p:cNvCxnSpPr/>
          <p:nvPr/>
        </p:nvCxnSpPr>
        <p:spPr>
          <a:xfrm flipH="1">
            <a:off x="992777" y="566057"/>
            <a:ext cx="8709" cy="1001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79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	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Ruth élete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9976" y="1769700"/>
            <a:ext cx="11344656" cy="484141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Nézzük meg együtt a Ruth könyvét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bemutató animációt!</a:t>
            </a:r>
            <a:endParaRPr lang="hu-H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Megfigyelési szempontok:</a:t>
            </a:r>
          </a:p>
          <a:p>
            <a:pPr marL="0" indent="0">
              <a:lnSpc>
                <a:spcPct val="120000"/>
              </a:lnSpc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Miért kellett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Móáb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földjére mennie az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izráelita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családnak?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Mely cselekedetekben jelenik meg Ruth életében az Isten iránti hűség és ragaszkodás?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Mely történésekben jelentkezik Isten vezetése, segítsége?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kattintva elérhető a kisfilm!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Megjegyzés: Az animáció angol nyelvű, de van magyar felirat. Ha kattintásra nem indul, akkor az utolsó dián található linket (szerkesztő módban) a böngésző címsorába kell másolni és után indítható. </a:t>
            </a:r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957943" y="444137"/>
            <a:ext cx="8708" cy="1097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EA561343-28FF-458D-809B-2EA2DE9C3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535" y="100584"/>
            <a:ext cx="5531136" cy="357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85405"/>
      </p:ext>
    </p:extLst>
  </p:cSld>
  <p:clrMapOvr>
    <a:masterClrMapping/>
  </p:clrMapOvr>
</p:sld>
</file>

<file path=ppt/theme/theme1.xml><?xml version="1.0" encoding="utf-8"?>
<a:theme xmlns:a="http://schemas.openxmlformats.org/drawingml/2006/main" name="Mélység">
  <a:themeElements>
    <a:clrScheme name="Mélység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Mélység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élység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Mélység</Template>
  <TotalTime>281</TotalTime>
  <Words>916</Words>
  <Application>Microsoft Office PowerPoint</Application>
  <PresentationFormat>Szélesvásznú</PresentationFormat>
  <Paragraphs>88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Corbel</vt:lpstr>
      <vt:lpstr>Mélység</vt:lpstr>
      <vt:lpstr>Aki Istent választja</vt:lpstr>
      <vt:lpstr> Keress 3 példát! </vt:lpstr>
      <vt:lpstr> Jellemezd magad a kérdés alapján!  Mennyire könnyen változtatsz és kezdesz valami újba? </vt:lpstr>
      <vt:lpstr>Az élet tele van döntésekkel és   választási helyzetekkel</vt:lpstr>
      <vt:lpstr> Beszélgessünk!  </vt:lpstr>
      <vt:lpstr> Csoportmunka </vt:lpstr>
      <vt:lpstr>  Ruth könyvének jelentősége </vt:lpstr>
      <vt:lpstr> Fontos fogalmak tisztázása </vt:lpstr>
      <vt:lpstr> Ruth élete </vt:lpstr>
      <vt:lpstr>  </vt:lpstr>
      <vt:lpstr> Tegyük személyessé a történetet!</vt:lpstr>
      <vt:lpstr> 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 Istent választja</dc:title>
  <dc:creator>Csőri-Czinkos Gergő</dc:creator>
  <cp:lastModifiedBy>Csőri-Czinkos Gergő Tamás</cp:lastModifiedBy>
  <cp:revision>29</cp:revision>
  <dcterms:created xsi:type="dcterms:W3CDTF">2023-03-08T12:16:55Z</dcterms:created>
  <dcterms:modified xsi:type="dcterms:W3CDTF">2023-03-09T09:55:58Z</dcterms:modified>
</cp:coreProperties>
</file>