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8" r:id="rId6"/>
    <p:sldId id="261" r:id="rId7"/>
    <p:sldId id="276" r:id="rId8"/>
    <p:sldId id="273" r:id="rId9"/>
    <p:sldId id="278" r:id="rId10"/>
    <p:sldId id="270" r:id="rId11"/>
    <p:sldId id="269" r:id="rId12"/>
    <p:sldId id="271" r:id="rId13"/>
    <p:sldId id="272" r:id="rId14"/>
    <p:sldId id="279" r:id="rId15"/>
    <p:sldId id="277" r:id="rId16"/>
    <p:sldId id="274" r:id="rId17"/>
    <p:sldId id="260" r:id="rId18"/>
    <p:sldId id="262" r:id="rId19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226" autoAdjust="0"/>
  </p:normalViewPr>
  <p:slideViewPr>
    <p:cSldViewPr snapToGrid="0">
      <p:cViewPr varScale="1">
        <p:scale>
          <a:sx n="73" d="100"/>
          <a:sy n="73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CB88D0C4-6C39-4629-9DEF-57288A3EBE4C}">
      <dgm:prSet phldrT="[Text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>
            <a:spcAft>
              <a:spcPts val="600"/>
            </a:spcAft>
          </a:pPr>
          <a:r>
            <a:rPr lang="hu-HU" sz="2000" b="1" noProof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pt-BR" sz="2000" b="1" noProof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családban az a nehéz, hogy</a:t>
          </a:r>
          <a:r>
            <a:rPr lang="hu-HU" sz="2000" b="1" noProof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hu-HU" sz="2400" b="1" noProof="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hu-HU" noProof="0" dirty="0"/>
        </a:p>
      </dgm:t>
    </dgm:pt>
    <dgm:pt modelId="{7ADFA01E-1246-464F-8347-8DA3C53B199C}" type="sibTrans" cxnId="{7B18691A-FAB3-4686-A97D-DF2644B3F9A6}">
      <dgm:prSet/>
      <dgm:spPr>
        <a:solidFill>
          <a:schemeClr val="tx2">
            <a:lumMod val="90000"/>
            <a:lumOff val="10000"/>
          </a:schemeClr>
        </a:solidFill>
        <a:ln>
          <a:noFill/>
        </a:ln>
      </dgm:spPr>
      <dgm:t>
        <a:bodyPr rtlCol="0"/>
        <a:lstStyle/>
        <a:p>
          <a:pPr rtl="0"/>
          <a:endParaRPr lang="hu-HU" noProof="0" dirty="0"/>
        </a:p>
      </dgm:t>
    </dgm:pt>
    <dgm:pt modelId="{07DC5EEB-1654-4ECB-A96A-EED4BE9D4BB4}">
      <dgm:prSet phldrT="[Text]" custT="1"/>
      <dgm:spPr>
        <a:solidFill>
          <a:schemeClr val="tx2">
            <a:lumMod val="25000"/>
            <a:lumOff val="75000"/>
          </a:schemeClr>
        </a:solidFill>
        <a:ln>
          <a:noFill/>
        </a:ln>
      </dgm:spPr>
      <dgm:t>
        <a:bodyPr rtlCol="0"/>
        <a:lstStyle/>
        <a:p>
          <a:pPr rtl="0">
            <a:spcAft>
              <a:spcPts val="600"/>
            </a:spcAft>
          </a:pPr>
          <a:r>
            <a:rPr lang="hu-HU" sz="2000" b="1" noProof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Olyan családot szeretnék, ami…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hu-HU" noProof="0" dirty="0"/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hu-HU" noProof="0" dirty="0"/>
        </a:p>
      </dgm:t>
    </dgm:pt>
    <dgm:pt modelId="{C92FC7B8-DC49-4172-95D7-0E6BB1661FC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>
            <a:spcAft>
              <a:spcPts val="600"/>
            </a:spcAft>
          </a:pPr>
          <a:r>
            <a:rPr lang="hu-HU" sz="2000" b="1" noProof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családban az a jó, hogy…</a:t>
          </a:r>
        </a:p>
      </dgm:t>
    </dgm:pt>
    <dgm:pt modelId="{47BD2EA8-497B-4092-B322-E938CD441AF6}" type="parTrans" cxnId="{2602D283-4D81-4FB7-B528-0B2EF840AB27}">
      <dgm:prSet/>
      <dgm:spPr/>
      <dgm:t>
        <a:bodyPr/>
        <a:lstStyle/>
        <a:p>
          <a:endParaRPr lang="hu-HU"/>
        </a:p>
      </dgm:t>
    </dgm:pt>
    <dgm:pt modelId="{9C83EB89-04B1-498B-B89C-A4B32D1BF560}" type="sibTrans" cxnId="{2602D283-4D81-4FB7-B528-0B2EF840AB27}">
      <dgm:prSet/>
      <dgm:spPr/>
      <dgm:t>
        <a:bodyPr/>
        <a:lstStyle/>
        <a:p>
          <a:endParaRPr lang="hu-HU"/>
        </a:p>
      </dgm:t>
    </dgm:pt>
    <dgm:pt modelId="{1A79147C-4050-4DF2-9C81-91C1877903C2}" type="pres">
      <dgm:prSet presAssocID="{1EC23686-56D6-4482-B4E3-3F9784E88994}" presName="outerComposite" presStyleCnt="0">
        <dgm:presLayoutVars>
          <dgm:chMax val="5"/>
          <dgm:dir/>
          <dgm:resizeHandles val="exact"/>
        </dgm:presLayoutVars>
      </dgm:prSet>
      <dgm:spPr/>
    </dgm:pt>
    <dgm:pt modelId="{1136CDA9-2A79-4811-9512-712D509BF438}" type="pres">
      <dgm:prSet presAssocID="{1EC23686-56D6-4482-B4E3-3F9784E88994}" presName="dummyMaxCanvas" presStyleCnt="0">
        <dgm:presLayoutVars/>
      </dgm:prSet>
      <dgm:spPr/>
    </dgm:pt>
    <dgm:pt modelId="{FB00D262-55CC-4CCA-A578-458CD55EB1BF}" type="pres">
      <dgm:prSet presAssocID="{1EC23686-56D6-4482-B4E3-3F9784E88994}" presName="ThreeNodes_1" presStyleLbl="node1" presStyleIdx="0" presStyleCnt="3">
        <dgm:presLayoutVars>
          <dgm:bulletEnabled val="1"/>
        </dgm:presLayoutVars>
      </dgm:prSet>
      <dgm:spPr/>
    </dgm:pt>
    <dgm:pt modelId="{BE24B061-20D8-4041-87DE-983461DBE9DB}" type="pres">
      <dgm:prSet presAssocID="{1EC23686-56D6-4482-B4E3-3F9784E88994}" presName="ThreeNodes_2" presStyleLbl="node1" presStyleIdx="1" presStyleCnt="3" custScaleX="109451">
        <dgm:presLayoutVars>
          <dgm:bulletEnabled val="1"/>
        </dgm:presLayoutVars>
      </dgm:prSet>
      <dgm:spPr/>
    </dgm:pt>
    <dgm:pt modelId="{33CED56D-83F5-4186-AF17-4D6C3824F7F8}" type="pres">
      <dgm:prSet presAssocID="{1EC23686-56D6-4482-B4E3-3F9784E88994}" presName="ThreeNodes_3" presStyleLbl="node1" presStyleIdx="2" presStyleCnt="3" custScaleX="108569" custLinFactNeighborX="504">
        <dgm:presLayoutVars>
          <dgm:bulletEnabled val="1"/>
        </dgm:presLayoutVars>
      </dgm:prSet>
      <dgm:spPr/>
    </dgm:pt>
    <dgm:pt modelId="{7D0146DD-910F-4350-AC99-771FD36279C7}" type="pres">
      <dgm:prSet presAssocID="{1EC23686-56D6-4482-B4E3-3F9784E88994}" presName="ThreeConn_1-2" presStyleLbl="fgAccFollowNode1" presStyleIdx="0" presStyleCnt="2">
        <dgm:presLayoutVars>
          <dgm:bulletEnabled val="1"/>
        </dgm:presLayoutVars>
      </dgm:prSet>
      <dgm:spPr/>
    </dgm:pt>
    <dgm:pt modelId="{6D948567-099E-43CC-9EFF-7D9D8AC00D86}" type="pres">
      <dgm:prSet presAssocID="{1EC23686-56D6-4482-B4E3-3F9784E88994}" presName="ThreeConn_2-3" presStyleLbl="fgAccFollowNode1" presStyleIdx="1" presStyleCnt="2">
        <dgm:presLayoutVars>
          <dgm:bulletEnabled val="1"/>
        </dgm:presLayoutVars>
      </dgm:prSet>
      <dgm:spPr/>
    </dgm:pt>
    <dgm:pt modelId="{FC49ED4B-F409-4954-9B00-0DF66D996F12}" type="pres">
      <dgm:prSet presAssocID="{1EC23686-56D6-4482-B4E3-3F9784E88994}" presName="ThreeNodes_1_text" presStyleLbl="node1" presStyleIdx="2" presStyleCnt="3">
        <dgm:presLayoutVars>
          <dgm:bulletEnabled val="1"/>
        </dgm:presLayoutVars>
      </dgm:prSet>
      <dgm:spPr/>
    </dgm:pt>
    <dgm:pt modelId="{226B88E4-7350-464E-9FD6-C80877217788}" type="pres">
      <dgm:prSet presAssocID="{1EC23686-56D6-4482-B4E3-3F9784E88994}" presName="ThreeNodes_2_text" presStyleLbl="node1" presStyleIdx="2" presStyleCnt="3">
        <dgm:presLayoutVars>
          <dgm:bulletEnabled val="1"/>
        </dgm:presLayoutVars>
      </dgm:prSet>
      <dgm:spPr/>
    </dgm:pt>
    <dgm:pt modelId="{A480FE91-4EA9-4D76-8734-29E219AE9D45}" type="pres">
      <dgm:prSet presAssocID="{1EC23686-56D6-4482-B4E3-3F9784E8899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4D4DC035-92AF-4702-BA36-9BFD3AE851C2}" type="presOf" srcId="{7ADFA01E-1246-464F-8347-8DA3C53B199C}" destId="{6D948567-099E-43CC-9EFF-7D9D8AC00D86}" srcOrd="0" destOrd="0" presId="urn:microsoft.com/office/officeart/2005/8/layout/vProcess5"/>
    <dgm:cxn modelId="{E79F415E-5734-4DF7-8949-35FA2C93B948}" type="presOf" srcId="{07DC5EEB-1654-4ECB-A96A-EED4BE9D4BB4}" destId="{A480FE91-4EA9-4D76-8734-29E219AE9D45}" srcOrd="1" destOrd="0" presId="urn:microsoft.com/office/officeart/2005/8/layout/vProcess5"/>
    <dgm:cxn modelId="{2602D283-4D81-4FB7-B528-0B2EF840AB27}" srcId="{1EC23686-56D6-4482-B4E3-3F9784E88994}" destId="{C92FC7B8-DC49-4172-95D7-0E6BB1661FC5}" srcOrd="0" destOrd="0" parTransId="{47BD2EA8-497B-4092-B322-E938CD441AF6}" sibTransId="{9C83EB89-04B1-498B-B89C-A4B32D1BF560}"/>
    <dgm:cxn modelId="{ED3DB897-5D15-44EC-987A-0333E1410EE6}" type="presOf" srcId="{C92FC7B8-DC49-4172-95D7-0E6BB1661FC5}" destId="{FB00D262-55CC-4CCA-A578-458CD55EB1BF}" srcOrd="0" destOrd="0" presId="urn:microsoft.com/office/officeart/2005/8/layout/vProcess5"/>
    <dgm:cxn modelId="{7D99089A-A551-4917-BD86-651764E68791}" type="presOf" srcId="{C92FC7B8-DC49-4172-95D7-0E6BB1661FC5}" destId="{FC49ED4B-F409-4954-9B00-0DF66D996F12}" srcOrd="1" destOrd="0" presId="urn:microsoft.com/office/officeart/2005/8/layout/vProcess5"/>
    <dgm:cxn modelId="{FB5A6DAA-8A21-41FF-B65F-C1E5F42D6CE9}" type="presOf" srcId="{07DC5EEB-1654-4ECB-A96A-EED4BE9D4BB4}" destId="{33CED56D-83F5-4186-AF17-4D6C3824F7F8}" srcOrd="0" destOrd="0" presId="urn:microsoft.com/office/officeart/2005/8/layout/vProcess5"/>
    <dgm:cxn modelId="{3481C2C4-0848-40CE-85B8-162CC3C31CD9}" type="presOf" srcId="{CB88D0C4-6C39-4629-9DEF-57288A3EBE4C}" destId="{BE24B061-20D8-4041-87DE-983461DBE9DB}" srcOrd="0" destOrd="0" presId="urn:microsoft.com/office/officeart/2005/8/layout/vProcess5"/>
    <dgm:cxn modelId="{E9C848C7-3188-4E87-BDB5-E66B49F02D7A}" type="presOf" srcId="{9C83EB89-04B1-498B-B89C-A4B32D1BF560}" destId="{7D0146DD-910F-4350-AC99-771FD36279C7}" srcOrd="0" destOrd="0" presId="urn:microsoft.com/office/officeart/2005/8/layout/vProcess5"/>
    <dgm:cxn modelId="{5382F5CF-E4C0-49E6-BC25-3B95D911A991}" type="presOf" srcId="{1EC23686-56D6-4482-B4E3-3F9784E88994}" destId="{1A79147C-4050-4DF2-9C81-91C1877903C2}" srcOrd="0" destOrd="0" presId="urn:microsoft.com/office/officeart/2005/8/layout/vProcess5"/>
    <dgm:cxn modelId="{D32AD6DF-DC50-4366-8BF2-79B4CE00635B}" type="presOf" srcId="{CB88D0C4-6C39-4629-9DEF-57288A3EBE4C}" destId="{226B88E4-7350-464E-9FD6-C80877217788}" srcOrd="1" destOrd="0" presId="urn:microsoft.com/office/officeart/2005/8/layout/vProcess5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3949696C-A3B4-4249-8CA2-20CE132050F0}" type="presParOf" srcId="{1A79147C-4050-4DF2-9C81-91C1877903C2}" destId="{1136CDA9-2A79-4811-9512-712D509BF438}" srcOrd="0" destOrd="0" presId="urn:microsoft.com/office/officeart/2005/8/layout/vProcess5"/>
    <dgm:cxn modelId="{7BEE1A01-83A2-4442-9FA8-B6C379B42EA0}" type="presParOf" srcId="{1A79147C-4050-4DF2-9C81-91C1877903C2}" destId="{FB00D262-55CC-4CCA-A578-458CD55EB1BF}" srcOrd="1" destOrd="0" presId="urn:microsoft.com/office/officeart/2005/8/layout/vProcess5"/>
    <dgm:cxn modelId="{6588111A-9B88-4CAB-B065-37C4883F1E8D}" type="presParOf" srcId="{1A79147C-4050-4DF2-9C81-91C1877903C2}" destId="{BE24B061-20D8-4041-87DE-983461DBE9DB}" srcOrd="2" destOrd="0" presId="urn:microsoft.com/office/officeart/2005/8/layout/vProcess5"/>
    <dgm:cxn modelId="{D3D491A3-23AB-4464-80FD-09031B8C1600}" type="presParOf" srcId="{1A79147C-4050-4DF2-9C81-91C1877903C2}" destId="{33CED56D-83F5-4186-AF17-4D6C3824F7F8}" srcOrd="3" destOrd="0" presId="urn:microsoft.com/office/officeart/2005/8/layout/vProcess5"/>
    <dgm:cxn modelId="{1503DB19-3852-4140-BF7A-C43E48B40F78}" type="presParOf" srcId="{1A79147C-4050-4DF2-9C81-91C1877903C2}" destId="{7D0146DD-910F-4350-AC99-771FD36279C7}" srcOrd="4" destOrd="0" presId="urn:microsoft.com/office/officeart/2005/8/layout/vProcess5"/>
    <dgm:cxn modelId="{9D52D177-B5DD-4BBC-9B7C-0DA017CFE22F}" type="presParOf" srcId="{1A79147C-4050-4DF2-9C81-91C1877903C2}" destId="{6D948567-099E-43CC-9EFF-7D9D8AC00D86}" srcOrd="5" destOrd="0" presId="urn:microsoft.com/office/officeart/2005/8/layout/vProcess5"/>
    <dgm:cxn modelId="{D54DA725-EC88-4B21-A1F1-2BEF72279454}" type="presParOf" srcId="{1A79147C-4050-4DF2-9C81-91C1877903C2}" destId="{FC49ED4B-F409-4954-9B00-0DF66D996F12}" srcOrd="6" destOrd="0" presId="urn:microsoft.com/office/officeart/2005/8/layout/vProcess5"/>
    <dgm:cxn modelId="{66602FF4-100E-43CC-9457-2E34872DB3A0}" type="presParOf" srcId="{1A79147C-4050-4DF2-9C81-91C1877903C2}" destId="{226B88E4-7350-464E-9FD6-C80877217788}" srcOrd="7" destOrd="0" presId="urn:microsoft.com/office/officeart/2005/8/layout/vProcess5"/>
    <dgm:cxn modelId="{E0519025-BEB0-4D11-A604-6FA374F2E414}" type="presParOf" srcId="{1A79147C-4050-4DF2-9C81-91C1877903C2}" destId="{A480FE91-4EA9-4D76-8734-29E219AE9D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0DB49-30DA-4A96-8559-CA4BEC54684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70E3946-B285-47B3-B3F4-56D914CF940A}">
      <dgm:prSet phldrT="[Szöveg]"/>
      <dgm:spPr/>
      <dgm:t>
        <a:bodyPr/>
        <a:lstStyle/>
        <a:p>
          <a:r>
            <a:rPr lang="hu-HU" dirty="0"/>
            <a:t>…</a:t>
          </a:r>
        </a:p>
      </dgm:t>
    </dgm:pt>
    <dgm:pt modelId="{511D718C-1D02-43B9-993D-EEB28B8791AB}" type="parTrans" cxnId="{A039EA77-5E96-4EB4-82BC-21343BA3C3C6}">
      <dgm:prSet/>
      <dgm:spPr/>
      <dgm:t>
        <a:bodyPr/>
        <a:lstStyle/>
        <a:p>
          <a:endParaRPr lang="hu-HU"/>
        </a:p>
      </dgm:t>
    </dgm:pt>
    <dgm:pt modelId="{9907B0C4-A444-4E72-9DA1-2C094B81FA33}" type="sibTrans" cxnId="{A039EA77-5E96-4EB4-82BC-21343BA3C3C6}">
      <dgm:prSet/>
      <dgm:spPr/>
      <dgm:t>
        <a:bodyPr/>
        <a:lstStyle/>
        <a:p>
          <a:endParaRPr lang="hu-HU"/>
        </a:p>
      </dgm:t>
    </dgm:pt>
    <dgm:pt modelId="{5AF3865F-B40E-47D5-AE9E-0F85D2937BA4}">
      <dgm:prSet phldrT="[Szöveg]"/>
      <dgm:spPr/>
      <dgm:t>
        <a:bodyPr/>
        <a:lstStyle/>
        <a:p>
          <a:r>
            <a:rPr lang="hu-HU" dirty="0"/>
            <a:t>…</a:t>
          </a:r>
        </a:p>
      </dgm:t>
    </dgm:pt>
    <dgm:pt modelId="{29350762-0DE3-49AD-BF17-AC4AFEF1CFB1}" type="parTrans" cxnId="{5F51CD1E-00F3-4030-9B7E-41D2B5B11D61}">
      <dgm:prSet/>
      <dgm:spPr/>
      <dgm:t>
        <a:bodyPr/>
        <a:lstStyle/>
        <a:p>
          <a:endParaRPr lang="hu-HU"/>
        </a:p>
      </dgm:t>
    </dgm:pt>
    <dgm:pt modelId="{AD8E24FC-D69D-4E5C-8216-C179A64BAE4A}" type="sibTrans" cxnId="{5F51CD1E-00F3-4030-9B7E-41D2B5B11D61}">
      <dgm:prSet/>
      <dgm:spPr/>
      <dgm:t>
        <a:bodyPr/>
        <a:lstStyle/>
        <a:p>
          <a:endParaRPr lang="hu-HU"/>
        </a:p>
      </dgm:t>
    </dgm:pt>
    <dgm:pt modelId="{CCD3BC97-7F4A-4F8A-92D7-1563706144E8}">
      <dgm:prSet phldrT="[Szöveg]"/>
      <dgm:spPr/>
      <dgm:t>
        <a:bodyPr/>
        <a:lstStyle/>
        <a:p>
          <a:r>
            <a:rPr lang="hu-HU" dirty="0"/>
            <a:t>…</a:t>
          </a:r>
        </a:p>
      </dgm:t>
    </dgm:pt>
    <dgm:pt modelId="{DA1CD3F9-F45E-4954-B016-4B7075D3188F}" type="parTrans" cxnId="{E0F69985-F69F-4350-9D69-00A063DB1BF7}">
      <dgm:prSet/>
      <dgm:spPr/>
      <dgm:t>
        <a:bodyPr/>
        <a:lstStyle/>
        <a:p>
          <a:endParaRPr lang="hu-HU"/>
        </a:p>
      </dgm:t>
    </dgm:pt>
    <dgm:pt modelId="{74566A9A-6EB5-4B4D-B69C-B74D7A26E6ED}" type="sibTrans" cxnId="{E0F69985-F69F-4350-9D69-00A063DB1BF7}">
      <dgm:prSet/>
      <dgm:spPr/>
      <dgm:t>
        <a:bodyPr/>
        <a:lstStyle/>
        <a:p>
          <a:endParaRPr lang="hu-HU"/>
        </a:p>
      </dgm:t>
    </dgm:pt>
    <dgm:pt modelId="{6A86AED6-8EDD-4B6C-B3FD-15EF10F888BB}" type="pres">
      <dgm:prSet presAssocID="{3AC0DB49-30DA-4A96-8559-CA4BEC54684E}" presName="Name0" presStyleCnt="0">
        <dgm:presLayoutVars>
          <dgm:dir/>
          <dgm:resizeHandles val="exact"/>
        </dgm:presLayoutVars>
      </dgm:prSet>
      <dgm:spPr/>
    </dgm:pt>
    <dgm:pt modelId="{97B3225A-20DC-46B5-AF82-47740F4016EC}" type="pres">
      <dgm:prSet presAssocID="{770E3946-B285-47B3-B3F4-56D914CF940A}" presName="composite" presStyleCnt="0"/>
      <dgm:spPr/>
    </dgm:pt>
    <dgm:pt modelId="{7BAF38DC-CC86-47D5-AE77-4AEA13FB5A8C}" type="pres">
      <dgm:prSet presAssocID="{770E3946-B285-47B3-B3F4-56D914CF940A}" presName="rect1" presStyleLbl="trAlignAcc1" presStyleIdx="0" presStyleCnt="3">
        <dgm:presLayoutVars>
          <dgm:bulletEnabled val="1"/>
        </dgm:presLayoutVars>
      </dgm:prSet>
      <dgm:spPr/>
    </dgm:pt>
    <dgm:pt modelId="{B8BCC983-C78D-428C-95AC-94331C7A703D}" type="pres">
      <dgm:prSet presAssocID="{770E3946-B285-47B3-B3F4-56D914CF940A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A4CC925-B2F2-446B-A61D-B8B0E165C2AB}" type="pres">
      <dgm:prSet presAssocID="{9907B0C4-A444-4E72-9DA1-2C094B81FA33}" presName="sibTrans" presStyleCnt="0"/>
      <dgm:spPr/>
    </dgm:pt>
    <dgm:pt modelId="{89A5AC01-63EC-4C00-BAE7-BB4EC32FE47E}" type="pres">
      <dgm:prSet presAssocID="{5AF3865F-B40E-47D5-AE9E-0F85D2937BA4}" presName="composite" presStyleCnt="0"/>
      <dgm:spPr/>
    </dgm:pt>
    <dgm:pt modelId="{D4DA23A1-224F-4E30-BC1D-A7D68507C20F}" type="pres">
      <dgm:prSet presAssocID="{5AF3865F-B40E-47D5-AE9E-0F85D2937BA4}" presName="rect1" presStyleLbl="trAlignAcc1" presStyleIdx="1" presStyleCnt="3" custLinFactNeighborX="201" custLinFactNeighborY="1455">
        <dgm:presLayoutVars>
          <dgm:bulletEnabled val="1"/>
        </dgm:presLayoutVars>
      </dgm:prSet>
      <dgm:spPr/>
    </dgm:pt>
    <dgm:pt modelId="{D330276B-CE53-4BA2-B615-DB215AFA8038}" type="pres">
      <dgm:prSet presAssocID="{5AF3865F-B40E-47D5-AE9E-0F85D2937BA4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D7C3497-542F-4760-BF7F-6EAE7D2F8032}" type="pres">
      <dgm:prSet presAssocID="{AD8E24FC-D69D-4E5C-8216-C179A64BAE4A}" presName="sibTrans" presStyleCnt="0"/>
      <dgm:spPr/>
    </dgm:pt>
    <dgm:pt modelId="{F4910555-4268-483C-851D-DE5D1F805F8B}" type="pres">
      <dgm:prSet presAssocID="{CCD3BC97-7F4A-4F8A-92D7-1563706144E8}" presName="composite" presStyleCnt="0"/>
      <dgm:spPr/>
    </dgm:pt>
    <dgm:pt modelId="{662ADA8B-A7E5-400F-873F-DD2F5EADF382}" type="pres">
      <dgm:prSet presAssocID="{CCD3BC97-7F4A-4F8A-92D7-1563706144E8}" presName="rect1" presStyleLbl="trAlignAcc1" presStyleIdx="2" presStyleCnt="3">
        <dgm:presLayoutVars>
          <dgm:bulletEnabled val="1"/>
        </dgm:presLayoutVars>
      </dgm:prSet>
      <dgm:spPr/>
    </dgm:pt>
    <dgm:pt modelId="{7DD9CD53-EAB6-4AB7-9471-0BC534B34CC2}" type="pres">
      <dgm:prSet presAssocID="{CCD3BC97-7F4A-4F8A-92D7-1563706144E8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5F51CD1E-00F3-4030-9B7E-41D2B5B11D61}" srcId="{3AC0DB49-30DA-4A96-8559-CA4BEC54684E}" destId="{5AF3865F-B40E-47D5-AE9E-0F85D2937BA4}" srcOrd="1" destOrd="0" parTransId="{29350762-0DE3-49AD-BF17-AC4AFEF1CFB1}" sibTransId="{AD8E24FC-D69D-4E5C-8216-C179A64BAE4A}"/>
    <dgm:cxn modelId="{3420F132-EB0A-4C6B-8862-A1E9B2B6966F}" type="presOf" srcId="{3AC0DB49-30DA-4A96-8559-CA4BEC54684E}" destId="{6A86AED6-8EDD-4B6C-B3FD-15EF10F888BB}" srcOrd="0" destOrd="0" presId="urn:microsoft.com/office/officeart/2008/layout/PictureStrips"/>
    <dgm:cxn modelId="{786FC76A-DB68-484C-91BB-394923A92385}" type="presOf" srcId="{CCD3BC97-7F4A-4F8A-92D7-1563706144E8}" destId="{662ADA8B-A7E5-400F-873F-DD2F5EADF382}" srcOrd="0" destOrd="0" presId="urn:microsoft.com/office/officeart/2008/layout/PictureStrips"/>
    <dgm:cxn modelId="{6B50354C-0F5A-410F-9EB0-657DF4F1B794}" type="presOf" srcId="{5AF3865F-B40E-47D5-AE9E-0F85D2937BA4}" destId="{D4DA23A1-224F-4E30-BC1D-A7D68507C20F}" srcOrd="0" destOrd="0" presId="urn:microsoft.com/office/officeart/2008/layout/PictureStrips"/>
    <dgm:cxn modelId="{F1056156-2041-45F2-B3A3-3EBC7212E22E}" type="presOf" srcId="{770E3946-B285-47B3-B3F4-56D914CF940A}" destId="{7BAF38DC-CC86-47D5-AE77-4AEA13FB5A8C}" srcOrd="0" destOrd="0" presId="urn:microsoft.com/office/officeart/2008/layout/PictureStrips"/>
    <dgm:cxn modelId="{A039EA77-5E96-4EB4-82BC-21343BA3C3C6}" srcId="{3AC0DB49-30DA-4A96-8559-CA4BEC54684E}" destId="{770E3946-B285-47B3-B3F4-56D914CF940A}" srcOrd="0" destOrd="0" parTransId="{511D718C-1D02-43B9-993D-EEB28B8791AB}" sibTransId="{9907B0C4-A444-4E72-9DA1-2C094B81FA33}"/>
    <dgm:cxn modelId="{E0F69985-F69F-4350-9D69-00A063DB1BF7}" srcId="{3AC0DB49-30DA-4A96-8559-CA4BEC54684E}" destId="{CCD3BC97-7F4A-4F8A-92D7-1563706144E8}" srcOrd="2" destOrd="0" parTransId="{DA1CD3F9-F45E-4954-B016-4B7075D3188F}" sibTransId="{74566A9A-6EB5-4B4D-B69C-B74D7A26E6ED}"/>
    <dgm:cxn modelId="{B4E71DC7-8801-46FF-9D90-F3F3AC661B10}" type="presParOf" srcId="{6A86AED6-8EDD-4B6C-B3FD-15EF10F888BB}" destId="{97B3225A-20DC-46B5-AF82-47740F4016EC}" srcOrd="0" destOrd="0" presId="urn:microsoft.com/office/officeart/2008/layout/PictureStrips"/>
    <dgm:cxn modelId="{417B15EF-8698-41A4-9A9D-0D9161803462}" type="presParOf" srcId="{97B3225A-20DC-46B5-AF82-47740F4016EC}" destId="{7BAF38DC-CC86-47D5-AE77-4AEA13FB5A8C}" srcOrd="0" destOrd="0" presId="urn:microsoft.com/office/officeart/2008/layout/PictureStrips"/>
    <dgm:cxn modelId="{84296538-7566-4A80-92A9-769C21B88BC5}" type="presParOf" srcId="{97B3225A-20DC-46B5-AF82-47740F4016EC}" destId="{B8BCC983-C78D-428C-95AC-94331C7A703D}" srcOrd="1" destOrd="0" presId="urn:microsoft.com/office/officeart/2008/layout/PictureStrips"/>
    <dgm:cxn modelId="{CACD7242-6268-4C55-9719-E693B44B9F88}" type="presParOf" srcId="{6A86AED6-8EDD-4B6C-B3FD-15EF10F888BB}" destId="{1A4CC925-B2F2-446B-A61D-B8B0E165C2AB}" srcOrd="1" destOrd="0" presId="urn:microsoft.com/office/officeart/2008/layout/PictureStrips"/>
    <dgm:cxn modelId="{2CFDD944-F8F8-44E8-B1D3-8853CE585DD1}" type="presParOf" srcId="{6A86AED6-8EDD-4B6C-B3FD-15EF10F888BB}" destId="{89A5AC01-63EC-4C00-BAE7-BB4EC32FE47E}" srcOrd="2" destOrd="0" presId="urn:microsoft.com/office/officeart/2008/layout/PictureStrips"/>
    <dgm:cxn modelId="{2FE814EE-3D7F-4DC5-9CCD-E455008DFF99}" type="presParOf" srcId="{89A5AC01-63EC-4C00-BAE7-BB4EC32FE47E}" destId="{D4DA23A1-224F-4E30-BC1D-A7D68507C20F}" srcOrd="0" destOrd="0" presId="urn:microsoft.com/office/officeart/2008/layout/PictureStrips"/>
    <dgm:cxn modelId="{110E6643-A3CE-4BB1-8CED-9FBCBC6E0915}" type="presParOf" srcId="{89A5AC01-63EC-4C00-BAE7-BB4EC32FE47E}" destId="{D330276B-CE53-4BA2-B615-DB215AFA8038}" srcOrd="1" destOrd="0" presId="urn:microsoft.com/office/officeart/2008/layout/PictureStrips"/>
    <dgm:cxn modelId="{5660558C-C873-4335-9656-CB41F6BAA699}" type="presParOf" srcId="{6A86AED6-8EDD-4B6C-B3FD-15EF10F888BB}" destId="{8D7C3497-542F-4760-BF7F-6EAE7D2F8032}" srcOrd="3" destOrd="0" presId="urn:microsoft.com/office/officeart/2008/layout/PictureStrips"/>
    <dgm:cxn modelId="{715B15AF-D0B5-4D87-A229-943A67164983}" type="presParOf" srcId="{6A86AED6-8EDD-4B6C-B3FD-15EF10F888BB}" destId="{F4910555-4268-483C-851D-DE5D1F805F8B}" srcOrd="4" destOrd="0" presId="urn:microsoft.com/office/officeart/2008/layout/PictureStrips"/>
    <dgm:cxn modelId="{835A0ECC-ED2A-4DA9-A0F9-485C221A328E}" type="presParOf" srcId="{F4910555-4268-483C-851D-DE5D1F805F8B}" destId="{662ADA8B-A7E5-400F-873F-DD2F5EADF382}" srcOrd="0" destOrd="0" presId="urn:microsoft.com/office/officeart/2008/layout/PictureStrips"/>
    <dgm:cxn modelId="{17FB8E48-BD79-439B-B73F-B640078925C6}" type="presParOf" srcId="{F4910555-4268-483C-851D-DE5D1F805F8B}" destId="{7DD9CD53-EAB6-4AB7-9471-0BC534B34CC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0D262-55CC-4CCA-A578-458CD55EB1BF}">
      <dsp:nvSpPr>
        <dsp:cNvPr id="0" name=""/>
        <dsp:cNvSpPr/>
      </dsp:nvSpPr>
      <dsp:spPr>
        <a:xfrm>
          <a:off x="-121515" y="0"/>
          <a:ext cx="5672329" cy="118022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u-HU" sz="2000" b="1" kern="1200" noProof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családban az a jó, hogy…</a:t>
          </a:r>
        </a:p>
      </dsp:txBody>
      <dsp:txXfrm>
        <a:off x="-86948" y="34567"/>
        <a:ext cx="4398779" cy="1111087"/>
      </dsp:txXfrm>
    </dsp:sp>
    <dsp:sp modelId="{BE24B061-20D8-4041-87DE-983461DBE9DB}">
      <dsp:nvSpPr>
        <dsp:cNvPr id="0" name=""/>
        <dsp:cNvSpPr/>
      </dsp:nvSpPr>
      <dsp:spPr>
        <a:xfrm>
          <a:off x="110938" y="1376925"/>
          <a:ext cx="6208421" cy="118022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u-HU" sz="2000" b="1" kern="1200" noProof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pt-BR" sz="2000" b="1" kern="1200" noProof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családban az a nehéz, hogy</a:t>
          </a:r>
          <a:r>
            <a:rPr lang="hu-HU" sz="2000" b="1" kern="1200" noProof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hu-HU" sz="2400" b="1" kern="1200" noProof="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505" y="1411492"/>
        <a:ext cx="4751838" cy="1111087"/>
      </dsp:txXfrm>
    </dsp:sp>
    <dsp:sp modelId="{33CED56D-83F5-4186-AF17-4D6C3824F7F8}">
      <dsp:nvSpPr>
        <dsp:cNvPr id="0" name=""/>
        <dsp:cNvSpPr/>
      </dsp:nvSpPr>
      <dsp:spPr>
        <a:xfrm>
          <a:off x="636452" y="2753850"/>
          <a:ext cx="6158391" cy="1180221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u-HU" sz="2000" b="1" kern="1200" noProof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Olyan családot szeretnék, ami…</a:t>
          </a:r>
        </a:p>
      </dsp:txBody>
      <dsp:txXfrm>
        <a:off x="671019" y="2788417"/>
        <a:ext cx="4712989" cy="1111087"/>
      </dsp:txXfrm>
    </dsp:sp>
    <dsp:sp modelId="{7D0146DD-910F-4350-AC99-771FD36279C7}">
      <dsp:nvSpPr>
        <dsp:cNvPr id="0" name=""/>
        <dsp:cNvSpPr/>
      </dsp:nvSpPr>
      <dsp:spPr>
        <a:xfrm>
          <a:off x="4783670" y="895001"/>
          <a:ext cx="767144" cy="767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600" kern="1200"/>
        </a:p>
      </dsp:txBody>
      <dsp:txXfrm>
        <a:off x="4956277" y="895001"/>
        <a:ext cx="421930" cy="577276"/>
      </dsp:txXfrm>
    </dsp:sp>
    <dsp:sp modelId="{6D948567-099E-43CC-9EFF-7D9D8AC00D86}">
      <dsp:nvSpPr>
        <dsp:cNvPr id="0" name=""/>
        <dsp:cNvSpPr/>
      </dsp:nvSpPr>
      <dsp:spPr>
        <a:xfrm>
          <a:off x="5284169" y="2264058"/>
          <a:ext cx="767144" cy="767144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90000"/>
            <a:lumOff val="10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600" kern="1200" noProof="0" dirty="0"/>
        </a:p>
      </dsp:txBody>
      <dsp:txXfrm>
        <a:off x="5456776" y="2264058"/>
        <a:ext cx="421930" cy="577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F38DC-CC86-47D5-AE77-4AEA13FB5A8C}">
      <dsp:nvSpPr>
        <dsp:cNvPr id="0" name=""/>
        <dsp:cNvSpPr/>
      </dsp:nvSpPr>
      <dsp:spPr>
        <a:xfrm>
          <a:off x="1148439" y="422276"/>
          <a:ext cx="4339079" cy="13559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39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400" kern="1200" dirty="0"/>
            <a:t>…</a:t>
          </a:r>
        </a:p>
      </dsp:txBody>
      <dsp:txXfrm>
        <a:off x="1148439" y="422276"/>
        <a:ext cx="4339079" cy="1355962"/>
      </dsp:txXfrm>
    </dsp:sp>
    <dsp:sp modelId="{B8BCC983-C78D-428C-95AC-94331C7A703D}">
      <dsp:nvSpPr>
        <dsp:cNvPr id="0" name=""/>
        <dsp:cNvSpPr/>
      </dsp:nvSpPr>
      <dsp:spPr>
        <a:xfrm>
          <a:off x="967644" y="226415"/>
          <a:ext cx="949173" cy="14237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A23A1-224F-4E30-BC1D-A7D68507C20F}">
      <dsp:nvSpPr>
        <dsp:cNvPr id="0" name=""/>
        <dsp:cNvSpPr/>
      </dsp:nvSpPr>
      <dsp:spPr>
        <a:xfrm>
          <a:off x="1157160" y="2149012"/>
          <a:ext cx="4339079" cy="13559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39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400" kern="1200" dirty="0"/>
            <a:t>…</a:t>
          </a:r>
        </a:p>
      </dsp:txBody>
      <dsp:txXfrm>
        <a:off x="1157160" y="2149012"/>
        <a:ext cx="4339079" cy="1355962"/>
      </dsp:txXfrm>
    </dsp:sp>
    <dsp:sp modelId="{D330276B-CE53-4BA2-B615-DB215AFA8038}">
      <dsp:nvSpPr>
        <dsp:cNvPr id="0" name=""/>
        <dsp:cNvSpPr/>
      </dsp:nvSpPr>
      <dsp:spPr>
        <a:xfrm>
          <a:off x="967644" y="1933421"/>
          <a:ext cx="949173" cy="14237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ADA8B-A7E5-400F-873F-DD2F5EADF382}">
      <dsp:nvSpPr>
        <dsp:cNvPr id="0" name=""/>
        <dsp:cNvSpPr/>
      </dsp:nvSpPr>
      <dsp:spPr>
        <a:xfrm>
          <a:off x="1148439" y="3836288"/>
          <a:ext cx="4339079" cy="13559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39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400" kern="1200" dirty="0"/>
            <a:t>…</a:t>
          </a:r>
        </a:p>
      </dsp:txBody>
      <dsp:txXfrm>
        <a:off x="1148439" y="3836288"/>
        <a:ext cx="4339079" cy="1355962"/>
      </dsp:txXfrm>
    </dsp:sp>
    <dsp:sp modelId="{7DD9CD53-EAB6-4AB7-9471-0BC534B34CC2}">
      <dsp:nvSpPr>
        <dsp:cNvPr id="0" name=""/>
        <dsp:cNvSpPr/>
      </dsp:nvSpPr>
      <dsp:spPr>
        <a:xfrm>
          <a:off x="967644" y="3640427"/>
          <a:ext cx="949173" cy="14237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AF00836D-2483-43D3-9381-C52E1F16CA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3CA5E7B-E079-4286-8C81-FA00D38A0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69973-D6CE-47D2-A0BD-FEF86EA731F4}" type="datetimeFigureOut">
              <a:rPr lang="hu-HU" smtClean="0"/>
              <a:t>2023. 03. 23.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25399E9-EE4D-49E8-8D1C-314E033BB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2ADEB13-48E5-4390-987F-8F7B193F1F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B71C0-7E0E-439E-8818-0A91043FB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466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EB10B-728C-43C7-8FEA-FBFC5F4AA1E8}" type="datetimeFigureOut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8A4F-50FB-4DB0-9F19-A7D143C979D6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38984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88A4F-50FB-4DB0-9F19-A7D143C979D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589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88A4F-50FB-4DB0-9F19-A7D143C979D6}" type="slidenum">
              <a:rPr lang="hu-HU" noProof="0" smtClean="0"/>
              <a:t>3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42967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88A4F-50FB-4DB0-9F19-A7D143C979D6}" type="slidenum">
              <a:rPr lang="hu-HU" noProof="0" smtClean="0"/>
              <a:t>14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72968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88A4F-50FB-4DB0-9F19-A7D143C979D6}" type="slidenum">
              <a:rPr lang="hu-HU" noProof="0" smtClean="0"/>
              <a:t>15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91050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abadkézi sokszög 6" title="cakkozott kör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CF95CD57-A5C2-4159-AAC5-AB97E8FA1B71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13" name="Téglalap 12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E3B86-8F51-425D-BADD-BA1251DD5566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CA494-7CAA-4E77-8995-C04D974A7B9A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37BD85-8BA2-4176-B698-A17F9DE277B4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C54406A-190F-41EB-A86B-7A013A4AF792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/>
          </a:p>
        </p:txBody>
      </p:sp>
      <p:grpSp>
        <p:nvGrpSpPr>
          <p:cNvPr id="7" name="Csoport 6" title="bal oldali cakkozott alakzat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Szabadkézi sokszög 6" title="bal oldali cakkozott alakzat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Szabadkézi sokszög 11" title="bal oldali cakkozott vonal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ED0B47-07DE-4A92-8999-EC8BA23AB54E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54125C-FA32-4512-A067-47B1581394D8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568F54-8D62-4B38-97D6-275ABE6FCA36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9D57DA-9BDB-488D-943C-DBF1D54041C6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7D793636-CB53-4AA7-841B-F391A004113D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/>
          </a:p>
        </p:txBody>
      </p:sp>
      <p:sp>
        <p:nvSpPr>
          <p:cNvPr id="8" name="Téglalap 7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11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A709D7C2-F717-4709-95AF-2FBCEA83180C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20A93D0-C7BA-4822-ADE1-9EA59FCBDDFE}" type="datetime1">
              <a:rPr lang="hu-HU" noProof="0" smtClean="0"/>
              <a:t>2023. 03. 23.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11" name="Szabadkézi sokszög 6" title="Bal oldali cakkozott szegély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jobb oldali szegély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amily.hu/2022/08/harmat-egy-csapasr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pi.reformatus.hu/Tizparancsolat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amily.hu/2022/08/harmat-egy-csapasra/" TargetMode="External"/><Relationship Id="rId4" Type="http://schemas.openxmlformats.org/officeDocument/2006/relationships/hyperlink" Target="http://rpi.reformatus.hu/tizparancsola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65" y="954923"/>
            <a:ext cx="6463263" cy="2893177"/>
          </a:xfrm>
        </p:spPr>
        <p:txBody>
          <a:bodyPr rtlCol="0">
            <a:normAutofit/>
          </a:bodyPr>
          <a:lstStyle/>
          <a:p>
            <a:r>
              <a:rPr lang="hu-HU" sz="5000" dirty="0"/>
              <a:t>III. </a:t>
            </a:r>
            <a:br>
              <a:rPr lang="hu-HU" sz="5000" dirty="0"/>
            </a:br>
            <a:br>
              <a:rPr lang="hu-HU" sz="5000" dirty="0"/>
            </a:br>
            <a:r>
              <a:rPr lang="hu-HU" sz="5000" dirty="0"/>
              <a:t>Itthon-otthon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43157" y="5611476"/>
            <a:ext cx="5877385" cy="802992"/>
          </a:xfrm>
        </p:spPr>
        <p:txBody>
          <a:bodyPr rtlCol="0">
            <a:normAutofit/>
          </a:bodyPr>
          <a:lstStyle/>
          <a:p>
            <a:pPr rtl="0"/>
            <a:r>
              <a:rPr lang="hu-HU" spc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Családban élni </a:t>
            </a:r>
          </a:p>
        </p:txBody>
      </p:sp>
      <p:sp>
        <p:nvSpPr>
          <p:cNvPr id="40" name="Szabadkézi sokszög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7729B8-8C4B-497D-BF46-F19AA0CA8D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254" y="795337"/>
            <a:ext cx="351594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3E9FBB-C23C-4B6B-BE47-F92246F1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825897" cy="855865"/>
          </a:xfrm>
        </p:spPr>
        <p:txBody>
          <a:bodyPr>
            <a:normAutofit/>
          </a:bodyPr>
          <a:lstStyle/>
          <a:p>
            <a:pPr algn="ctr"/>
            <a:r>
              <a:rPr lang="hu-HU" sz="40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Válságok között is kitartóan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651AD9-C394-4F94-B9A1-BC986C0F8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4066" y="2123424"/>
            <a:ext cx="5352772" cy="2438400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Ruth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úgy érezte, ki kell tartania anyósa mellett. Hűsége nemcsak szavakban nyilvánult meg, hanem cselekedetekben is: gondoskodásban, támogatásban. 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Biztosan voltak az együtt töltött idő alatt nehéz pillanatok, de hűségét nem adta fel.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FB36CDE-C089-4E99-A493-F5FDE87F6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8326" y="2123424"/>
            <a:ext cx="5116312" cy="2661138"/>
          </a:xfrm>
        </p:spPr>
        <p:txBody>
          <a:bodyPr>
            <a:normAutofit/>
          </a:bodyPr>
          <a:lstStyle/>
          <a:p>
            <a:pPr algn="just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Bóáz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komolyan vette korának egyik számunkra meglehetősen furcsa törvényét, a sógorházasságot.</a:t>
            </a:r>
          </a:p>
          <a:p>
            <a:pPr algn="just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Ruthot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befogadta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új család és egy egész nép. 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Otthont adtak neki, ahol a múltjával együtt elfogadták őt. 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7E44786-835A-4BB6-BE63-8031DF6C70CE}"/>
              </a:ext>
            </a:extLst>
          </p:cNvPr>
          <p:cNvSpPr/>
          <p:nvPr/>
        </p:nvSpPr>
        <p:spPr>
          <a:xfrm>
            <a:off x="5107285" y="123825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Ruth és 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Bóáz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pozitív példája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004066" y="4747846"/>
            <a:ext cx="5494260" cy="19064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Keresztyén emberekként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minden kapcsoltunkban, de különösen a családunkban gyakorolhatjuk az elfogadást, befogadást.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650118" y="6007983"/>
            <a:ext cx="3672800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következő dián egy különös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családi „befogadásról” olvashatsz!</a:t>
            </a:r>
          </a:p>
        </p:txBody>
      </p:sp>
    </p:spTree>
    <p:extLst>
      <p:ext uri="{BB962C8B-B14F-4D97-AF65-F5344CB8AC3E}">
        <p14:creationId xmlns:p14="http://schemas.microsoft.com/office/powerpoint/2010/main" val="9871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382385"/>
            <a:ext cx="9829800" cy="1492132"/>
          </a:xfrm>
        </p:spPr>
        <p:txBody>
          <a:bodyPr>
            <a:normAutofit/>
          </a:bodyPr>
          <a:lstStyle/>
          <a:p>
            <a:r>
              <a:rPr lang="hu-HU" sz="4000" spc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„Hármat egy csapásra.”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5415" y="1768929"/>
            <a:ext cx="5681297" cy="3593591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Olvassátok el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ezt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 online cikket!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Neked milyen értékek, pozitív tapasztalatok vannak a LÁTHATATLAN HÁTIZSÁKODBAN?</a:t>
            </a:r>
          </a:p>
          <a:p>
            <a:pPr marL="457200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Hogyan tanulható az elfogadás?</a:t>
            </a:r>
          </a:p>
          <a:p>
            <a:pPr marL="457200" indent="-457200">
              <a:buAutoNum type="arabicPeriod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Beszélgessetek a kérdések alapján! </a:t>
            </a:r>
          </a:p>
          <a:p>
            <a:pPr marL="457200" indent="-457200">
              <a:buAutoNum type="arabicPeriod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904" y="340179"/>
            <a:ext cx="1905000" cy="2857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808" y="2004826"/>
            <a:ext cx="1905000" cy="28575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538" y="3433576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7669"/>
          </a:xfrm>
        </p:spPr>
        <p:txBody>
          <a:bodyPr/>
          <a:lstStyle/>
          <a:p>
            <a:pPr algn="ctr"/>
            <a:r>
              <a:rPr lang="hu-HU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Gondold </a:t>
            </a:r>
            <a:r>
              <a:rPr lang="hu-HU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végig!</a:t>
            </a:r>
          </a:p>
        </p:txBody>
      </p:sp>
      <p:sp>
        <p:nvSpPr>
          <p:cNvPr id="7" name="Téglalap 6"/>
          <p:cNvSpPr/>
          <p:nvPr/>
        </p:nvSpPr>
        <p:spPr>
          <a:xfrm>
            <a:off x="1421424" y="1611143"/>
            <a:ext cx="3897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Mit szeretnél kapni a szüleidtől?</a:t>
            </a:r>
          </a:p>
          <a:p>
            <a:pPr marL="342900" indent="-342900"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Mit szeretnél megadni majd a gyermekeidnek?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22486" y="3030415"/>
            <a:ext cx="4064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Olvasd el a szakaszokat!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válaszok megfogalmazásához segít az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6,1–4 és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Kol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3, 20–21 is.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Pál apostol itt jó és hasznos tanácsokat fogalmaz meg a gyermekek és a szülők helyes viselkedésével kapcsolatban.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Mivel egészítenéd még ki a leírást?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8288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7300" y="518746"/>
            <a:ext cx="9466145" cy="852854"/>
          </a:xfrm>
        </p:spPr>
        <p:txBody>
          <a:bodyPr>
            <a:normAutofit/>
          </a:bodyPr>
          <a:lstStyle/>
          <a:p>
            <a:pPr algn="ctr"/>
            <a:r>
              <a:rPr lang="hu-HU" sz="40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Tisztelet a családban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7300" y="1833147"/>
            <a:ext cx="10455507" cy="3332283"/>
          </a:xfrm>
        </p:spPr>
        <p:txBody>
          <a:bodyPr>
            <a:no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5. parancsolatban Isten a szülők iránti tiszteletet kéri. 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(Az 5. parancsolathoz kapcsolódó PPT elérhető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ITT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Sokszor nagy erőfeszítéssel jár a tisztelet adása.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Könnyű észrevenni mások hibáit, főleg a családban.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Ennek ellenére azt kéri tőlünk Isten, hogy vegyük észre a másikban, családtagjainkban is a jót, azt, amiért tisztelhetjük őket!</a:t>
            </a:r>
          </a:p>
        </p:txBody>
      </p:sp>
    </p:spTree>
    <p:extLst>
      <p:ext uri="{BB962C8B-B14F-4D97-AF65-F5344CB8AC3E}">
        <p14:creationId xmlns:p14="http://schemas.microsoft.com/office/powerpoint/2010/main" val="27886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531" y="328913"/>
            <a:ext cx="10556391" cy="1385587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hu-HU" sz="40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teszek és </a:t>
            </a:r>
            <a:br>
              <a:rPr lang="hu-HU" sz="40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tehetek (MÉG) a családomért?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576992" y="3459284"/>
            <a:ext cx="93254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tippek: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időt szánhatunk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szeretteinkre.</a:t>
            </a:r>
          </a:p>
          <a:p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(Kirándulás, séta, esti beszélgetések)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Meghallgathatjuk</a:t>
            </a:r>
            <a:r>
              <a:rPr lang="hu-HU" sz="2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egymás érzéseit, gondolatait.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Figyelhetünk arra</a:t>
            </a:r>
            <a:r>
              <a:rPr lang="hu-HU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ami a másiknak jó és fontos.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Törekedhetünk</a:t>
            </a:r>
            <a:r>
              <a:rPr lang="hu-HU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elfogadásra a vélemény különbségek ellenére 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Imádkozhatunk</a:t>
            </a:r>
            <a:r>
              <a:rPr lang="hu-HU" sz="2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egyedül és közösen is egymásért</a:t>
            </a:r>
            <a:r>
              <a:rPr lang="hu-HU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3051496" y="1740877"/>
            <a:ext cx="6000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Írjatok saját véleményeket, ötleteket!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162556"/>
              </p:ext>
            </p:extLst>
          </p:nvPr>
        </p:nvGraphicFramePr>
        <p:xfrm>
          <a:off x="2219688" y="2577933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32170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12782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Amit most teszek: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Amit még tehetek: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2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40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Téglalap 9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hu-HU"/>
          </a:p>
        </p:txBody>
      </p:sp>
      <p:sp>
        <p:nvSpPr>
          <p:cNvPr id="12" name="Szabadkézi sokszög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B687682-14E6-478D-9035-A24DB1E0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9" y="499830"/>
            <a:ext cx="5490143" cy="1005120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hu-HU" sz="5000" spc="0" dirty="0">
                <a:solidFill>
                  <a:srgbClr val="2A1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Képek forrása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28E4FA7-F992-460B-84B9-C41D85318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89" y="1701187"/>
            <a:ext cx="6105365" cy="4462221"/>
          </a:xfrm>
        </p:spPr>
        <p:txBody>
          <a:bodyPr rtlCol="0" anchor="ctr">
            <a:normAutofit/>
          </a:bodyPr>
          <a:lstStyle/>
          <a:p>
            <a:pPr algn="l" rtl="0"/>
            <a:r>
              <a:rPr lang="hu-HU" cap="none" spc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 — </a:t>
            </a:r>
            <a:r>
              <a:rPr lang="hu-HU" cap="none" spc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cap="none" spc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felhasznált képek </a:t>
            </a:r>
          </a:p>
          <a:p>
            <a:pPr algn="l" rtl="0"/>
            <a:r>
              <a:rPr lang="hu-HU" cap="none" spc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cap="none" spc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www.unsplash.com</a:t>
            </a:r>
            <a:r>
              <a:rPr lang="hu-HU" cap="none" spc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oldalon megtalálhatók.</a:t>
            </a:r>
          </a:p>
          <a:p>
            <a:pPr algn="l" rtl="0"/>
            <a:r>
              <a:rPr lang="hu-HU" cap="none" spc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5. Parancsolathoz készített PPT elérhető itt:</a:t>
            </a:r>
          </a:p>
          <a:p>
            <a:pPr algn="l"/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http://rpi.reformatus.hu/tizparancsolat</a:t>
            </a:r>
            <a:endParaRPr lang="hu-HU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Az online cikk linkje:</a:t>
            </a:r>
          </a:p>
          <a:p>
            <a:pPr algn="l"/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https://family.hu/2022/08/harmat-egy-csapasra/</a:t>
            </a:r>
            <a:endParaRPr lang="hu-HU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cap="none" spc="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hu-HU" spc="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DEF5D7-AA3C-4A9F-828C-ACF000EB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2540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Gondolkodjunk!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6BD8AB-B06E-4672-A51B-4E1B39D40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2286001"/>
            <a:ext cx="7848600" cy="3593591"/>
          </a:xfrm>
        </p:spPr>
        <p:txBody>
          <a:bodyPr/>
          <a:lstStyle/>
          <a:p>
            <a:r>
              <a:rPr lang="hu-H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jellemzőket, tulajdonságokat örököltél szüleidtől?</a:t>
            </a:r>
          </a:p>
          <a:p>
            <a:r>
              <a:rPr lang="hu-H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Kire hasonlítasz jobban?</a:t>
            </a:r>
          </a:p>
          <a:p>
            <a:r>
              <a:rPr lang="hu-H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Kitől tanultál sokat?</a:t>
            </a:r>
          </a:p>
          <a:p>
            <a:r>
              <a:rPr lang="hu-H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köszönhetsz a szüleidnek?</a:t>
            </a:r>
          </a:p>
          <a:p>
            <a:r>
              <a:rPr lang="hu-H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Mire/Kire vagy büszke a családodban?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2409A37-1661-40B4-953F-17096D14FF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625" y="3253153"/>
            <a:ext cx="4123755" cy="27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69" y="503958"/>
            <a:ext cx="10628285" cy="87480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u-HU" sz="40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Fejezd be a megkezdett mondatokat!</a:t>
            </a:r>
          </a:p>
        </p:txBody>
      </p:sp>
      <p:graphicFrame>
        <p:nvGraphicFramePr>
          <p:cNvPr id="9" name="Tartalom helye 8" descr="Séma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786805"/>
              </p:ext>
            </p:extLst>
          </p:nvPr>
        </p:nvGraphicFramePr>
        <p:xfrm>
          <a:off x="1110807" y="1901327"/>
          <a:ext cx="6673329" cy="393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E08B159A-FBE0-4293-8047-950CAC212E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492" y="1378759"/>
            <a:ext cx="3403081" cy="50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961423"/>
          </a:xfrm>
        </p:spPr>
        <p:txBody>
          <a:bodyPr>
            <a:noAutofit/>
          </a:bodyPr>
          <a:lstStyle/>
          <a:p>
            <a:pPr algn="ctr"/>
            <a:r>
              <a:rPr lang="hu-HU" sz="3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b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alábbi </a:t>
            </a:r>
            <a:r>
              <a:rPr lang="hu-HU" sz="2800" cap="none" spc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idézetek</a:t>
            </a:r>
            <a:r>
              <a:rPr lang="hu-HU" sz="280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közül melyikkel tudsz azonosulni? </a:t>
            </a:r>
            <a:br>
              <a:rPr lang="hu-HU" sz="280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Indokold is választásod!</a:t>
            </a:r>
            <a:br>
              <a:rPr lang="hu-HU" sz="280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800" spc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675185" y="2505805"/>
            <a:ext cx="7095392" cy="114300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„Az ember nem azért szereti a családját, mert kedvesek és figyelmesek, hanem mert ők a családja.” 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Follett</a:t>
            </a:r>
            <a:endParaRPr lang="hu-H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2699236" y="3925759"/>
            <a:ext cx="6682156" cy="11957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család az egyetlen horgony, amely megtart a hullámzó tengeren.”</a:t>
            </a:r>
          </a:p>
          <a:p>
            <a:pPr algn="ctr"/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Hawkins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251678" y="5420454"/>
            <a:ext cx="7092222" cy="12353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család is olyan valami az életben, ami becses, </a:t>
            </a:r>
          </a:p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olaj az élet lámpásában.”  </a:t>
            </a:r>
          </a:p>
          <a:p>
            <a:pPr algn="ctr"/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Gárdonyi Géza </a:t>
            </a:r>
          </a:p>
        </p:txBody>
      </p:sp>
    </p:spTree>
    <p:extLst>
      <p:ext uri="{BB962C8B-B14F-4D97-AF65-F5344CB8AC3E}">
        <p14:creationId xmlns:p14="http://schemas.microsoft.com/office/powerpoint/2010/main" val="38807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2308" y="338424"/>
            <a:ext cx="9008945" cy="918876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 család? </a:t>
            </a:r>
          </a:p>
        </p:txBody>
      </p:sp>
      <p:sp>
        <p:nvSpPr>
          <p:cNvPr id="5" name="Téglalap 4"/>
          <p:cNvSpPr/>
          <p:nvPr/>
        </p:nvSpPr>
        <p:spPr>
          <a:xfrm>
            <a:off x="4360983" y="1626577"/>
            <a:ext cx="767568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család fogalmát nagyon nehéz meghatározni, mert mind kulturális, mind tudományos szempontból több megközelítése is létezik.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hagyományos definíció szerint a család egy kis létszámú csoport, ahol a tagok között leszármazási, házassági vagy örökbefogadási kapcsolat áll fenn.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család ugyanakkor társadalmi, gazdasági, politikai egység is, amelyet különféle erős érzelmi szálak tartanak, kapcsolnak össze. </a:t>
            </a:r>
            <a:endParaRPr lang="hu-HU" sz="2200" dirty="0"/>
          </a:p>
        </p:txBody>
      </p:sp>
      <p:sp>
        <p:nvSpPr>
          <p:cNvPr id="6" name="Robbanás 1 5"/>
          <p:cNvSpPr/>
          <p:nvPr/>
        </p:nvSpPr>
        <p:spPr>
          <a:xfrm>
            <a:off x="281354" y="237392"/>
            <a:ext cx="3675184" cy="297611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Május 15-e a család nemzetközi napja.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98" y="3334715"/>
            <a:ext cx="3761688" cy="25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tszög 5"/>
          <p:cNvSpPr/>
          <p:nvPr/>
        </p:nvSpPr>
        <p:spPr>
          <a:xfrm>
            <a:off x="888025" y="360485"/>
            <a:ext cx="5584494" cy="3754315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Gyűjtsetek össze együtt a csoportban olyan szabályokat, amelyek szükségesek</a:t>
            </a: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ahhoz, hogy egy család jól tudjon működni!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88259347"/>
              </p:ext>
            </p:extLst>
          </p:nvPr>
        </p:nvGraphicFramePr>
        <p:xfrm>
          <a:off x="5566508" y="728458"/>
          <a:ext cx="64551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églalap 8"/>
          <p:cNvSpPr/>
          <p:nvPr/>
        </p:nvSpPr>
        <p:spPr>
          <a:xfrm>
            <a:off x="1801732" y="4482773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Melyik a 3 legfontosabb ezek közül?</a:t>
            </a:r>
          </a:p>
        </p:txBody>
      </p:sp>
    </p:spTree>
    <p:extLst>
      <p:ext uri="{BB962C8B-B14F-4D97-AF65-F5344CB8AC3E}">
        <p14:creationId xmlns:p14="http://schemas.microsoft.com/office/powerpoint/2010/main" val="18218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AsOne/>
      </p:bldGraphic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7A0A4D-DE9F-412D-899A-F00B7C2A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657225"/>
            <a:ext cx="10178322" cy="847725"/>
          </a:xfrm>
        </p:spPr>
        <p:txBody>
          <a:bodyPr/>
          <a:lstStyle/>
          <a:p>
            <a:pPr algn="ctr"/>
            <a:r>
              <a:rPr lang="hu-HU" spc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 család?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329115-AECB-4261-86FA-4A1262994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5954" y="1819275"/>
            <a:ext cx="9921146" cy="4733925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család az első közösség az életünkben. 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Ide születünk, itt tapasztaljuk meg először a szeretetet és elfogadást.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Itt tanuljuk meg az alapvető, mindennapi élethez szükséges dolgokat. 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családi közösség határozza meg értékrendünket, erkölcsünket és hitünk szempontjából is nagyon fontos, hogy mit hozunk otthonról. 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Van lehetőségünk folytatni a hagyományokat, de változtathatunk is rajtuk.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család lelki, gazdasági közösség, alapsejtje a társadalomnak és az egyháznak is. 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Ideális esetben az otthon menedék, ami biztos hátteret, alapot jelent az életünkben.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családokkal, azok szerepével kapcsolatban sok változás történt az elmúlt évtizedekben.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Egyre nagyobb kihívásokkal kell szembenéznünk nap mint nap, ezért a támogató családi háttér sokat segít. </a:t>
            </a:r>
          </a:p>
        </p:txBody>
      </p:sp>
    </p:spTree>
    <p:extLst>
      <p:ext uri="{BB962C8B-B14F-4D97-AF65-F5344CB8AC3E}">
        <p14:creationId xmlns:p14="http://schemas.microsoft.com/office/powerpoint/2010/main" val="37917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A42ADA-D289-452E-B283-675760B8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Családban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élünk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47482" y="1291492"/>
            <a:ext cx="1047077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2-3 fős csoportokban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gyűjtsetek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minél több jellemzőt és tapasztalatot a családról!</a:t>
            </a:r>
          </a:p>
          <a:p>
            <a:pPr>
              <a:lnSpc>
                <a:spcPct val="150000"/>
              </a:lnSpc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u="sng" dirty="0">
                <a:latin typeface="Arial" panose="020B0604020202020204" pitchFamily="34" charset="0"/>
                <a:cs typeface="Arial" panose="020B0604020202020204" pitchFamily="34" charset="0"/>
              </a:rPr>
              <a:t>Segítő kérdés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előnyök, pozitív összetevők és adott esetben, milyen hátrányok származnak abból, ha valaki családban nő fel? Az eredményeket rendszerezhetitek az alábbi táblázatban. 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59819"/>
              </p:ext>
            </p:extLst>
          </p:nvPr>
        </p:nvGraphicFramePr>
        <p:xfrm>
          <a:off x="2003554" y="3849727"/>
          <a:ext cx="8128000" cy="2524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239156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53325646"/>
                    </a:ext>
                  </a:extLst>
                </a:gridCol>
              </a:tblGrid>
              <a:tr h="761033">
                <a:tc>
                  <a:txBody>
                    <a:bodyPr/>
                    <a:lstStyle/>
                    <a:p>
                      <a:r>
                        <a:rPr lang="hu-HU" dirty="0"/>
                        <a:t>Előnyök: 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Hátrányok:</a:t>
                      </a:r>
                    </a:p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43315"/>
                  </a:ext>
                </a:extLst>
              </a:tr>
              <a:tr h="4409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4592"/>
                  </a:ext>
                </a:extLst>
              </a:tr>
              <a:tr h="4409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49423"/>
                  </a:ext>
                </a:extLst>
              </a:tr>
              <a:tr h="4409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046521"/>
                  </a:ext>
                </a:extLst>
              </a:tr>
              <a:tr h="44091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31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60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0F636E-EEF7-43DE-ACBB-C00651F9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273447" cy="115954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000" b="1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Elemezzétek a táblázatot! </a:t>
            </a:r>
            <a:br>
              <a:rPr lang="hu-HU" sz="3000" b="1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3000" b="1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család helyzetének változásai  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1FB802AC-528B-497B-BB16-2CEEEA020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73743"/>
              </p:ext>
            </p:extLst>
          </p:nvPr>
        </p:nvGraphicFramePr>
        <p:xfrm>
          <a:off x="1520619" y="1857481"/>
          <a:ext cx="9685263" cy="4515891"/>
        </p:xfrm>
        <a:graphic>
          <a:graphicData uri="http://schemas.openxmlformats.org/drawingml/2006/table">
            <a:tbl>
              <a:tblPr/>
              <a:tblGrid>
                <a:gridCol w="4136110">
                  <a:extLst>
                    <a:ext uri="{9D8B030D-6E8A-4147-A177-3AD203B41FA5}">
                      <a16:colId xmlns:a16="http://schemas.microsoft.com/office/drawing/2014/main" val="3205374579"/>
                    </a:ext>
                  </a:extLst>
                </a:gridCol>
                <a:gridCol w="5549153">
                  <a:extLst>
                    <a:ext uri="{9D8B030D-6E8A-4147-A177-3AD203B41FA5}">
                      <a16:colId xmlns:a16="http://schemas.microsoft.com/office/drawing/2014/main" val="3460666350"/>
                    </a:ext>
                  </a:extLst>
                </a:gridCol>
              </a:tblGrid>
              <a:tr h="347100">
                <a:tc>
                  <a:txBody>
                    <a:bodyPr/>
                    <a:lstStyle/>
                    <a:p>
                      <a:pPr algn="ctr"/>
                      <a:r>
                        <a:rPr lang="hu-HU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család egykor 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család ma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01880"/>
                  </a:ext>
                </a:extLst>
              </a:tr>
              <a:tr h="763617">
                <a:tc>
                  <a:txBody>
                    <a:bodyPr/>
                    <a:lstStyle/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Több nemzedék élt együtt. </a:t>
                      </a:r>
                    </a:p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(nagyszülők, szülők, gyerekek)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Többségében kétgenerációs család él együtt.</a:t>
                      </a:r>
                    </a:p>
                    <a:p>
                      <a:r>
                        <a:rPr lang="hu-H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(szülők és gyermekek)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9817"/>
                  </a:ext>
                </a:extLst>
              </a:tr>
              <a:tr h="763617">
                <a:tc>
                  <a:txBody>
                    <a:bodyPr/>
                    <a:lstStyle/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családok döntő része együtt maradt. 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Sokan nőnek fel csonka</a:t>
                      </a:r>
                      <a:r>
                        <a:rPr lang="hu-HU" sz="18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családban </a:t>
                      </a:r>
                    </a:p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(valamelyik szülő egyedül neveli a gyermeket).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553664"/>
                  </a:ext>
                </a:extLst>
              </a:tr>
              <a:tr h="1180136">
                <a:tc>
                  <a:txBody>
                    <a:bodyPr/>
                    <a:lstStyle/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Kevés volt a válás. 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Egyre nő a válások száma.</a:t>
                      </a:r>
                    </a:p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Egyre többször fordul elő, hogy egyedül maradt, de már gyermekes szülők találnak egymásra és egyesülésükből új család születik.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69617"/>
                  </a:ext>
                </a:extLst>
              </a:tr>
              <a:tr h="763617">
                <a:tc>
                  <a:txBody>
                    <a:bodyPr/>
                    <a:lstStyle/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család tagjai sok időt töltöttek együtt. 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szülők sok munkája miatt gyakran egyre kevesebb</a:t>
                      </a:r>
                      <a:b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idő és figyelem jut egymásra.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44381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család szoros életközösségben élt. 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tágabb család tagjai sokszor egyre nehezebben</a:t>
                      </a:r>
                      <a:b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18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tudják tartani egymással a kapcsolatot.</a:t>
                      </a:r>
                      <a:endParaRPr lang="hu-H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4506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F0E1E0EE-2D09-4661-8CCF-9A0924AD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2320023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07266"/>
      </p:ext>
    </p:extLst>
  </p:cSld>
  <p:clrMapOvr>
    <a:masterClrMapping/>
  </p:clrMapOvr>
</p:sld>
</file>

<file path=ppt/theme/theme1.xml><?xml version="1.0" encoding="utf-8"?>
<a:theme xmlns:a="http://schemas.openxmlformats.org/drawingml/2006/main" name="Jelvény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3B9E78-595F-41AA-B8FF-1657B24A64F3}">
  <ds:schemaRefs>
    <ds:schemaRef ds:uri="http://purl.org/dc/dcmitype/"/>
    <ds:schemaRef ds:uri="http://schemas.microsoft.com/office/2006/documentManagement/types"/>
    <ds:schemaRef ds:uri="71af3243-3dd4-4a8d-8c0d-dd76da1f02a5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Gyermekgondozási jelvény arculat</Template>
  <TotalTime>0</TotalTime>
  <Words>955</Words>
  <Application>Microsoft Office PowerPoint</Application>
  <PresentationFormat>Szélesvásznú</PresentationFormat>
  <Paragraphs>130</Paragraphs>
  <Slides>15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Wingdings</vt:lpstr>
      <vt:lpstr>Jelvény</vt:lpstr>
      <vt:lpstr>III.   Itthon-otthon </vt:lpstr>
      <vt:lpstr>Gondolkodjunk!</vt:lpstr>
      <vt:lpstr>Fejezd be a megkezdett mondatokat!</vt:lpstr>
      <vt:lpstr>Beszélgessünk!  Az alábbi idézetek közül melyikkel tudsz azonosulni?  Indokold is választásod! </vt:lpstr>
      <vt:lpstr>Mi a család? </vt:lpstr>
      <vt:lpstr>PowerPoint-bemutató</vt:lpstr>
      <vt:lpstr>Mi a család? </vt:lpstr>
      <vt:lpstr>Családban élünk </vt:lpstr>
      <vt:lpstr>Elemezzétek a táblázatot!   A család helyzetének változásai  </vt:lpstr>
      <vt:lpstr>Válságok között is kitartóan </vt:lpstr>
      <vt:lpstr>„Hármat egy csapásra.”</vt:lpstr>
      <vt:lpstr>Gondold végig!</vt:lpstr>
      <vt:lpstr>Tisztelet a családban </vt:lpstr>
      <vt:lpstr>Mit teszek és  mit tehetek (MÉG) a családomért?</vt:lpstr>
      <vt:lpstr>Képek forrása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2023-03-22T12:10:21Z</dcterms:created>
  <dcterms:modified xsi:type="dcterms:W3CDTF">2023-03-23T15:01:13Z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