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6" r:id="rId4"/>
    <p:sldId id="263" r:id="rId5"/>
    <p:sldId id="257" r:id="rId6"/>
    <p:sldId id="259" r:id="rId7"/>
    <p:sldId id="265" r:id="rId8"/>
    <p:sldId id="260" r:id="rId9"/>
    <p:sldId id="258" r:id="rId10"/>
    <p:sldId id="266" r:id="rId11"/>
    <p:sldId id="268" r:id="rId12"/>
    <p:sldId id="261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6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6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microsoft.com/office/2007/relationships/hdphoto" Target="../media/image5.wdp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/>
          <a:srcRect t="2769" b="-2769"/>
          <a:stretch>
            <a:fillRect/>
          </a:stretch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unsplash.com/" TargetMode="External"/><Relationship Id="rId1" Type="http://schemas.openxmlformats.org/officeDocument/2006/relationships/hyperlink" Target="http://www.zsoltaro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youtube.com/watch?v=IqQOtDidbo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93106" y="839755"/>
            <a:ext cx="9068586" cy="577292"/>
          </a:xfrm>
        </p:spPr>
        <p:txBody>
          <a:bodyPr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II. Egészség és betegség a Bibliában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6" y="1716832"/>
            <a:ext cx="3999334" cy="3999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3316" y="580586"/>
            <a:ext cx="9520158" cy="847000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Fontos üzenetek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1567542"/>
            <a:ext cx="10007272" cy="4711961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valaki meggyógyul egy </a:t>
            </a: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gyógyíthatatlan </a:t>
            </a: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betegségből,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csodának számít.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Szentírás minket arra tanít, hogy a megváltoztathatatlant is meg kell tanulnunk elfogadni. Egy Bibliai Ige segíthet nekünk ebben: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„Elég neked az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én kegyelmem, mert az én erőm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erőtlenség által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ér célhoz.”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(2Kor 12,9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hatalma sok mindenben megnyilvánulhat még a gyógyításon kívül is.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Pál apostol életében ez a hatalom úgy mutatkozott meg, hogy hatékony térítői munkát végzett és betegeket is gyógyíthatott.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sokakat meggyógyító Pál őszintén beszél betegségével való küzdelméről is. Tudta, hogy az erőtlenség is erőforrássá válhat számára.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Mit gondolsz?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Betegségeink, nehézségeink, hogyan válhatnak fontos erőforrássá számunkra?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Hogyan tudja Isten felhasználni, javunkra fordítani az erőtlenségeinket?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Hogyan lehet a hit lelki egészséget védő tényezővé?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2-3 fős csoportban dolgozzátok fel a kérdéseket, majd számoljatok be a csoport előtt, mire jutottatok!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képek forrása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festmény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www.zsoltaros.com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felhasznált képek elérhetősége: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Hogyan érzed most magad?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2948473"/>
            <a:ext cx="4160348" cy="2294234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Válassz ki egy „korongot” a képről a pillanatnyi állapodnak megfelelően!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ndokold is meg választásod néhány szóban!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edia.istockphoto.com/photos/patient-experience-concept-stethoscope-and-smiled-faces-for-hospital-picture-id1327076020?b=1&amp;k=20&amp;m=1327076020&amp;s=170667a&amp;w=0&amp;h=dBXsS76IbiEF6hgo7UIH3LvBPB2hJ7WM3VZAbL9WRiI=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1639"/>
            <a:ext cx="4432041" cy="33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979298" y="47959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315078" y="47959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500817" y="47959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3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6677" y="633263"/>
            <a:ext cx="10058400" cy="859635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8335" y="1884785"/>
            <a:ext cx="4776529" cy="40494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Egyes felmérések és kutatások eredményei azt mutatják, hogy a vallásukat rendszeresen gyakorló emberek jobban el tudják viselni a betegségeket, mint azok, akik egyáltalán nem gyakorolják a vallásukat.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mi lehet ennek az oka, háttere?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erről a kérdésről csoportban!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0968" y="1306286"/>
            <a:ext cx="5494109" cy="381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791016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0180" y="2103120"/>
            <a:ext cx="5906277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 jut eszedbe az ERŐ és az ERŐTLENSÉG szóról?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egy-egy jegyzetlapra, ami a szavakról eszedbe jut!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Gondolj nyugodtan lelki erőre vagy lelki erőtlenségre!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7711" y="3619500"/>
            <a:ext cx="42291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4026" y="515270"/>
            <a:ext cx="9520158" cy="1049235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Tanórai gyűjtőmunka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3987" y="1828800"/>
            <a:ext cx="8318430" cy="3993502"/>
          </a:xfrm>
        </p:spPr>
        <p:txBody>
          <a:bodyPr>
            <a:normAutofit/>
          </a:bodyPr>
          <a:lstStyle/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Gyűjtsetek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össze olyan Bibliai történeteket az Ó- és az Újszövetségből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amelyekben gyógyítások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vannak! 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Hasonlítsátok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össze őket!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Mi 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közös és mi különbözik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ezekben a leírásokban?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érdekességeket és a tanulságokat is emeljétek ki!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126963" y="536994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87" y="403303"/>
            <a:ext cx="11467322" cy="104923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Háttérinformáció a témához </a:t>
            </a:r>
            <a:endParaRPr lang="hu-H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1886" y="1452539"/>
            <a:ext cx="11467322" cy="53308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Ószövetség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meggyőződése szerint az egészséget és a betegséget is Isten  kezéből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elfogadni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Ahogyan az élet és halál az Ő kezében van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betegségnek és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ebből való gyógyulásnak is egyedül Isten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gyógyulások csodának számítottak a történetekben. </a:t>
            </a:r>
            <a:endParaRPr lang="hu-H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 a keresztyén reménység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csupán a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gyógyulásra vonatkozik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hanem 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a sokféle sérülésnek kitett földi testet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dicsőséges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mennyei test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váltja majd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 (1Kor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15,42–58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apostol egy nagyon különös betegséggel küzdött. A Bibliakutatók sem tudják pontosan, hogy mi lehetett ez. Annyit tudunk, amennyit Pál leveleiben leír erről. 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Nagyon őszintén és világosan beszél lelki küzdelméről, vívódásairól és arról is, hogy nem gyógyult meg, noha sokat imádkozott és könyörgött. 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Különös dolog, hiszen sokan meggyógyultak Isten segítségével, Pál apostol esetében nem történik gyógyulás a betegségből. 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Olvasunk arról, hogy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egtanulta méltósággal és emelt fővel hordozni betegségét. Együtt tudott éni a helyzettel és Isten kegyelmére bízta magát.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651057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Nézzetek utána!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1716834"/>
            <a:ext cx="8430398" cy="4348064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Olvassátok el a 2Kor 12,1-10-et!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Válaszoljatok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kérdésekre!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élhette meg Pál apostol a betegséggel való lelki küzdelmét?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segített neki vívódásai között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Írjatok most egy személyes hangvételű levelet Istennek címezve!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Fogalmazzátok meg gondolatitokat egy levélben arról, hogy hasonló helyzetben (valamilyen betegséggel küzdve) mi erősítene meg titeket?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5875" y="354564"/>
            <a:ext cx="2753339" cy="1833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Történt-e már veled csoda?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Nézzétek meg ezt a rövid riportfilmet!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Ide kattints a film elindításához!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a címben feltett kérdésről!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TIPP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Lehetőség szerint a csoportban mindenki mondja el a gondolatait, az elhangzottak minősítése, értékelése nélkül!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1609"/>
            <a:ext cx="6195527" cy="6186098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316823" y="492468"/>
            <a:ext cx="5766319" cy="5031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Nézzétek meg jól ezt a képet!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Próbáljátok meg elképzelni,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hogy hogyan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folyhatott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beszélgetés Pál apostol és Isten között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Pál betegségéről!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Írjatok egy két-három mondatos párbeszédet!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Mit gondoltok, melyik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bibliai gyógyítási történetnek lehetne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még ez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kép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illusztrációja, és miért?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0</TotalTime>
  <Words>3954</Words>
  <Application>WPS Presentation</Application>
  <PresentationFormat>Szélesvásznú</PresentationFormat>
  <Paragraphs>101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Microsoft YaHei</vt:lpstr>
      <vt:lpstr>Arial Unicode MS</vt:lpstr>
      <vt:lpstr>Palatino Linotype</vt:lpstr>
      <vt:lpstr>Rockwell Condensed</vt:lpstr>
      <vt:lpstr>Calibri</vt:lpstr>
      <vt:lpstr>Rockwell</vt:lpstr>
      <vt:lpstr>Gallery</vt:lpstr>
      <vt:lpstr>Fabetű</vt:lpstr>
      <vt:lpstr>II. Egészség és betegség a Bibliában </vt:lpstr>
      <vt:lpstr>Hogyan érzed most magad? </vt:lpstr>
      <vt:lpstr>Beszélgessünk! </vt:lpstr>
      <vt:lpstr>Gondolkozzunk!</vt:lpstr>
      <vt:lpstr>Tanórai gyűjtőmunka</vt:lpstr>
      <vt:lpstr>Háttérinformáció a témához </vt:lpstr>
      <vt:lpstr>Nézzetek utána!</vt:lpstr>
      <vt:lpstr>Történt-e már veled csoda? </vt:lpstr>
      <vt:lpstr>PowerPoint 演示文稿</vt:lpstr>
      <vt:lpstr>Fontos üzenetek</vt:lpstr>
      <vt:lpstr>Mit gondolsz? </vt:lpstr>
      <vt:lpstr>A képek forrása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Egészség és betegség fogalma a Bibliában</dc:title>
  <dc:creator>RPI</dc:creator>
  <cp:lastModifiedBy>orsi deminger</cp:lastModifiedBy>
  <cp:revision>53</cp:revision>
  <dcterms:created xsi:type="dcterms:W3CDTF">2021-11-24T09:16:00Z</dcterms:created>
  <dcterms:modified xsi:type="dcterms:W3CDTF">2021-12-08T07:20:15Z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F3C2A0A205F04E33987A731E647D26EC</vt:lpwstr>
  </property>
  <property fmtid="{D5CDD505-2E9C-101B-9397-08002B2CF9AE}" pid="3" name="KSOProductBuildVer">
    <vt:lpwstr>1033-11.2.0.10382</vt:lpwstr>
  </property>
</Properties>
</file>