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M0/JY7RQAlShQbaixQ8nA==" hashData="+uqOQv7a7/LqjSerd0vHAzppXF1H0ofCVvES397bxOHpHDI3Mip9wzp48NXmi0q6pfgZkQ+RDv4K/b8Hi9Pj7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y Márta" initials="NM" lastIdx="2" clrIdx="0"/>
  <p:cmAuthor id="1" name="Szászi Andrea" initials="JSZA" lastIdx="1" clrIdx="1"/>
  <p:cmAuthor id="2" name="Nagy Henrietta" initials="N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09F-DBBB-430F-B198-A079FEE9C5EF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C52-475E-4C22-95BD-E7A0376AF74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09F-DBBB-430F-B198-A079FEE9C5EF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C52-475E-4C22-95BD-E7A0376AF7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09F-DBBB-430F-B198-A079FEE9C5EF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C52-475E-4C22-95BD-E7A0376AF7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09F-DBBB-430F-B198-A079FEE9C5EF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C52-475E-4C22-95BD-E7A0376AF7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09F-DBBB-430F-B198-A079FEE9C5EF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0E2C52-475E-4C22-95BD-E7A0376AF7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09F-DBBB-430F-B198-A079FEE9C5EF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C52-475E-4C22-95BD-E7A0376AF7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09F-DBBB-430F-B198-A079FEE9C5EF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C52-475E-4C22-95BD-E7A0376AF7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09F-DBBB-430F-B198-A079FEE9C5EF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C52-475E-4C22-95BD-E7A0376AF7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09F-DBBB-430F-B198-A079FEE9C5EF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C52-475E-4C22-95BD-E7A0376AF7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09F-DBBB-430F-B198-A079FEE9C5EF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C52-475E-4C22-95BD-E7A0376AF7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709F-DBBB-430F-B198-A079FEE9C5EF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2C52-475E-4C22-95BD-E7A0376AF7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9C709F-DBBB-430F-B198-A079FEE9C5EF}" type="datetimeFigureOut">
              <a:rPr lang="hu-HU" smtClean="0"/>
              <a:pPr/>
              <a:t>2017.08.29.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0E2C52-475E-4C22-95BD-E7A0376AF74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Kudarcok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\\Ml110\2014\kozos_mappa\logo_fejlecespapír_hatterkep_powerpoint\transparens png\RefPedLogo Negative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48" y="5251123"/>
            <a:ext cx="2114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Márta\Desktop\Kudarcok\shutterstock_249319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200"/>
            <a:ext cx="9144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79512" y="5013176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40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4000" b="1" dirty="0" smtClean="0">
                <a:solidFill>
                  <a:schemeClr val="tx1">
                    <a:lumMod val="65000"/>
                  </a:schemeClr>
                </a:solidFill>
              </a:rPr>
              <a:t>A KUDARC MEGSEMMISÍT</a:t>
            </a:r>
            <a:endParaRPr lang="hu-HU" sz="40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3268960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19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Márta\Desktop\Kudarcok\shutterstock_141735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6475"/>
            <a:ext cx="9144000" cy="1141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23528" y="5301208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tx1">
                    <a:lumMod val="65000"/>
                  </a:schemeClr>
                </a:solidFill>
              </a:rPr>
              <a:t>A KUDARC SZÉTSZÓR, ELLEHETETLENÍT</a:t>
            </a:r>
            <a:endParaRPr lang="hu-HU" sz="40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205064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07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Márta\Desktop\Kudarcok\shutterstock_160284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073"/>
            <a:ext cx="9144000" cy="74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79512" y="764704"/>
            <a:ext cx="27363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4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hu-HU" sz="40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hu-HU" sz="4000" b="1" dirty="0" smtClean="0">
                <a:solidFill>
                  <a:schemeClr val="tx1">
                    <a:lumMod val="75000"/>
                  </a:schemeClr>
                </a:solidFill>
              </a:rPr>
              <a:t>A</a:t>
            </a:r>
          </a:p>
          <a:p>
            <a:r>
              <a:rPr lang="hu-HU" sz="4000" b="1" dirty="0" smtClean="0">
                <a:solidFill>
                  <a:schemeClr val="tx1">
                    <a:lumMod val="75000"/>
                  </a:schemeClr>
                </a:solidFill>
              </a:rPr>
              <a:t>KUDARC</a:t>
            </a:r>
          </a:p>
          <a:p>
            <a:r>
              <a:rPr lang="hu-HU" sz="4000" b="1" dirty="0" smtClean="0">
                <a:solidFill>
                  <a:schemeClr val="tx1">
                    <a:lumMod val="75000"/>
                  </a:schemeClr>
                </a:solidFill>
              </a:rPr>
              <a:t>A </a:t>
            </a:r>
          </a:p>
          <a:p>
            <a:r>
              <a:rPr lang="hu-HU" sz="4000" b="1" dirty="0" smtClean="0">
                <a:solidFill>
                  <a:schemeClr val="tx1">
                    <a:lumMod val="75000"/>
                  </a:schemeClr>
                </a:solidFill>
              </a:rPr>
              <a:t>MÉLYBE</a:t>
            </a:r>
          </a:p>
          <a:p>
            <a:endParaRPr lang="hu-HU" sz="4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hu-HU" sz="4000" b="1" dirty="0" smtClean="0">
                <a:solidFill>
                  <a:schemeClr val="tx1">
                    <a:lumMod val="75000"/>
                  </a:schemeClr>
                </a:solidFill>
              </a:rPr>
              <a:t>H</a:t>
            </a:r>
            <a:br>
              <a:rPr lang="hu-HU" sz="40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hu-HU" sz="4000" b="1" dirty="0" smtClean="0">
                <a:solidFill>
                  <a:schemeClr val="tx1">
                    <a:lumMod val="75000"/>
                  </a:schemeClr>
                </a:solidFill>
              </a:rPr>
              <a:t>Ú</a:t>
            </a:r>
            <a:br>
              <a:rPr lang="hu-HU" sz="40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hu-HU" sz="4000" b="1" dirty="0" smtClean="0">
                <a:solidFill>
                  <a:schemeClr val="tx1">
                    <a:lumMod val="75000"/>
                  </a:schemeClr>
                </a:solidFill>
              </a:rPr>
              <a:t>Z</a:t>
            </a:r>
            <a:endParaRPr lang="hu-HU" sz="4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Márta\Desktop\Kudarcok\shutterstock_101893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9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51520" y="4592670"/>
            <a:ext cx="88575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000" b="1" dirty="0" smtClean="0">
              <a:solidFill>
                <a:srgbClr val="FF0000"/>
              </a:solidFill>
            </a:endParaRPr>
          </a:p>
          <a:p>
            <a:pPr algn="ctr"/>
            <a:endParaRPr lang="hu-HU" sz="3000" b="1" dirty="0">
              <a:solidFill>
                <a:srgbClr val="FF0000"/>
              </a:solidFill>
            </a:endParaRPr>
          </a:p>
          <a:p>
            <a:r>
              <a:rPr lang="hu-HU" sz="4000" b="1" dirty="0" smtClean="0">
                <a:solidFill>
                  <a:srgbClr val="FFFF00"/>
                </a:solidFill>
              </a:rPr>
              <a:t>A </a:t>
            </a:r>
            <a:r>
              <a:rPr lang="hu-HU" sz="4000" b="1" dirty="0" smtClean="0">
                <a:solidFill>
                  <a:srgbClr val="FFFF00"/>
                </a:solidFill>
              </a:rPr>
              <a:t>KUDARC UTÁN NEM TUDOM, MERRE </a:t>
            </a:r>
            <a:r>
              <a:rPr lang="hu-HU" sz="4000" b="1" dirty="0" smtClean="0">
                <a:solidFill>
                  <a:srgbClr val="FFFF00"/>
                </a:solidFill>
              </a:rPr>
              <a:t>TOVÁBB…</a:t>
            </a:r>
            <a:endParaRPr lang="hu-HU" sz="4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Márta\Desktop\Kudarcok\shutterstock_17464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8594" y="558924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 KUDARCBAN SOKSZOR MÉGIS VAN REMÉNY</a:t>
            </a:r>
            <a:endParaRPr lang="hu-HU" sz="40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3773016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01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517632" cy="1143000"/>
          </a:xfrm>
        </p:spPr>
        <p:txBody>
          <a:bodyPr>
            <a:noAutofit/>
          </a:bodyPr>
          <a:lstStyle/>
          <a:p>
            <a:pPr algn="l"/>
            <a:r>
              <a:rPr lang="hu-HU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NEM CSAK LEFELÉ VEZET AZ ÚT </a:t>
            </a:r>
            <a:endParaRPr lang="hu-HU" sz="4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146" name="Picture 2" descr="C:\Users\NMárta\Desktop\Kudarcok\shutterstock_283783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56792"/>
            <a:ext cx="2844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Márta\Desktop\Kudarcok\shutterstock_2837838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95936" y="548680"/>
            <a:ext cx="4708525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Márta\Desktop\Kudarcok\shutterstock_246535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644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23528" y="4725144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 KUDARC A TANULÁS LEHETŐSÉGÉVÉ VÁLHAT</a:t>
            </a:r>
            <a:endParaRPr lang="hu-HU" sz="35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Márta\Desktop\Kudarcok\shutterstock_209076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95536" y="332656"/>
            <a:ext cx="849694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/>
              <a:t>BÍZHATOM ABBAN, HOGY ISTEN VELEM VAN SIKERBEN ÉS KUDARCBAN IS!</a:t>
            </a:r>
          </a:p>
          <a:p>
            <a:endParaRPr lang="hu-HU" sz="3200" b="1" dirty="0" smtClean="0"/>
          </a:p>
          <a:p>
            <a:pPr algn="r"/>
            <a:r>
              <a:rPr lang="hu-HU" sz="3200" b="1" i="1" dirty="0" smtClean="0"/>
              <a:t>„Ne </a:t>
            </a:r>
            <a:r>
              <a:rPr lang="hu-HU" sz="3200" b="1" i="1" dirty="0"/>
              <a:t>félj, mert én veled vagyok, ne csüggedj, mert én vagyok Istened! Megerősítelek, meg is segítelek, sőt győzelmes jobbommal támogatlak</a:t>
            </a:r>
            <a:r>
              <a:rPr lang="hu-HU" sz="3200" b="1" i="1" dirty="0" smtClean="0"/>
              <a:t>.” </a:t>
            </a:r>
          </a:p>
          <a:p>
            <a:pPr algn="r"/>
            <a:r>
              <a:rPr lang="hu-HU" sz="2500" b="1" i="1" dirty="0" err="1" smtClean="0"/>
              <a:t>Ézs</a:t>
            </a:r>
            <a:r>
              <a:rPr lang="hu-HU" sz="2500" b="1" i="1" dirty="0" smtClean="0"/>
              <a:t> 41, 10</a:t>
            </a:r>
            <a:endParaRPr lang="hu-HU" sz="2500" b="1" i="1" dirty="0"/>
          </a:p>
        </p:txBody>
      </p:sp>
    </p:spTree>
    <p:extLst>
      <p:ext uri="{BB962C8B-B14F-4D97-AF65-F5344CB8AC3E}">
        <p14:creationId xmlns:p14="http://schemas.microsoft.com/office/powerpoint/2010/main" val="11439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85</Words>
  <Application>Microsoft Office PowerPoint</Application>
  <PresentationFormat>Diavetítés a képernyőre (4:3 oldalarány)</PresentationFormat>
  <Paragraphs>22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Book Antiqua</vt:lpstr>
      <vt:lpstr>Lucida Sans</vt:lpstr>
      <vt:lpstr>Wingdings</vt:lpstr>
      <vt:lpstr>Wingdings 2</vt:lpstr>
      <vt:lpstr>Wingdings 3</vt:lpstr>
      <vt:lpstr>Hegycsúcs</vt:lpstr>
      <vt:lpstr>Kudarcok</vt:lpstr>
      <vt:lpstr>PowerPoint bemutató</vt:lpstr>
      <vt:lpstr>PowerPoint bemutató</vt:lpstr>
      <vt:lpstr>PowerPoint bemutató</vt:lpstr>
      <vt:lpstr>PowerPoint bemutató</vt:lpstr>
      <vt:lpstr>PowerPoint bemutató</vt:lpstr>
      <vt:lpstr>NEM CSAK LEFELÉ VEZET AZ ÚT 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Thoma</dc:creator>
  <cp:lastModifiedBy>Márti</cp:lastModifiedBy>
  <cp:revision>17</cp:revision>
  <dcterms:created xsi:type="dcterms:W3CDTF">2015-06-05T06:13:12Z</dcterms:created>
  <dcterms:modified xsi:type="dcterms:W3CDTF">2017-08-29T11:51:05Z</dcterms:modified>
</cp:coreProperties>
</file>