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48" r:id="rId10"/>
    <p:sldId id="349" r:id="rId11"/>
    <p:sldId id="350" r:id="rId12"/>
    <p:sldId id="351" r:id="rId13"/>
    <p:sldId id="331" r:id="rId14"/>
    <p:sldId id="332" r:id="rId15"/>
    <p:sldId id="352" r:id="rId16"/>
    <p:sldId id="353" r:id="rId17"/>
    <p:sldId id="354" r:id="rId18"/>
    <p:sldId id="333" r:id="rId19"/>
    <p:sldId id="355" r:id="rId20"/>
    <p:sldId id="337" r:id="rId21"/>
    <p:sldId id="356" r:id="rId22"/>
    <p:sldId id="339" r:id="rId23"/>
    <p:sldId id="357" r:id="rId24"/>
    <p:sldId id="341" r:id="rId25"/>
    <p:sldId id="342" r:id="rId26"/>
    <p:sldId id="345" r:id="rId27"/>
    <p:sldId id="346" r:id="rId28"/>
    <p:sldId id="344" r:id="rId29"/>
    <p:sldId id="347" r:id="rId30"/>
    <p:sldId id="343" r:id="rId31"/>
    <p:sldId id="318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orient="horz" pos="28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416D"/>
    <a:srgbClr val="FFF7DD"/>
    <a:srgbClr val="69AFBC"/>
    <a:srgbClr val="E4BE52"/>
    <a:srgbClr val="E2C955"/>
    <a:srgbClr val="743C68"/>
    <a:srgbClr val="A784A0"/>
    <a:srgbClr val="FFDB69"/>
    <a:srgbClr val="FFE697"/>
    <a:srgbClr val="FFF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83"/>
        <p:guide pos="121"/>
        <p:guide orient="horz" pos="28"/>
        <p:guide pos="7537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AFAFF1-8DA5-69C8-E9D2-0304DA429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02ACEA6-EAF7-F924-62A4-7EC2C5C7E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5501CD-451E-6008-2666-54283AB7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B75EB2-455C-0DF4-EB20-2D1CCAD8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2EDAB0E-5FC5-FA50-B783-6C741A4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4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5F2B18-9937-C882-25B4-643020CB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8DE4C71-95AB-884B-703D-E8DC25367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8EDDFF-813F-D33B-79E1-D96406C8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319B6B-26D7-CB9F-3848-7BFBB33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8E7025-A1AD-56B2-BC29-61380D17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16788E6-B537-21C6-3DC9-ADE6681A8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8B75A5-601E-70ED-E428-935C61A93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F3BB93F-D28E-5C28-637C-F7E07247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191E6B-F2B4-2A80-7C17-9CDF7DEA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CE9CB9-C13F-8BD3-8B57-D9ED719F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1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7C579D-BA35-A6B5-A266-A98DD2B8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13628A-DBA8-5F44-E85D-55CE079A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E0359B-7214-9D78-4CA4-60E085FD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6B3A00-64A7-BCB1-F57A-A85C2C5C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217D6A-C94B-0520-247B-DFC50685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118F39-6548-C530-2B72-E57DF704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EF0F0CE-8A77-B996-0A3C-56F232A9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2048BD-78E8-2C45-0C50-B960C19A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6EBDF4-1C53-A254-206E-62D5085E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E51D11-5212-716D-EDE7-EDCE464B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46BAA3-2FD8-F3E9-EA2E-CA19418F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D63FBA-E39D-F130-CFD3-216D1A88D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F256594-E25A-3697-DCD2-7D26D469F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495042-519B-D0A3-C97D-6F1C4BB3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79B74F-1E46-CAC4-1784-3913A03B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F879713-61EC-7E42-50B6-DD5DCB5F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59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B26CB5-4F79-99F5-EBFB-ADC1BE75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81F471-D9EA-B128-E15D-D8D67CD43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C1EB10-B77A-F3EA-9B36-C0C7D03E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F1C687-CF0A-549B-C24E-13D16B391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C5F7FE6-1BE5-8292-52A7-865863C98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761A1E0-EDE3-4937-C0C4-F2BCD993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533289D-A6EB-CC0E-239D-DC213A50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2B163C4-BB19-532C-A709-3C49C0E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93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E994F-44CB-4E14-0641-6CB342CB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B23BC1-245E-43D2-DE75-EB9D13FB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5349379-2503-3D9E-000B-3F0C226E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979415-0A2D-D0CA-B6B6-1E10CFF0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706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E78F0A-2C09-7930-7BC9-6BFF1930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C4EBD1B-BCBC-A4C8-4114-2C32C05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EF21E4-8FE4-9A1C-75C9-37B8701F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0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ABA167-28D1-603D-89CB-83ECF1BC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7EFE88-95BC-3D57-32BD-02412ED4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4F5833-7923-60EB-4903-E942110AE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020263C-A257-0199-44A9-69A3BFC4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64BD27-939E-0051-0887-C45CCBFD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0EAF4A7-58E5-C959-6911-2FBC8481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26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CF82D1-0C83-20F6-5A31-F16A69FC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EE0874-043F-8108-7376-85FBB5210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EF45E26-9E9B-7B2B-4820-99A453A05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6B1E182-FFBA-0035-F435-02C5468E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BEF1A9-EA5E-F862-450C-F9664331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350FDA-872F-2A6F-2AA4-56C18F6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76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864C23F-E11E-EE47-EFE2-4E9FD8B2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48A5BE-2122-DB53-6CB8-EBC247BC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FAF04A-668A-C0CF-78C6-F09732E37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E62993-8696-E7BB-3999-B27A3AD3E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BD155E-59DC-D098-6D2A-9D0EE4604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9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D83E68F-37E5-A935-B9A5-2D275CEB45F8}"/>
              </a:ext>
            </a:extLst>
          </p:cNvPr>
          <p:cNvSpPr txBox="1"/>
          <p:nvPr/>
        </p:nvSpPr>
        <p:spPr>
          <a:xfrm>
            <a:off x="621767" y="2153093"/>
            <a:ext cx="314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1. Mindenki áll.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0B73AD-579C-7EA9-4B32-EECA05CD0B8B}"/>
              </a:ext>
            </a:extLst>
          </p:cNvPr>
          <p:cNvSpPr txBox="1"/>
          <p:nvPr/>
        </p:nvSpPr>
        <p:spPr>
          <a:xfrm>
            <a:off x="629670" y="2875684"/>
            <a:ext cx="6039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2. A Hittanoktató mond 2 nevet.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D845FC-360F-B08A-B5E8-36D9CB7B3DCA}"/>
              </a:ext>
            </a:extLst>
          </p:cNvPr>
          <p:cNvSpPr txBox="1"/>
          <p:nvPr/>
        </p:nvSpPr>
        <p:spPr>
          <a:xfrm>
            <a:off x="640344" y="5289678"/>
            <a:ext cx="995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5. Következő két tanulót nevezi meg a Hittanoktató. 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FB7FE82-E93C-F6A4-C719-38F7D7B7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62028">
            <a:off x="9069156" y="3093768"/>
            <a:ext cx="2520000" cy="2520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DF412AB-4195-C504-3740-7785BA991E44}"/>
              </a:ext>
            </a:extLst>
          </p:cNvPr>
          <p:cNvSpPr txBox="1"/>
          <p:nvPr/>
        </p:nvSpPr>
        <p:spPr>
          <a:xfrm>
            <a:off x="629670" y="6012267"/>
            <a:ext cx="995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6. Addig játszunk, amíg egy valaki marad állva.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C5E74068-778E-65D1-BCC7-A6D88B9FE947}"/>
              </a:ext>
            </a:extLst>
          </p:cNvPr>
          <p:cNvSpPr txBox="1"/>
          <p:nvPr/>
        </p:nvSpPr>
        <p:spPr>
          <a:xfrm>
            <a:off x="1071583" y="868453"/>
            <a:ext cx="722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>
                <a:solidFill>
                  <a:srgbClr val="74416D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4000" b="1" dirty="0">
                <a:solidFill>
                  <a:srgbClr val="74416D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kivetítőn</a:t>
            </a:r>
          </a:p>
          <a:p>
            <a:pPr algn="ctr"/>
            <a:r>
              <a:rPr lang="hu-HU" sz="2400" dirty="0">
                <a:solidFill>
                  <a:srgbClr val="74416D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Játék menete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AA7B01A-CC96-E619-737F-A83CB432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4102">
            <a:off x="7934711" y="330784"/>
            <a:ext cx="2520000" cy="2520000"/>
          </a:xfrm>
          <a:prstGeom prst="rect">
            <a:avLst/>
          </a:prstGeom>
        </p:spPr>
      </p:pic>
      <p:sp>
        <p:nvSpPr>
          <p:cNvPr id="68" name="Szövegdoboz 67">
            <a:extLst>
              <a:ext uri="{FF2B5EF4-FFF2-40B4-BE49-F238E27FC236}">
                <a16:creationId xmlns:a16="http://schemas.microsoft.com/office/drawing/2014/main" id="{60A197FB-3839-458B-74B4-0A910DBDA179}"/>
              </a:ext>
            </a:extLst>
          </p:cNvPr>
          <p:cNvSpPr txBox="1"/>
          <p:nvPr/>
        </p:nvSpPr>
        <p:spPr>
          <a:xfrm>
            <a:off x="636092" y="3598275"/>
            <a:ext cx="839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3. A Hittanoktató mutat két </a:t>
            </a:r>
            <a:r>
              <a:rPr lang="hu-HU" sz="1600" dirty="0" err="1"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 kártyát a kivetítőn.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DF5BB7E-D5E2-D891-6198-75F8C7601420}"/>
              </a:ext>
            </a:extLst>
          </p:cNvPr>
          <p:cNvSpPr txBox="1"/>
          <p:nvPr/>
        </p:nvSpPr>
        <p:spPr>
          <a:xfrm>
            <a:off x="7837121" y="6058433"/>
            <a:ext cx="4124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/>
              <a:t>A </a:t>
            </a:r>
            <a:r>
              <a:rPr lang="hu-HU" sz="1600" dirty="0" err="1"/>
              <a:t>dobble</a:t>
            </a:r>
            <a:r>
              <a:rPr lang="hu-HU" sz="1600" dirty="0"/>
              <a:t> letölthető: refpedi.hu</a:t>
            </a:r>
            <a:r>
              <a:rPr lang="hu-HU" sz="1600"/>
              <a:t>/Katechetikai </a:t>
            </a:r>
            <a:r>
              <a:rPr lang="hu-HU" sz="1600" dirty="0"/>
              <a:t>szolgáltatások/Általános iskola/2. évfolyam</a:t>
            </a: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78541153-6663-3926-BA65-E96A30B5D40E}"/>
              </a:ext>
            </a:extLst>
          </p:cNvPr>
          <p:cNvSpPr/>
          <p:nvPr/>
        </p:nvSpPr>
        <p:spPr>
          <a:xfrm rot="3862390">
            <a:off x="8650944" y="2521588"/>
            <a:ext cx="2198989" cy="901705"/>
          </a:xfrm>
          <a:prstGeom prst="ellipse">
            <a:avLst/>
          </a:prstGeom>
          <a:noFill/>
          <a:ln w="38100">
            <a:solidFill>
              <a:srgbClr val="743C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5FC51E05-A4BC-416F-F018-1A90644D5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" y="46216"/>
            <a:ext cx="1386887" cy="86833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11DF401-8690-EC6C-30E7-5D0ED67B1CDD}"/>
              </a:ext>
            </a:extLst>
          </p:cNvPr>
          <p:cNvSpPr txBox="1"/>
          <p:nvPr/>
        </p:nvSpPr>
        <p:spPr>
          <a:xfrm>
            <a:off x="640344" y="4320866"/>
            <a:ext cx="8415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4. Az a nyertes, aki a két tanuló közül gyorsabban észreveszi a közös figurát és megnevezi. A nyertes állva maradhat, a másik tanuló leül. 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7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51AC1DD-B418-81C6-B483-A60A8A9F524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200" t="4091" r="53800" b="5386"/>
          <a:stretch/>
        </p:blipFill>
        <p:spPr>
          <a:xfrm>
            <a:off x="319393" y="706097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E51CE7A-AA92-9937-EB18-CBC19E92280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400" t="3938" r="3600" b="5540"/>
          <a:stretch/>
        </p:blipFill>
        <p:spPr>
          <a:xfrm>
            <a:off x="6438429" y="719213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34582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057BCB8-D4B1-5A90-9893-FB82DC4461E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110" t="8014" r="53670" b="4552"/>
          <a:stretch/>
        </p:blipFill>
        <p:spPr>
          <a:xfrm>
            <a:off x="318802" y="715898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487C22-8AED-26A6-4EFE-20921F6A2BC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097" t="9319" r="3683" b="3247"/>
          <a:stretch/>
        </p:blipFill>
        <p:spPr>
          <a:xfrm>
            <a:off x="6437049" y="723742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79049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688AD90-82E9-5A24-E7DA-2EC7372D554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87" t="4187" r="54051" b="4333"/>
          <a:stretch/>
        </p:blipFill>
        <p:spPr>
          <a:xfrm>
            <a:off x="347240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299DCE6-25AE-B920-E5CF-03AA0813659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153" t="4186" r="3885" b="4334"/>
          <a:stretch/>
        </p:blipFill>
        <p:spPr>
          <a:xfrm>
            <a:off x="6444760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396457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3CC34F0-6AD6-AF51-125C-0F69B74F516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960" t="5191" r="53955" b="4932"/>
          <a:stretch/>
        </p:blipFill>
        <p:spPr>
          <a:xfrm>
            <a:off x="336862" y="71742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DAD492A-9771-0412-2D25-DE4FB09C9B5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066" t="4932" r="3848" b="5191"/>
          <a:stretch/>
        </p:blipFill>
        <p:spPr>
          <a:xfrm>
            <a:off x="6431989" y="734671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424291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A67D500-DE57-EF25-B4B2-CD5B8B4C4E4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798" t="8716" r="54335" b="3010"/>
          <a:stretch/>
        </p:blipFill>
        <p:spPr>
          <a:xfrm>
            <a:off x="328191" y="70995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ED95F3B-7732-7BA9-2AE8-C31E13BD423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335" t="8531" r="3797" b="3194"/>
          <a:stretch/>
        </p:blipFill>
        <p:spPr>
          <a:xfrm>
            <a:off x="6444759" y="70995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59534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F3B5BC7-C09D-08C3-2D50-40A637C8C18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445" t="3795" r="53805" b="6733"/>
          <a:stretch/>
        </p:blipFill>
        <p:spPr>
          <a:xfrm>
            <a:off x="330241" y="711201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36333FA-1B7B-46F7-11C2-4A8E9AC56291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863" t="3795" r="3388" b="6733"/>
          <a:stretch/>
        </p:blipFill>
        <p:spPr>
          <a:xfrm>
            <a:off x="6451599" y="711201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428109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2BC0957-5BA7-D3DC-FB25-0A2EB7608E9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258" t="9839" r="53992" b="3687"/>
          <a:stretch/>
        </p:blipFill>
        <p:spPr>
          <a:xfrm>
            <a:off x="335280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8B99E22-1A80-7E98-6491-76F3F64D9F6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332" t="9516" r="3917" b="4011"/>
          <a:stretch/>
        </p:blipFill>
        <p:spPr>
          <a:xfrm>
            <a:off x="6456720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53118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63289E1-D036-BC9D-D0AB-E80C7F6EF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45" t="4797" r="3357" b="4839"/>
          <a:stretch/>
        </p:blipFill>
        <p:spPr>
          <a:xfrm>
            <a:off x="6441440" y="729000"/>
            <a:ext cx="5399961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6A10CFA-102A-B43F-438F-274C1D7EC7D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177" t="3310" r="53902" b="5059"/>
          <a:stretch/>
        </p:blipFill>
        <p:spPr>
          <a:xfrm>
            <a:off x="340631" y="728430"/>
            <a:ext cx="5400000" cy="5401139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27422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93DC525-10E9-07EB-538E-A08E304A353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624" t="4717" r="53386" b="6009"/>
          <a:stretch/>
        </p:blipFill>
        <p:spPr>
          <a:xfrm>
            <a:off x="333323" y="71742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9FDA9A8-2826-C21F-D839-173507DA26C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033" t="5223" r="2979" b="5501"/>
          <a:stretch/>
        </p:blipFill>
        <p:spPr>
          <a:xfrm>
            <a:off x="6435527" y="716229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3674551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B9321EC-D375-8455-E95D-D9597CF9EAF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234" t="4623" r="53250" b="4800"/>
          <a:stretch/>
        </p:blipFill>
        <p:spPr>
          <a:xfrm>
            <a:off x="331056" y="7231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B9C90E3-73C8-69E8-FFC2-9F3B9448217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528" t="4652" r="1957" b="5004"/>
          <a:stretch/>
        </p:blipFill>
        <p:spPr>
          <a:xfrm>
            <a:off x="6427290" y="727244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41342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F571B9D-9C83-D1C9-D0A5-8AA62F55DD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152" t="8041" r="53661" b="4617"/>
          <a:stretch/>
        </p:blipFill>
        <p:spPr>
          <a:xfrm>
            <a:off x="344488" y="718952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0C3D4A9-1F11-247C-365B-22AA7379D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58" t="7315" r="1823" b="4872"/>
          <a:stretch/>
        </p:blipFill>
        <p:spPr>
          <a:xfrm>
            <a:off x="6434812" y="708904"/>
            <a:ext cx="5400000" cy="5400001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773707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3938EA4-E137-F2F6-6A9C-3192E13C18B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168" t="9901" r="53874" b="4450"/>
          <a:stretch/>
        </p:blipFill>
        <p:spPr>
          <a:xfrm>
            <a:off x="334777" y="70585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6C6A7E5-4449-5968-28E0-2BA2B85A9F5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377" t="9900" r="3483" b="4218"/>
          <a:stretch/>
        </p:blipFill>
        <p:spPr>
          <a:xfrm>
            <a:off x="6445650" y="712023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06161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37E2AF2-2816-9CF0-C8F2-28146EF56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" t="4718" r="53968" b="4916"/>
          <a:stretch/>
        </p:blipFill>
        <p:spPr>
          <a:xfrm>
            <a:off x="320120" y="718840"/>
            <a:ext cx="5399961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22BC2DE-4828-060C-73BF-1E5867ED836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4879" t="3015" r="3312" b="5603"/>
          <a:stretch/>
        </p:blipFill>
        <p:spPr>
          <a:xfrm>
            <a:off x="6436650" y="728430"/>
            <a:ext cx="5400000" cy="5400844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58716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B13F115-E795-1492-DCD6-5CF793019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" t="4250" r="54188" b="4859"/>
          <a:stretch/>
        </p:blipFill>
        <p:spPr>
          <a:xfrm>
            <a:off x="309880" y="724873"/>
            <a:ext cx="5399999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6A469CF-771C-6989-D034-79F13D83A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8" t="4595" r="3958" b="4515"/>
          <a:stretch/>
        </p:blipFill>
        <p:spPr>
          <a:xfrm>
            <a:off x="6433820" y="735033"/>
            <a:ext cx="5399999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157826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3EC8369-9744-8700-46D3-A64C38AD6CE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876" t="9801" r="53958" b="3357"/>
          <a:stretch/>
        </p:blipFill>
        <p:spPr>
          <a:xfrm>
            <a:off x="333331" y="711519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0675213-D1E8-0BB5-680F-27393B1858D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405" t="9799" r="3428" b="3357"/>
          <a:stretch/>
        </p:blipFill>
        <p:spPr>
          <a:xfrm>
            <a:off x="6435519" y="711519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376767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22F1C51-6FA8-9282-1BF8-E31FB4C1565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219" t="3683" r="53196" b="4792"/>
          <a:stretch/>
        </p:blipFill>
        <p:spPr>
          <a:xfrm>
            <a:off x="264563" y="729000"/>
            <a:ext cx="5400907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83BFFE8-A3A7-D9BA-D13C-19EB2552D94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5392" t="3840" r="2021" b="4635"/>
          <a:stretch/>
        </p:blipFill>
        <p:spPr>
          <a:xfrm>
            <a:off x="6414771" y="729000"/>
            <a:ext cx="5400906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444950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8EB9D22-092B-5306-E83D-9FE8ADD86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3" t="4199" r="53437" b="4490"/>
          <a:stretch/>
        </p:blipFill>
        <p:spPr>
          <a:xfrm>
            <a:off x="312417" y="729000"/>
            <a:ext cx="5401316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F6D0358-09E1-366C-1C8C-62E4F42C4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99" t="4253" r="2750" b="4436"/>
          <a:stretch/>
        </p:blipFill>
        <p:spPr>
          <a:xfrm>
            <a:off x="6431277" y="729000"/>
            <a:ext cx="5401316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3659327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E2D5D73-E4A8-581A-F6AB-C5ED8C99A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4" t="3267" r="53764" b="6173"/>
          <a:stretch/>
        </p:blipFill>
        <p:spPr>
          <a:xfrm>
            <a:off x="319873" y="71884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9402C91-D345-8538-39AD-30292B7AE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4" t="3266" r="2654" b="6173"/>
          <a:stretch/>
        </p:blipFill>
        <p:spPr>
          <a:xfrm>
            <a:off x="6444614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949528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408FE8B-B195-991D-ADFA-325D4B575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" t="5427" r="53700" b="4066"/>
          <a:stretch/>
        </p:blipFill>
        <p:spPr>
          <a:xfrm>
            <a:off x="325126" y="718840"/>
            <a:ext cx="5401055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67790EC-8AEC-A6CE-78DA-46FE80D5A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6" t="5427" r="2535" b="4066"/>
          <a:stretch/>
        </p:blipFill>
        <p:spPr>
          <a:xfrm>
            <a:off x="6435339" y="724873"/>
            <a:ext cx="5401055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330748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7181703-4069-371D-582E-5431E3943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" t="3257" r="53543" b="5674"/>
          <a:stretch/>
        </p:blipFill>
        <p:spPr>
          <a:xfrm>
            <a:off x="327018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ECC3DDD-9899-3A1F-86D0-2705DFCD4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07" t="3417" r="2417" b="5512"/>
          <a:stretch/>
        </p:blipFill>
        <p:spPr>
          <a:xfrm>
            <a:off x="6444886" y="708904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76074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8D7F729-ED48-EF3E-3AC0-D2DBBCA3F33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7185" t="3111" r="13172" b="6000"/>
          <a:stretch/>
        </p:blipFill>
        <p:spPr>
          <a:xfrm>
            <a:off x="329760" y="71947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6F6B803-1413-3301-EC12-17B49A0500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152" t="8041" r="53661" b="4617"/>
          <a:stretch/>
        </p:blipFill>
        <p:spPr>
          <a:xfrm>
            <a:off x="6407192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27807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CABA0FB-4111-60F5-D69E-1109EBBE89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4568" t="5113" r="4286" b="5563"/>
          <a:stretch/>
        </p:blipFill>
        <p:spPr>
          <a:xfrm>
            <a:off x="6426200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E415EE0-C18F-92DE-FF2F-FE802E4F34D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945" t="8610" r="54166" b="3988"/>
          <a:stretch/>
        </p:blipFill>
        <p:spPr>
          <a:xfrm>
            <a:off x="325838" y="711764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4234137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21AE1E8-2720-93EC-E132-EC351FA19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" t="8794" r="54250" b="4196"/>
          <a:stretch/>
        </p:blipFill>
        <p:spPr>
          <a:xfrm>
            <a:off x="330360" y="713760"/>
            <a:ext cx="5398654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5E003E3-37B9-EE34-0E30-6C37CA04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89" t="8631" r="3729" b="4358"/>
          <a:stretch/>
        </p:blipFill>
        <p:spPr>
          <a:xfrm>
            <a:off x="6447746" y="713760"/>
            <a:ext cx="5398654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364048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BE01273-A0B9-B290-329E-78B11A3BE671}"/>
              </a:ext>
            </a:extLst>
          </p:cNvPr>
          <p:cNvSpPr txBox="1"/>
          <p:nvPr/>
        </p:nvSpPr>
        <p:spPr>
          <a:xfrm>
            <a:off x="2764972" y="2551837"/>
            <a:ext cx="666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74416D"/>
                </a:solidFill>
                <a:latin typeface="Baguet Script" panose="00000500000000000000" pitchFamily="2" charset="-18"/>
              </a:rPr>
              <a:t>Ha elfogynak a kártyák, tetszés szerint további diákat lehet készíteni.</a:t>
            </a:r>
          </a:p>
        </p:txBody>
      </p:sp>
    </p:spTree>
    <p:extLst>
      <p:ext uri="{BB962C8B-B14F-4D97-AF65-F5344CB8AC3E}">
        <p14:creationId xmlns:p14="http://schemas.microsoft.com/office/powerpoint/2010/main" val="226960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BC869B4-9F38-4C63-D130-774F4AA383A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909" t="4038" r="2786" b="5625"/>
          <a:stretch/>
        </p:blipFill>
        <p:spPr>
          <a:xfrm>
            <a:off x="6445293" y="729000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1EF28C0-0A5D-18AF-0BDE-BBD83AC93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5" t="6414" r="53959" b="3493"/>
          <a:stretch/>
        </p:blipFill>
        <p:spPr>
          <a:xfrm>
            <a:off x="322386" y="714968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380115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77C3F98-FC56-5978-CD7D-7B810F45E5B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286" t="5842" r="54464" b="5563"/>
          <a:stretch/>
        </p:blipFill>
        <p:spPr>
          <a:xfrm>
            <a:off x="327700" y="70042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5D4E0B7-5DCB-A347-39D9-1A4CE9F7B85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4235" t="8914" r="4022" b="3359"/>
          <a:stretch/>
        </p:blipFill>
        <p:spPr>
          <a:xfrm>
            <a:off x="6436019" y="712283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09128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852EED7-E41D-EA0F-8C30-AAB5D2F8675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111" t="4719" r="54285" b="4661"/>
          <a:stretch/>
        </p:blipFill>
        <p:spPr>
          <a:xfrm>
            <a:off x="331074" y="71742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262ACC6-26CC-1DEA-BEA4-7DCD7C11CFF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332" t="4302" r="3988" b="4843"/>
          <a:stretch/>
        </p:blipFill>
        <p:spPr>
          <a:xfrm>
            <a:off x="6447229" y="71742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3405445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7BD0B56-07F3-A54D-5110-9DF1D9B2420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4645" t="5460" r="2974" b="3906"/>
          <a:stretch/>
        </p:blipFill>
        <p:spPr>
          <a:xfrm>
            <a:off x="6441870" y="719901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FC5BB5C-29DF-8D5D-5185-CDA61DE70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" t="3999" r="54604" b="5072"/>
          <a:stretch/>
        </p:blipFill>
        <p:spPr>
          <a:xfrm>
            <a:off x="321394" y="709165"/>
            <a:ext cx="5399999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2577886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26F441A-D7E1-EF61-AACE-BD1A178FB7C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064" t="4054" r="53634" b="5608"/>
          <a:stretch/>
        </p:blipFill>
        <p:spPr>
          <a:xfrm>
            <a:off x="346707" y="704851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A2145D6-C5B7-B5FA-7756-CAD81108C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75" t="6414" r="3959" b="3493"/>
          <a:stretch/>
        </p:blipFill>
        <p:spPr>
          <a:xfrm>
            <a:off x="6432477" y="714968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335225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68B3512-5649-A2B1-DF33-C563F1ED806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869" t="4483" r="53750" b="4882"/>
          <a:stretch/>
        </p:blipFill>
        <p:spPr>
          <a:xfrm>
            <a:off x="321390" y="710734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8141949-263A-A9AB-77F2-577F58DFACD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4494" t="4042" r="3734" b="4943"/>
          <a:stretch/>
        </p:blipFill>
        <p:spPr>
          <a:xfrm>
            <a:off x="6440464" y="709165"/>
            <a:ext cx="5400000" cy="5400000"/>
          </a:xfrm>
          <a:prstGeom prst="ellipse">
            <a:avLst/>
          </a:prstGeom>
          <a:ln w="127000">
            <a:solidFill>
              <a:srgbClr val="74416D"/>
            </a:solidFill>
          </a:ln>
        </p:spPr>
      </p:pic>
    </p:spTree>
    <p:extLst>
      <p:ext uri="{BB962C8B-B14F-4D97-AF65-F5344CB8AC3E}">
        <p14:creationId xmlns:p14="http://schemas.microsoft.com/office/powerpoint/2010/main" val="1372592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108</Words>
  <Application>Microsoft Office PowerPoint</Application>
  <PresentationFormat>Szélesvásznú</PresentationFormat>
  <Paragraphs>10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Arial</vt:lpstr>
      <vt:lpstr>Baguet Script</vt:lpstr>
      <vt:lpstr>Calibri</vt:lpstr>
      <vt:lpstr>Calibri Light</vt:lpstr>
      <vt:lpstr>Cavolini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Zimányi Noémi</cp:lastModifiedBy>
  <cp:revision>37</cp:revision>
  <dcterms:created xsi:type="dcterms:W3CDTF">2023-03-14T07:45:05Z</dcterms:created>
  <dcterms:modified xsi:type="dcterms:W3CDTF">2023-06-07T12:39:39Z</dcterms:modified>
</cp:coreProperties>
</file>