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79" r:id="rId12"/>
    <p:sldId id="281" r:id="rId13"/>
    <p:sldId id="283" r:id="rId14"/>
    <p:sldId id="285" r:id="rId15"/>
    <p:sldId id="287" r:id="rId16"/>
    <p:sldId id="289" r:id="rId17"/>
    <p:sldId id="292" r:id="rId18"/>
    <p:sldId id="290" r:id="rId19"/>
    <p:sldId id="295" r:id="rId20"/>
    <p:sldId id="298" r:id="rId21"/>
    <p:sldId id="301" r:id="rId22"/>
    <p:sldId id="303" r:id="rId23"/>
    <p:sldId id="302" r:id="rId24"/>
    <p:sldId id="306" r:id="rId25"/>
    <p:sldId id="296" r:id="rId26"/>
    <p:sldId id="309" r:id="rId27"/>
    <p:sldId id="311" r:id="rId28"/>
    <p:sldId id="313" r:id="rId29"/>
    <p:sldId id="315" r:id="rId30"/>
    <p:sldId id="317" r:id="rId31"/>
    <p:sldId id="357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21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FBC"/>
    <a:srgbClr val="E2C955"/>
    <a:srgbClr val="FFF7DD"/>
    <a:srgbClr val="743C68"/>
    <a:srgbClr val="A784A0"/>
    <a:srgbClr val="FFDB69"/>
    <a:srgbClr val="FFE697"/>
    <a:srgbClr val="FFF4D1"/>
    <a:srgbClr val="FFE699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121"/>
        <p:guide orient="horz"/>
        <p:guide pos="7537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AFAFF1-8DA5-69C8-E9D2-0304DA429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02ACEA6-EAF7-F924-62A4-7EC2C5C7E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5501CD-451E-6008-2666-54283AB7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B75EB2-455C-0DF4-EB20-2D1CCAD8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2EDAB0E-5FC5-FA50-B783-6C741A4B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4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5F2B18-9937-C882-25B4-643020CB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8DE4C71-95AB-884B-703D-E8DC25367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8EDDFF-813F-D33B-79E1-D96406C8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319B6B-26D7-CB9F-3848-7BFBB33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8E7025-A1AD-56B2-BC29-61380D17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9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16788E6-B537-21C6-3DC9-ADE6681A8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8B75A5-601E-70ED-E428-935C61A93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F3BB93F-D28E-5C28-637C-F7E07247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191E6B-F2B4-2A80-7C17-9CDF7DEA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CE9CB9-C13F-8BD3-8B57-D9ED719F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1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7C579D-BA35-A6B5-A266-A98DD2B8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3628A-DBA8-5F44-E85D-55CE079A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E0359B-7214-9D78-4CA4-60E085FD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6B3A00-64A7-BCB1-F57A-A85C2C5C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217D6A-C94B-0520-247B-DFC50685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118F39-6548-C530-2B72-E57DF704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EF0F0CE-8A77-B996-0A3C-56F232A9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2048BD-78E8-2C45-0C50-B960C19A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6EBDF4-1C53-A254-206E-62D5085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E51D11-5212-716D-EDE7-EDCE464B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46BAA3-2FD8-F3E9-EA2E-CA19418F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D63FBA-E39D-F130-CFD3-216D1A88D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F256594-E25A-3697-DCD2-7D26D469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495042-519B-D0A3-C97D-6F1C4BB3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79B74F-1E46-CAC4-1784-3913A03B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F879713-61EC-7E42-50B6-DD5DCB5F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59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B26CB5-4F79-99F5-EBFB-ADC1BE75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81F471-D9EA-B128-E15D-D8D67CD43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8C1EB10-B77A-F3EA-9B36-C0C7D03E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1C687-CF0A-549B-C24E-13D16B391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C5F7FE6-1BE5-8292-52A7-865863C98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761A1E0-EDE3-4937-C0C4-F2BCD993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533289D-A6EB-CC0E-239D-DC213A50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2B163C4-BB19-532C-A709-3C49C0EB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93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E994F-44CB-4E14-0641-6CB342CB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B23BC1-245E-43D2-DE75-EB9D13FB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5349379-2503-3D9E-000B-3F0C226E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979415-0A2D-D0CA-B6B6-1E10CFF0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706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E78F0A-2C09-7930-7BC9-6BFF1930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4EBD1B-BCBC-A4C8-4114-2C32C05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EF21E4-8FE4-9A1C-75C9-37B8701F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0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ABA167-28D1-603D-89CB-83ECF1BC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7EFE88-95BC-3D57-32BD-02412ED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4F5833-7923-60EB-4903-E942110AE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20263C-A257-0199-44A9-69A3BFC4C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64BD27-939E-0051-0887-C45CCBFD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0EAF4A7-58E5-C959-6911-2FBC8481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2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CF82D1-0C83-20F6-5A31-F16A69FC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EE0874-043F-8108-7376-85FBB5210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EF45E26-9E9B-7B2B-4820-99A453A05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B1E182-FFBA-0035-F435-02C5468E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BEF1A9-EA5E-F862-450C-F9664331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350FDA-872F-2A6F-2AA4-56C18F6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76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864C23F-E11E-EE47-EFE2-4E9FD8B2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48A5BE-2122-DB53-6CB8-EBC247BC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FAF04A-668A-C0CF-78C6-F09732E37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E8FD9-207F-4350-9A76-5AC190E0A14C}" type="datetimeFigureOut">
              <a:rPr lang="hu-HU" smtClean="0"/>
              <a:t>2023. 06. 07.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E62993-8696-E7BB-3999-B27A3AD3E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BD155E-59DC-D098-6D2A-9D0EE4604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6A30-536D-49EE-8EB7-EFCEB610F7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D83E68F-37E5-A935-B9A5-2D275CEB45F8}"/>
              </a:ext>
            </a:extLst>
          </p:cNvPr>
          <p:cNvSpPr txBox="1"/>
          <p:nvPr/>
        </p:nvSpPr>
        <p:spPr>
          <a:xfrm>
            <a:off x="621767" y="2153093"/>
            <a:ext cx="31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1. Mindenki áll.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90B73AD-579C-7EA9-4B32-EECA05CD0B8B}"/>
              </a:ext>
            </a:extLst>
          </p:cNvPr>
          <p:cNvSpPr txBox="1"/>
          <p:nvPr/>
        </p:nvSpPr>
        <p:spPr>
          <a:xfrm>
            <a:off x="629670" y="2875684"/>
            <a:ext cx="6039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2. A Hittanoktató mond 2 nevet.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F677966-23AB-3878-9F39-A4230A824F99}"/>
              </a:ext>
            </a:extLst>
          </p:cNvPr>
          <p:cNvSpPr txBox="1"/>
          <p:nvPr/>
        </p:nvSpPr>
        <p:spPr>
          <a:xfrm>
            <a:off x="640344" y="4320866"/>
            <a:ext cx="829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4. Az a nyertes, aki a két tanuló közül gyorsabban észreveszi a közös figurát és megnevezi. A nyertes állva maradhat, a másik tanuló leül. 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AD845FC-360F-B08A-B5E8-36D9CB7B3DCA}"/>
              </a:ext>
            </a:extLst>
          </p:cNvPr>
          <p:cNvSpPr txBox="1"/>
          <p:nvPr/>
        </p:nvSpPr>
        <p:spPr>
          <a:xfrm>
            <a:off x="640344" y="5289678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5. Következő két tanulót nevezi meg a Hittanoktató.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DF412AB-4195-C504-3740-7785BA991E44}"/>
              </a:ext>
            </a:extLst>
          </p:cNvPr>
          <p:cNvSpPr txBox="1"/>
          <p:nvPr/>
        </p:nvSpPr>
        <p:spPr>
          <a:xfrm>
            <a:off x="629670" y="6012267"/>
            <a:ext cx="995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6. Addig játszunk, amíg egy valaki marad állva.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C5E74068-778E-65D1-BCC7-A6D88B9FE947}"/>
              </a:ext>
            </a:extLst>
          </p:cNvPr>
          <p:cNvSpPr txBox="1"/>
          <p:nvPr/>
        </p:nvSpPr>
        <p:spPr>
          <a:xfrm>
            <a:off x="488290" y="997249"/>
            <a:ext cx="722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4000" b="1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kivetítőn</a:t>
            </a:r>
          </a:p>
          <a:p>
            <a:pPr algn="ctr"/>
            <a:r>
              <a:rPr lang="hu-HU" sz="2400" dirty="0">
                <a:solidFill>
                  <a:srgbClr val="69AFBC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Játék menete</a:t>
            </a:r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60A197FB-3839-458B-74B4-0A910DBDA179}"/>
              </a:ext>
            </a:extLst>
          </p:cNvPr>
          <p:cNvSpPr txBox="1"/>
          <p:nvPr/>
        </p:nvSpPr>
        <p:spPr>
          <a:xfrm>
            <a:off x="636092" y="3598275"/>
            <a:ext cx="839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3. A Hittanoktató mutat két </a:t>
            </a:r>
            <a:r>
              <a:rPr lang="hu-HU" sz="1600" dirty="0" err="1">
                <a:latin typeface="Cavolini" panose="03000502040302020204" pitchFamily="66" charset="0"/>
                <a:cs typeface="Cavolini" panose="03000502040302020204" pitchFamily="66" charset="0"/>
              </a:rPr>
              <a:t>dobble</a:t>
            </a:r>
            <a:r>
              <a:rPr lang="hu-HU" sz="1600" dirty="0">
                <a:latin typeface="Cavolini" panose="03000502040302020204" pitchFamily="66" charset="0"/>
                <a:cs typeface="Cavolini" panose="03000502040302020204" pitchFamily="66" charset="0"/>
              </a:rPr>
              <a:t> kártyát a kivetítőn.</a:t>
            </a:r>
            <a:endParaRPr lang="hu-HU" sz="105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7DDA557A-4965-5007-929F-F117B85CDDCD}"/>
              </a:ext>
            </a:extLst>
          </p:cNvPr>
          <p:cNvGrpSpPr/>
          <p:nvPr/>
        </p:nvGrpSpPr>
        <p:grpSpPr>
          <a:xfrm rot="2071306">
            <a:off x="7310294" y="1191011"/>
            <a:ext cx="4646073" cy="3707901"/>
            <a:chOff x="6921364" y="1084413"/>
            <a:chExt cx="4646073" cy="3707901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05DFB038-F797-2029-7EF6-12A72C304F98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/>
            <a:srcRect l="5099" t="6886" r="6905" b="4908"/>
            <a:stretch/>
          </p:blipFill>
          <p:spPr>
            <a:xfrm rot="6801257">
              <a:off x="6921364" y="1084413"/>
              <a:ext cx="2340000" cy="2340000"/>
            </a:xfrm>
            <a:prstGeom prst="ellipse">
              <a:avLst/>
            </a:prstGeom>
            <a:ln w="50800">
              <a:solidFill>
                <a:srgbClr val="69AFBC"/>
              </a:solidFill>
            </a:ln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DF94DE52-FBC3-7391-8B7C-0F162C7AD9F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/>
            <a:srcRect l="5430" t="5567" r="7621" b="4469"/>
            <a:stretch/>
          </p:blipFill>
          <p:spPr>
            <a:xfrm rot="13160299">
              <a:off x="9227437" y="2452314"/>
              <a:ext cx="2340000" cy="2340000"/>
            </a:xfrm>
            <a:prstGeom prst="ellipse">
              <a:avLst/>
            </a:prstGeom>
            <a:ln w="50800">
              <a:solidFill>
                <a:srgbClr val="69AFBC"/>
              </a:solidFill>
            </a:ln>
          </p:spPr>
        </p:pic>
        <p:sp>
          <p:nvSpPr>
            <p:cNvPr id="22" name="Ellipszis 21">
              <a:extLst>
                <a:ext uri="{FF2B5EF4-FFF2-40B4-BE49-F238E27FC236}">
                  <a16:creationId xmlns:a16="http://schemas.microsoft.com/office/drawing/2014/main" id="{242ACC31-93D1-A75D-A65C-D1227C20DF9A}"/>
                </a:ext>
              </a:extLst>
            </p:cNvPr>
            <p:cNvSpPr/>
            <p:nvPr/>
          </p:nvSpPr>
          <p:spPr>
            <a:xfrm rot="1863739">
              <a:off x="8439213" y="2452580"/>
              <a:ext cx="1794666" cy="755650"/>
            </a:xfrm>
            <a:prstGeom prst="ellipse">
              <a:avLst/>
            </a:prstGeom>
            <a:noFill/>
            <a:ln w="38100">
              <a:solidFill>
                <a:srgbClr val="69AF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7B21D41C-319A-D6BD-EE98-FBC5BD779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0" y="89597"/>
            <a:ext cx="1386887" cy="86833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6421D4C-07C6-3CE4-739A-16F80832C715}"/>
              </a:ext>
            </a:extLst>
          </p:cNvPr>
          <p:cNvSpPr txBox="1"/>
          <p:nvPr/>
        </p:nvSpPr>
        <p:spPr>
          <a:xfrm>
            <a:off x="7840046" y="6006119"/>
            <a:ext cx="4124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/>
              <a:t>A </a:t>
            </a:r>
            <a:r>
              <a:rPr lang="hu-HU" sz="1600" dirty="0" err="1"/>
              <a:t>dobble</a:t>
            </a:r>
            <a:r>
              <a:rPr lang="hu-HU" sz="1600" dirty="0"/>
              <a:t> letölthető: refpedi.hu/</a:t>
            </a:r>
            <a:r>
              <a:rPr lang="hu-HU" sz="1600" dirty="0" err="1"/>
              <a:t>Katechetikiai</a:t>
            </a:r>
            <a:r>
              <a:rPr lang="hu-HU" sz="1600" dirty="0"/>
              <a:t> szolgáltatások/Általános iskola/4. évfolyam</a:t>
            </a:r>
          </a:p>
        </p:txBody>
      </p:sp>
    </p:spTree>
    <p:extLst>
      <p:ext uri="{BB962C8B-B14F-4D97-AF65-F5344CB8AC3E}">
        <p14:creationId xmlns:p14="http://schemas.microsoft.com/office/powerpoint/2010/main" val="48627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DC943A1-08D5-9B53-421D-4260A50742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691" t="7473" r="7520" b="5935"/>
          <a:stretch/>
        </p:blipFill>
        <p:spPr>
          <a:xfrm>
            <a:off x="337701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0CBA4E2-54E8-AE67-5DE3-92B5752E8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3" t="7468" r="6187" b="6703"/>
          <a:stretch/>
        </p:blipFill>
        <p:spPr>
          <a:xfrm>
            <a:off x="6441805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01370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F68CFC0-087B-AC89-2859-5BF42D2DC84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6518" t="5714" r="7847" b="6227"/>
          <a:stretch/>
        </p:blipFill>
        <p:spPr>
          <a:xfrm>
            <a:off x="334898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8AA8AF3-0B6C-8F4E-6F4B-5F17CFECDD8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7481" t="6008" r="6820" b="3737"/>
          <a:stretch/>
        </p:blipFill>
        <p:spPr>
          <a:xfrm>
            <a:off x="6435138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81908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729F77C-FDA1-EB0D-6E4A-CF83C4F3C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2" t="7033" r="8685" b="4029"/>
          <a:stretch/>
        </p:blipFill>
        <p:spPr>
          <a:xfrm>
            <a:off x="330323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007200D-22E1-AE98-BE96-79C6C014F76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6178" t="6154" r="8346" b="4029"/>
          <a:stretch/>
        </p:blipFill>
        <p:spPr>
          <a:xfrm>
            <a:off x="6441881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61264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4FF765D-DF49-0161-6F3A-16147D845F1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9001" t="3077" r="8109" b="5494"/>
          <a:stretch/>
        </p:blipFill>
        <p:spPr>
          <a:xfrm>
            <a:off x="645295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17D60B0-07B0-CA14-094C-8C7549893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" t="6007" r="7707" b="5348"/>
          <a:stretch/>
        </p:blipFill>
        <p:spPr>
          <a:xfrm>
            <a:off x="33718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132543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65AE354-0E87-34B0-609E-E73EC15E62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129" t="3223" r="5810" b="3883"/>
          <a:stretch/>
        </p:blipFill>
        <p:spPr>
          <a:xfrm>
            <a:off x="33032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C54A255-8701-0554-55E7-EFAA8B94C6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099" t="6886" r="6905" b="4908"/>
          <a:stretch/>
        </p:blipFill>
        <p:spPr>
          <a:xfrm>
            <a:off x="643640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689824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99601C9-34A4-0065-4768-EB932D22D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0" t="4103" r="6016" b="3882"/>
          <a:stretch/>
        </p:blipFill>
        <p:spPr>
          <a:xfrm>
            <a:off x="6446460" y="729000"/>
            <a:ext cx="5400001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F34A1D8-C130-60C2-ACA2-A8A8244F9D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958" t="8058" r="6295" b="3296"/>
          <a:stretch/>
        </p:blipFill>
        <p:spPr>
          <a:xfrm>
            <a:off x="337712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62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14DC65C-7D53-5E72-9BEA-48156C9AD8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3876" t="5986" r="4822" b="5851"/>
          <a:stretch/>
        </p:blipFill>
        <p:spPr>
          <a:xfrm>
            <a:off x="340393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228A926-5217-484D-B18B-0AFFEC50D1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7596" t="6154" r="4777" b="4029"/>
          <a:stretch/>
        </p:blipFill>
        <p:spPr>
          <a:xfrm>
            <a:off x="643286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65095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451E2C6-211F-02DE-4D86-BA6B780DEEE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021" t="8351" r="4860" b="4615"/>
          <a:stretch/>
        </p:blipFill>
        <p:spPr>
          <a:xfrm>
            <a:off x="334901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E5C9E88-45BB-49B3-FF77-57F03B35164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8099" t="8791" r="6286" b="4469"/>
          <a:stretch/>
        </p:blipFill>
        <p:spPr>
          <a:xfrm>
            <a:off x="6445527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665838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38EB9A0-46E8-BBDF-FEEF-F8D35B3B6B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6121" t="3517" r="6449" b="5349"/>
          <a:stretch/>
        </p:blipFill>
        <p:spPr>
          <a:xfrm>
            <a:off x="331467" y="725006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979826-41E3-4FA6-BCB0-DE91076AD71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6062" t="7912" r="7817" b="3883"/>
          <a:stretch/>
        </p:blipFill>
        <p:spPr>
          <a:xfrm>
            <a:off x="644469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122666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036759A-57E1-6921-9894-98290A914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" t="5034" r="5611" b="3129"/>
          <a:stretch/>
        </p:blipFill>
        <p:spPr>
          <a:xfrm>
            <a:off x="332998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078C7D8-41A7-7F3C-EFD3-D86743B362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772" t="4836" r="6526" b="5201"/>
          <a:stretch/>
        </p:blipFill>
        <p:spPr>
          <a:xfrm>
            <a:off x="643700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35806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F619F3B-367A-4095-2D04-2F282BCC2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" t="5552" r="5018" b="3919"/>
          <a:stretch/>
        </p:blipFill>
        <p:spPr>
          <a:xfrm>
            <a:off x="192230" y="549000"/>
            <a:ext cx="5760000" cy="5760000"/>
          </a:xfrm>
          <a:prstGeom prst="ellipse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916A016-F34D-8769-592D-AAE1573AC12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672" r="3210" b="353"/>
          <a:stretch/>
        </p:blipFill>
        <p:spPr>
          <a:xfrm>
            <a:off x="6236827" y="549000"/>
            <a:ext cx="5760000" cy="57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170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86A2BA8-F49F-6F42-7C43-76FD2F9E4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" t="7473" r="3361" b="4763"/>
          <a:stretch/>
        </p:blipFill>
        <p:spPr>
          <a:xfrm>
            <a:off x="334625" y="729000"/>
            <a:ext cx="5390983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BE4E240-FFD3-42EE-0600-2150C70285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7606" t="8226" r="6486" b="4971"/>
          <a:stretch/>
        </p:blipFill>
        <p:spPr>
          <a:xfrm>
            <a:off x="6443239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153299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86A721-BD59-E3B7-0532-2C8D410C2A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5758" t="6214" r="10590" b="5179"/>
          <a:stretch/>
        </p:blipFill>
        <p:spPr>
          <a:xfrm>
            <a:off x="6342927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513D989-FBB1-E9FE-DB55-C67BB1715D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8158" t="6413" r="5116" b="4134"/>
          <a:stretch/>
        </p:blipFill>
        <p:spPr>
          <a:xfrm>
            <a:off x="321752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80623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3C830AE-10D9-7E2E-83AB-6FA141B8AC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128" t="4726" r="9255" b="6498"/>
          <a:stretch/>
        </p:blipFill>
        <p:spPr>
          <a:xfrm>
            <a:off x="6435529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A193614-C1D5-7511-86F4-8110327E0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9" t="5907" r="5701" b="5654"/>
          <a:stretch/>
        </p:blipFill>
        <p:spPr>
          <a:xfrm>
            <a:off x="335667" y="729000"/>
            <a:ext cx="5400001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31131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14117B7-D954-A2EC-95CB-938819451A8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8319" t="8439" r="7074" b="3798"/>
          <a:stretch/>
        </p:blipFill>
        <p:spPr>
          <a:xfrm>
            <a:off x="34489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E3132D1-2011-C78D-AE7C-C2B5FEB8450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362" t="7933" r="5761" b="4473"/>
          <a:stretch/>
        </p:blipFill>
        <p:spPr>
          <a:xfrm>
            <a:off x="6447106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48530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E89D92F-2BEF-41B6-666C-239D6E9C36D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979" t="4389" r="4912" b="5991"/>
          <a:stretch/>
        </p:blipFill>
        <p:spPr>
          <a:xfrm>
            <a:off x="348757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34DD354-E57A-3D3F-3A09-D28CF851E94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288" t="2870" r="6476" b="5486"/>
          <a:stretch/>
        </p:blipFill>
        <p:spPr>
          <a:xfrm>
            <a:off x="644475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08164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2FE252A-8618-AB56-049B-FB3BFC73792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969" t="6414" r="7706" b="3460"/>
          <a:stretch/>
        </p:blipFill>
        <p:spPr>
          <a:xfrm>
            <a:off x="337183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60C09FF-933B-A4BB-6622-15CE269CF7F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141" t="6414" r="8476" b="4135"/>
          <a:stretch/>
        </p:blipFill>
        <p:spPr>
          <a:xfrm>
            <a:off x="6435525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01430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85AA0EC-F803-926C-7164-A9444835B8E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6689" t="9450" r="7912" b="4641"/>
          <a:stretch/>
        </p:blipFill>
        <p:spPr>
          <a:xfrm>
            <a:off x="6444758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0E5B69C-27B3-CFB3-DEF7-440D7141AE8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8183" t="2363" r="7454" b="6836"/>
          <a:stretch/>
        </p:blipFill>
        <p:spPr>
          <a:xfrm>
            <a:off x="335661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540770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696AFB7-842E-1725-5BFC-46247D74D1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8799" t="3206" r="5826" b="5654"/>
          <a:stretch/>
        </p:blipFill>
        <p:spPr>
          <a:xfrm>
            <a:off x="324103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A97D42D-7EA9-906E-E3CD-D8614FB94F1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523" t="5232" r="6962" b="5992"/>
          <a:stretch/>
        </p:blipFill>
        <p:spPr>
          <a:xfrm>
            <a:off x="6441735" y="765000"/>
            <a:ext cx="5400000" cy="5328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039334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A057B3C-4F1E-1EB8-1DDA-31F77454A18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806" t="6920" r="5860" b="4472"/>
          <a:stretch/>
        </p:blipFill>
        <p:spPr>
          <a:xfrm>
            <a:off x="335671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4AE5CE6-C59A-82DF-A665-344411A592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6516" t="8606" r="7237" b="3461"/>
          <a:stretch/>
        </p:blipFill>
        <p:spPr>
          <a:xfrm>
            <a:off x="644172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557719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22A57C1-4621-138B-5DA3-EF263B14AE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442" t="5907" r="8297" b="4811"/>
          <a:stretch/>
        </p:blipFill>
        <p:spPr>
          <a:xfrm>
            <a:off x="337185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C8A07B4-EE6C-B421-8282-42C0919F2F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319" t="8944" r="8347" b="7174"/>
          <a:stretch/>
        </p:blipFill>
        <p:spPr>
          <a:xfrm>
            <a:off x="6435529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114303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8C9F6BB-B829-6C68-DEAE-0494BBE913A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025" t="2680" r="5067" b="4484"/>
          <a:stretch/>
        </p:blipFill>
        <p:spPr>
          <a:xfrm>
            <a:off x="6438165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14CA309-9E83-B215-33F0-FB957A12896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655" t="6447" r="4704" b="4322"/>
          <a:stretch/>
        </p:blipFill>
        <p:spPr>
          <a:xfrm>
            <a:off x="340914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70548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357D313-B9CA-F875-61B3-6EA5A53131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6568" t="7089" r="18229" b="3628"/>
          <a:stretch/>
        </p:blipFill>
        <p:spPr>
          <a:xfrm>
            <a:off x="335666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D5D837C-B178-4F04-9290-49A7CD90A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0" t="5552" r="5018" b="3919"/>
          <a:stretch/>
        </p:blipFill>
        <p:spPr>
          <a:xfrm>
            <a:off x="6172200" y="584900"/>
            <a:ext cx="5760000" cy="57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3695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BE01273-A0B9-B290-329E-78B11A3BE671}"/>
              </a:ext>
            </a:extLst>
          </p:cNvPr>
          <p:cNvSpPr txBox="1"/>
          <p:nvPr/>
        </p:nvSpPr>
        <p:spPr>
          <a:xfrm>
            <a:off x="2764972" y="2551837"/>
            <a:ext cx="6662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rgbClr val="69AFBC"/>
                </a:solidFill>
                <a:latin typeface="Baguet Script" panose="00000500000000000000" pitchFamily="2" charset="-18"/>
              </a:rPr>
              <a:t>Ha elfogynak a kártyák, tetszés szerint további diákat lehet készíteni.</a:t>
            </a:r>
          </a:p>
        </p:txBody>
      </p:sp>
    </p:spTree>
    <p:extLst>
      <p:ext uri="{BB962C8B-B14F-4D97-AF65-F5344CB8AC3E}">
        <p14:creationId xmlns:p14="http://schemas.microsoft.com/office/powerpoint/2010/main" val="203384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41A2C9F-5310-2A7B-0814-70FA2B97D49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7891" t="7912" r="5342" b="5348"/>
          <a:stretch/>
        </p:blipFill>
        <p:spPr>
          <a:xfrm>
            <a:off x="337016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64B2E8C-974F-CF54-3A9F-CBB774134CE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501" t="8059" r="8576" b="4909"/>
          <a:stretch/>
        </p:blipFill>
        <p:spPr>
          <a:xfrm>
            <a:off x="644341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60701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F22F057-457D-D510-8FAA-F101BA32FA8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700" t="1361" r="5915" b="1633"/>
          <a:stretch/>
        </p:blipFill>
        <p:spPr>
          <a:xfrm>
            <a:off x="190611" y="549000"/>
            <a:ext cx="5760000" cy="5760000"/>
          </a:xfrm>
          <a:prstGeom prst="ellipse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482930-069F-6A7B-C9AF-642C5AB6200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641" t="7179" r="5837" b="4322"/>
          <a:stretch/>
        </p:blipFill>
        <p:spPr>
          <a:xfrm>
            <a:off x="643524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45574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DF420D0-3CBE-8144-9CE0-47D9BCFEF48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7895" t="3408" r="5706" b="5435"/>
          <a:stretch/>
        </p:blipFill>
        <p:spPr>
          <a:xfrm>
            <a:off x="338180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6BC444-7146-63D3-7DBD-779DC0B205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151" t="4542" r="5970" b="7399"/>
          <a:stretch/>
        </p:blipFill>
        <p:spPr>
          <a:xfrm>
            <a:off x="6427002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27491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C5888F5-AAB0-1715-11F0-E6036A848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" t="5567" r="7621" b="4469"/>
          <a:stretch/>
        </p:blipFill>
        <p:spPr>
          <a:xfrm>
            <a:off x="6445574" y="729000"/>
            <a:ext cx="5400000" cy="545329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3256EE9-3D38-8F4B-7D07-05451A9C3A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6324" t="5568" r="6373" b="4762"/>
          <a:stretch/>
        </p:blipFill>
        <p:spPr>
          <a:xfrm>
            <a:off x="337183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20927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EB61A9A-1B75-59DF-4DED-C899B1ADC2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4726" t="8498" r="6482" b="4390"/>
          <a:stretch/>
        </p:blipFill>
        <p:spPr>
          <a:xfrm>
            <a:off x="337182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FC4F9D9-8790-DAD6-6451-3795E7F23C9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7205" t="8791" r="6374" b="5201"/>
          <a:stretch/>
        </p:blipFill>
        <p:spPr>
          <a:xfrm>
            <a:off x="6437052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20607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91A201D-ED61-2CFB-F643-165A5A3C76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7780" t="5192" r="5868" b="2512"/>
          <a:stretch/>
        </p:blipFill>
        <p:spPr>
          <a:xfrm>
            <a:off x="354439" y="729000"/>
            <a:ext cx="5400000" cy="5400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01D610F-6F0E-CEC4-9FFA-CBC11FA92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" t="5421" r="6882" b="6227"/>
          <a:stretch/>
        </p:blipFill>
        <p:spPr>
          <a:xfrm>
            <a:off x="6437561" y="715500"/>
            <a:ext cx="5400000" cy="5427000"/>
          </a:xfrm>
          <a:prstGeom prst="ellipse">
            <a:avLst/>
          </a:prstGeom>
          <a:ln w="127000">
            <a:solidFill>
              <a:srgbClr val="69AFBC"/>
            </a:solidFill>
          </a:ln>
        </p:spPr>
      </p:pic>
    </p:spTree>
    <p:extLst>
      <p:ext uri="{BB962C8B-B14F-4D97-AF65-F5344CB8AC3E}">
        <p14:creationId xmlns:p14="http://schemas.microsoft.com/office/powerpoint/2010/main" val="3822719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108</Words>
  <Application>Microsoft Office PowerPoint</Application>
  <PresentationFormat>Szélesvásznú</PresentationFormat>
  <Paragraphs>10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Baguet Script</vt:lpstr>
      <vt:lpstr>Calibri</vt:lpstr>
      <vt:lpstr>Calibri Light</vt:lpstr>
      <vt:lpstr>Cavolini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Zimányi Noémi</cp:lastModifiedBy>
  <cp:revision>18</cp:revision>
  <dcterms:created xsi:type="dcterms:W3CDTF">2023-03-14T07:45:05Z</dcterms:created>
  <dcterms:modified xsi:type="dcterms:W3CDTF">2023-06-07T12:51:36Z</dcterms:modified>
</cp:coreProperties>
</file>