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6" r:id="rId5"/>
    <p:sldId id="265" r:id="rId6"/>
    <p:sldId id="260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8D"/>
    <a:srgbClr val="FFDA53"/>
    <a:srgbClr val="F9F55D"/>
    <a:srgbClr val="C3EBE4"/>
    <a:srgbClr val="A0E0D5"/>
    <a:srgbClr val="FFEBED"/>
    <a:srgbClr val="FECED3"/>
    <a:srgbClr val="FD959F"/>
    <a:srgbClr val="BF1168"/>
    <a:srgbClr val="FFE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20" y="28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98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71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37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45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208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68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60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4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60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6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16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DB2CE-BEBE-4AAE-8752-B83C952886EC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2CAA-D13E-4AB6-96DA-A96A5DED0C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0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644153" y="930858"/>
            <a:ext cx="8390123" cy="5617859"/>
          </a:xfrm>
          <a:prstGeom prst="rect">
            <a:avLst/>
          </a:prstGeom>
          <a:solidFill>
            <a:schemeClr val="bg1"/>
          </a:solidFill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8000">
                  <a:schemeClr val="accent1">
                    <a:lumMod val="45000"/>
                    <a:lumOff val="55000"/>
                  </a:schemeClr>
                </a:gs>
                <a:gs pos="8300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 Csak indítsák el a diavetítést!</a:t>
            </a:r>
          </a:p>
          <a:p>
            <a:pPr algn="ctr">
              <a:defRPr/>
            </a:pP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nincs más lehetőség, akkor minél kevesebbet olvassanak el az óra anyagából, hogy a gyermekük később maga mondhassa el!</a:t>
            </a:r>
            <a:endParaRPr lang="hu-H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fehér lapok,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olló,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 színes ceruzák,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ragasztó papírhoz.</a:t>
            </a:r>
          </a:p>
          <a:p>
            <a:pPr algn="ctr">
              <a:defRPr/>
            </a:pPr>
            <a:endParaRPr lang="hu-HU" sz="2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yamatábra: Bekötés 1"/>
          <p:cNvSpPr/>
          <p:nvPr/>
        </p:nvSpPr>
        <p:spPr>
          <a:xfrm>
            <a:off x="452437" y="2082891"/>
            <a:ext cx="2898183" cy="2913681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1999" cy="769441"/>
          </a:xfrm>
          <a:prstGeom prst="rect">
            <a:avLst/>
          </a:prstGeom>
          <a:solidFill>
            <a:srgbClr val="A0E0D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21. ZEBEDEUS </a:t>
            </a:r>
            <a:r>
              <a:rPr lang="hu-HU" altLang="hu-HU" sz="4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FIAINAK KÉRÉSE</a:t>
            </a:r>
          </a:p>
        </p:txBody>
      </p:sp>
      <p:sp>
        <p:nvSpPr>
          <p:cNvPr id="3" name="Téglalap 2"/>
          <p:cNvSpPr/>
          <p:nvPr/>
        </p:nvSpPr>
        <p:spPr>
          <a:xfrm>
            <a:off x="392847" y="3339677"/>
            <a:ext cx="3017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</p:txBody>
      </p:sp>
    </p:spTree>
    <p:extLst>
      <p:ext uri="{BB962C8B-B14F-4D97-AF65-F5344CB8AC3E}">
        <p14:creationId xmlns:p14="http://schemas.microsoft.com/office/powerpoint/2010/main" val="12086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76183" y="3021328"/>
            <a:ext cx="58432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rgbClr val="770B4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solidFill>
            <a:srgbClr val="B6DF88"/>
          </a:solidFill>
          <a:ln>
            <a:noFill/>
          </a:ln>
          <a:effectLst>
            <a:softEdge rad="112500"/>
          </a:effectLst>
          <a:extLst/>
        </p:spPr>
      </p:pic>
      <p:sp>
        <p:nvSpPr>
          <p:cNvPr id="2" name="Téglalap 1"/>
          <p:cNvSpPr/>
          <p:nvPr/>
        </p:nvSpPr>
        <p:spPr>
          <a:xfrm>
            <a:off x="662152" y="4524939"/>
            <a:ext cx="4604285" cy="954107"/>
          </a:xfrm>
          <a:prstGeom prst="rect">
            <a:avLst/>
          </a:prstGeom>
          <a:solidFill>
            <a:srgbClr val="FFFBD6"/>
          </a:solidFill>
          <a:effectLst>
            <a:glow rad="139700">
              <a:srgbClr val="FFFBD6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2800" dirty="0" smtClean="0">
                <a:solidFill>
                  <a:srgbClr val="770B41"/>
                </a:solidFill>
                <a:cs typeface="Arial" panose="020B0604020202020204" pitchFamily="34" charset="0"/>
              </a:rPr>
              <a:t>Kezdd a digitális hittanórát </a:t>
            </a:r>
          </a:p>
          <a:p>
            <a:pPr algn="ctr">
              <a:spcBef>
                <a:spcPct val="0"/>
              </a:spcBef>
            </a:pPr>
            <a:r>
              <a:rPr lang="hu-HU" altLang="hu-HU" sz="2800" dirty="0" smtClean="0">
                <a:solidFill>
                  <a:srgbClr val="770B41"/>
                </a:solidFill>
                <a:cs typeface="Arial" panose="020B0604020202020204" pitchFamily="34" charset="0"/>
              </a:rPr>
              <a:t>az óra eleji imádsággal!</a:t>
            </a:r>
            <a:endParaRPr lang="hu-HU" altLang="hu-HU" sz="2800" dirty="0">
              <a:solidFill>
                <a:srgbClr val="770B4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7" b="100000" l="0" r="94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48" y="1461976"/>
            <a:ext cx="4283202" cy="45386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41" r="95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837780"/>
            <a:ext cx="5657088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2" b="99217" l="3086" r="94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52" y="313944"/>
            <a:ext cx="8692896" cy="62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626659" y="2227885"/>
            <a:ext cx="6938682" cy="2214563"/>
          </a:xfrm>
          <a:prstGeom prst="roundRect">
            <a:avLst/>
          </a:prstGeom>
          <a:solidFill>
            <a:srgbClr val="FBF88D"/>
          </a:solidFill>
          <a:ln w="82550">
            <a:solidFill>
              <a:srgbClr val="FFD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</a:rPr>
              <a:t>„Aki naggyá akar lenni közületek, az legyen a szolgátok.”</a:t>
            </a:r>
          </a:p>
          <a:p>
            <a:pPr algn="ctr"/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</a:rPr>
              <a:t>Márk evangéliuma 10,43</a:t>
            </a:r>
            <a:endParaRPr lang="hu-H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3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485073" y="2100861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solidFill>
              <a:srgbClr val="F58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17868" y="3419507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8824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églalap 134"/>
          <p:cNvSpPr/>
          <p:nvPr/>
        </p:nvSpPr>
        <p:spPr>
          <a:xfrm>
            <a:off x="2894951" y="4240456"/>
            <a:ext cx="132100" cy="2501104"/>
          </a:xfrm>
          <a:prstGeom prst="rect">
            <a:avLst/>
          </a:pr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6" name="Folyamatábra: Bekötés 135"/>
          <p:cNvSpPr>
            <a:spLocks/>
          </p:cNvSpPr>
          <p:nvPr/>
        </p:nvSpPr>
        <p:spPr>
          <a:xfrm>
            <a:off x="721152" y="302273"/>
            <a:ext cx="4500000" cy="4500000"/>
          </a:xfrm>
          <a:prstGeom prst="flowChartConnector">
            <a:avLst/>
          </a:prstGeom>
          <a:solidFill>
            <a:srgbClr val="D0F187"/>
          </a:solidFill>
          <a:ln w="82550">
            <a:solidFill>
              <a:srgbClr val="DEF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Téglalap 88"/>
          <p:cNvSpPr/>
          <p:nvPr/>
        </p:nvSpPr>
        <p:spPr>
          <a:xfrm rot="1137520" flipH="1">
            <a:off x="3453095" y="3957317"/>
            <a:ext cx="1145468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Téglalap 88"/>
          <p:cNvSpPr/>
          <p:nvPr/>
        </p:nvSpPr>
        <p:spPr>
          <a:xfrm rot="20842922">
            <a:off x="1180618" y="3896495"/>
            <a:ext cx="1404841" cy="3025444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B6D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9" name="Téglalap 88"/>
          <p:cNvSpPr/>
          <p:nvPr/>
        </p:nvSpPr>
        <p:spPr>
          <a:xfrm rot="18416346" flipH="1">
            <a:off x="1558985" y="4097537"/>
            <a:ext cx="1012079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Téglalap 88"/>
          <p:cNvSpPr/>
          <p:nvPr/>
        </p:nvSpPr>
        <p:spPr>
          <a:xfrm rot="3365374">
            <a:off x="3422933" y="4170871"/>
            <a:ext cx="926155" cy="2743547"/>
          </a:xfrm>
          <a:custGeom>
            <a:avLst/>
            <a:gdLst>
              <a:gd name="connsiteX0" fmla="*/ 0 w 638900"/>
              <a:gd name="connsiteY0" fmla="*/ 0 h 2315996"/>
              <a:gd name="connsiteX1" fmla="*/ 638900 w 638900"/>
              <a:gd name="connsiteY1" fmla="*/ 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0 w 638900"/>
              <a:gd name="connsiteY0" fmla="*/ 0 h 2315996"/>
              <a:gd name="connsiteX1" fmla="*/ 296000 w 638900"/>
              <a:gd name="connsiteY1" fmla="*/ 762000 h 2315996"/>
              <a:gd name="connsiteX2" fmla="*/ 638900 w 638900"/>
              <a:gd name="connsiteY2" fmla="*/ 2315996 h 2315996"/>
              <a:gd name="connsiteX3" fmla="*/ 0 w 638900"/>
              <a:gd name="connsiteY3" fmla="*/ 2315996 h 2315996"/>
              <a:gd name="connsiteX4" fmla="*/ 0 w 63890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782596 h 2315996"/>
              <a:gd name="connsiteX4" fmla="*/ 95250 w 734150"/>
              <a:gd name="connsiteY4" fmla="*/ 0 h 2315996"/>
              <a:gd name="connsiteX0" fmla="*/ 95250 w 734150"/>
              <a:gd name="connsiteY0" fmla="*/ 0 h 2315996"/>
              <a:gd name="connsiteX1" fmla="*/ 391250 w 734150"/>
              <a:gd name="connsiteY1" fmla="*/ 762000 h 2315996"/>
              <a:gd name="connsiteX2" fmla="*/ 734150 w 734150"/>
              <a:gd name="connsiteY2" fmla="*/ 2315996 h 2315996"/>
              <a:gd name="connsiteX3" fmla="*/ 0 w 734150"/>
              <a:gd name="connsiteY3" fmla="*/ 1896896 h 2315996"/>
              <a:gd name="connsiteX4" fmla="*/ 95250 w 734150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406125 w 749025"/>
              <a:gd name="connsiteY1" fmla="*/ 76200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749025"/>
              <a:gd name="connsiteY0" fmla="*/ 0 h 2315996"/>
              <a:gd name="connsiteX1" fmla="*/ 520425 w 749025"/>
              <a:gd name="connsiteY1" fmla="*/ 704850 h 2315996"/>
              <a:gd name="connsiteX2" fmla="*/ 749025 w 749025"/>
              <a:gd name="connsiteY2" fmla="*/ 2315996 h 2315996"/>
              <a:gd name="connsiteX3" fmla="*/ 14875 w 749025"/>
              <a:gd name="connsiteY3" fmla="*/ 1896896 h 2315996"/>
              <a:gd name="connsiteX4" fmla="*/ 110125 w 749025"/>
              <a:gd name="connsiteY4" fmla="*/ 0 h 2315996"/>
              <a:gd name="connsiteX0" fmla="*/ 110125 w 826381"/>
              <a:gd name="connsiteY0" fmla="*/ 0 h 2315996"/>
              <a:gd name="connsiteX1" fmla="*/ 520425 w 826381"/>
              <a:gd name="connsiteY1" fmla="*/ 704850 h 2315996"/>
              <a:gd name="connsiteX2" fmla="*/ 749025 w 826381"/>
              <a:gd name="connsiteY2" fmla="*/ 2315996 h 2315996"/>
              <a:gd name="connsiteX3" fmla="*/ 14875 w 826381"/>
              <a:gd name="connsiteY3" fmla="*/ 1896896 h 2315996"/>
              <a:gd name="connsiteX4" fmla="*/ 110125 w 826381"/>
              <a:gd name="connsiteY4" fmla="*/ 0 h 231599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3188 w 1351688"/>
              <a:gd name="connsiteY0" fmla="*/ 0 h 2182646"/>
              <a:gd name="connsiteX1" fmla="*/ 513488 w 1351688"/>
              <a:gd name="connsiteY1" fmla="*/ 704850 h 2182646"/>
              <a:gd name="connsiteX2" fmla="*/ 1351688 w 1351688"/>
              <a:gd name="connsiteY2" fmla="*/ 2182646 h 2182646"/>
              <a:gd name="connsiteX3" fmla="*/ 7938 w 1351688"/>
              <a:gd name="connsiteY3" fmla="*/ 1896896 h 2182646"/>
              <a:gd name="connsiteX4" fmla="*/ 103188 w 1351688"/>
              <a:gd name="connsiteY4" fmla="*/ 0 h 2182646"/>
              <a:gd name="connsiteX0" fmla="*/ 104546 w 1162546"/>
              <a:gd name="connsiteY0" fmla="*/ 0 h 2315996"/>
              <a:gd name="connsiteX1" fmla="*/ 514846 w 1162546"/>
              <a:gd name="connsiteY1" fmla="*/ 704850 h 2315996"/>
              <a:gd name="connsiteX2" fmla="*/ 1162546 w 1162546"/>
              <a:gd name="connsiteY2" fmla="*/ 2315996 h 2315996"/>
              <a:gd name="connsiteX3" fmla="*/ 9296 w 1162546"/>
              <a:gd name="connsiteY3" fmla="*/ 1896896 h 2315996"/>
              <a:gd name="connsiteX4" fmla="*/ 104546 w 1162546"/>
              <a:gd name="connsiteY4" fmla="*/ 0 h 2315996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04868 w 1162868"/>
              <a:gd name="connsiteY0" fmla="*/ 0 h 2318402"/>
              <a:gd name="connsiteX1" fmla="*/ 515168 w 1162868"/>
              <a:gd name="connsiteY1" fmla="*/ 704850 h 2318402"/>
              <a:gd name="connsiteX2" fmla="*/ 1162868 w 1162868"/>
              <a:gd name="connsiteY2" fmla="*/ 2315996 h 2318402"/>
              <a:gd name="connsiteX3" fmla="*/ 9618 w 1162868"/>
              <a:gd name="connsiteY3" fmla="*/ 1896896 h 2318402"/>
              <a:gd name="connsiteX4" fmla="*/ 104868 w 1162868"/>
              <a:gd name="connsiteY4" fmla="*/ 0 h 2318402"/>
              <a:gd name="connsiteX0" fmla="*/ 12226 w 1070226"/>
              <a:gd name="connsiteY0" fmla="*/ 0 h 2315996"/>
              <a:gd name="connsiteX1" fmla="*/ 422526 w 1070226"/>
              <a:gd name="connsiteY1" fmla="*/ 704850 h 2315996"/>
              <a:gd name="connsiteX2" fmla="*/ 1070226 w 1070226"/>
              <a:gd name="connsiteY2" fmla="*/ 2315996 h 2315996"/>
              <a:gd name="connsiteX3" fmla="*/ 43100 w 1070226"/>
              <a:gd name="connsiteY3" fmla="*/ 1282041 h 2315996"/>
              <a:gd name="connsiteX4" fmla="*/ 12226 w 1070226"/>
              <a:gd name="connsiteY4" fmla="*/ 0 h 2315996"/>
              <a:gd name="connsiteX0" fmla="*/ 1863 w 1406704"/>
              <a:gd name="connsiteY0" fmla="*/ 0 h 3025444"/>
              <a:gd name="connsiteX1" fmla="*/ 759004 w 1406704"/>
              <a:gd name="connsiteY1" fmla="*/ 1414298 h 3025444"/>
              <a:gd name="connsiteX2" fmla="*/ 1406704 w 1406704"/>
              <a:gd name="connsiteY2" fmla="*/ 3025444 h 3025444"/>
              <a:gd name="connsiteX3" fmla="*/ 379578 w 1406704"/>
              <a:gd name="connsiteY3" fmla="*/ 1991489 h 3025444"/>
              <a:gd name="connsiteX4" fmla="*/ 1863 w 1406704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2312 w 1407153"/>
              <a:gd name="connsiteY0" fmla="*/ 0 h 3025444"/>
              <a:gd name="connsiteX1" fmla="*/ 759453 w 1407153"/>
              <a:gd name="connsiteY1" fmla="*/ 1414298 h 3025444"/>
              <a:gd name="connsiteX2" fmla="*/ 1407153 w 1407153"/>
              <a:gd name="connsiteY2" fmla="*/ 3025444 h 3025444"/>
              <a:gd name="connsiteX3" fmla="*/ 301199 w 1407153"/>
              <a:gd name="connsiteY3" fmla="*/ 1944192 h 3025444"/>
              <a:gd name="connsiteX4" fmla="*/ 2312 w 1407153"/>
              <a:gd name="connsiteY4" fmla="*/ 0 h 3025444"/>
              <a:gd name="connsiteX0" fmla="*/ 1428 w 1406269"/>
              <a:gd name="connsiteY0" fmla="*/ 0 h 3025444"/>
              <a:gd name="connsiteX1" fmla="*/ 758569 w 1406269"/>
              <a:gd name="connsiteY1" fmla="*/ 1414298 h 3025444"/>
              <a:gd name="connsiteX2" fmla="*/ 1406269 w 1406269"/>
              <a:gd name="connsiteY2" fmla="*/ 3025444 h 3025444"/>
              <a:gd name="connsiteX3" fmla="*/ 300315 w 1406269"/>
              <a:gd name="connsiteY3" fmla="*/ 1944192 h 3025444"/>
              <a:gd name="connsiteX4" fmla="*/ 1428 w 1406269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  <a:gd name="connsiteX0" fmla="*/ 0 w 1404841"/>
              <a:gd name="connsiteY0" fmla="*/ 0 h 3025444"/>
              <a:gd name="connsiteX1" fmla="*/ 757141 w 1404841"/>
              <a:gd name="connsiteY1" fmla="*/ 1414298 h 3025444"/>
              <a:gd name="connsiteX2" fmla="*/ 1404841 w 1404841"/>
              <a:gd name="connsiteY2" fmla="*/ 3025444 h 3025444"/>
              <a:gd name="connsiteX3" fmla="*/ 298887 w 1404841"/>
              <a:gd name="connsiteY3" fmla="*/ 1944192 h 3025444"/>
              <a:gd name="connsiteX4" fmla="*/ 0 w 1404841"/>
              <a:gd name="connsiteY4" fmla="*/ 0 h 30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841" h="3025444">
                <a:moveTo>
                  <a:pt x="0" y="0"/>
                </a:moveTo>
                <a:lnTo>
                  <a:pt x="757141" y="1414298"/>
                </a:lnTo>
                <a:cubicBezTo>
                  <a:pt x="1328641" y="2770497"/>
                  <a:pt x="1062598" y="1930690"/>
                  <a:pt x="1404841" y="3025444"/>
                </a:cubicBezTo>
                <a:cubicBezTo>
                  <a:pt x="1122024" y="3019094"/>
                  <a:pt x="591557" y="2666559"/>
                  <a:pt x="298887" y="1944192"/>
                </a:cubicBezTo>
                <a:cubicBezTo>
                  <a:pt x="115832" y="1188397"/>
                  <a:pt x="220499" y="805719"/>
                  <a:pt x="0" y="0"/>
                </a:cubicBezTo>
                <a:close/>
              </a:path>
            </a:pathLst>
          </a:custGeom>
          <a:solidFill>
            <a:srgbClr val="CA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Folyamatábra: Bekötés 140"/>
          <p:cNvSpPr>
            <a:spLocks noChangeAspect="1"/>
          </p:cNvSpPr>
          <p:nvPr/>
        </p:nvSpPr>
        <p:spPr>
          <a:xfrm>
            <a:off x="1741461" y="832978"/>
            <a:ext cx="216000" cy="216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2" name="Folyamatábra: Bekötés 141"/>
          <p:cNvSpPr>
            <a:spLocks noChangeAspect="1"/>
          </p:cNvSpPr>
          <p:nvPr/>
        </p:nvSpPr>
        <p:spPr>
          <a:xfrm>
            <a:off x="4006458" y="866982"/>
            <a:ext cx="216000" cy="216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3" name="Folyamatábra: Bekötés 142"/>
          <p:cNvSpPr>
            <a:spLocks noChangeAspect="1"/>
          </p:cNvSpPr>
          <p:nvPr/>
        </p:nvSpPr>
        <p:spPr>
          <a:xfrm>
            <a:off x="4733986" y="2999142"/>
            <a:ext cx="216000" cy="216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4" name="Folyamatábra: Bekötés 143"/>
          <p:cNvSpPr>
            <a:spLocks noChangeAspect="1"/>
          </p:cNvSpPr>
          <p:nvPr/>
        </p:nvSpPr>
        <p:spPr>
          <a:xfrm>
            <a:off x="2828664" y="4435310"/>
            <a:ext cx="216000" cy="216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5" name="Folyamatábra: Bekötés 144"/>
          <p:cNvSpPr>
            <a:spLocks noChangeAspect="1"/>
          </p:cNvSpPr>
          <p:nvPr/>
        </p:nvSpPr>
        <p:spPr>
          <a:xfrm>
            <a:off x="979694" y="3056200"/>
            <a:ext cx="216000" cy="216000"/>
          </a:xfrm>
          <a:prstGeom prst="flowChartConnector">
            <a:avLst/>
          </a:prstGeom>
          <a:solidFill>
            <a:srgbClr val="FCF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6" name="Szív 145"/>
          <p:cNvSpPr>
            <a:spLocks noChangeAspect="1"/>
          </p:cNvSpPr>
          <p:nvPr/>
        </p:nvSpPr>
        <p:spPr>
          <a:xfrm rot="10800000">
            <a:off x="2115819" y="262154"/>
            <a:ext cx="1702067" cy="2052000"/>
          </a:xfrm>
          <a:prstGeom prst="heart">
            <a:avLst/>
          </a:prstGeom>
          <a:gradFill flip="none" rotWithShape="1">
            <a:gsLst>
              <a:gs pos="31000">
                <a:srgbClr val="D19FB6"/>
              </a:gs>
              <a:gs pos="100000">
                <a:srgbClr val="7030A0"/>
              </a:gs>
            </a:gsLst>
            <a:lin ang="54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7" name="Szív 146"/>
          <p:cNvSpPr>
            <a:spLocks noChangeAspect="1"/>
          </p:cNvSpPr>
          <p:nvPr/>
        </p:nvSpPr>
        <p:spPr>
          <a:xfrm rot="15120000">
            <a:off x="3302326" y="1100814"/>
            <a:ext cx="1702067" cy="2052000"/>
          </a:xfrm>
          <a:prstGeom prst="heart">
            <a:avLst/>
          </a:prstGeom>
          <a:gradFill>
            <a:gsLst>
              <a:gs pos="20000">
                <a:srgbClr val="FCB960"/>
              </a:gs>
              <a:gs pos="93000">
                <a:srgbClr val="FB9815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8" name="Szív 147"/>
          <p:cNvSpPr>
            <a:spLocks noChangeAspect="1"/>
          </p:cNvSpPr>
          <p:nvPr/>
        </p:nvSpPr>
        <p:spPr>
          <a:xfrm rot="2160000">
            <a:off x="1338497" y="2493104"/>
            <a:ext cx="1702067" cy="2052000"/>
          </a:xfrm>
          <a:prstGeom prst="heart">
            <a:avLst/>
          </a:prstGeom>
          <a:gradFill>
            <a:gsLst>
              <a:gs pos="97000">
                <a:srgbClr val="FCB960"/>
              </a:gs>
              <a:gs pos="3175">
                <a:srgbClr val="FFE06D"/>
              </a:gs>
              <a:gs pos="26000">
                <a:srgbClr val="FFDA53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Szív 148"/>
          <p:cNvSpPr>
            <a:spLocks noChangeAspect="1"/>
          </p:cNvSpPr>
          <p:nvPr/>
        </p:nvSpPr>
        <p:spPr>
          <a:xfrm rot="6480000">
            <a:off x="911387" y="1116962"/>
            <a:ext cx="1702067" cy="2052000"/>
          </a:xfrm>
          <a:prstGeom prst="heart">
            <a:avLst/>
          </a:prstGeom>
          <a:gradFill>
            <a:gsLst>
              <a:gs pos="97000">
                <a:srgbClr val="A0E0D5"/>
              </a:gs>
              <a:gs pos="3175">
                <a:srgbClr val="C3EBE4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Szív 149"/>
          <p:cNvSpPr>
            <a:spLocks noChangeAspect="1"/>
          </p:cNvSpPr>
          <p:nvPr/>
        </p:nvSpPr>
        <p:spPr>
          <a:xfrm>
            <a:off x="2120119" y="343158"/>
            <a:ext cx="1702067" cy="2052000"/>
          </a:xfrm>
          <a:prstGeom prst="heart">
            <a:avLst/>
          </a:prstGeom>
          <a:gradFill flip="none" rotWithShape="1">
            <a:gsLst>
              <a:gs pos="2000">
                <a:schemeClr val="bg1"/>
              </a:gs>
              <a:gs pos="45000">
                <a:srgbClr val="D19FB6"/>
              </a:gs>
              <a:gs pos="100000">
                <a:srgbClr val="7030A0"/>
              </a:gs>
            </a:gsLst>
            <a:lin ang="54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Szív 150"/>
          <p:cNvSpPr>
            <a:spLocks noChangeAspect="1"/>
          </p:cNvSpPr>
          <p:nvPr/>
        </p:nvSpPr>
        <p:spPr>
          <a:xfrm rot="19440000">
            <a:off x="2859967" y="2507966"/>
            <a:ext cx="1702067" cy="2052000"/>
          </a:xfrm>
          <a:prstGeom prst="heart">
            <a:avLst/>
          </a:prstGeom>
          <a:gradFill>
            <a:gsLst>
              <a:gs pos="94000">
                <a:srgbClr val="ED3390"/>
              </a:gs>
              <a:gs pos="3175">
                <a:srgbClr val="FD959F"/>
              </a:gs>
              <a:gs pos="50000">
                <a:srgbClr val="FD959F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Szív 151"/>
          <p:cNvSpPr>
            <a:spLocks noChangeAspect="1"/>
          </p:cNvSpPr>
          <p:nvPr/>
        </p:nvSpPr>
        <p:spPr>
          <a:xfrm rot="4320000">
            <a:off x="3228169" y="1119767"/>
            <a:ext cx="1702067" cy="2052000"/>
          </a:xfrm>
          <a:prstGeom prst="heart">
            <a:avLst/>
          </a:prstGeom>
          <a:gradFill>
            <a:gsLst>
              <a:gs pos="4000">
                <a:schemeClr val="bg1"/>
              </a:gs>
              <a:gs pos="42000">
                <a:srgbClr val="FCB960"/>
              </a:gs>
              <a:gs pos="93000">
                <a:srgbClr val="FB9815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Szív 152"/>
          <p:cNvSpPr>
            <a:spLocks noChangeAspect="1"/>
          </p:cNvSpPr>
          <p:nvPr/>
        </p:nvSpPr>
        <p:spPr>
          <a:xfrm rot="12960000">
            <a:off x="1435767" y="2435182"/>
            <a:ext cx="1702067" cy="2052000"/>
          </a:xfrm>
          <a:prstGeom prst="heart">
            <a:avLst/>
          </a:prstGeom>
          <a:gradFill>
            <a:gsLst>
              <a:gs pos="97000">
                <a:srgbClr val="FCB960"/>
              </a:gs>
              <a:gs pos="1587">
                <a:schemeClr val="bg1"/>
              </a:gs>
              <a:gs pos="21000">
                <a:srgbClr val="FFE06D"/>
              </a:gs>
              <a:gs pos="42000">
                <a:srgbClr val="FFDA53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4" name="Szív 153"/>
          <p:cNvSpPr>
            <a:spLocks noChangeAspect="1"/>
          </p:cNvSpPr>
          <p:nvPr/>
        </p:nvSpPr>
        <p:spPr>
          <a:xfrm rot="8640000">
            <a:off x="2817671" y="2400083"/>
            <a:ext cx="1702067" cy="2052000"/>
          </a:xfrm>
          <a:prstGeom prst="heart">
            <a:avLst/>
          </a:prstGeom>
          <a:gradFill>
            <a:gsLst>
              <a:gs pos="6349">
                <a:schemeClr val="bg1"/>
              </a:gs>
              <a:gs pos="94000">
                <a:srgbClr val="ED3390"/>
              </a:gs>
              <a:gs pos="29000">
                <a:srgbClr val="FD959F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5" name="Szív 154"/>
          <p:cNvSpPr>
            <a:spLocks noChangeAspect="1"/>
          </p:cNvSpPr>
          <p:nvPr/>
        </p:nvSpPr>
        <p:spPr>
          <a:xfrm rot="17280000">
            <a:off x="1007769" y="1135914"/>
            <a:ext cx="1702067" cy="2052000"/>
          </a:xfrm>
          <a:prstGeom prst="heart">
            <a:avLst/>
          </a:prstGeom>
          <a:gradFill>
            <a:gsLst>
              <a:gs pos="97000">
                <a:srgbClr val="A0E0D5"/>
              </a:gs>
              <a:gs pos="1587">
                <a:schemeClr val="bg1"/>
              </a:gs>
              <a:gs pos="19000">
                <a:srgbClr val="C3EBE4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Folyamatábra: Bekötés 155"/>
          <p:cNvSpPr>
            <a:spLocks noChangeAspect="1"/>
          </p:cNvSpPr>
          <p:nvPr/>
        </p:nvSpPr>
        <p:spPr>
          <a:xfrm>
            <a:off x="2651915" y="2217092"/>
            <a:ext cx="674628" cy="644651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DFCC7">
                <a:alpha val="7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7" name="Ellipszis 156"/>
          <p:cNvSpPr>
            <a:spLocks noChangeAspect="1"/>
          </p:cNvSpPr>
          <p:nvPr/>
        </p:nvSpPr>
        <p:spPr>
          <a:xfrm>
            <a:off x="6603056" y="3039724"/>
            <a:ext cx="3934395" cy="3727683"/>
          </a:xfrm>
          <a:prstGeom prst="ellipse">
            <a:avLst/>
          </a:prstGeom>
          <a:solidFill>
            <a:srgbClr val="FFFFF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33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églalap 157"/>
          <p:cNvSpPr>
            <a:spLocks noChangeArrowheads="1"/>
          </p:cNvSpPr>
          <p:nvPr/>
        </p:nvSpPr>
        <p:spPr bwMode="auto">
          <a:xfrm>
            <a:off x="7001072" y="3669788"/>
            <a:ext cx="3089275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Kedves </a:t>
            </a: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Isten </a:t>
            </a: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áldását </a:t>
            </a: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kívánjuk ezzel </a:t>
            </a: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az Igével!</a:t>
            </a:r>
          </a:p>
        </p:txBody>
      </p:sp>
      <p:sp>
        <p:nvSpPr>
          <p:cNvPr id="159" name="Szövegdoboz 5"/>
          <p:cNvSpPr txBox="1">
            <a:spLocks noChangeArrowheads="1"/>
          </p:cNvSpPr>
          <p:nvPr/>
        </p:nvSpPr>
        <p:spPr bwMode="auto">
          <a:xfrm>
            <a:off x="5392128" y="1337306"/>
            <a:ext cx="6244279" cy="156966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b="1" dirty="0" smtClean="0">
                <a:solidFill>
                  <a:srgbClr val="BF1168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b="1" dirty="0">
                <a:solidFill>
                  <a:srgbClr val="BF1168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b="1" dirty="0" smtClean="0">
                <a:solidFill>
                  <a:srgbClr val="BF1168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b="1" dirty="0">
                <a:solidFill>
                  <a:srgbClr val="BF1168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160" name="Téglalap 12"/>
          <p:cNvSpPr>
            <a:spLocks noChangeArrowheads="1"/>
          </p:cNvSpPr>
          <p:nvPr/>
        </p:nvSpPr>
        <p:spPr bwMode="auto">
          <a:xfrm>
            <a:off x="4774949" y="143496"/>
            <a:ext cx="7236373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60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 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3503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147</Words>
  <Application>Microsoft Office PowerPoint</Application>
  <PresentationFormat>Szélesvásznú</PresentationFormat>
  <Paragraphs>25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Times New Roman</vt:lpstr>
      <vt:lpstr>Wingdings 3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94</cp:revision>
  <dcterms:created xsi:type="dcterms:W3CDTF">2020-04-14T06:22:39Z</dcterms:created>
  <dcterms:modified xsi:type="dcterms:W3CDTF">2020-04-15T19:29:16Z</dcterms:modified>
</cp:coreProperties>
</file>