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336" r:id="rId4"/>
    <p:sldId id="351" r:id="rId5"/>
    <p:sldId id="347" r:id="rId6"/>
    <p:sldId id="353" r:id="rId7"/>
    <p:sldId id="354" r:id="rId8"/>
    <p:sldId id="332" r:id="rId9"/>
    <p:sldId id="342" r:id="rId10"/>
    <p:sldId id="344" r:id="rId11"/>
    <p:sldId id="345" r:id="rId12"/>
    <p:sldId id="350" r:id="rId13"/>
    <p:sldId id="360" r:id="rId14"/>
    <p:sldId id="358" r:id="rId15"/>
    <p:sldId id="362" r:id="rId16"/>
    <p:sldId id="363" r:id="rId17"/>
    <p:sldId id="364" r:id="rId18"/>
    <p:sldId id="365" r:id="rId19"/>
    <p:sldId id="324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4F"/>
    <a:srgbClr val="FFFFFF"/>
    <a:srgbClr val="FFBD47"/>
    <a:srgbClr val="FFB125"/>
    <a:srgbClr val="959595"/>
    <a:srgbClr val="EBC69D"/>
    <a:srgbClr val="F79735"/>
    <a:srgbClr val="FFBF3F"/>
    <a:srgbClr val="328C99"/>
    <a:srgbClr val="D9E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EBC69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>
                <a:solidFill>
                  <a:srgbClr val="AA7757"/>
                </a:solidFill>
                <a:cs typeface="Arial" panose="020B0604020202020204" pitchFamily="34" charset="0"/>
              </a:rPr>
              <a:t>JÉZUS TANÍT: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>
                <a:solidFill>
                  <a:srgbClr val="AA7757"/>
                </a:solidFill>
                <a:cs typeface="Arial" panose="020B0604020202020204" pitchFamily="34" charset="0"/>
              </a:rPr>
              <a:t>AZ ÖZVEGYASSZONY KÉT FILLÉRJE </a:t>
            </a:r>
          </a:p>
        </p:txBody>
      </p:sp>
      <p:sp>
        <p:nvSpPr>
          <p:cNvPr id="5" name="Ellipszis 4"/>
          <p:cNvSpPr/>
          <p:nvPr/>
        </p:nvSpPr>
        <p:spPr>
          <a:xfrm>
            <a:off x="995095" y="242331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9299772" y="1332694"/>
            <a:ext cx="2706087" cy="5254007"/>
            <a:chOff x="9299772" y="1332694"/>
            <a:chExt cx="2706087" cy="5254007"/>
          </a:xfrm>
        </p:grpSpPr>
        <p:sp>
          <p:nvSpPr>
            <p:cNvPr id="655" name="Lekerekített téglalap 654"/>
            <p:cNvSpPr/>
            <p:nvPr/>
          </p:nvSpPr>
          <p:spPr>
            <a:xfrm>
              <a:off x="9299772" y="1332694"/>
              <a:ext cx="2706087" cy="5254007"/>
            </a:xfrm>
            <a:prstGeom prst="roundRect">
              <a:avLst/>
            </a:prstGeom>
            <a:solidFill>
              <a:srgbClr val="FEF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" name="Csoportba foglalás 4"/>
            <p:cNvGrpSpPr/>
            <p:nvPr/>
          </p:nvGrpSpPr>
          <p:grpSpPr>
            <a:xfrm>
              <a:off x="9994708" y="3187659"/>
              <a:ext cx="1427357" cy="465740"/>
              <a:chOff x="9775869" y="3170993"/>
              <a:chExt cx="1427357" cy="465740"/>
            </a:xfrm>
          </p:grpSpPr>
          <p:grpSp>
            <p:nvGrpSpPr>
              <p:cNvPr id="11" name="Csoportba foglalás 10"/>
              <p:cNvGrpSpPr/>
              <p:nvPr/>
            </p:nvGrpSpPr>
            <p:grpSpPr>
              <a:xfrm>
                <a:off x="9775869" y="3230563"/>
                <a:ext cx="360783" cy="334248"/>
                <a:chOff x="4990108" y="1630965"/>
                <a:chExt cx="1693096" cy="1693096"/>
              </a:xfrm>
            </p:grpSpPr>
            <p:sp>
              <p:nvSpPr>
                <p:cNvPr id="12" name="Ellipszis 11"/>
                <p:cNvSpPr/>
                <p:nvPr/>
              </p:nvSpPr>
              <p:spPr>
                <a:xfrm>
                  <a:off x="4990108" y="1630965"/>
                  <a:ext cx="1693096" cy="1693096"/>
                </a:xfrm>
                <a:prstGeom prst="ellipse">
                  <a:avLst/>
                </a:prstGeom>
                <a:solidFill>
                  <a:srgbClr val="D0AE6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3" name="Csoportba foglalás 12"/>
                <p:cNvGrpSpPr>
                  <a:grpSpLocks noChangeAspect="1"/>
                </p:cNvGrpSpPr>
                <p:nvPr/>
              </p:nvGrpSpPr>
              <p:grpSpPr>
                <a:xfrm>
                  <a:off x="5170656" y="1811516"/>
                  <a:ext cx="1332000" cy="1332000"/>
                  <a:chOff x="4544197" y="1957232"/>
                  <a:chExt cx="3024000" cy="3024000"/>
                </a:xfrm>
              </p:grpSpPr>
              <p:sp>
                <p:nvSpPr>
                  <p:cNvPr id="14" name="Ellipszis 13"/>
                  <p:cNvSpPr>
                    <a:spLocks noChangeAspect="1"/>
                  </p:cNvSpPr>
                  <p:nvPr/>
                </p:nvSpPr>
                <p:spPr>
                  <a:xfrm>
                    <a:off x="5755681" y="3155960"/>
                    <a:ext cx="653838" cy="653838"/>
                  </a:xfrm>
                  <a:prstGeom prst="ellipse">
                    <a:avLst/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15" name="Csoportba foglalás 14"/>
                  <p:cNvGrpSpPr/>
                  <p:nvPr/>
                </p:nvGrpSpPr>
                <p:grpSpPr>
                  <a:xfrm>
                    <a:off x="6035442" y="4025391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8" name="Ellipszis 37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9" name="Téglalap 38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6" name="Csoportba foglalás 15"/>
                  <p:cNvGrpSpPr/>
                  <p:nvPr/>
                </p:nvGrpSpPr>
                <p:grpSpPr>
                  <a:xfrm rot="16200000">
                    <a:off x="6989773" y="2989193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6" name="Ellipszis 35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7" name="Téglalap 36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7" name="Csoportba foglalás 16"/>
                  <p:cNvGrpSpPr/>
                  <p:nvPr/>
                </p:nvGrpSpPr>
                <p:grpSpPr>
                  <a:xfrm rot="5400000" flipH="1">
                    <a:off x="4944733" y="300500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4" name="Ellipszis 33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5" name="Téglalap 34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8" name="Csoportba foglalás 17"/>
                  <p:cNvGrpSpPr/>
                  <p:nvPr/>
                </p:nvGrpSpPr>
                <p:grpSpPr>
                  <a:xfrm flipH="1" flipV="1">
                    <a:off x="6035442" y="1957232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2" name="Ellipszis 31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" name="Téglalap 32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9" name="Csoportba foglalás 18"/>
                  <p:cNvGrpSpPr/>
                  <p:nvPr/>
                </p:nvGrpSpPr>
                <p:grpSpPr>
                  <a:xfrm rot="2700000" flipH="1" flipV="1">
                    <a:off x="6715871" y="228818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0" name="Ellipszis 29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1" name="Téglalap 30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20" name="Csoportba foglalás 19"/>
                  <p:cNvGrpSpPr/>
                  <p:nvPr/>
                </p:nvGrpSpPr>
                <p:grpSpPr>
                  <a:xfrm rot="18900000" flipV="1">
                    <a:off x="5195225" y="2273024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28" name="Ellipszis 27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9" name="Téglalap 28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21" name="Csoportba foglalás 20"/>
                  <p:cNvGrpSpPr/>
                  <p:nvPr/>
                </p:nvGrpSpPr>
                <p:grpSpPr>
                  <a:xfrm rot="13500000" flipV="1">
                    <a:off x="5320065" y="372530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26" name="Ellipszis 25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7" name="Téglalap 26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22" name="Csoportba foglalás 21"/>
                  <p:cNvGrpSpPr/>
                  <p:nvPr/>
                </p:nvGrpSpPr>
                <p:grpSpPr>
                  <a:xfrm rot="8100000" flipV="1">
                    <a:off x="6750818" y="368085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24" name="Ellipszis 23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5" name="Téglalap 24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23" name="Fánk 22"/>
                  <p:cNvSpPr>
                    <a:spLocks noChangeAspect="1"/>
                  </p:cNvSpPr>
                  <p:nvPr/>
                </p:nvSpPr>
                <p:spPr>
                  <a:xfrm>
                    <a:off x="4544197" y="1957232"/>
                    <a:ext cx="3024000" cy="3024000"/>
                  </a:xfrm>
                  <a:prstGeom prst="donut">
                    <a:avLst>
                      <a:gd name="adj" fmla="val 9165"/>
                    </a:avLst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3500" h="120650" prst="coolSlant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658" name="Csoportba foglalás 657"/>
              <p:cNvGrpSpPr/>
              <p:nvPr/>
            </p:nvGrpSpPr>
            <p:grpSpPr>
              <a:xfrm>
                <a:off x="10842443" y="3252423"/>
                <a:ext cx="360783" cy="334248"/>
                <a:chOff x="4990108" y="1630965"/>
                <a:chExt cx="1693096" cy="1693096"/>
              </a:xfrm>
            </p:grpSpPr>
            <p:sp>
              <p:nvSpPr>
                <p:cNvPr id="659" name="Ellipszis 658"/>
                <p:cNvSpPr/>
                <p:nvPr/>
              </p:nvSpPr>
              <p:spPr>
                <a:xfrm>
                  <a:off x="4990108" y="1630965"/>
                  <a:ext cx="1693096" cy="1693096"/>
                </a:xfrm>
                <a:prstGeom prst="ellipse">
                  <a:avLst/>
                </a:prstGeom>
                <a:solidFill>
                  <a:srgbClr val="D0AE6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60" name="Csoportba foglalás 659"/>
                <p:cNvGrpSpPr>
                  <a:grpSpLocks noChangeAspect="1"/>
                </p:cNvGrpSpPr>
                <p:nvPr/>
              </p:nvGrpSpPr>
              <p:grpSpPr>
                <a:xfrm>
                  <a:off x="5170656" y="1811516"/>
                  <a:ext cx="1332000" cy="1332000"/>
                  <a:chOff x="4544197" y="1957232"/>
                  <a:chExt cx="3024000" cy="3024000"/>
                </a:xfrm>
              </p:grpSpPr>
              <p:sp>
                <p:nvSpPr>
                  <p:cNvPr id="661" name="Ellipszis 660"/>
                  <p:cNvSpPr>
                    <a:spLocks noChangeAspect="1"/>
                  </p:cNvSpPr>
                  <p:nvPr/>
                </p:nvSpPr>
                <p:spPr>
                  <a:xfrm>
                    <a:off x="5755681" y="3155960"/>
                    <a:ext cx="653838" cy="653838"/>
                  </a:xfrm>
                  <a:prstGeom prst="ellipse">
                    <a:avLst/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662" name="Csoportba foglalás 661"/>
                  <p:cNvGrpSpPr/>
                  <p:nvPr/>
                </p:nvGrpSpPr>
                <p:grpSpPr>
                  <a:xfrm>
                    <a:off x="6035442" y="4025391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85" name="Ellipszis 684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6" name="Téglalap 685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3" name="Csoportba foglalás 662"/>
                  <p:cNvGrpSpPr/>
                  <p:nvPr/>
                </p:nvGrpSpPr>
                <p:grpSpPr>
                  <a:xfrm rot="16200000">
                    <a:off x="6989773" y="2989193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83" name="Ellipszis 682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4" name="Téglalap 683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4" name="Csoportba foglalás 663"/>
                  <p:cNvGrpSpPr/>
                  <p:nvPr/>
                </p:nvGrpSpPr>
                <p:grpSpPr>
                  <a:xfrm rot="5400000" flipH="1">
                    <a:off x="4944733" y="300500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81" name="Ellipszis 680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2" name="Téglalap 681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5" name="Csoportba foglalás 664"/>
                  <p:cNvGrpSpPr/>
                  <p:nvPr/>
                </p:nvGrpSpPr>
                <p:grpSpPr>
                  <a:xfrm flipH="1" flipV="1">
                    <a:off x="6035442" y="1957232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9" name="Ellipszis 678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0" name="Téglalap 679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6" name="Csoportba foglalás 665"/>
                  <p:cNvGrpSpPr/>
                  <p:nvPr/>
                </p:nvGrpSpPr>
                <p:grpSpPr>
                  <a:xfrm rot="2700000" flipH="1" flipV="1">
                    <a:off x="6715871" y="228818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7" name="Ellipszis 676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8" name="Téglalap 677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7" name="Csoportba foglalás 666"/>
                  <p:cNvGrpSpPr/>
                  <p:nvPr/>
                </p:nvGrpSpPr>
                <p:grpSpPr>
                  <a:xfrm rot="18900000" flipV="1">
                    <a:off x="5195225" y="2273024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5" name="Ellipszis 674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6" name="Téglalap 675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8" name="Csoportba foglalás 667"/>
                  <p:cNvGrpSpPr/>
                  <p:nvPr/>
                </p:nvGrpSpPr>
                <p:grpSpPr>
                  <a:xfrm rot="13500000" flipV="1">
                    <a:off x="5320065" y="372530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3" name="Ellipszis 672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4" name="Téglalap 673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9" name="Csoportba foglalás 668"/>
                  <p:cNvGrpSpPr/>
                  <p:nvPr/>
                </p:nvGrpSpPr>
                <p:grpSpPr>
                  <a:xfrm rot="8100000" flipV="1">
                    <a:off x="6750818" y="368085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1" name="Ellipszis 670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2" name="Téglalap 671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670" name="Fánk 669"/>
                  <p:cNvSpPr>
                    <a:spLocks noChangeAspect="1"/>
                  </p:cNvSpPr>
                  <p:nvPr/>
                </p:nvSpPr>
                <p:spPr>
                  <a:xfrm>
                    <a:off x="4544197" y="1957232"/>
                    <a:ext cx="3024000" cy="3024000"/>
                  </a:xfrm>
                  <a:prstGeom prst="donut">
                    <a:avLst>
                      <a:gd name="adj" fmla="val 9165"/>
                    </a:avLst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3500" h="120650" prst="coolSlant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87" name="Téglalap 686"/>
              <p:cNvSpPr/>
              <p:nvPr/>
            </p:nvSpPr>
            <p:spPr>
              <a:xfrm>
                <a:off x="10291526" y="3170993"/>
                <a:ext cx="364956" cy="4657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800" dirty="0">
                    <a:solidFill>
                      <a:srgbClr val="AC5532"/>
                    </a:solidFill>
                  </a:rPr>
                  <a:t>+</a:t>
                </a:r>
              </a:p>
            </p:txBody>
          </p:sp>
        </p:grpSp>
        <p:grpSp>
          <p:nvGrpSpPr>
            <p:cNvPr id="390" name="Csoportba foglalás 389"/>
            <p:cNvGrpSpPr>
              <a:grpSpLocks noChangeAspect="1"/>
            </p:cNvGrpSpPr>
            <p:nvPr/>
          </p:nvGrpSpPr>
          <p:grpSpPr>
            <a:xfrm>
              <a:off x="11388519" y="4883764"/>
              <a:ext cx="216072" cy="155609"/>
              <a:chOff x="5136758" y="2907020"/>
              <a:chExt cx="1748191" cy="1269158"/>
            </a:xfrm>
          </p:grpSpPr>
          <p:sp>
            <p:nvSpPr>
              <p:cNvPr id="462" name="Szabadkézi sokszög 461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3" name="Szabadkézi sokszög 462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5" name="Szabadkézi sokszög 464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7" name="Szabadkézi sokszög 466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8" name="Szabadkézi sokszög 467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9" name="Szabadkézi sokszög 468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0" name="Szabadkézi sokszög 469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1" name="Szabadkézi sokszög 470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00" name="Csoportba foglalás 499"/>
              <p:cNvGrpSpPr/>
              <p:nvPr/>
            </p:nvGrpSpPr>
            <p:grpSpPr>
              <a:xfrm>
                <a:off x="5462787" y="3289578"/>
                <a:ext cx="137953" cy="91566"/>
                <a:chOff x="4977692" y="2844489"/>
                <a:chExt cx="204827" cy="143544"/>
              </a:xfrm>
            </p:grpSpPr>
            <p:sp>
              <p:nvSpPr>
                <p:cNvPr id="510" name="Ellipszis 509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0" name="Ellipszis 649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92" name="Csoportba foglalás 491"/>
              <p:cNvGrpSpPr/>
              <p:nvPr/>
            </p:nvGrpSpPr>
            <p:grpSpPr>
              <a:xfrm>
                <a:off x="6746993" y="3310321"/>
                <a:ext cx="137956" cy="91568"/>
                <a:chOff x="4977692" y="2844489"/>
                <a:chExt cx="204827" cy="143544"/>
              </a:xfrm>
            </p:grpSpPr>
            <p:sp>
              <p:nvSpPr>
                <p:cNvPr id="495" name="Ellipszis 494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8" name="Ellipszis 497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80" name="Ellipszis 479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501" name="Szövegdoboz 500"/>
          <p:cNvSpPr txBox="1"/>
          <p:nvPr/>
        </p:nvSpPr>
        <p:spPr>
          <a:xfrm>
            <a:off x="7455591" y="2452459"/>
            <a:ext cx="1955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/>
              <a:t>&lt;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245368" y="934333"/>
            <a:ext cx="6654053" cy="5948727"/>
            <a:chOff x="245368" y="934333"/>
            <a:chExt cx="6654053" cy="5948727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245368" y="934333"/>
              <a:ext cx="6654053" cy="5560036"/>
              <a:chOff x="245368" y="934333"/>
              <a:chExt cx="6654053" cy="5560036"/>
            </a:xfrm>
          </p:grpSpPr>
          <p:sp>
            <p:nvSpPr>
              <p:cNvPr id="654" name="Lekerekített téglalap 653"/>
              <p:cNvSpPr/>
              <p:nvPr/>
            </p:nvSpPr>
            <p:spPr>
              <a:xfrm>
                <a:off x="245368" y="934333"/>
                <a:ext cx="6654053" cy="5560036"/>
              </a:xfrm>
              <a:prstGeom prst="roundRect">
                <a:avLst/>
              </a:prstGeom>
              <a:solidFill>
                <a:srgbClr val="FEFE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" name="Csoportba foglalás 5"/>
              <p:cNvGrpSpPr/>
              <p:nvPr/>
            </p:nvGrpSpPr>
            <p:grpSpPr>
              <a:xfrm>
                <a:off x="876036" y="1666925"/>
                <a:ext cx="5469163" cy="3618707"/>
                <a:chOff x="1155475" y="1667661"/>
                <a:chExt cx="5469163" cy="3618707"/>
              </a:xfrm>
            </p:grpSpPr>
            <p:grpSp>
              <p:nvGrpSpPr>
                <p:cNvPr id="308" name="Csoportba foglalás 307"/>
                <p:cNvGrpSpPr/>
                <p:nvPr/>
              </p:nvGrpSpPr>
              <p:grpSpPr>
                <a:xfrm>
                  <a:off x="1175197" y="1667661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50" name="Csoportba foglalás 49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1" name="Csoportba foglalás 5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3" name="Csoportba foglalás 5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5" name="Ellipszis 5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Szabadkézi sokszög 5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4" name="Fánk 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2" name="Téglalap 5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268" name="Csoportba foglalás 267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69" name="Csoportba foglalás 26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71" name="Csoportba foglalás 270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73" name="Ellipszis 272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4" name="Szabadkézi sokszög 273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5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72" name="Fánk 2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70" name="Téglalap 269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276" name="Csoportba foglalás 275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77" name="Csoportba foglalás 27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79" name="Csoportba foglalás 27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81" name="Ellipszis 28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2" name="Szabadkézi sokszög 28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80" name="Fánk 2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78" name="Téglalap 27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284" name="Csoportba foglalás 283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85" name="Csoportba foglalás 28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87" name="Csoportba foglalás 286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89" name="Ellipszis 288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0" name="Szabadkézi sokszög 289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1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88" name="Fánk 2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6" name="Téglalap 285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292" name="Csoportba foglalás 291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93" name="Csoportba foglalás 29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95" name="Csoportba foglalás 294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97" name="Ellipszis 296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8" name="Szabadkézi sokszög 297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9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96" name="Fánk 2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4" name="Téglalap 293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300" name="Csoportba foglalás 299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01" name="Csoportba foglalás 30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03" name="Csoportba foglalás 30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05" name="Ellipszis 30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6" name="Szabadkézi sokszög 30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04" name="Fánk 3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2" name="Téglalap 30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309" name="Csoportba foglalás 308"/>
                <p:cNvGrpSpPr/>
                <p:nvPr/>
              </p:nvGrpSpPr>
              <p:grpSpPr>
                <a:xfrm>
                  <a:off x="1175197" y="2291440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310" name="Csoportba foglalás 309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51" name="Csoportba foglalás 35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53" name="Csoportba foglalás 35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55" name="Ellipszis 35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6" name="Szabadkézi sokszög 35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54" name="Fánk 3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52" name="Téglalap 35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311" name="Csoportba foglalás 310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44" name="Csoportba foglalás 34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46" name="Csoportba foglalás 345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48" name="Ellipszis 347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9" name="Szabadkézi sokszög 348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0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47" name="Fánk 3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45" name="Téglalap 344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312" name="Csoportba foglalás 311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37" name="Csoportba foglalás 3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39" name="Csoportba foglalás 33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41" name="Ellipszis 34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2" name="Szabadkézi sokszög 34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40" name="Fánk 3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8" name="Téglalap 33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313" name="Csoportba foglalás 312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30" name="Csoportba foglalás 32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32" name="Csoportba foglalás 331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34" name="Ellipszis 333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5" name="Szabadkézi sokszög 334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6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33" name="Fánk 33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1" name="Téglalap 330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314" name="Csoportba foglalás 313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23" name="Csoportba foglalás 32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25" name="Csoportba foglalás 324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27" name="Ellipszis 326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8" name="Szabadkézi sokszög 327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9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26" name="Fánk 3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24" name="Téglalap 323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315" name="Csoportba foglalás 314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16" name="Csoportba foglalás 3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18" name="Csoportba foglalás 317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20" name="Ellipszis 319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1" name="Szabadkézi sokszög 320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19" name="Fánk 31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17" name="Téglalap 316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410" name="Csoportba foglalás 409"/>
                <p:cNvGrpSpPr/>
                <p:nvPr/>
              </p:nvGrpSpPr>
              <p:grpSpPr>
                <a:xfrm>
                  <a:off x="2096312" y="2944848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51" name="Csoportba foglalás 450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53" name="Csoportba foglalás 452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55" name="Ellipszis 454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56" name="Szabadkézi sokszög 455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57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54" name="Fánk 453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52" name="Téglalap 451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411" name="Csoportba foglalás 410"/>
                <p:cNvGrpSpPr/>
                <p:nvPr/>
              </p:nvGrpSpPr>
              <p:grpSpPr>
                <a:xfrm>
                  <a:off x="1175197" y="2936259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44" name="Csoportba foglalás 443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46" name="Csoportba foglalás 445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48" name="Ellipszis 447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49" name="Szabadkézi sokszög 448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50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47" name="Fánk 446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45" name="Téglalap 444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412" name="Csoportba foglalás 411"/>
                <p:cNvGrpSpPr/>
                <p:nvPr/>
              </p:nvGrpSpPr>
              <p:grpSpPr>
                <a:xfrm>
                  <a:off x="3915936" y="2934328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37" name="Csoportba foglalás 436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39" name="Csoportba foglalás 438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41" name="Ellipszis 440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42" name="Szabadkézi sokszög 441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43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40" name="Fánk 439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38" name="Téglalap 437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413" name="Csoportba foglalás 412"/>
                <p:cNvGrpSpPr/>
                <p:nvPr/>
              </p:nvGrpSpPr>
              <p:grpSpPr>
                <a:xfrm>
                  <a:off x="2994820" y="2925739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30" name="Csoportba foglalás 429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32" name="Csoportba foglalás 431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34" name="Ellipszis 433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35" name="Szabadkézi sokszög 434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36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33" name="Fánk 432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31" name="Téglalap 430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414" name="Csoportba foglalás 413"/>
                <p:cNvGrpSpPr/>
                <p:nvPr/>
              </p:nvGrpSpPr>
              <p:grpSpPr>
                <a:xfrm>
                  <a:off x="5735559" y="2923807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23" name="Csoportba foglalás 422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25" name="Csoportba foglalás 424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27" name="Ellipszis 426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8" name="Szabadkézi sokszög 427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9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6" name="Fánk 425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24" name="Téglalap 423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415" name="Csoportba foglalás 414"/>
                <p:cNvGrpSpPr/>
                <p:nvPr/>
              </p:nvGrpSpPr>
              <p:grpSpPr>
                <a:xfrm>
                  <a:off x="4814444" y="2915218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16" name="Csoportba foglalás 415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18" name="Csoportba foglalás 417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20" name="Ellipszis 419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1" name="Szabadkézi sokszög 420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2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9" name="Fánk 418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17" name="Téglalap 416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503" name="Csoportba foglalás 502"/>
                <p:cNvGrpSpPr/>
                <p:nvPr/>
              </p:nvGrpSpPr>
              <p:grpSpPr>
                <a:xfrm>
                  <a:off x="1155475" y="3514717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601" name="Csoportba foglalás 600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42" name="Csoportba foglalás 6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44" name="Csoportba foglalás 643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46" name="Ellipszis 645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7" name="Szabadkézi sokszög 646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8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45" name="Fánk 6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43" name="Téglalap 642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602" name="Csoportba foglalás 601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35" name="Csoportba foglalás 6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37" name="Csoportba foglalás 636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39" name="Ellipszis 638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0" name="Szabadkézi sokszög 639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1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38" name="Fánk 6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6" name="Téglalap 635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603" name="Csoportba foglalás 602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28" name="Csoportba foglalás 62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30" name="Csoportba foglalás 629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32" name="Ellipszis 631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3" name="Szabadkézi sokszög 632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4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31" name="Fánk 6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29" name="Téglalap 628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604" name="Csoportba foglalás 603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21" name="Csoportba foglalás 6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23" name="Csoportba foglalás 62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25" name="Ellipszis 62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6" name="Szabadkézi sokszög 62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24" name="Fánk 6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22" name="Téglalap 62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605" name="Csoportba foglalás 604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14" name="Csoportba foglalás 61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16" name="Csoportba foglalás 615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18" name="Ellipszis 617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9" name="Szabadkézi sokszög 618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0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17" name="Fánk 6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15" name="Téglalap 614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606" name="Csoportba foglalás 605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07" name="Csoportba foglalás 60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09" name="Csoportba foglalás 60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11" name="Ellipszis 61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2" name="Szabadkézi sokszög 61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10" name="Fánk 60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08" name="Téglalap 60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504" name="Csoportba foglalás 503"/>
                <p:cNvGrpSpPr/>
                <p:nvPr/>
              </p:nvGrpSpPr>
              <p:grpSpPr>
                <a:xfrm>
                  <a:off x="1155475" y="4138496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553" name="Csoportba foglalás 552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94" name="Csoportba foglalás 59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96" name="Csoportba foglalás 595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98" name="Ellipszis 597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9" name="Szabadkézi sokszög 598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0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97" name="Fánk 5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95" name="Téglalap 594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554" name="Csoportba foglalás 553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87" name="Csoportba foglalás 58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89" name="Csoportba foglalás 58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91" name="Ellipszis 59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2" name="Szabadkézi sokszög 59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90" name="Fánk 5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88" name="Téglalap 58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555" name="Csoportba foglalás 554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80" name="Csoportba foglalás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82" name="Csoportba foglalás 581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84" name="Ellipszis 583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5" name="Szabadkézi sokszög 584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6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3" name="Fánk 58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81" name="Téglalap 580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556" name="Csoportba foglalás 555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73" name="Csoportba foglalás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75" name="Csoportba foglalás 574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77" name="Ellipszis 576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8" name="Szabadkézi sokszög 577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9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76" name="Fánk 5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74" name="Téglalap 573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557" name="Csoportba foglalás 556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66" name="Csoportba foglalás 56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68" name="Csoportba foglalás 567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70" name="Ellipszis 569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1" name="Szabadkézi sokszög 570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2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69" name="Fánk 5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7" name="Téglalap 566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558" name="Csoportba foglalás 557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59" name="Csoportba foglalás 55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61" name="Csoportba foglalás 560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63" name="Ellipszis 562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4" name="Szabadkézi sokszög 563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5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62" name="Fánk 5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0" name="Téglalap 559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>
                          <a:solidFill>
                            <a:srgbClr val="AC5532"/>
                          </a:solidFill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505" name="Csoportba foglalás 504"/>
                <p:cNvGrpSpPr/>
                <p:nvPr/>
              </p:nvGrpSpPr>
              <p:grpSpPr>
                <a:xfrm>
                  <a:off x="2076590" y="4791904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46" name="Csoportba foglalás 545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48" name="Csoportba foglalás 547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50" name="Ellipszis 549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51" name="Szabadkézi sokszög 550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52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49" name="Fánk 548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47" name="Téglalap 546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506" name="Csoportba foglalás 505"/>
                <p:cNvGrpSpPr/>
                <p:nvPr/>
              </p:nvGrpSpPr>
              <p:grpSpPr>
                <a:xfrm>
                  <a:off x="1155475" y="4783315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39" name="Csoportba foglalás 538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41" name="Csoportba foglalás 540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43" name="Ellipszis 542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44" name="Szabadkézi sokszög 543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45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42" name="Fánk 541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40" name="Téglalap 539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507" name="Csoportba foglalás 506"/>
                <p:cNvGrpSpPr/>
                <p:nvPr/>
              </p:nvGrpSpPr>
              <p:grpSpPr>
                <a:xfrm>
                  <a:off x="3896214" y="4781384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32" name="Csoportba foglalás 531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34" name="Csoportba foglalás 533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36" name="Ellipszis 535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7" name="Szabadkézi sokszög 536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8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35" name="Fánk 534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33" name="Téglalap 532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508" name="Csoportba foglalás 507"/>
                <p:cNvGrpSpPr/>
                <p:nvPr/>
              </p:nvGrpSpPr>
              <p:grpSpPr>
                <a:xfrm>
                  <a:off x="2975098" y="4772795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25" name="Csoportba foglalás 524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27" name="Csoportba foglalás 526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29" name="Ellipszis 528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0" name="Szabadkézi sokszög 529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1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28" name="Fánk 527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26" name="Téglalap 525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>
                        <a:solidFill>
                          <a:srgbClr val="AC5532"/>
                        </a:solidFill>
                      </a:rPr>
                      <a:t>+</a:t>
                    </a:r>
                  </a:p>
                </p:txBody>
              </p:sp>
            </p:grpSp>
            <p:grpSp>
              <p:nvGrpSpPr>
                <p:cNvPr id="518" name="Csoportba foglalás 517"/>
                <p:cNvGrpSpPr>
                  <a:grpSpLocks noChangeAspect="1"/>
                </p:cNvGrpSpPr>
                <p:nvPr/>
              </p:nvGrpSpPr>
              <p:grpSpPr>
                <a:xfrm>
                  <a:off x="5715837" y="4770863"/>
                  <a:ext cx="514431" cy="494464"/>
                  <a:chOff x="2777625" y="3295185"/>
                  <a:chExt cx="3312000" cy="3312000"/>
                </a:xfrm>
              </p:grpSpPr>
              <p:grpSp>
                <p:nvGrpSpPr>
                  <p:cNvPr id="520" name="Csoportba foglalás 519"/>
                  <p:cNvGrpSpPr/>
                  <p:nvPr/>
                </p:nvGrpSpPr>
                <p:grpSpPr>
                  <a:xfrm>
                    <a:off x="2845104" y="3362664"/>
                    <a:ext cx="3148013" cy="3148013"/>
                    <a:chOff x="2876550" y="1047750"/>
                    <a:chExt cx="3148013" cy="3148013"/>
                  </a:xfrm>
                </p:grpSpPr>
                <p:sp>
                  <p:nvSpPr>
                    <p:cNvPr id="522" name="Ellipszis 521"/>
                    <p:cNvSpPr/>
                    <p:nvPr/>
                  </p:nvSpPr>
                  <p:spPr>
                    <a:xfrm>
                      <a:off x="2876550" y="1047750"/>
                      <a:ext cx="3148013" cy="3148013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23" name="Szabadkézi sokszög 522"/>
                    <p:cNvSpPr/>
                    <p:nvPr/>
                  </p:nvSpPr>
                  <p:spPr>
                    <a:xfrm>
                      <a:off x="3655856" y="1629905"/>
                      <a:ext cx="1504257" cy="1988210"/>
                    </a:xfrm>
                    <a:custGeom>
                      <a:avLst/>
                      <a:gdLst>
                        <a:gd name="connsiteX0" fmla="*/ 694349 w 1589396"/>
                        <a:gd name="connsiteY0" fmla="*/ 329 h 1979815"/>
                        <a:gd name="connsiteX1" fmla="*/ 1194694 w 1589396"/>
                        <a:gd name="connsiteY1" fmla="*/ 91836 h 1979815"/>
                        <a:gd name="connsiteX2" fmla="*/ 1567109 w 1589396"/>
                        <a:gd name="connsiteY2" fmla="*/ 798352 h 1979815"/>
                        <a:gd name="connsiteX3" fmla="*/ 1340848 w 1589396"/>
                        <a:gd name="connsiteY3" fmla="*/ 1094953 h 1979815"/>
                        <a:gd name="connsiteX4" fmla="*/ 1304037 w 1589396"/>
                        <a:gd name="connsiteY4" fmla="*/ 1561962 h 1979815"/>
                        <a:gd name="connsiteX5" fmla="*/ 1100330 w 1589396"/>
                        <a:gd name="connsiteY5" fmla="*/ 1618527 h 1979815"/>
                        <a:gd name="connsiteX6" fmla="*/ 1039025 w 1589396"/>
                        <a:gd name="connsiteY6" fmla="*/ 1627586 h 1979815"/>
                        <a:gd name="connsiteX7" fmla="*/ 1039025 w 1589396"/>
                        <a:gd name="connsiteY7" fmla="*/ 1979815 h 1979815"/>
                        <a:gd name="connsiteX8" fmla="*/ 395147 w 1589396"/>
                        <a:gd name="connsiteY8" fmla="*/ 1979815 h 1979815"/>
                        <a:gd name="connsiteX9" fmla="*/ 395147 w 1589396"/>
                        <a:gd name="connsiteY9" fmla="*/ 1629127 h 1979815"/>
                        <a:gd name="connsiteX10" fmla="*/ 355674 w 1589396"/>
                        <a:gd name="connsiteY10" fmla="*/ 1615713 h 1979815"/>
                        <a:gd name="connsiteX11" fmla="*/ 321259 w 1589396"/>
                        <a:gd name="connsiteY11" fmla="*/ 1596562 h 1979815"/>
                        <a:gd name="connsiteX12" fmla="*/ 2205 w 1589396"/>
                        <a:gd name="connsiteY12" fmla="*/ 817384 h 1979815"/>
                        <a:gd name="connsiteX13" fmla="*/ 207587 w 1589396"/>
                        <a:gd name="connsiteY13" fmla="*/ 233522 h 1979815"/>
                        <a:gd name="connsiteX14" fmla="*/ 694349 w 1589396"/>
                        <a:gd name="connsiteY14" fmla="*/ 329 h 1979815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570357 h 1988210"/>
                        <a:gd name="connsiteX5" fmla="*/ 1100330 w 1504534"/>
                        <a:gd name="connsiteY5" fmla="*/ 1626922 h 1988210"/>
                        <a:gd name="connsiteX6" fmla="*/ 1039025 w 1504534"/>
                        <a:gd name="connsiteY6" fmla="*/ 1635981 h 1988210"/>
                        <a:gd name="connsiteX7" fmla="*/ 1039025 w 1504534"/>
                        <a:gd name="connsiteY7" fmla="*/ 1988210 h 1988210"/>
                        <a:gd name="connsiteX8" fmla="*/ 395147 w 1504534"/>
                        <a:gd name="connsiteY8" fmla="*/ 1988210 h 1988210"/>
                        <a:gd name="connsiteX9" fmla="*/ 395147 w 1504534"/>
                        <a:gd name="connsiteY9" fmla="*/ 1637522 h 1988210"/>
                        <a:gd name="connsiteX10" fmla="*/ 355674 w 1504534"/>
                        <a:gd name="connsiteY10" fmla="*/ 1624108 h 1988210"/>
                        <a:gd name="connsiteX11" fmla="*/ 321259 w 1504534"/>
                        <a:gd name="connsiteY11" fmla="*/ 1604957 h 1988210"/>
                        <a:gd name="connsiteX12" fmla="*/ 2205 w 1504534"/>
                        <a:gd name="connsiteY12" fmla="*/ 825779 h 1988210"/>
                        <a:gd name="connsiteX13" fmla="*/ 207587 w 1504534"/>
                        <a:gd name="connsiteY13" fmla="*/ 241917 h 1988210"/>
                        <a:gd name="connsiteX14" fmla="*/ 694349 w 1504534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39025 w 1504816"/>
                        <a:gd name="connsiteY6" fmla="*/ 1635981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07128 w 1504816"/>
                        <a:gd name="connsiteY6" fmla="*/ 1497758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007128 w 1504816"/>
                        <a:gd name="connsiteY5" fmla="*/ 1497758 h 1988210"/>
                        <a:gd name="connsiteX6" fmla="*/ 1039025 w 1504816"/>
                        <a:gd name="connsiteY6" fmla="*/ 1988210 h 1988210"/>
                        <a:gd name="connsiteX7" fmla="*/ 395147 w 1504816"/>
                        <a:gd name="connsiteY7" fmla="*/ 1988210 h 1988210"/>
                        <a:gd name="connsiteX8" fmla="*/ 395147 w 1504816"/>
                        <a:gd name="connsiteY8" fmla="*/ 1637522 h 1988210"/>
                        <a:gd name="connsiteX9" fmla="*/ 355674 w 1504816"/>
                        <a:gd name="connsiteY9" fmla="*/ 1624108 h 1988210"/>
                        <a:gd name="connsiteX10" fmla="*/ 321259 w 1504816"/>
                        <a:gd name="connsiteY10" fmla="*/ 1604957 h 1988210"/>
                        <a:gd name="connsiteX11" fmla="*/ 2205 w 1504816"/>
                        <a:gd name="connsiteY11" fmla="*/ 825779 h 1988210"/>
                        <a:gd name="connsiteX12" fmla="*/ 207587 w 1504816"/>
                        <a:gd name="connsiteY12" fmla="*/ 241917 h 1988210"/>
                        <a:gd name="connsiteX13" fmla="*/ 694349 w 1504816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497758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604083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321259 w 1504257"/>
                        <a:gd name="connsiteY10" fmla="*/ 1604957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72403 w 1504257"/>
                        <a:gd name="connsiteY10" fmla="*/ 1658119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61770 w 1504257"/>
                        <a:gd name="connsiteY10" fmla="*/ 1562426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04257" h="1988210">
                          <a:moveTo>
                            <a:pt x="694349" y="8724"/>
                          </a:moveTo>
                          <a:cubicBezTo>
                            <a:pt x="886743" y="3885"/>
                            <a:pt x="1063411" y="-34545"/>
                            <a:pt x="1194694" y="100231"/>
                          </a:cubicBezTo>
                          <a:cubicBezTo>
                            <a:pt x="1325977" y="235007"/>
                            <a:pt x="1393373" y="621873"/>
                            <a:pt x="1482049" y="817379"/>
                          </a:cubicBezTo>
                          <a:cubicBezTo>
                            <a:pt x="1570724" y="1012886"/>
                            <a:pt x="1366973" y="979624"/>
                            <a:pt x="1340848" y="1103348"/>
                          </a:cubicBezTo>
                          <a:cubicBezTo>
                            <a:pt x="1314723" y="1227072"/>
                            <a:pt x="1380922" y="1476269"/>
                            <a:pt x="1325302" y="1559725"/>
                          </a:cubicBezTo>
                          <a:cubicBezTo>
                            <a:pt x="1269682" y="1643181"/>
                            <a:pt x="1047752" y="1514948"/>
                            <a:pt x="1007128" y="1604083"/>
                          </a:cubicBezTo>
                          <a:lnTo>
                            <a:pt x="1039025" y="1988210"/>
                          </a:lnTo>
                          <a:lnTo>
                            <a:pt x="395147" y="1988210"/>
                          </a:lnTo>
                          <a:lnTo>
                            <a:pt x="395147" y="1637522"/>
                          </a:lnTo>
                          <a:lnTo>
                            <a:pt x="355674" y="1624108"/>
                          </a:lnTo>
                          <a:cubicBezTo>
                            <a:pt x="342386" y="1618390"/>
                            <a:pt x="171344" y="1569488"/>
                            <a:pt x="161770" y="1562426"/>
                          </a:cubicBezTo>
                          <a:cubicBezTo>
                            <a:pt x="8582" y="1449430"/>
                            <a:pt x="21151" y="1052952"/>
                            <a:pt x="2205" y="825779"/>
                          </a:cubicBezTo>
                          <a:cubicBezTo>
                            <a:pt x="-16741" y="598607"/>
                            <a:pt x="89327" y="362842"/>
                            <a:pt x="207587" y="241917"/>
                          </a:cubicBezTo>
                          <a:cubicBezTo>
                            <a:pt x="311825" y="72520"/>
                            <a:pt x="501955" y="13564"/>
                            <a:pt x="694349" y="872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24" name="Szalagív 32"/>
                    <p:cNvSpPr/>
                    <p:nvPr/>
                  </p:nvSpPr>
                  <p:spPr>
                    <a:xfrm rot="19733323" flipH="1" flipV="1">
                      <a:off x="3531750" y="1971468"/>
                      <a:ext cx="1438561" cy="535137"/>
                    </a:xfrm>
                    <a:custGeom>
                      <a:avLst/>
                      <a:gdLst>
                        <a:gd name="connsiteX0" fmla="*/ 95509 w 1641465"/>
                        <a:gd name="connsiteY0" fmla="*/ 510895 h 695954"/>
                        <a:gd name="connsiteX1" fmla="*/ 524199 w 1641465"/>
                        <a:gd name="connsiteY1" fmla="*/ 23507 h 695954"/>
                        <a:gd name="connsiteX2" fmla="*/ 931517 w 1641465"/>
                        <a:gd name="connsiteY2" fmla="*/ 3185 h 695954"/>
                        <a:gd name="connsiteX3" fmla="*/ 1555049 w 1641465"/>
                        <a:gd name="connsiteY3" fmla="*/ 192552 h 695954"/>
                        <a:gd name="connsiteX4" fmla="*/ 1366115 w 1641465"/>
                        <a:gd name="connsiteY4" fmla="*/ 232541 h 695954"/>
                        <a:gd name="connsiteX5" fmla="*/ 884126 w 1641465"/>
                        <a:gd name="connsiteY5" fmla="*/ 150676 h 695954"/>
                        <a:gd name="connsiteX6" fmla="*/ 645868 w 1641465"/>
                        <a:gd name="connsiteY6" fmla="*/ 156639 h 695954"/>
                        <a:gd name="connsiteX7" fmla="*/ 286685 w 1641465"/>
                        <a:gd name="connsiteY7" fmla="*/ 467948 h 695954"/>
                        <a:gd name="connsiteX8" fmla="*/ 95509 w 1641465"/>
                        <a:gd name="connsiteY8" fmla="*/ 510895 h 695954"/>
                        <a:gd name="connsiteX0" fmla="*/ 95797 w 1438561"/>
                        <a:gd name="connsiteY0" fmla="*/ 521900 h 521900"/>
                        <a:gd name="connsiteX1" fmla="*/ 524487 w 1438561"/>
                        <a:gd name="connsiteY1" fmla="*/ 34512 h 521900"/>
                        <a:gd name="connsiteX2" fmla="*/ 931805 w 1438561"/>
                        <a:gd name="connsiteY2" fmla="*/ 14190 h 521900"/>
                        <a:gd name="connsiteX3" fmla="*/ 1438561 w 1438561"/>
                        <a:gd name="connsiteY3" fmla="*/ 232432 h 521900"/>
                        <a:gd name="connsiteX4" fmla="*/ 1366403 w 1438561"/>
                        <a:gd name="connsiteY4" fmla="*/ 243546 h 521900"/>
                        <a:gd name="connsiteX5" fmla="*/ 884414 w 1438561"/>
                        <a:gd name="connsiteY5" fmla="*/ 161681 h 521900"/>
                        <a:gd name="connsiteX6" fmla="*/ 646156 w 1438561"/>
                        <a:gd name="connsiteY6" fmla="*/ 167644 h 521900"/>
                        <a:gd name="connsiteX7" fmla="*/ 286973 w 1438561"/>
                        <a:gd name="connsiteY7" fmla="*/ 478953 h 521900"/>
                        <a:gd name="connsiteX8" fmla="*/ 95797 w 1438561"/>
                        <a:gd name="connsiteY8" fmla="*/ 521900 h 521900"/>
                        <a:gd name="connsiteX0" fmla="*/ 95797 w 1438561"/>
                        <a:gd name="connsiteY0" fmla="*/ 521900 h 535137"/>
                        <a:gd name="connsiteX1" fmla="*/ 524487 w 1438561"/>
                        <a:gd name="connsiteY1" fmla="*/ 34512 h 535137"/>
                        <a:gd name="connsiteX2" fmla="*/ 931805 w 1438561"/>
                        <a:gd name="connsiteY2" fmla="*/ 14190 h 535137"/>
                        <a:gd name="connsiteX3" fmla="*/ 1438561 w 1438561"/>
                        <a:gd name="connsiteY3" fmla="*/ 232432 h 535137"/>
                        <a:gd name="connsiteX4" fmla="*/ 1366403 w 1438561"/>
                        <a:gd name="connsiteY4" fmla="*/ 243546 h 535137"/>
                        <a:gd name="connsiteX5" fmla="*/ 884414 w 1438561"/>
                        <a:gd name="connsiteY5" fmla="*/ 161681 h 535137"/>
                        <a:gd name="connsiteX6" fmla="*/ 646156 w 1438561"/>
                        <a:gd name="connsiteY6" fmla="*/ 167644 h 535137"/>
                        <a:gd name="connsiteX7" fmla="*/ 153715 w 1438561"/>
                        <a:gd name="connsiteY7" fmla="*/ 535137 h 535137"/>
                        <a:gd name="connsiteX8" fmla="*/ 95797 w 1438561"/>
                        <a:gd name="connsiteY8" fmla="*/ 521900 h 535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38561" h="535137">
                          <a:moveTo>
                            <a:pt x="95797" y="521900"/>
                          </a:moveTo>
                          <a:cubicBezTo>
                            <a:pt x="-134287" y="337786"/>
                            <a:pt x="66247" y="109793"/>
                            <a:pt x="524487" y="34512"/>
                          </a:cubicBezTo>
                          <a:cubicBezTo>
                            <a:pt x="654016" y="13232"/>
                            <a:pt x="779459" y="-18797"/>
                            <a:pt x="931805" y="14190"/>
                          </a:cubicBezTo>
                          <a:cubicBezTo>
                            <a:pt x="1084151" y="47177"/>
                            <a:pt x="1317345" y="129483"/>
                            <a:pt x="1438561" y="232432"/>
                          </a:cubicBezTo>
                          <a:cubicBezTo>
                            <a:pt x="1375583" y="245762"/>
                            <a:pt x="1429381" y="230216"/>
                            <a:pt x="1366403" y="243546"/>
                          </a:cubicBezTo>
                          <a:cubicBezTo>
                            <a:pt x="1253377" y="196953"/>
                            <a:pt x="1077595" y="167097"/>
                            <a:pt x="884414" y="161681"/>
                          </a:cubicBezTo>
                          <a:cubicBezTo>
                            <a:pt x="804427" y="159439"/>
                            <a:pt x="723726" y="161458"/>
                            <a:pt x="646156" y="167644"/>
                          </a:cubicBezTo>
                          <a:cubicBezTo>
                            <a:pt x="186226" y="204319"/>
                            <a:pt x="-134666" y="423128"/>
                            <a:pt x="153715" y="535137"/>
                          </a:cubicBezTo>
                          <a:lnTo>
                            <a:pt x="95797" y="52190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21" name="Fánk 520"/>
                  <p:cNvSpPr>
                    <a:spLocks noChangeAspect="1"/>
                  </p:cNvSpPr>
                  <p:nvPr/>
                </p:nvSpPr>
                <p:spPr>
                  <a:xfrm>
                    <a:off x="2777625" y="3295185"/>
                    <a:ext cx="3312000" cy="3312000"/>
                  </a:xfrm>
                  <a:prstGeom prst="donut">
                    <a:avLst>
                      <a:gd name="adj" fmla="val 3054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2531">
                        <a:srgbClr val="C1C1C1"/>
                      </a:gs>
                      <a:gs pos="78000">
                        <a:schemeClr val="bg1">
                          <a:lumMod val="65000"/>
                        </a:schemeClr>
                      </a:gs>
                      <a:gs pos="20334">
                        <a:srgbClr val="ADADAD"/>
                      </a:gs>
                      <a:gs pos="13566">
                        <a:schemeClr val="bg1">
                          <a:lumMod val="65000"/>
                        </a:schemeClr>
                      </a:gs>
                      <a:gs pos="38000">
                        <a:schemeClr val="bg1">
                          <a:lumMod val="75000"/>
                        </a:schemeClr>
                      </a:gs>
                      <a:gs pos="62713">
                        <a:srgbClr val="C3C3C3"/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prst="slope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11" name="Csoportba foglalás 510"/>
                <p:cNvGrpSpPr>
                  <a:grpSpLocks noChangeAspect="1"/>
                </p:cNvGrpSpPr>
                <p:nvPr/>
              </p:nvGrpSpPr>
              <p:grpSpPr>
                <a:xfrm>
                  <a:off x="4794722" y="4762274"/>
                  <a:ext cx="514431" cy="494464"/>
                  <a:chOff x="2777625" y="3295185"/>
                  <a:chExt cx="3312000" cy="3312000"/>
                </a:xfrm>
              </p:grpSpPr>
              <p:grpSp>
                <p:nvGrpSpPr>
                  <p:cNvPr id="513" name="Csoportba foglalás 512"/>
                  <p:cNvGrpSpPr/>
                  <p:nvPr/>
                </p:nvGrpSpPr>
                <p:grpSpPr>
                  <a:xfrm>
                    <a:off x="2845104" y="3362664"/>
                    <a:ext cx="3148013" cy="3148013"/>
                    <a:chOff x="2876550" y="1047750"/>
                    <a:chExt cx="3148013" cy="3148013"/>
                  </a:xfrm>
                </p:grpSpPr>
                <p:sp>
                  <p:nvSpPr>
                    <p:cNvPr id="515" name="Ellipszis 514"/>
                    <p:cNvSpPr/>
                    <p:nvPr/>
                  </p:nvSpPr>
                  <p:spPr>
                    <a:xfrm>
                      <a:off x="2876550" y="1047750"/>
                      <a:ext cx="3148013" cy="3148013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16" name="Szabadkézi sokszög 515"/>
                    <p:cNvSpPr/>
                    <p:nvPr/>
                  </p:nvSpPr>
                  <p:spPr>
                    <a:xfrm>
                      <a:off x="3655856" y="1629905"/>
                      <a:ext cx="1504257" cy="1988210"/>
                    </a:xfrm>
                    <a:custGeom>
                      <a:avLst/>
                      <a:gdLst>
                        <a:gd name="connsiteX0" fmla="*/ 694349 w 1589396"/>
                        <a:gd name="connsiteY0" fmla="*/ 329 h 1979815"/>
                        <a:gd name="connsiteX1" fmla="*/ 1194694 w 1589396"/>
                        <a:gd name="connsiteY1" fmla="*/ 91836 h 1979815"/>
                        <a:gd name="connsiteX2" fmla="*/ 1567109 w 1589396"/>
                        <a:gd name="connsiteY2" fmla="*/ 798352 h 1979815"/>
                        <a:gd name="connsiteX3" fmla="*/ 1340848 w 1589396"/>
                        <a:gd name="connsiteY3" fmla="*/ 1094953 h 1979815"/>
                        <a:gd name="connsiteX4" fmla="*/ 1304037 w 1589396"/>
                        <a:gd name="connsiteY4" fmla="*/ 1561962 h 1979815"/>
                        <a:gd name="connsiteX5" fmla="*/ 1100330 w 1589396"/>
                        <a:gd name="connsiteY5" fmla="*/ 1618527 h 1979815"/>
                        <a:gd name="connsiteX6" fmla="*/ 1039025 w 1589396"/>
                        <a:gd name="connsiteY6" fmla="*/ 1627586 h 1979815"/>
                        <a:gd name="connsiteX7" fmla="*/ 1039025 w 1589396"/>
                        <a:gd name="connsiteY7" fmla="*/ 1979815 h 1979815"/>
                        <a:gd name="connsiteX8" fmla="*/ 395147 w 1589396"/>
                        <a:gd name="connsiteY8" fmla="*/ 1979815 h 1979815"/>
                        <a:gd name="connsiteX9" fmla="*/ 395147 w 1589396"/>
                        <a:gd name="connsiteY9" fmla="*/ 1629127 h 1979815"/>
                        <a:gd name="connsiteX10" fmla="*/ 355674 w 1589396"/>
                        <a:gd name="connsiteY10" fmla="*/ 1615713 h 1979815"/>
                        <a:gd name="connsiteX11" fmla="*/ 321259 w 1589396"/>
                        <a:gd name="connsiteY11" fmla="*/ 1596562 h 1979815"/>
                        <a:gd name="connsiteX12" fmla="*/ 2205 w 1589396"/>
                        <a:gd name="connsiteY12" fmla="*/ 817384 h 1979815"/>
                        <a:gd name="connsiteX13" fmla="*/ 207587 w 1589396"/>
                        <a:gd name="connsiteY13" fmla="*/ 233522 h 1979815"/>
                        <a:gd name="connsiteX14" fmla="*/ 694349 w 1589396"/>
                        <a:gd name="connsiteY14" fmla="*/ 329 h 1979815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570357 h 1988210"/>
                        <a:gd name="connsiteX5" fmla="*/ 1100330 w 1504534"/>
                        <a:gd name="connsiteY5" fmla="*/ 1626922 h 1988210"/>
                        <a:gd name="connsiteX6" fmla="*/ 1039025 w 1504534"/>
                        <a:gd name="connsiteY6" fmla="*/ 1635981 h 1988210"/>
                        <a:gd name="connsiteX7" fmla="*/ 1039025 w 1504534"/>
                        <a:gd name="connsiteY7" fmla="*/ 1988210 h 1988210"/>
                        <a:gd name="connsiteX8" fmla="*/ 395147 w 1504534"/>
                        <a:gd name="connsiteY8" fmla="*/ 1988210 h 1988210"/>
                        <a:gd name="connsiteX9" fmla="*/ 395147 w 1504534"/>
                        <a:gd name="connsiteY9" fmla="*/ 1637522 h 1988210"/>
                        <a:gd name="connsiteX10" fmla="*/ 355674 w 1504534"/>
                        <a:gd name="connsiteY10" fmla="*/ 1624108 h 1988210"/>
                        <a:gd name="connsiteX11" fmla="*/ 321259 w 1504534"/>
                        <a:gd name="connsiteY11" fmla="*/ 1604957 h 1988210"/>
                        <a:gd name="connsiteX12" fmla="*/ 2205 w 1504534"/>
                        <a:gd name="connsiteY12" fmla="*/ 825779 h 1988210"/>
                        <a:gd name="connsiteX13" fmla="*/ 207587 w 1504534"/>
                        <a:gd name="connsiteY13" fmla="*/ 241917 h 1988210"/>
                        <a:gd name="connsiteX14" fmla="*/ 694349 w 1504534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39025 w 1504816"/>
                        <a:gd name="connsiteY6" fmla="*/ 1635981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07128 w 1504816"/>
                        <a:gd name="connsiteY6" fmla="*/ 1497758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007128 w 1504816"/>
                        <a:gd name="connsiteY5" fmla="*/ 1497758 h 1988210"/>
                        <a:gd name="connsiteX6" fmla="*/ 1039025 w 1504816"/>
                        <a:gd name="connsiteY6" fmla="*/ 1988210 h 1988210"/>
                        <a:gd name="connsiteX7" fmla="*/ 395147 w 1504816"/>
                        <a:gd name="connsiteY7" fmla="*/ 1988210 h 1988210"/>
                        <a:gd name="connsiteX8" fmla="*/ 395147 w 1504816"/>
                        <a:gd name="connsiteY8" fmla="*/ 1637522 h 1988210"/>
                        <a:gd name="connsiteX9" fmla="*/ 355674 w 1504816"/>
                        <a:gd name="connsiteY9" fmla="*/ 1624108 h 1988210"/>
                        <a:gd name="connsiteX10" fmla="*/ 321259 w 1504816"/>
                        <a:gd name="connsiteY10" fmla="*/ 1604957 h 1988210"/>
                        <a:gd name="connsiteX11" fmla="*/ 2205 w 1504816"/>
                        <a:gd name="connsiteY11" fmla="*/ 825779 h 1988210"/>
                        <a:gd name="connsiteX12" fmla="*/ 207587 w 1504816"/>
                        <a:gd name="connsiteY12" fmla="*/ 241917 h 1988210"/>
                        <a:gd name="connsiteX13" fmla="*/ 694349 w 1504816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497758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604083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321259 w 1504257"/>
                        <a:gd name="connsiteY10" fmla="*/ 1604957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72403 w 1504257"/>
                        <a:gd name="connsiteY10" fmla="*/ 1658119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61770 w 1504257"/>
                        <a:gd name="connsiteY10" fmla="*/ 1562426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04257" h="1988210">
                          <a:moveTo>
                            <a:pt x="694349" y="8724"/>
                          </a:moveTo>
                          <a:cubicBezTo>
                            <a:pt x="886743" y="3885"/>
                            <a:pt x="1063411" y="-34545"/>
                            <a:pt x="1194694" y="100231"/>
                          </a:cubicBezTo>
                          <a:cubicBezTo>
                            <a:pt x="1325977" y="235007"/>
                            <a:pt x="1393373" y="621873"/>
                            <a:pt x="1482049" y="817379"/>
                          </a:cubicBezTo>
                          <a:cubicBezTo>
                            <a:pt x="1570724" y="1012886"/>
                            <a:pt x="1366973" y="979624"/>
                            <a:pt x="1340848" y="1103348"/>
                          </a:cubicBezTo>
                          <a:cubicBezTo>
                            <a:pt x="1314723" y="1227072"/>
                            <a:pt x="1380922" y="1476269"/>
                            <a:pt x="1325302" y="1559725"/>
                          </a:cubicBezTo>
                          <a:cubicBezTo>
                            <a:pt x="1269682" y="1643181"/>
                            <a:pt x="1047752" y="1514948"/>
                            <a:pt x="1007128" y="1604083"/>
                          </a:cubicBezTo>
                          <a:lnTo>
                            <a:pt x="1039025" y="1988210"/>
                          </a:lnTo>
                          <a:lnTo>
                            <a:pt x="395147" y="1988210"/>
                          </a:lnTo>
                          <a:lnTo>
                            <a:pt x="395147" y="1637522"/>
                          </a:lnTo>
                          <a:lnTo>
                            <a:pt x="355674" y="1624108"/>
                          </a:lnTo>
                          <a:cubicBezTo>
                            <a:pt x="342386" y="1618390"/>
                            <a:pt x="171344" y="1569488"/>
                            <a:pt x="161770" y="1562426"/>
                          </a:cubicBezTo>
                          <a:cubicBezTo>
                            <a:pt x="8582" y="1449430"/>
                            <a:pt x="21151" y="1052952"/>
                            <a:pt x="2205" y="825779"/>
                          </a:cubicBezTo>
                          <a:cubicBezTo>
                            <a:pt x="-16741" y="598607"/>
                            <a:pt x="89327" y="362842"/>
                            <a:pt x="207587" y="241917"/>
                          </a:cubicBezTo>
                          <a:cubicBezTo>
                            <a:pt x="311825" y="72520"/>
                            <a:pt x="501955" y="13564"/>
                            <a:pt x="694349" y="872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17" name="Szalagív 32"/>
                    <p:cNvSpPr/>
                    <p:nvPr/>
                  </p:nvSpPr>
                  <p:spPr>
                    <a:xfrm rot="19733323" flipH="1" flipV="1">
                      <a:off x="3531750" y="1971468"/>
                      <a:ext cx="1438561" cy="535137"/>
                    </a:xfrm>
                    <a:custGeom>
                      <a:avLst/>
                      <a:gdLst>
                        <a:gd name="connsiteX0" fmla="*/ 95509 w 1641465"/>
                        <a:gd name="connsiteY0" fmla="*/ 510895 h 695954"/>
                        <a:gd name="connsiteX1" fmla="*/ 524199 w 1641465"/>
                        <a:gd name="connsiteY1" fmla="*/ 23507 h 695954"/>
                        <a:gd name="connsiteX2" fmla="*/ 931517 w 1641465"/>
                        <a:gd name="connsiteY2" fmla="*/ 3185 h 695954"/>
                        <a:gd name="connsiteX3" fmla="*/ 1555049 w 1641465"/>
                        <a:gd name="connsiteY3" fmla="*/ 192552 h 695954"/>
                        <a:gd name="connsiteX4" fmla="*/ 1366115 w 1641465"/>
                        <a:gd name="connsiteY4" fmla="*/ 232541 h 695954"/>
                        <a:gd name="connsiteX5" fmla="*/ 884126 w 1641465"/>
                        <a:gd name="connsiteY5" fmla="*/ 150676 h 695954"/>
                        <a:gd name="connsiteX6" fmla="*/ 645868 w 1641465"/>
                        <a:gd name="connsiteY6" fmla="*/ 156639 h 695954"/>
                        <a:gd name="connsiteX7" fmla="*/ 286685 w 1641465"/>
                        <a:gd name="connsiteY7" fmla="*/ 467948 h 695954"/>
                        <a:gd name="connsiteX8" fmla="*/ 95509 w 1641465"/>
                        <a:gd name="connsiteY8" fmla="*/ 510895 h 695954"/>
                        <a:gd name="connsiteX0" fmla="*/ 95797 w 1438561"/>
                        <a:gd name="connsiteY0" fmla="*/ 521900 h 521900"/>
                        <a:gd name="connsiteX1" fmla="*/ 524487 w 1438561"/>
                        <a:gd name="connsiteY1" fmla="*/ 34512 h 521900"/>
                        <a:gd name="connsiteX2" fmla="*/ 931805 w 1438561"/>
                        <a:gd name="connsiteY2" fmla="*/ 14190 h 521900"/>
                        <a:gd name="connsiteX3" fmla="*/ 1438561 w 1438561"/>
                        <a:gd name="connsiteY3" fmla="*/ 232432 h 521900"/>
                        <a:gd name="connsiteX4" fmla="*/ 1366403 w 1438561"/>
                        <a:gd name="connsiteY4" fmla="*/ 243546 h 521900"/>
                        <a:gd name="connsiteX5" fmla="*/ 884414 w 1438561"/>
                        <a:gd name="connsiteY5" fmla="*/ 161681 h 521900"/>
                        <a:gd name="connsiteX6" fmla="*/ 646156 w 1438561"/>
                        <a:gd name="connsiteY6" fmla="*/ 167644 h 521900"/>
                        <a:gd name="connsiteX7" fmla="*/ 286973 w 1438561"/>
                        <a:gd name="connsiteY7" fmla="*/ 478953 h 521900"/>
                        <a:gd name="connsiteX8" fmla="*/ 95797 w 1438561"/>
                        <a:gd name="connsiteY8" fmla="*/ 521900 h 521900"/>
                        <a:gd name="connsiteX0" fmla="*/ 95797 w 1438561"/>
                        <a:gd name="connsiteY0" fmla="*/ 521900 h 535137"/>
                        <a:gd name="connsiteX1" fmla="*/ 524487 w 1438561"/>
                        <a:gd name="connsiteY1" fmla="*/ 34512 h 535137"/>
                        <a:gd name="connsiteX2" fmla="*/ 931805 w 1438561"/>
                        <a:gd name="connsiteY2" fmla="*/ 14190 h 535137"/>
                        <a:gd name="connsiteX3" fmla="*/ 1438561 w 1438561"/>
                        <a:gd name="connsiteY3" fmla="*/ 232432 h 535137"/>
                        <a:gd name="connsiteX4" fmla="*/ 1366403 w 1438561"/>
                        <a:gd name="connsiteY4" fmla="*/ 243546 h 535137"/>
                        <a:gd name="connsiteX5" fmla="*/ 884414 w 1438561"/>
                        <a:gd name="connsiteY5" fmla="*/ 161681 h 535137"/>
                        <a:gd name="connsiteX6" fmla="*/ 646156 w 1438561"/>
                        <a:gd name="connsiteY6" fmla="*/ 167644 h 535137"/>
                        <a:gd name="connsiteX7" fmla="*/ 153715 w 1438561"/>
                        <a:gd name="connsiteY7" fmla="*/ 535137 h 535137"/>
                        <a:gd name="connsiteX8" fmla="*/ 95797 w 1438561"/>
                        <a:gd name="connsiteY8" fmla="*/ 521900 h 535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38561" h="535137">
                          <a:moveTo>
                            <a:pt x="95797" y="521900"/>
                          </a:moveTo>
                          <a:cubicBezTo>
                            <a:pt x="-134287" y="337786"/>
                            <a:pt x="66247" y="109793"/>
                            <a:pt x="524487" y="34512"/>
                          </a:cubicBezTo>
                          <a:cubicBezTo>
                            <a:pt x="654016" y="13232"/>
                            <a:pt x="779459" y="-18797"/>
                            <a:pt x="931805" y="14190"/>
                          </a:cubicBezTo>
                          <a:cubicBezTo>
                            <a:pt x="1084151" y="47177"/>
                            <a:pt x="1317345" y="129483"/>
                            <a:pt x="1438561" y="232432"/>
                          </a:cubicBezTo>
                          <a:cubicBezTo>
                            <a:pt x="1375583" y="245762"/>
                            <a:pt x="1429381" y="230216"/>
                            <a:pt x="1366403" y="243546"/>
                          </a:cubicBezTo>
                          <a:cubicBezTo>
                            <a:pt x="1253377" y="196953"/>
                            <a:pt x="1077595" y="167097"/>
                            <a:pt x="884414" y="161681"/>
                          </a:cubicBezTo>
                          <a:cubicBezTo>
                            <a:pt x="804427" y="159439"/>
                            <a:pt x="723726" y="161458"/>
                            <a:pt x="646156" y="167644"/>
                          </a:cubicBezTo>
                          <a:cubicBezTo>
                            <a:pt x="186226" y="204319"/>
                            <a:pt x="-134666" y="423128"/>
                            <a:pt x="153715" y="535137"/>
                          </a:cubicBezTo>
                          <a:lnTo>
                            <a:pt x="95797" y="52190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14" name="Fánk 513"/>
                  <p:cNvSpPr>
                    <a:spLocks noChangeAspect="1"/>
                  </p:cNvSpPr>
                  <p:nvPr/>
                </p:nvSpPr>
                <p:spPr>
                  <a:xfrm>
                    <a:off x="2777625" y="3295185"/>
                    <a:ext cx="3312000" cy="3312000"/>
                  </a:xfrm>
                  <a:prstGeom prst="donut">
                    <a:avLst>
                      <a:gd name="adj" fmla="val 3054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2531">
                        <a:srgbClr val="C1C1C1"/>
                      </a:gs>
                      <a:gs pos="78000">
                        <a:schemeClr val="bg1">
                          <a:lumMod val="65000"/>
                        </a:schemeClr>
                      </a:gs>
                      <a:gs pos="20334">
                        <a:srgbClr val="ADADAD"/>
                      </a:gs>
                      <a:gs pos="13566">
                        <a:schemeClr val="bg1">
                          <a:lumMod val="65000"/>
                        </a:schemeClr>
                      </a:gs>
                      <a:gs pos="38000">
                        <a:schemeClr val="bg1">
                          <a:lumMod val="75000"/>
                        </a:schemeClr>
                      </a:gs>
                      <a:gs pos="62713">
                        <a:srgbClr val="C3C3C3"/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prst="slope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12" name="Téglalap 511"/>
                <p:cNvSpPr/>
                <p:nvPr/>
              </p:nvSpPr>
              <p:spPr>
                <a:xfrm>
                  <a:off x="5318845" y="4772348"/>
                  <a:ext cx="364956" cy="4657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4800" dirty="0">
                      <a:solidFill>
                        <a:srgbClr val="AC5532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3" name="Csoportba foglalás 2"/>
            <p:cNvGrpSpPr/>
            <p:nvPr/>
          </p:nvGrpSpPr>
          <p:grpSpPr>
            <a:xfrm>
              <a:off x="1053328" y="5599603"/>
              <a:ext cx="5287788" cy="1283457"/>
              <a:chOff x="842272" y="253598"/>
              <a:chExt cx="5287788" cy="1283457"/>
            </a:xfrm>
          </p:grpSpPr>
          <p:sp>
            <p:nvSpPr>
              <p:cNvPr id="694" name="Lekerekített téglalap 693"/>
              <p:cNvSpPr/>
              <p:nvPr/>
            </p:nvSpPr>
            <p:spPr>
              <a:xfrm>
                <a:off x="5445532" y="1289533"/>
                <a:ext cx="329363" cy="247522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/>
              </a:p>
            </p:txBody>
          </p:sp>
          <p:sp>
            <p:nvSpPr>
              <p:cNvPr id="695" name="Szabadkézi sokszög 694"/>
              <p:cNvSpPr/>
              <p:nvPr/>
            </p:nvSpPr>
            <p:spPr>
              <a:xfrm>
                <a:off x="5091074" y="576427"/>
                <a:ext cx="1008754" cy="916493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6" name="Ellipszis 695"/>
              <p:cNvSpPr/>
              <p:nvPr/>
            </p:nvSpPr>
            <p:spPr>
              <a:xfrm rot="2373318">
                <a:off x="5158402" y="477578"/>
                <a:ext cx="322930" cy="51065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7" name="Ellipszis 696"/>
              <p:cNvSpPr/>
              <p:nvPr/>
            </p:nvSpPr>
            <p:spPr>
              <a:xfrm rot="2373318" flipH="1">
                <a:off x="5323745" y="526693"/>
                <a:ext cx="806315" cy="51065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8" name="Ellipszis 697"/>
              <p:cNvSpPr/>
              <p:nvPr/>
            </p:nvSpPr>
            <p:spPr>
              <a:xfrm rot="5400000">
                <a:off x="5379068" y="349185"/>
                <a:ext cx="468579" cy="7017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1" name="Lekerekített téglalap 700"/>
              <p:cNvSpPr/>
              <p:nvPr/>
            </p:nvSpPr>
            <p:spPr>
              <a:xfrm>
                <a:off x="5231215" y="523567"/>
                <a:ext cx="761124" cy="745550"/>
              </a:xfrm>
              <a:prstGeom prst="roundRect">
                <a:avLst>
                  <a:gd name="adj" fmla="val 50000"/>
                </a:avLst>
              </a:pr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2" name="Lekerekített téglalap 701"/>
              <p:cNvSpPr/>
              <p:nvPr/>
            </p:nvSpPr>
            <p:spPr>
              <a:xfrm>
                <a:off x="5576889" y="933684"/>
                <a:ext cx="110115" cy="202827"/>
              </a:xfrm>
              <a:prstGeom prst="roundRect">
                <a:avLst>
                  <a:gd name="adj" fmla="val 50000"/>
                </a:avLst>
              </a:prstGeom>
              <a:solidFill>
                <a:srgbClr val="F5B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3" name="Ellipszis 702"/>
              <p:cNvSpPr/>
              <p:nvPr/>
            </p:nvSpPr>
            <p:spPr>
              <a:xfrm>
                <a:off x="5386381" y="758107"/>
                <a:ext cx="89819" cy="72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4" name="Ellipszis 703"/>
              <p:cNvSpPr/>
              <p:nvPr/>
            </p:nvSpPr>
            <p:spPr>
              <a:xfrm>
                <a:off x="5759268" y="758107"/>
                <a:ext cx="89819" cy="72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5" name="Lekerekített téglalap 704"/>
              <p:cNvSpPr/>
              <p:nvPr/>
            </p:nvSpPr>
            <p:spPr>
              <a:xfrm rot="4893651">
                <a:off x="5402226" y="653696"/>
                <a:ext cx="41230" cy="19438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6" name="Lekerekített téglalap 705"/>
              <p:cNvSpPr/>
              <p:nvPr/>
            </p:nvSpPr>
            <p:spPr>
              <a:xfrm rot="16706349" flipV="1">
                <a:off x="5810268" y="655829"/>
                <a:ext cx="34703" cy="1864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8" name="Lekerekített téglalap 707"/>
              <p:cNvSpPr/>
              <p:nvPr/>
            </p:nvSpPr>
            <p:spPr>
              <a:xfrm rot="2797090">
                <a:off x="5451350" y="1055131"/>
                <a:ext cx="78852" cy="282000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9" name="Ellipszis 708"/>
              <p:cNvSpPr/>
              <p:nvPr/>
            </p:nvSpPr>
            <p:spPr>
              <a:xfrm>
                <a:off x="5429898" y="763111"/>
                <a:ext cx="37776" cy="29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0" name="Ellipszis 709"/>
              <p:cNvSpPr/>
              <p:nvPr/>
            </p:nvSpPr>
            <p:spPr>
              <a:xfrm>
                <a:off x="5805120" y="765075"/>
                <a:ext cx="37776" cy="29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1" name="Lekerekített téglalap 710"/>
              <p:cNvSpPr/>
              <p:nvPr/>
            </p:nvSpPr>
            <p:spPr>
              <a:xfrm rot="18936546">
                <a:off x="5698361" y="1069752"/>
                <a:ext cx="83943" cy="280995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2" name="Ellipszis 711"/>
              <p:cNvSpPr/>
              <p:nvPr/>
            </p:nvSpPr>
            <p:spPr>
              <a:xfrm rot="4589977">
                <a:off x="5366471" y="252805"/>
                <a:ext cx="265501" cy="5694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3" name="Ellipszis 712"/>
              <p:cNvSpPr/>
              <p:nvPr/>
            </p:nvSpPr>
            <p:spPr>
              <a:xfrm rot="6759763">
                <a:off x="5556517" y="255802"/>
                <a:ext cx="265501" cy="5694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4" name="Szabadkézi sokszög 713"/>
              <p:cNvSpPr/>
              <p:nvPr/>
            </p:nvSpPr>
            <p:spPr>
              <a:xfrm>
                <a:off x="5107337" y="472866"/>
                <a:ext cx="977880" cy="302698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" name="Csoportba foglalás 1"/>
              <p:cNvGrpSpPr/>
              <p:nvPr/>
            </p:nvGrpSpPr>
            <p:grpSpPr>
              <a:xfrm>
                <a:off x="842272" y="253598"/>
                <a:ext cx="1038986" cy="1279503"/>
                <a:chOff x="3680414" y="299459"/>
                <a:chExt cx="1038986" cy="1279503"/>
              </a:xfrm>
            </p:grpSpPr>
            <p:sp>
              <p:nvSpPr>
                <p:cNvPr id="777" name="Lekerekített téglalap 776"/>
                <p:cNvSpPr/>
                <p:nvPr/>
              </p:nvSpPr>
              <p:spPr>
                <a:xfrm>
                  <a:off x="4034872" y="1279220"/>
                  <a:ext cx="329363" cy="247522"/>
                </a:xfrm>
                <a:prstGeom prst="roundRect">
                  <a:avLst>
                    <a:gd name="adj" fmla="val 30309"/>
                  </a:avLst>
                </a:prstGeom>
                <a:gradFill>
                  <a:gsLst>
                    <a:gs pos="20895">
                      <a:srgbClr val="F6D1A8"/>
                    </a:gs>
                    <a:gs pos="79741">
                      <a:srgbClr val="F6D1A8"/>
                    </a:gs>
                    <a:gs pos="100000">
                      <a:srgbClr val="F5B36B"/>
                    </a:gs>
                    <a:gs pos="53000">
                      <a:srgbClr val="FCE7D0"/>
                    </a:gs>
                    <a:gs pos="0">
                      <a:srgbClr val="F5B36B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>
                  <a:off x="3680414" y="597918"/>
                  <a:ext cx="1008754" cy="981044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484" h="1410762">
                      <a:moveTo>
                        <a:pt x="757914" y="0"/>
                      </a:moveTo>
                      <a:cubicBezTo>
                        <a:pt x="1154617" y="0"/>
                        <a:pt x="1513936" y="147820"/>
                        <a:pt x="1495828" y="604309"/>
                      </a:cubicBezTo>
                      <a:cubicBezTo>
                        <a:pt x="1514659" y="1247335"/>
                        <a:pt x="1022743" y="1405492"/>
                        <a:pt x="768743" y="1410685"/>
                      </a:cubicBezTo>
                      <a:cubicBezTo>
                        <a:pt x="473113" y="1416729"/>
                        <a:pt x="51533" y="1066846"/>
                        <a:pt x="49728" y="831732"/>
                      </a:cubicBezTo>
                      <a:cubicBezTo>
                        <a:pt x="-170716" y="128596"/>
                        <a:pt x="391727" y="0"/>
                        <a:pt x="757914" y="0"/>
                      </a:cubicBezTo>
                      <a:close/>
                    </a:path>
                  </a:pathLst>
                </a:cu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9" name="Ellipszis 778"/>
                <p:cNvSpPr/>
                <p:nvPr/>
              </p:nvSpPr>
              <p:spPr>
                <a:xfrm rot="2373318">
                  <a:off x="3747742" y="467265"/>
                  <a:ext cx="322930" cy="510652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Ellipszis 779"/>
                <p:cNvSpPr/>
                <p:nvPr/>
              </p:nvSpPr>
              <p:spPr>
                <a:xfrm rot="2373318" flipH="1">
                  <a:off x="3913085" y="516380"/>
                  <a:ext cx="806315" cy="510652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1" name="Ellipszis 780"/>
                <p:cNvSpPr/>
                <p:nvPr/>
              </p:nvSpPr>
              <p:spPr>
                <a:xfrm rot="5400000">
                  <a:off x="3968408" y="338872"/>
                  <a:ext cx="468579" cy="70178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82" name="Csoportba foglalás 781"/>
                <p:cNvGrpSpPr/>
                <p:nvPr/>
              </p:nvGrpSpPr>
              <p:grpSpPr>
                <a:xfrm>
                  <a:off x="3750144" y="804216"/>
                  <a:ext cx="169642" cy="146772"/>
                  <a:chOff x="1941179" y="3375878"/>
                  <a:chExt cx="647641" cy="660047"/>
                </a:xfrm>
              </p:grpSpPr>
              <p:sp>
                <p:nvSpPr>
                  <p:cNvPr id="800" name="Ellipszis 799"/>
                  <p:cNvSpPr/>
                  <p:nvPr/>
                </p:nvSpPr>
                <p:spPr>
                  <a:xfrm>
                    <a:off x="1941179" y="3375878"/>
                    <a:ext cx="647641" cy="660047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1" name="Ellipszis 800"/>
                  <p:cNvSpPr/>
                  <p:nvPr/>
                </p:nvSpPr>
                <p:spPr>
                  <a:xfrm>
                    <a:off x="2063611" y="3575925"/>
                    <a:ext cx="269611" cy="259950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83" name="Csoportba foglalás 782"/>
                <p:cNvGrpSpPr/>
                <p:nvPr/>
              </p:nvGrpSpPr>
              <p:grpSpPr>
                <a:xfrm rot="10111047">
                  <a:off x="4490354" y="803053"/>
                  <a:ext cx="169642" cy="146772"/>
                  <a:chOff x="7105436" y="4894038"/>
                  <a:chExt cx="335621" cy="303190"/>
                </a:xfrm>
              </p:grpSpPr>
              <p:sp>
                <p:nvSpPr>
                  <p:cNvPr id="798" name="Ellipszis 797"/>
                  <p:cNvSpPr/>
                  <p:nvPr/>
                </p:nvSpPr>
                <p:spPr>
                  <a:xfrm>
                    <a:off x="7105436" y="4894038"/>
                    <a:ext cx="335621" cy="303190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9" name="Ellipszis 798"/>
                  <p:cNvSpPr/>
                  <p:nvPr/>
                </p:nvSpPr>
                <p:spPr>
                  <a:xfrm>
                    <a:off x="7168885" y="4985929"/>
                    <a:ext cx="139718" cy="119407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84" name="Lekerekített téglalap 783"/>
                <p:cNvSpPr/>
                <p:nvPr/>
              </p:nvSpPr>
              <p:spPr>
                <a:xfrm>
                  <a:off x="3820555" y="513254"/>
                  <a:ext cx="761124" cy="7455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5" name="Lekerekített téglalap 784"/>
                <p:cNvSpPr/>
                <p:nvPr/>
              </p:nvSpPr>
              <p:spPr>
                <a:xfrm>
                  <a:off x="4154584" y="851175"/>
                  <a:ext cx="83863" cy="25880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B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Ellipszis 785"/>
                <p:cNvSpPr/>
                <p:nvPr/>
              </p:nvSpPr>
              <p:spPr>
                <a:xfrm>
                  <a:off x="3975721" y="747794"/>
                  <a:ext cx="89819" cy="720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3" name="Ellipszis 802"/>
                <p:cNvSpPr/>
                <p:nvPr/>
              </p:nvSpPr>
              <p:spPr>
                <a:xfrm rot="6759763">
                  <a:off x="4197847" y="257617"/>
                  <a:ext cx="328728" cy="569467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Ellipszis 801"/>
                <p:cNvSpPr/>
                <p:nvPr/>
              </p:nvSpPr>
              <p:spPr>
                <a:xfrm rot="4074981">
                  <a:off x="3838790" y="239345"/>
                  <a:ext cx="363114" cy="569467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7" name="Ellipszis 786"/>
                <p:cNvSpPr/>
                <p:nvPr/>
              </p:nvSpPr>
              <p:spPr>
                <a:xfrm>
                  <a:off x="4348608" y="747794"/>
                  <a:ext cx="89819" cy="720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Lekerekített téglalap 787"/>
                <p:cNvSpPr/>
                <p:nvPr/>
              </p:nvSpPr>
              <p:spPr>
                <a:xfrm rot="4893651">
                  <a:off x="3991566" y="643383"/>
                  <a:ext cx="41230" cy="1943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77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9" name="Lekerekített téglalap 788"/>
                <p:cNvSpPr/>
                <p:nvPr/>
              </p:nvSpPr>
              <p:spPr>
                <a:xfrm rot="16706349" flipV="1">
                  <a:off x="4399608" y="645516"/>
                  <a:ext cx="34703" cy="1864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77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>
                  <a:off x="4098116" y="1196893"/>
                  <a:ext cx="202875" cy="56550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5725" h="619415">
                      <a:moveTo>
                        <a:pt x="647862" y="0"/>
                      </a:moveTo>
                      <a:cubicBezTo>
                        <a:pt x="916303" y="0"/>
                        <a:pt x="1152978" y="99949"/>
                        <a:pt x="1292734" y="251969"/>
                      </a:cubicBezTo>
                      <a:lnTo>
                        <a:pt x="1295725" y="256018"/>
                      </a:lnTo>
                      <a:lnTo>
                        <a:pt x="1292734" y="261765"/>
                      </a:lnTo>
                      <a:cubicBezTo>
                        <a:pt x="1152978" y="477545"/>
                        <a:pt x="916303" y="619415"/>
                        <a:pt x="647862" y="619415"/>
                      </a:cubicBezTo>
                      <a:cubicBezTo>
                        <a:pt x="379421" y="619415"/>
                        <a:pt x="142746" y="477545"/>
                        <a:pt x="2990" y="261765"/>
                      </a:cubicBezTo>
                      <a:lnTo>
                        <a:pt x="0" y="256018"/>
                      </a:lnTo>
                      <a:lnTo>
                        <a:pt x="2990" y="251969"/>
                      </a:lnTo>
                      <a:cubicBezTo>
                        <a:pt x="142746" y="99949"/>
                        <a:pt x="379421" y="0"/>
                        <a:pt x="647862" y="0"/>
                      </a:cubicBezTo>
                      <a:close/>
                    </a:path>
                  </a:pathLst>
                </a:custGeom>
                <a:solidFill>
                  <a:srgbClr val="AA77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1" name="Lekerekített téglalap 790"/>
                <p:cNvSpPr/>
                <p:nvPr/>
              </p:nvSpPr>
              <p:spPr>
                <a:xfrm rot="2797090">
                  <a:off x="4040690" y="1044818"/>
                  <a:ext cx="78852" cy="282000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Ellipszis 791"/>
                <p:cNvSpPr/>
                <p:nvPr/>
              </p:nvSpPr>
              <p:spPr>
                <a:xfrm>
                  <a:off x="4019238" y="752798"/>
                  <a:ext cx="37776" cy="298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3" name="Ellipszis 792"/>
                <p:cNvSpPr/>
                <p:nvPr/>
              </p:nvSpPr>
              <p:spPr>
                <a:xfrm>
                  <a:off x="4394460" y="754762"/>
                  <a:ext cx="37776" cy="298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6" name="Lekerekített téglalap 805"/>
                <p:cNvSpPr/>
                <p:nvPr/>
              </p:nvSpPr>
              <p:spPr>
                <a:xfrm rot="5734436">
                  <a:off x="3639610" y="827770"/>
                  <a:ext cx="410483" cy="90908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4" name="Lekerekített téglalap 803"/>
                <p:cNvSpPr/>
                <p:nvPr/>
              </p:nvSpPr>
              <p:spPr>
                <a:xfrm rot="5400000">
                  <a:off x="4314722" y="891317"/>
                  <a:ext cx="451531" cy="99999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Lekerekített téglalap 793"/>
                <p:cNvSpPr/>
                <p:nvPr/>
              </p:nvSpPr>
              <p:spPr>
                <a:xfrm rot="18936546">
                  <a:off x="4287701" y="1059439"/>
                  <a:ext cx="83943" cy="280995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Ellipszis 795"/>
                <p:cNvSpPr/>
                <p:nvPr/>
              </p:nvSpPr>
              <p:spPr>
                <a:xfrm rot="6759763">
                  <a:off x="4024768" y="214883"/>
                  <a:ext cx="400316" cy="569467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7" name="Szabadkézi sokszög 796"/>
                <p:cNvSpPr/>
                <p:nvPr/>
              </p:nvSpPr>
              <p:spPr>
                <a:xfrm>
                  <a:off x="3735363" y="478567"/>
                  <a:ext cx="888982" cy="302698"/>
                </a:xfrm>
                <a:custGeom>
                  <a:avLst/>
                  <a:gdLst>
                    <a:gd name="connsiteX0" fmla="*/ 884054 w 1768108"/>
                    <a:gd name="connsiteY0" fmla="*/ 0 h 1271364"/>
                    <a:gd name="connsiteX1" fmla="*/ 1768108 w 1768108"/>
                    <a:gd name="connsiteY1" fmla="*/ 977107 h 1271364"/>
                    <a:gd name="connsiteX2" fmla="*/ 1728363 w 1768108"/>
                    <a:gd name="connsiteY2" fmla="*/ 1267669 h 1271364"/>
                    <a:gd name="connsiteX3" fmla="*/ 1727140 w 1768108"/>
                    <a:gd name="connsiteY3" fmla="*/ 1271364 h 1271364"/>
                    <a:gd name="connsiteX4" fmla="*/ 1717534 w 1768108"/>
                    <a:gd name="connsiteY4" fmla="*/ 1230074 h 1271364"/>
                    <a:gd name="connsiteX5" fmla="*/ 873225 w 1768108"/>
                    <a:gd name="connsiteY5" fmla="*/ 543529 h 1271364"/>
                    <a:gd name="connsiteX6" fmla="*/ 58644 w 1768108"/>
                    <a:gd name="connsiteY6" fmla="*/ 1140302 h 1271364"/>
                    <a:gd name="connsiteX7" fmla="*/ 30140 w 1768108"/>
                    <a:gd name="connsiteY7" fmla="*/ 1226379 h 1271364"/>
                    <a:gd name="connsiteX8" fmla="*/ 17961 w 1768108"/>
                    <a:gd name="connsiteY8" fmla="*/ 1174028 h 1271364"/>
                    <a:gd name="connsiteX9" fmla="*/ 0 w 1768108"/>
                    <a:gd name="connsiteY9" fmla="*/ 977107 h 1271364"/>
                    <a:gd name="connsiteX10" fmla="*/ 884054 w 1768108"/>
                    <a:gd name="connsiteY10" fmla="*/ 0 h 12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8108" h="1271364">
                      <a:moveTo>
                        <a:pt x="884054" y="0"/>
                      </a:moveTo>
                      <a:cubicBezTo>
                        <a:pt x="1372304" y="0"/>
                        <a:pt x="1768108" y="437466"/>
                        <a:pt x="1768108" y="977107"/>
                      </a:cubicBezTo>
                      <a:cubicBezTo>
                        <a:pt x="1768108" y="1078290"/>
                        <a:pt x="1754193" y="1175881"/>
                        <a:pt x="1728363" y="1267669"/>
                      </a:cubicBezTo>
                      <a:lnTo>
                        <a:pt x="1727140" y="1271364"/>
                      </a:lnTo>
                      <a:lnTo>
                        <a:pt x="1717534" y="1230074"/>
                      </a:lnTo>
                      <a:cubicBezTo>
                        <a:pt x="1605603" y="832325"/>
                        <a:pt x="1269928" y="543529"/>
                        <a:pt x="873225" y="543529"/>
                      </a:cubicBezTo>
                      <a:cubicBezTo>
                        <a:pt x="507038" y="543529"/>
                        <a:pt x="192851" y="789604"/>
                        <a:pt x="58644" y="1140302"/>
                      </a:cubicBezTo>
                      <a:lnTo>
                        <a:pt x="30140" y="1226379"/>
                      </a:lnTo>
                      <a:lnTo>
                        <a:pt x="17961" y="1174028"/>
                      </a:lnTo>
                      <a:cubicBezTo>
                        <a:pt x="6185" y="1110421"/>
                        <a:pt x="0" y="1044562"/>
                        <a:pt x="0" y="977107"/>
                      </a:cubicBezTo>
                      <a:cubicBezTo>
                        <a:pt x="0" y="437466"/>
                        <a:pt x="395804" y="0"/>
                        <a:pt x="884054" y="0"/>
                      </a:cubicBezTo>
                      <a:close/>
                    </a:path>
                  </a:pathLst>
                </a:custGeom>
                <a:solidFill>
                  <a:srgbClr val="EDD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08" name="Lekerekített téglalap 807"/>
              <p:cNvSpPr/>
              <p:nvPr/>
            </p:nvSpPr>
            <p:spPr>
              <a:xfrm flipH="1">
                <a:off x="4005555" y="1224826"/>
                <a:ext cx="326503" cy="193486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/>
              </a:p>
            </p:txBody>
          </p:sp>
          <p:sp>
            <p:nvSpPr>
              <p:cNvPr id="809" name="Szabadkézi sokszög 808"/>
              <p:cNvSpPr/>
              <p:nvPr/>
            </p:nvSpPr>
            <p:spPr>
              <a:xfrm flipH="1">
                <a:off x="3778297" y="692257"/>
                <a:ext cx="813582" cy="766875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0" name="Ellipszis 809"/>
              <p:cNvSpPr/>
              <p:nvPr/>
            </p:nvSpPr>
            <p:spPr>
              <a:xfrm rot="19226682" flipH="1">
                <a:off x="4296569" y="590127"/>
                <a:ext cx="320125" cy="399173"/>
              </a:xfrm>
              <a:prstGeom prst="ellipse">
                <a:avLst/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1" name="Ellipszis 810"/>
              <p:cNvSpPr/>
              <p:nvPr/>
            </p:nvSpPr>
            <p:spPr>
              <a:xfrm rot="20241107">
                <a:off x="3631235" y="376620"/>
                <a:ext cx="1026632" cy="1099904"/>
              </a:xfrm>
              <a:custGeom>
                <a:avLst/>
                <a:gdLst>
                  <a:gd name="connsiteX0" fmla="*/ 0 w 1034622"/>
                  <a:gd name="connsiteY0" fmla="*/ 580495 h 1160989"/>
                  <a:gd name="connsiteX1" fmla="*/ 517311 w 1034622"/>
                  <a:gd name="connsiteY1" fmla="*/ 0 h 1160989"/>
                  <a:gd name="connsiteX2" fmla="*/ 1034622 w 1034622"/>
                  <a:gd name="connsiteY2" fmla="*/ 580495 h 1160989"/>
                  <a:gd name="connsiteX3" fmla="*/ 517311 w 1034622"/>
                  <a:gd name="connsiteY3" fmla="*/ 1160990 h 1160989"/>
                  <a:gd name="connsiteX4" fmla="*/ 0 w 1034622"/>
                  <a:gd name="connsiteY4" fmla="*/ 580495 h 1160989"/>
                  <a:gd name="connsiteX0" fmla="*/ 45138 w 1079760"/>
                  <a:gd name="connsiteY0" fmla="*/ 580495 h 1160990"/>
                  <a:gd name="connsiteX1" fmla="*/ 562449 w 1079760"/>
                  <a:gd name="connsiteY1" fmla="*/ 0 h 1160990"/>
                  <a:gd name="connsiteX2" fmla="*/ 1079760 w 1079760"/>
                  <a:gd name="connsiteY2" fmla="*/ 580495 h 1160990"/>
                  <a:gd name="connsiteX3" fmla="*/ 562449 w 1079760"/>
                  <a:gd name="connsiteY3" fmla="*/ 1160990 h 1160990"/>
                  <a:gd name="connsiteX4" fmla="*/ 45138 w 1079760"/>
                  <a:gd name="connsiteY4" fmla="*/ 580495 h 1160990"/>
                  <a:gd name="connsiteX0" fmla="*/ 37371 w 992879"/>
                  <a:gd name="connsiteY0" fmla="*/ 580590 h 1161154"/>
                  <a:gd name="connsiteX1" fmla="*/ 554682 w 992879"/>
                  <a:gd name="connsiteY1" fmla="*/ 95 h 1161154"/>
                  <a:gd name="connsiteX2" fmla="*/ 992879 w 992879"/>
                  <a:gd name="connsiteY2" fmla="*/ 547579 h 1161154"/>
                  <a:gd name="connsiteX3" fmla="*/ 554682 w 992879"/>
                  <a:gd name="connsiteY3" fmla="*/ 1161085 h 1161154"/>
                  <a:gd name="connsiteX4" fmla="*/ 37371 w 992879"/>
                  <a:gd name="connsiteY4" fmla="*/ 580590 h 1161154"/>
                  <a:gd name="connsiteX0" fmla="*/ 12 w 955520"/>
                  <a:gd name="connsiteY0" fmla="*/ 580590 h 1053459"/>
                  <a:gd name="connsiteX1" fmla="*/ 517323 w 955520"/>
                  <a:gd name="connsiteY1" fmla="*/ 95 h 1053459"/>
                  <a:gd name="connsiteX2" fmla="*/ 955520 w 955520"/>
                  <a:gd name="connsiteY2" fmla="*/ 547579 h 1053459"/>
                  <a:gd name="connsiteX3" fmla="*/ 531297 w 955520"/>
                  <a:gd name="connsiteY3" fmla="*/ 1053386 h 1053459"/>
                  <a:gd name="connsiteX4" fmla="*/ 12 w 955520"/>
                  <a:gd name="connsiteY4" fmla="*/ 580590 h 1053459"/>
                  <a:gd name="connsiteX0" fmla="*/ 10 w 1009019"/>
                  <a:gd name="connsiteY0" fmla="*/ 610103 h 1053900"/>
                  <a:gd name="connsiteX1" fmla="*/ 570822 w 1009019"/>
                  <a:gd name="connsiteY1" fmla="*/ 327 h 1053900"/>
                  <a:gd name="connsiteX2" fmla="*/ 1009019 w 1009019"/>
                  <a:gd name="connsiteY2" fmla="*/ 547811 h 1053900"/>
                  <a:gd name="connsiteX3" fmla="*/ 584796 w 1009019"/>
                  <a:gd name="connsiteY3" fmla="*/ 1053618 h 1053900"/>
                  <a:gd name="connsiteX4" fmla="*/ 10 w 1009019"/>
                  <a:gd name="connsiteY4" fmla="*/ 610103 h 1053900"/>
                  <a:gd name="connsiteX0" fmla="*/ 8488 w 1017497"/>
                  <a:gd name="connsiteY0" fmla="*/ 620822 h 1064588"/>
                  <a:gd name="connsiteX1" fmla="*/ 268392 w 1017497"/>
                  <a:gd name="connsiteY1" fmla="*/ 224619 h 1064588"/>
                  <a:gd name="connsiteX2" fmla="*/ 579300 w 1017497"/>
                  <a:gd name="connsiteY2" fmla="*/ 11046 h 1064588"/>
                  <a:gd name="connsiteX3" fmla="*/ 1017497 w 1017497"/>
                  <a:gd name="connsiteY3" fmla="*/ 558530 h 1064588"/>
                  <a:gd name="connsiteX4" fmla="*/ 593274 w 1017497"/>
                  <a:gd name="connsiteY4" fmla="*/ 1064337 h 1064588"/>
                  <a:gd name="connsiteX5" fmla="*/ 8488 w 1017497"/>
                  <a:gd name="connsiteY5" fmla="*/ 620822 h 1064588"/>
                  <a:gd name="connsiteX0" fmla="*/ 15629 w 1024638"/>
                  <a:gd name="connsiteY0" fmla="*/ 627242 h 1071015"/>
                  <a:gd name="connsiteX1" fmla="*/ 203754 w 1024638"/>
                  <a:gd name="connsiteY1" fmla="*/ 180448 h 1071015"/>
                  <a:gd name="connsiteX2" fmla="*/ 586441 w 1024638"/>
                  <a:gd name="connsiteY2" fmla="*/ 17466 h 1071015"/>
                  <a:gd name="connsiteX3" fmla="*/ 1024638 w 1024638"/>
                  <a:gd name="connsiteY3" fmla="*/ 564950 h 1071015"/>
                  <a:gd name="connsiteX4" fmla="*/ 600415 w 1024638"/>
                  <a:gd name="connsiteY4" fmla="*/ 1070757 h 1071015"/>
                  <a:gd name="connsiteX5" fmla="*/ 15629 w 1024638"/>
                  <a:gd name="connsiteY5" fmla="*/ 627242 h 1071015"/>
                  <a:gd name="connsiteX0" fmla="*/ 15629 w 1042260"/>
                  <a:gd name="connsiteY0" fmla="*/ 610492 h 1054265"/>
                  <a:gd name="connsiteX1" fmla="*/ 203754 w 1042260"/>
                  <a:gd name="connsiteY1" fmla="*/ 163698 h 1054265"/>
                  <a:gd name="connsiteX2" fmla="*/ 586441 w 1042260"/>
                  <a:gd name="connsiteY2" fmla="*/ 716 h 1054265"/>
                  <a:gd name="connsiteX3" fmla="*/ 945946 w 1042260"/>
                  <a:gd name="connsiteY3" fmla="*/ 215354 h 1054265"/>
                  <a:gd name="connsiteX4" fmla="*/ 1024638 w 1042260"/>
                  <a:gd name="connsiteY4" fmla="*/ 548200 h 1054265"/>
                  <a:gd name="connsiteX5" fmla="*/ 600415 w 1042260"/>
                  <a:gd name="connsiteY5" fmla="*/ 1054007 h 1054265"/>
                  <a:gd name="connsiteX6" fmla="*/ 15629 w 1042260"/>
                  <a:gd name="connsiteY6" fmla="*/ 610492 h 1054265"/>
                  <a:gd name="connsiteX0" fmla="*/ 23321 w 1049952"/>
                  <a:gd name="connsiteY0" fmla="*/ 610492 h 1066775"/>
                  <a:gd name="connsiteX1" fmla="*/ 211446 w 1049952"/>
                  <a:gd name="connsiteY1" fmla="*/ 163698 h 1066775"/>
                  <a:gd name="connsiteX2" fmla="*/ 594133 w 1049952"/>
                  <a:gd name="connsiteY2" fmla="*/ 716 h 1066775"/>
                  <a:gd name="connsiteX3" fmla="*/ 953638 w 1049952"/>
                  <a:gd name="connsiteY3" fmla="*/ 215354 h 1066775"/>
                  <a:gd name="connsiteX4" fmla="*/ 1032330 w 1049952"/>
                  <a:gd name="connsiteY4" fmla="*/ 548200 h 1066775"/>
                  <a:gd name="connsiteX5" fmla="*/ 737055 w 1049952"/>
                  <a:gd name="connsiteY5" fmla="*/ 1066526 h 1066775"/>
                  <a:gd name="connsiteX6" fmla="*/ 23321 w 1049952"/>
                  <a:gd name="connsiteY6" fmla="*/ 610492 h 1066775"/>
                  <a:gd name="connsiteX0" fmla="*/ 1 w 1026632"/>
                  <a:gd name="connsiteY0" fmla="*/ 610492 h 1099904"/>
                  <a:gd name="connsiteX1" fmla="*/ 188126 w 1026632"/>
                  <a:gd name="connsiteY1" fmla="*/ 163698 h 1099904"/>
                  <a:gd name="connsiteX2" fmla="*/ 570813 w 1026632"/>
                  <a:gd name="connsiteY2" fmla="*/ 716 h 1099904"/>
                  <a:gd name="connsiteX3" fmla="*/ 930318 w 1026632"/>
                  <a:gd name="connsiteY3" fmla="*/ 215354 h 1099904"/>
                  <a:gd name="connsiteX4" fmla="*/ 1009010 w 1026632"/>
                  <a:gd name="connsiteY4" fmla="*/ 548200 h 1099904"/>
                  <a:gd name="connsiteX5" fmla="*/ 713735 w 1026632"/>
                  <a:gd name="connsiteY5" fmla="*/ 1066526 h 1099904"/>
                  <a:gd name="connsiteX6" fmla="*/ 189909 w 1026632"/>
                  <a:gd name="connsiteY6" fmla="*/ 1000433 h 1099904"/>
                  <a:gd name="connsiteX7" fmla="*/ 1 w 1026632"/>
                  <a:gd name="connsiteY7" fmla="*/ 610492 h 109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6632" h="1099904">
                    <a:moveTo>
                      <a:pt x="1" y="610492"/>
                    </a:moveTo>
                    <a:cubicBezTo>
                      <a:pt x="-296" y="471036"/>
                      <a:pt x="92991" y="265327"/>
                      <a:pt x="188126" y="163698"/>
                    </a:cubicBezTo>
                    <a:cubicBezTo>
                      <a:pt x="283261" y="62069"/>
                      <a:pt x="447114" y="-7893"/>
                      <a:pt x="570813" y="716"/>
                    </a:cubicBezTo>
                    <a:cubicBezTo>
                      <a:pt x="694512" y="9325"/>
                      <a:pt x="857285" y="124107"/>
                      <a:pt x="930318" y="215354"/>
                    </a:cubicBezTo>
                    <a:cubicBezTo>
                      <a:pt x="1003351" y="306601"/>
                      <a:pt x="1055489" y="402069"/>
                      <a:pt x="1009010" y="548200"/>
                    </a:cubicBezTo>
                    <a:cubicBezTo>
                      <a:pt x="962531" y="694331"/>
                      <a:pt x="850252" y="991154"/>
                      <a:pt x="713735" y="1066526"/>
                    </a:cubicBezTo>
                    <a:cubicBezTo>
                      <a:pt x="577218" y="1141898"/>
                      <a:pt x="308865" y="1076439"/>
                      <a:pt x="189909" y="1000433"/>
                    </a:cubicBezTo>
                    <a:cubicBezTo>
                      <a:pt x="70953" y="924427"/>
                      <a:pt x="298" y="749948"/>
                      <a:pt x="1" y="610492"/>
                    </a:cubicBezTo>
                    <a:close/>
                  </a:path>
                </a:pathLst>
              </a:cu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2" name="Ellipszis 811"/>
              <p:cNvSpPr/>
              <p:nvPr/>
            </p:nvSpPr>
            <p:spPr>
              <a:xfrm rot="16200000" flipH="1">
                <a:off x="3982547" y="416208"/>
                <a:ext cx="366285" cy="6956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flipH="1">
                <a:off x="4446144" y="853519"/>
                <a:ext cx="168169" cy="114731"/>
                <a:chOff x="1941179" y="3375878"/>
                <a:chExt cx="647641" cy="660047"/>
              </a:xfrm>
            </p:grpSpPr>
            <p:sp>
              <p:nvSpPr>
                <p:cNvPr id="834" name="Ellipszis 833"/>
                <p:cNvSpPr/>
                <p:nvPr/>
              </p:nvSpPr>
              <p:spPr>
                <a:xfrm>
                  <a:off x="1941179" y="33758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5" name="Ellipszis 834"/>
                <p:cNvSpPr/>
                <p:nvPr/>
              </p:nvSpPr>
              <p:spPr>
                <a:xfrm>
                  <a:off x="2063611" y="3575925"/>
                  <a:ext cx="269611" cy="259950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1488953" flipH="1">
                <a:off x="3712363" y="852610"/>
                <a:ext cx="168169" cy="114731"/>
                <a:chOff x="7105436" y="4894038"/>
                <a:chExt cx="335621" cy="303190"/>
              </a:xfrm>
            </p:grpSpPr>
            <p:sp>
              <p:nvSpPr>
                <p:cNvPr id="832" name="Ellipszis 831"/>
                <p:cNvSpPr/>
                <p:nvPr/>
              </p:nvSpPr>
              <p:spPr>
                <a:xfrm>
                  <a:off x="7105436" y="4894038"/>
                  <a:ext cx="335621" cy="303190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3" name="Ellipszis 832"/>
                <p:cNvSpPr/>
                <p:nvPr/>
              </p:nvSpPr>
              <p:spPr>
                <a:xfrm>
                  <a:off x="7168885" y="4985929"/>
                  <a:ext cx="139718" cy="119407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5" name="Lekerekített téglalap 814"/>
              <p:cNvSpPr/>
              <p:nvPr/>
            </p:nvSpPr>
            <p:spPr>
              <a:xfrm flipH="1">
                <a:off x="3789999" y="626076"/>
                <a:ext cx="754514" cy="582791"/>
              </a:xfrm>
              <a:prstGeom prst="roundRect">
                <a:avLst>
                  <a:gd name="adj" fmla="val 50000"/>
                </a:avLst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6" name="Lekerekített téglalap 815"/>
              <p:cNvSpPr/>
              <p:nvPr/>
            </p:nvSpPr>
            <p:spPr>
              <a:xfrm flipH="1">
                <a:off x="4124324" y="902293"/>
                <a:ext cx="92380" cy="143219"/>
              </a:xfrm>
              <a:prstGeom prst="roundRect">
                <a:avLst>
                  <a:gd name="adj" fmla="val 50000"/>
                </a:avLst>
              </a:prstGeom>
              <a:solidFill>
                <a:srgbClr val="F5C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7" name="Ellipszis 816"/>
              <p:cNvSpPr/>
              <p:nvPr/>
            </p:nvSpPr>
            <p:spPr>
              <a:xfrm flipH="1">
                <a:off x="4301656" y="809414"/>
                <a:ext cx="89039" cy="562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8" name="Ellipszis 817"/>
              <p:cNvSpPr/>
              <p:nvPr/>
            </p:nvSpPr>
            <p:spPr>
              <a:xfrm rot="14840237" flipH="1">
                <a:off x="3879079" y="366560"/>
                <a:ext cx="256964" cy="564521"/>
              </a:xfrm>
              <a:prstGeom prst="ellipse">
                <a:avLst/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9" name="Ellipszis 818"/>
              <p:cNvSpPr/>
              <p:nvPr/>
            </p:nvSpPr>
            <p:spPr>
              <a:xfrm rot="17525019" flipH="1">
                <a:off x="4204535" y="352277"/>
                <a:ext cx="283844" cy="564521"/>
              </a:xfrm>
              <a:prstGeom prst="ellipse">
                <a:avLst/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0" name="Ellipszis 819"/>
              <p:cNvSpPr/>
              <p:nvPr/>
            </p:nvSpPr>
            <p:spPr>
              <a:xfrm flipH="1">
                <a:off x="3932007" y="809414"/>
                <a:ext cx="89039" cy="562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1" name="Lekerekített téglalap 820"/>
              <p:cNvSpPr/>
              <p:nvPr/>
            </p:nvSpPr>
            <p:spPr>
              <a:xfrm rot="16706349" flipH="1">
                <a:off x="4338437" y="707423"/>
                <a:ext cx="32229" cy="192697"/>
              </a:xfrm>
              <a:prstGeom prst="roundRect">
                <a:avLst>
                  <a:gd name="adj" fmla="val 50000"/>
                </a:avLst>
              </a:pr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2" name="Lekerekített téglalap 821"/>
              <p:cNvSpPr/>
              <p:nvPr/>
            </p:nvSpPr>
            <p:spPr>
              <a:xfrm rot="4893651" flipH="1" flipV="1">
                <a:off x="3939725" y="709919"/>
                <a:ext cx="27127" cy="184860"/>
              </a:xfrm>
              <a:prstGeom prst="roundRect">
                <a:avLst>
                  <a:gd name="adj" fmla="val 50000"/>
                </a:avLst>
              </a:pr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3" name="Szabadkézi sokszög 822"/>
              <p:cNvSpPr/>
              <p:nvPr/>
            </p:nvSpPr>
            <p:spPr>
              <a:xfrm flipH="1">
                <a:off x="4068250" y="1160472"/>
                <a:ext cx="201113" cy="44205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4" name="Lekerekített téglalap 823"/>
              <p:cNvSpPr/>
              <p:nvPr/>
            </p:nvSpPr>
            <p:spPr>
              <a:xfrm rot="18802910" flipH="1">
                <a:off x="4254562" y="1007803"/>
                <a:ext cx="73296" cy="279551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5" name="Ellipszis 824"/>
              <p:cNvSpPr/>
              <p:nvPr/>
            </p:nvSpPr>
            <p:spPr>
              <a:xfrm flipH="1">
                <a:off x="4310108" y="813326"/>
                <a:ext cx="37448" cy="2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6" name="Ellipszis 825"/>
              <p:cNvSpPr/>
              <p:nvPr/>
            </p:nvSpPr>
            <p:spPr>
              <a:xfrm flipH="1">
                <a:off x="3938145" y="814861"/>
                <a:ext cx="37448" cy="2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7" name="Lekerekített téglalap 826"/>
              <p:cNvSpPr/>
              <p:nvPr/>
            </p:nvSpPr>
            <p:spPr>
              <a:xfrm rot="15865564" flipH="1">
                <a:off x="4359992" y="862403"/>
                <a:ext cx="320872" cy="90118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8" name="Lekerekített téglalap 827"/>
              <p:cNvSpPr/>
              <p:nvPr/>
            </p:nvSpPr>
            <p:spPr>
              <a:xfrm rot="16200000" flipH="1">
                <a:off x="3654354" y="911124"/>
                <a:ext cx="352959" cy="99131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9" name="Lekerekített téglalap 828"/>
              <p:cNvSpPr/>
              <p:nvPr/>
            </p:nvSpPr>
            <p:spPr>
              <a:xfrm rot="2663454" flipH="1">
                <a:off x="4044631" y="1030979"/>
                <a:ext cx="83214" cy="219652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1" name="Szabadkézi sokszög 830"/>
              <p:cNvSpPr/>
              <p:nvPr/>
            </p:nvSpPr>
            <p:spPr>
              <a:xfrm flipH="1">
                <a:off x="3747704" y="598961"/>
                <a:ext cx="881262" cy="236617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36" name="Csoportba foglalás 835"/>
              <p:cNvGrpSpPr/>
              <p:nvPr/>
            </p:nvGrpSpPr>
            <p:grpSpPr>
              <a:xfrm>
                <a:off x="2199767" y="350456"/>
                <a:ext cx="1038986" cy="1132267"/>
                <a:chOff x="4939881" y="3951670"/>
                <a:chExt cx="2055538" cy="2338943"/>
              </a:xfrm>
            </p:grpSpPr>
            <p:sp>
              <p:nvSpPr>
                <p:cNvPr id="837" name="Lekerekített téglalap 836"/>
                <p:cNvSpPr/>
                <p:nvPr/>
              </p:nvSpPr>
              <p:spPr>
                <a:xfrm>
                  <a:off x="5641143" y="5779303"/>
                  <a:ext cx="651614" cy="511310"/>
                </a:xfrm>
                <a:prstGeom prst="roundRect">
                  <a:avLst>
                    <a:gd name="adj" fmla="val 30309"/>
                  </a:avLst>
                </a:prstGeom>
                <a:gradFill>
                  <a:gsLst>
                    <a:gs pos="20895">
                      <a:srgbClr val="F6D1A8"/>
                    </a:gs>
                    <a:gs pos="79741">
                      <a:srgbClr val="F6D1A8"/>
                    </a:gs>
                    <a:gs pos="100000">
                      <a:srgbClr val="F5B36B"/>
                    </a:gs>
                    <a:gs pos="53000">
                      <a:srgbClr val="FCE7D0"/>
                    </a:gs>
                    <a:gs pos="0">
                      <a:srgbClr val="F5B36B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>
                  <a:off x="4939881" y="4306227"/>
                  <a:ext cx="1995727" cy="1893216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484" h="1410762">
                      <a:moveTo>
                        <a:pt x="757914" y="0"/>
                      </a:moveTo>
                      <a:cubicBezTo>
                        <a:pt x="1154617" y="0"/>
                        <a:pt x="1513936" y="147820"/>
                        <a:pt x="1495828" y="604309"/>
                      </a:cubicBezTo>
                      <a:cubicBezTo>
                        <a:pt x="1514659" y="1247335"/>
                        <a:pt x="1022743" y="1405492"/>
                        <a:pt x="768743" y="1410685"/>
                      </a:cubicBezTo>
                      <a:cubicBezTo>
                        <a:pt x="473113" y="1416729"/>
                        <a:pt x="51533" y="1066846"/>
                        <a:pt x="49728" y="831732"/>
                      </a:cubicBezTo>
                      <a:cubicBezTo>
                        <a:pt x="-170716" y="128596"/>
                        <a:pt x="391727" y="0"/>
                        <a:pt x="75791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9" name="Ellipszis 838"/>
                <p:cNvSpPr/>
                <p:nvPr/>
              </p:nvSpPr>
              <p:spPr>
                <a:xfrm rot="2373318">
                  <a:off x="5073084" y="4102034"/>
                  <a:ext cx="638887" cy="105486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Ellipszis 839"/>
                <p:cNvSpPr/>
                <p:nvPr/>
              </p:nvSpPr>
              <p:spPr>
                <a:xfrm rot="2373318" flipH="1">
                  <a:off x="5400199" y="4203491"/>
                  <a:ext cx="1595220" cy="105486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1" name="Ellipszis 840"/>
                <p:cNvSpPr/>
                <p:nvPr/>
              </p:nvSpPr>
              <p:spPr>
                <a:xfrm rot="5400000">
                  <a:off x="5489194" y="3867446"/>
                  <a:ext cx="967952" cy="138842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42" name="Csoportba foglalás 841"/>
                <p:cNvGrpSpPr/>
                <p:nvPr/>
              </p:nvGrpSpPr>
              <p:grpSpPr>
                <a:xfrm>
                  <a:off x="5077836" y="4798078"/>
                  <a:ext cx="335621" cy="303190"/>
                  <a:chOff x="1941179" y="3375878"/>
                  <a:chExt cx="647641" cy="660047"/>
                </a:xfrm>
              </p:grpSpPr>
              <p:sp>
                <p:nvSpPr>
                  <p:cNvPr id="860" name="Ellipszis 859"/>
                  <p:cNvSpPr/>
                  <p:nvPr/>
                </p:nvSpPr>
                <p:spPr>
                  <a:xfrm>
                    <a:off x="1941179" y="3375878"/>
                    <a:ext cx="647641" cy="660047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61" name="Ellipszis 860"/>
                  <p:cNvSpPr/>
                  <p:nvPr/>
                </p:nvSpPr>
                <p:spPr>
                  <a:xfrm>
                    <a:off x="2063611" y="3575925"/>
                    <a:ext cx="269611" cy="259950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43" name="Csoportba foglalás 842"/>
                <p:cNvGrpSpPr/>
                <p:nvPr/>
              </p:nvGrpSpPr>
              <p:grpSpPr>
                <a:xfrm rot="10111047">
                  <a:off x="6542272" y="4795676"/>
                  <a:ext cx="335621" cy="303190"/>
                  <a:chOff x="7105436" y="4894038"/>
                  <a:chExt cx="335621" cy="303190"/>
                </a:xfrm>
              </p:grpSpPr>
              <p:sp>
                <p:nvSpPr>
                  <p:cNvPr id="858" name="Ellipszis 857"/>
                  <p:cNvSpPr/>
                  <p:nvPr/>
                </p:nvSpPr>
                <p:spPr>
                  <a:xfrm>
                    <a:off x="7105436" y="4894038"/>
                    <a:ext cx="335621" cy="303190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9" name="Ellipszis 858"/>
                  <p:cNvSpPr/>
                  <p:nvPr/>
                </p:nvSpPr>
                <p:spPr>
                  <a:xfrm>
                    <a:off x="7168885" y="4985929"/>
                    <a:ext cx="139718" cy="119407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44" name="Lekerekített téglalap 843"/>
                <p:cNvSpPr/>
                <p:nvPr/>
              </p:nvSpPr>
              <p:spPr>
                <a:xfrm>
                  <a:off x="5217138" y="4197034"/>
                  <a:ext cx="1505813" cy="15400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5" name="Lekerekített téglalap 844"/>
                <p:cNvSpPr/>
                <p:nvPr/>
              </p:nvSpPr>
              <p:spPr>
                <a:xfrm>
                  <a:off x="5863157" y="4934581"/>
                  <a:ext cx="209497" cy="2987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B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Ellipszis 845"/>
                <p:cNvSpPr/>
                <p:nvPr/>
              </p:nvSpPr>
              <p:spPr>
                <a:xfrm>
                  <a:off x="5524119" y="4681528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7" name="Ellipszis 846"/>
                <p:cNvSpPr/>
                <p:nvPr/>
              </p:nvSpPr>
              <p:spPr>
                <a:xfrm>
                  <a:off x="6261841" y="4681528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Lekerekített téglalap 847"/>
                <p:cNvSpPr/>
                <p:nvPr/>
              </p:nvSpPr>
              <p:spPr>
                <a:xfrm rot="4893651">
                  <a:off x="5553666" y="4474330"/>
                  <a:ext cx="85170" cy="3845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9" name="Lekerekített téglalap 848"/>
                <p:cNvSpPr/>
                <p:nvPr/>
              </p:nvSpPr>
              <p:spPr>
                <a:xfrm rot="16706349" flipV="1">
                  <a:off x="6361226" y="4478391"/>
                  <a:ext cx="71686" cy="3689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>
                  <a:off x="5766265" y="5645513"/>
                  <a:ext cx="401370" cy="80543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5725" h="619415">
                      <a:moveTo>
                        <a:pt x="647862" y="0"/>
                      </a:moveTo>
                      <a:cubicBezTo>
                        <a:pt x="916303" y="0"/>
                        <a:pt x="1152978" y="99949"/>
                        <a:pt x="1292734" y="251969"/>
                      </a:cubicBezTo>
                      <a:lnTo>
                        <a:pt x="1295725" y="256018"/>
                      </a:lnTo>
                      <a:lnTo>
                        <a:pt x="1292734" y="261765"/>
                      </a:lnTo>
                      <a:cubicBezTo>
                        <a:pt x="1152978" y="477545"/>
                        <a:pt x="916303" y="619415"/>
                        <a:pt x="647862" y="619415"/>
                      </a:cubicBezTo>
                      <a:cubicBezTo>
                        <a:pt x="379421" y="619415"/>
                        <a:pt x="142746" y="477545"/>
                        <a:pt x="2990" y="261765"/>
                      </a:cubicBezTo>
                      <a:lnTo>
                        <a:pt x="0" y="256018"/>
                      </a:lnTo>
                      <a:lnTo>
                        <a:pt x="2990" y="251969"/>
                      </a:lnTo>
                      <a:cubicBezTo>
                        <a:pt x="142746" y="99949"/>
                        <a:pt x="379421" y="0"/>
                        <a:pt x="64786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1" name="Lekerekített téglalap 850"/>
                <p:cNvSpPr/>
                <p:nvPr/>
              </p:nvSpPr>
              <p:spPr>
                <a:xfrm rot="2797090">
                  <a:off x="5649212" y="5307406"/>
                  <a:ext cx="162886" cy="557911"/>
                </a:xfrm>
                <a:prstGeom prst="roundRect">
                  <a:avLst>
                    <a:gd name="adj" fmla="val 4719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Ellipszis 851"/>
                <p:cNvSpPr/>
                <p:nvPr/>
              </p:nvSpPr>
              <p:spPr>
                <a:xfrm>
                  <a:off x="5610213" y="4691863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3" name="Ellipszis 852"/>
                <p:cNvSpPr/>
                <p:nvPr/>
              </p:nvSpPr>
              <p:spPr>
                <a:xfrm>
                  <a:off x="6352555" y="4695921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Lekerekített téglalap 853"/>
                <p:cNvSpPr/>
                <p:nvPr/>
              </p:nvSpPr>
              <p:spPr>
                <a:xfrm rot="18936546">
                  <a:off x="6141342" y="5325297"/>
                  <a:ext cx="166074" cy="580456"/>
                </a:xfrm>
                <a:prstGeom prst="roundRect">
                  <a:avLst>
                    <a:gd name="adj" fmla="val 4719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5" name="Ellipszis 854"/>
                <p:cNvSpPr/>
                <p:nvPr/>
              </p:nvSpPr>
              <p:spPr>
                <a:xfrm rot="4589977">
                  <a:off x="5473139" y="3662576"/>
                  <a:ext cx="548450" cy="1126637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6" name="Ellipszis 855"/>
                <p:cNvSpPr/>
                <p:nvPr/>
              </p:nvSpPr>
              <p:spPr>
                <a:xfrm rot="6759763">
                  <a:off x="5849127" y="3668767"/>
                  <a:ext cx="548450" cy="1126637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7" name="Szabadkézi sokszög 856"/>
                <p:cNvSpPr/>
                <p:nvPr/>
              </p:nvSpPr>
              <p:spPr>
                <a:xfrm>
                  <a:off x="4972055" y="4092299"/>
                  <a:ext cx="1934645" cy="625288"/>
                </a:xfrm>
                <a:custGeom>
                  <a:avLst/>
                  <a:gdLst>
                    <a:gd name="connsiteX0" fmla="*/ 884054 w 1768108"/>
                    <a:gd name="connsiteY0" fmla="*/ 0 h 1271364"/>
                    <a:gd name="connsiteX1" fmla="*/ 1768108 w 1768108"/>
                    <a:gd name="connsiteY1" fmla="*/ 977107 h 1271364"/>
                    <a:gd name="connsiteX2" fmla="*/ 1728363 w 1768108"/>
                    <a:gd name="connsiteY2" fmla="*/ 1267669 h 1271364"/>
                    <a:gd name="connsiteX3" fmla="*/ 1727140 w 1768108"/>
                    <a:gd name="connsiteY3" fmla="*/ 1271364 h 1271364"/>
                    <a:gd name="connsiteX4" fmla="*/ 1717534 w 1768108"/>
                    <a:gd name="connsiteY4" fmla="*/ 1230074 h 1271364"/>
                    <a:gd name="connsiteX5" fmla="*/ 873225 w 1768108"/>
                    <a:gd name="connsiteY5" fmla="*/ 543529 h 1271364"/>
                    <a:gd name="connsiteX6" fmla="*/ 58644 w 1768108"/>
                    <a:gd name="connsiteY6" fmla="*/ 1140302 h 1271364"/>
                    <a:gd name="connsiteX7" fmla="*/ 30140 w 1768108"/>
                    <a:gd name="connsiteY7" fmla="*/ 1226379 h 1271364"/>
                    <a:gd name="connsiteX8" fmla="*/ 17961 w 1768108"/>
                    <a:gd name="connsiteY8" fmla="*/ 1174028 h 1271364"/>
                    <a:gd name="connsiteX9" fmla="*/ 0 w 1768108"/>
                    <a:gd name="connsiteY9" fmla="*/ 977107 h 1271364"/>
                    <a:gd name="connsiteX10" fmla="*/ 884054 w 1768108"/>
                    <a:gd name="connsiteY10" fmla="*/ 0 h 12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8108" h="1271364">
                      <a:moveTo>
                        <a:pt x="884054" y="0"/>
                      </a:moveTo>
                      <a:cubicBezTo>
                        <a:pt x="1372304" y="0"/>
                        <a:pt x="1768108" y="437466"/>
                        <a:pt x="1768108" y="977107"/>
                      </a:cubicBezTo>
                      <a:cubicBezTo>
                        <a:pt x="1768108" y="1078290"/>
                        <a:pt x="1754193" y="1175881"/>
                        <a:pt x="1728363" y="1267669"/>
                      </a:cubicBezTo>
                      <a:lnTo>
                        <a:pt x="1727140" y="1271364"/>
                      </a:lnTo>
                      <a:lnTo>
                        <a:pt x="1717534" y="1230074"/>
                      </a:lnTo>
                      <a:cubicBezTo>
                        <a:pt x="1605603" y="832325"/>
                        <a:pt x="1269928" y="543529"/>
                        <a:pt x="873225" y="543529"/>
                      </a:cubicBezTo>
                      <a:cubicBezTo>
                        <a:pt x="507038" y="543529"/>
                        <a:pt x="192851" y="789604"/>
                        <a:pt x="58644" y="1140302"/>
                      </a:cubicBezTo>
                      <a:lnTo>
                        <a:pt x="30140" y="1226379"/>
                      </a:lnTo>
                      <a:lnTo>
                        <a:pt x="17961" y="1174028"/>
                      </a:lnTo>
                      <a:cubicBezTo>
                        <a:pt x="6185" y="1110421"/>
                        <a:pt x="0" y="1044562"/>
                        <a:pt x="0" y="977107"/>
                      </a:cubicBezTo>
                      <a:cubicBezTo>
                        <a:pt x="0" y="437466"/>
                        <a:pt x="395804" y="0"/>
                        <a:pt x="884054" y="0"/>
                      </a:cubicBezTo>
                      <a:close/>
                    </a:path>
                  </a:pathLst>
                </a:custGeom>
                <a:solidFill>
                  <a:srgbClr val="F9DC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62" name="Szabadkézi sokszög 861"/>
              <p:cNvSpPr/>
              <p:nvPr/>
            </p:nvSpPr>
            <p:spPr>
              <a:xfrm flipH="1">
                <a:off x="5502673" y="1240696"/>
                <a:ext cx="201113" cy="44205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691" name="Kép 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919" y="5388881"/>
            <a:ext cx="1432323" cy="141058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971723" y="816103"/>
            <a:ext cx="225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rgbClr val="676767"/>
                </a:solidFill>
              </a:rPr>
              <a:t>kevesebb, mint</a:t>
            </a:r>
          </a:p>
        </p:txBody>
      </p:sp>
      <p:sp>
        <p:nvSpPr>
          <p:cNvPr id="656" name="Lekerekített téglalap 655"/>
          <p:cNvSpPr/>
          <p:nvPr/>
        </p:nvSpPr>
        <p:spPr>
          <a:xfrm>
            <a:off x="266860" y="349414"/>
            <a:ext cx="6665100" cy="935016"/>
          </a:xfrm>
          <a:prstGeom prst="round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676767"/>
                </a:solidFill>
              </a:rPr>
              <a:t>Jézus szerint:</a:t>
            </a:r>
          </a:p>
          <a:p>
            <a:pPr algn="ctr"/>
            <a:r>
              <a:rPr lang="hu-HU" sz="2800" dirty="0">
                <a:solidFill>
                  <a:srgbClr val="676767"/>
                </a:solidFill>
              </a:rPr>
              <a:t>A  gazdagok sok pénze</a:t>
            </a:r>
          </a:p>
        </p:txBody>
      </p:sp>
      <p:sp>
        <p:nvSpPr>
          <p:cNvPr id="657" name="Lekerekített téglalap 656"/>
          <p:cNvSpPr/>
          <p:nvPr/>
        </p:nvSpPr>
        <p:spPr>
          <a:xfrm>
            <a:off x="9260009" y="407548"/>
            <a:ext cx="2777382" cy="1278776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 szegény asszony két fillérje.</a:t>
            </a:r>
          </a:p>
        </p:txBody>
      </p:sp>
      <p:grpSp>
        <p:nvGrpSpPr>
          <p:cNvPr id="692" name="Csoportba foglalás 691"/>
          <p:cNvGrpSpPr>
            <a:grpSpLocks noChangeAspect="1"/>
          </p:cNvGrpSpPr>
          <p:nvPr/>
        </p:nvGrpSpPr>
        <p:grpSpPr>
          <a:xfrm>
            <a:off x="10949389" y="4353038"/>
            <a:ext cx="563186" cy="1872000"/>
            <a:chOff x="776476" y="1316626"/>
            <a:chExt cx="1592121" cy="5292000"/>
          </a:xfrm>
        </p:grpSpPr>
        <p:sp>
          <p:nvSpPr>
            <p:cNvPr id="693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699" name="Szabadkézi sokszög 698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00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07" name="Szabadkézi sokszög 706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715" name="Csoportba foglalás 714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733" name="Csoportba foglalás 732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866" name="Szabadkézi sokszög 865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67" name="Szabadkézi sokszög 866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34" name="Ellipszis 733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5" name="Szabadkézi sokszög 734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6" name="Szabadkézi sokszög 735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7" name="Ellipszis 736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8" name="Szabadkézi sokszög 737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39" name="Csoportba foglalás 738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864" name="Szabadkézi sokszög 863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65" name="Szabadkézi sokszög 864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40" name="Szabadkézi sokszög 739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1" name="Szabadkézi sokszög 740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2" name="Szabadkézi sokszög 741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3" name="Szabadkézi sokszög 742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4" name="Szabadkézi sokszög 743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45" name="Csoportba foglalás 744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830" name="Szabadkézi sokszög 829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63" name="Szabadkézi sokszög 862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46" name="Csoportba foglalás 745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772" name="Ellipszis 771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73" name="Csoportba foglalás 772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774" name="Ellipszis 773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5" name="Ellipszis 774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6" name="Ellipszis 775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5" name="Szabadkézi sokszög 794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5" name="Szabadkézi sokszög 804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7" name="Ellipszis 806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747" name="Csoportba foglalás 746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764" name="Ellipszis 763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65" name="Csoportba foglalás 764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766" name="Ellipszis 765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7" name="Ellipszis 766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8" name="Ellipszis 767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9" name="Szabadkézi sokszög 768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0" name="Szabadkézi sokszög 769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1" name="Ellipszis 770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748" name="Ellipszis 747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9" name="Szabadkézi sokszög 748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0" name="Szabadkézi sokszög 749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1" name="Szabadkézi sokszög 750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52" name="Csoportba foglalás 751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759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60" name="Csoportba foglalás 759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762" name="Szabadkézi sokszög 761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3" name="Szabadkézi sokszög 762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1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53" name="Ellipszis 752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4" name="Szabadkézi sokszög 753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55" name="Csoportba foglalás 754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757" name="Szabadkézi sokszög 756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8" name="Szabadkézi sokszög 757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56" name="Ellipszis 755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16" name="Szabadkézi sokszög 715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17" name="Szabadkézi sokszög 716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18" name="Szabadkézi sokszög 717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19" name="Szabadkézi sokszög 718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0" name="Szabadkézi sokszög 719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1" name="Szabadkézi sokszög 720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2" name="Szabadkézi sokszög 721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3" name="Szabadkézi sokszög 722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4" name="Szabadkézi sokszög 723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725" name="Szabadkézi sokszög 724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726" name="Csoportba foglalás 725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731" name="Szabadkézi sokszög 730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732" name="Szabadkézi sokszög 731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727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8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9" name="Ív 728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0" name="Ív 729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7129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/>
      <p:bldP spid="4" grpId="0"/>
      <p:bldP spid="656" grpId="0" animBg="1"/>
      <p:bldP spid="6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7279653" y="1340069"/>
            <a:ext cx="3724678" cy="524991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hu-HU" sz="2800" dirty="0"/>
              <a:t>Mindent odaadott Istennek, Akitől kapott mindent.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Bízott Isten gondviselő szeretetében.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Tudta, bármi is történik vele, élete Isten kezében van.</a:t>
            </a:r>
          </a:p>
        </p:txBody>
      </p:sp>
      <p:sp>
        <p:nvSpPr>
          <p:cNvPr id="90" name="Lekerekített téglalap 89"/>
          <p:cNvSpPr/>
          <p:nvPr/>
        </p:nvSpPr>
        <p:spPr>
          <a:xfrm>
            <a:off x="317068" y="280725"/>
            <a:ext cx="6106143" cy="359233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hu-HU" sz="2400" dirty="0"/>
              <a:t>Jézus azt mondta:</a:t>
            </a:r>
          </a:p>
          <a:p>
            <a:pPr algn="ctr"/>
            <a:r>
              <a:rPr lang="hu-HU" sz="2400" b="1" dirty="0"/>
              <a:t>Mert mindannyian a fölöslegükből dobtak, ő azonban </a:t>
            </a:r>
          </a:p>
          <a:p>
            <a:pPr algn="ctr"/>
            <a:r>
              <a:rPr lang="hu-HU" sz="2800" b="1" dirty="0"/>
              <a:t>szegénységéből</a:t>
            </a:r>
            <a:r>
              <a:rPr lang="hu-HU" sz="3200" b="1" dirty="0"/>
              <a:t> </a:t>
            </a:r>
          </a:p>
          <a:p>
            <a:pPr algn="ctr"/>
            <a:r>
              <a:rPr lang="hu-HU" sz="3200" b="1" dirty="0"/>
              <a:t>mindent beledobott, </a:t>
            </a:r>
          </a:p>
          <a:p>
            <a:pPr algn="ctr"/>
            <a:r>
              <a:rPr lang="hu-HU" sz="3200" b="1" dirty="0"/>
              <a:t>amije csak volt, </a:t>
            </a:r>
          </a:p>
          <a:p>
            <a:pPr algn="ctr"/>
            <a:r>
              <a:rPr lang="hu-HU" sz="3600" b="1" dirty="0"/>
              <a:t>az egész vagyonát.</a:t>
            </a:r>
            <a:endParaRPr lang="hu-HU" sz="24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9080" l="1364" r="90000">
                        <a14:foregroundMark x1="32273" y1="48773" x2="37727" y2="85583"/>
                        <a14:foregroundMark x1="66515" y1="34356" x2="59848" y2="72086"/>
                        <a14:foregroundMark x1="8788" y1="51534" x2="8788" y2="51534"/>
                        <a14:foregroundMark x1="8636" y1="65031" x2="8636" y2="65031"/>
                        <a14:backgroundMark x1="71818" y1="68405" x2="71818" y2="68405"/>
                        <a14:backgroundMark x1="27576" y1="69939" x2="27576" y2="69939"/>
                        <a14:backgroundMark x1="78333" y1="80675" x2="78333" y2="80675"/>
                      </a14:backgroundRemoval>
                    </a14:imgEffect>
                  </a14:imgLayer>
                </a14:imgProps>
              </a:ext>
            </a:extLst>
          </a:blip>
          <a:srcRect l="9452" r="10925"/>
          <a:stretch/>
        </p:blipFill>
        <p:spPr>
          <a:xfrm>
            <a:off x="452327" y="3237858"/>
            <a:ext cx="5835623" cy="36201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60" y="0"/>
            <a:ext cx="1355440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4081862" y="3030606"/>
            <a:ext cx="6262146" cy="3671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400" dirty="0">
                <a:solidFill>
                  <a:srgbClr val="AA7757"/>
                </a:solidFill>
              </a:rPr>
              <a:t>Menjetek be kapuin hálaadással,</a:t>
            </a:r>
          </a:p>
          <a:p>
            <a:r>
              <a:rPr lang="hu-HU" sz="2400" dirty="0">
                <a:solidFill>
                  <a:srgbClr val="AA7757"/>
                </a:solidFill>
              </a:rPr>
              <a:t>tornácaiba dicséretekkel!</a:t>
            </a:r>
          </a:p>
          <a:p>
            <a:endParaRPr lang="hu-HU" sz="2400" dirty="0">
              <a:solidFill>
                <a:srgbClr val="AA7757"/>
              </a:solidFill>
            </a:endParaRPr>
          </a:p>
          <a:p>
            <a:r>
              <a:rPr lang="hu-HU" sz="2400" dirty="0">
                <a:solidFill>
                  <a:srgbClr val="AA7757"/>
                </a:solidFill>
              </a:rPr>
              <a:t>Menjetek be kapuin hálaadással,</a:t>
            </a:r>
          </a:p>
          <a:p>
            <a:r>
              <a:rPr lang="hu-HU" sz="2400" dirty="0">
                <a:solidFill>
                  <a:srgbClr val="AA7757"/>
                </a:solidFill>
              </a:rPr>
              <a:t>tornácaiba dicséretekkel!</a:t>
            </a:r>
          </a:p>
          <a:p>
            <a:endParaRPr lang="hu-HU" sz="2400" dirty="0">
              <a:solidFill>
                <a:srgbClr val="AA7757"/>
              </a:solidFill>
            </a:endParaRPr>
          </a:p>
          <a:p>
            <a:r>
              <a:rPr lang="hu-HU" sz="2400" b="1" dirty="0">
                <a:solidFill>
                  <a:srgbClr val="AA7757"/>
                </a:solidFill>
              </a:rPr>
              <a:t>Mert jó az ÚR, örökkévaló kegyelme, és hűsége </a:t>
            </a:r>
          </a:p>
          <a:p>
            <a:r>
              <a:rPr lang="hu-HU" sz="2400" b="1" dirty="0">
                <a:solidFill>
                  <a:srgbClr val="AA7757"/>
                </a:solidFill>
              </a:rPr>
              <a:t>megmarad mindörökre!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78805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8000"/>
            <a:ext cx="2161598" cy="2160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2296684" y="478458"/>
            <a:ext cx="9866566" cy="6314480"/>
            <a:chOff x="1336872" y="4885"/>
            <a:chExt cx="9769771" cy="7087363"/>
          </a:xfrm>
        </p:grpSpPr>
        <p:sp>
          <p:nvSpPr>
            <p:cNvPr id="9" name="Lekerekített téglalap 8"/>
            <p:cNvSpPr/>
            <p:nvPr/>
          </p:nvSpPr>
          <p:spPr>
            <a:xfrm>
              <a:off x="1337675" y="4885"/>
              <a:ext cx="9742344" cy="666966"/>
            </a:xfrm>
            <a:prstGeom prst="roundRect">
              <a:avLst>
                <a:gd name="adj" fmla="val 6696"/>
              </a:avLst>
            </a:prstGeom>
            <a:solidFill>
              <a:srgbClr val="E0A9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93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" name="Csoportba foglalás 9"/>
            <p:cNvGrpSpPr/>
            <p:nvPr/>
          </p:nvGrpSpPr>
          <p:grpSpPr>
            <a:xfrm>
              <a:off x="1336872" y="493494"/>
              <a:ext cx="9769771" cy="6598754"/>
              <a:chOff x="1193296" y="467302"/>
              <a:chExt cx="9769771" cy="6598754"/>
            </a:xfrm>
          </p:grpSpPr>
          <p:sp>
            <p:nvSpPr>
              <p:cNvPr id="15" name="Téglalap 14"/>
              <p:cNvSpPr/>
              <p:nvPr/>
            </p:nvSpPr>
            <p:spPr>
              <a:xfrm>
                <a:off x="1416542" y="616763"/>
                <a:ext cx="1004480" cy="5902789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>
                <a:off x="1193296" y="6001944"/>
                <a:ext cx="1450972" cy="103521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>
                <a:off x="1236346" y="467302"/>
                <a:ext cx="1331143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Téglalap 18"/>
              <p:cNvSpPr/>
              <p:nvPr/>
            </p:nvSpPr>
            <p:spPr>
              <a:xfrm>
                <a:off x="9735340" y="645659"/>
                <a:ext cx="1004480" cy="5902788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abadkézi sokszög 19"/>
              <p:cNvSpPr/>
              <p:nvPr/>
            </p:nvSpPr>
            <p:spPr>
              <a:xfrm>
                <a:off x="9512095" y="6030841"/>
                <a:ext cx="1450972" cy="103521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>
                <a:off x="9555145" y="496198"/>
                <a:ext cx="1331143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4" name="Menjetek be kapuin - zené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34" y="2469639"/>
            <a:ext cx="2076450" cy="2076450"/>
          </a:xfrm>
          <a:prstGeom prst="rect">
            <a:avLst/>
          </a:prstGeom>
        </p:spPr>
      </p:pic>
      <p:sp>
        <p:nvSpPr>
          <p:cNvPr id="22" name="Lekerekített téglalap 21"/>
          <p:cNvSpPr/>
          <p:nvPr/>
        </p:nvSpPr>
        <p:spPr>
          <a:xfrm>
            <a:off x="4081862" y="1390374"/>
            <a:ext cx="6262146" cy="124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endParaRPr lang="hu-HU" sz="2400" dirty="0">
              <a:solidFill>
                <a:srgbClr val="AA7757"/>
              </a:solidFill>
            </a:endParaRPr>
          </a:p>
          <a:p>
            <a:r>
              <a:rPr lang="hu-HU" sz="2000" dirty="0">
                <a:solidFill>
                  <a:srgbClr val="AA7757"/>
                </a:solidFill>
              </a:rPr>
              <a:t>Kattints a hangszóróra és hallgasd meg az éneket! Itt olvashatod a dal szövegét:</a:t>
            </a:r>
          </a:p>
          <a:p>
            <a:endParaRPr lang="hu-HU" sz="2400" dirty="0">
              <a:solidFill>
                <a:srgbClr val="AA7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32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53463" y="3597032"/>
            <a:ext cx="3192330" cy="2282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prstClr val="black"/>
                </a:solidFill>
              </a:rPr>
              <a:t>Olvasd el a Bibliából a történetet!</a:t>
            </a:r>
          </a:p>
          <a:p>
            <a:pPr algn="ctr"/>
            <a:r>
              <a:rPr lang="hu-HU" sz="2400" dirty="0">
                <a:solidFill>
                  <a:prstClr val="black"/>
                </a:solidFill>
              </a:rPr>
              <a:t>Márk evangéliuma </a:t>
            </a:r>
          </a:p>
          <a:p>
            <a:pPr algn="ctr"/>
            <a:r>
              <a:rPr lang="hu-HU" sz="2400" dirty="0">
                <a:solidFill>
                  <a:prstClr val="black"/>
                </a:solidFill>
              </a:rPr>
              <a:t>12. részének </a:t>
            </a:r>
          </a:p>
          <a:p>
            <a:pPr algn="ctr"/>
            <a:r>
              <a:rPr lang="hu-HU" sz="2400" dirty="0">
                <a:solidFill>
                  <a:prstClr val="black"/>
                </a:solidFill>
              </a:rPr>
              <a:t>a 41-44. versei: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4608829" y="143192"/>
            <a:ext cx="6694687" cy="6327150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hu-HU" sz="2400" dirty="0">
                <a:solidFill>
                  <a:srgbClr val="A28E54"/>
                </a:solidFill>
              </a:rPr>
              <a:t>Jézus pedig leült a templomi persellyel szemben, és nézte, hogyan dobja a pénzt a sokaság a perselybe. Sok gazdag sokat dobott bele, egy szegény özvegyasszony pedig odamenve beledobott két fillért, azaz a legkisebb pénzt. Jézus odahívta tanítványait, és ezt mondta nekik: </a:t>
            </a:r>
          </a:p>
          <a:p>
            <a:endParaRPr lang="hu-HU" sz="2400" b="1" dirty="0">
              <a:solidFill>
                <a:srgbClr val="A28E54"/>
              </a:solidFill>
            </a:endParaRPr>
          </a:p>
          <a:p>
            <a:endParaRPr lang="hu-HU" sz="2400" b="1" dirty="0">
              <a:solidFill>
                <a:srgbClr val="A28E54"/>
              </a:solidFill>
            </a:endParaRPr>
          </a:p>
          <a:p>
            <a:r>
              <a:rPr lang="hu-HU" sz="2400" b="1" dirty="0">
                <a:solidFill>
                  <a:srgbClr val="A28E54"/>
                </a:solidFill>
              </a:rPr>
              <a:t>Bizony mondom nektek, hogy ez a szegény özvegyasszony mindenkinél többet dobott a perselybe. Mert mindannyian a fölöslegükből dobtak, ő azonban szegénységéből mindent beledobott, amije csak volt, az egész vagyonát.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756"/>
            <a:ext cx="1608083" cy="16080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9452" r="10925"/>
          <a:stretch/>
        </p:blipFill>
        <p:spPr>
          <a:xfrm>
            <a:off x="804041" y="1076560"/>
            <a:ext cx="3194103" cy="19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897370" y="966768"/>
            <a:ext cx="6844521" cy="5202055"/>
          </a:xfrm>
          <a:prstGeom prst="roundRect">
            <a:avLst/>
          </a:prstGeom>
          <a:solidFill>
            <a:srgbClr val="FEF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rgbClr val="AA7757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5518827" y="168885"/>
            <a:ext cx="3181592" cy="1278776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</a:rPr>
              <a:t>Írj egy négysoros verset arról, hogy érdemes Istenben bízni.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4873135" y="2794018"/>
            <a:ext cx="360783" cy="334248"/>
            <a:chOff x="4990108" y="1630965"/>
            <a:chExt cx="1693096" cy="1693096"/>
          </a:xfrm>
        </p:grpSpPr>
        <p:sp>
          <p:nvSpPr>
            <p:cNvPr id="5" name="Ellipszis 4"/>
            <p:cNvSpPr/>
            <p:nvPr/>
          </p:nvSpPr>
          <p:spPr>
            <a:xfrm>
              <a:off x="4990108" y="1630965"/>
              <a:ext cx="1693096" cy="1693096"/>
            </a:xfrm>
            <a:prstGeom prst="ellipse">
              <a:avLst/>
            </a:prstGeom>
            <a:solidFill>
              <a:srgbClr val="D0AE6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prstClr val="white"/>
                </a:solidFill>
              </a:endParaRPr>
            </a:p>
          </p:txBody>
        </p:sp>
        <p:grpSp>
          <p:nvGrpSpPr>
            <p:cNvPr id="6" name="Csoportba foglalás 5"/>
            <p:cNvGrpSpPr>
              <a:grpSpLocks noChangeAspect="1"/>
            </p:cNvGrpSpPr>
            <p:nvPr/>
          </p:nvGrpSpPr>
          <p:grpSpPr>
            <a:xfrm>
              <a:off x="5170656" y="1811516"/>
              <a:ext cx="1332000" cy="1332000"/>
              <a:chOff x="4544197" y="1957232"/>
              <a:chExt cx="3024000" cy="3024000"/>
            </a:xfrm>
          </p:grpSpPr>
          <p:sp>
            <p:nvSpPr>
              <p:cNvPr id="7" name="Ellipszis 6"/>
              <p:cNvSpPr>
                <a:spLocks noChangeAspect="1"/>
              </p:cNvSpPr>
              <p:nvPr/>
            </p:nvSpPr>
            <p:spPr>
              <a:xfrm>
                <a:off x="5755681" y="3155960"/>
                <a:ext cx="653838" cy="653838"/>
              </a:xfrm>
              <a:prstGeom prst="ellipse">
                <a:avLst/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Csoportba foglalás 7"/>
              <p:cNvGrpSpPr/>
              <p:nvPr/>
            </p:nvGrpSpPr>
            <p:grpSpPr>
              <a:xfrm>
                <a:off x="6035442" y="4025391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31" name="Ellipszis 3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Téglalap 3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Csoportba foglalás 8"/>
              <p:cNvGrpSpPr/>
              <p:nvPr/>
            </p:nvGrpSpPr>
            <p:grpSpPr>
              <a:xfrm rot="16200000">
                <a:off x="6989773" y="2989193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9" name="Ellipszis 28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Téglalap 2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Csoportba foglalás 9"/>
              <p:cNvGrpSpPr/>
              <p:nvPr/>
            </p:nvGrpSpPr>
            <p:grpSpPr>
              <a:xfrm rot="5400000" flipH="1">
                <a:off x="4944733" y="300500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7" name="Ellipszis 26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Téglalap 2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Csoportba foglalás 10"/>
              <p:cNvGrpSpPr/>
              <p:nvPr/>
            </p:nvGrpSpPr>
            <p:grpSpPr>
              <a:xfrm flipH="1" flipV="1">
                <a:off x="6035442" y="1957232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5" name="Ellipszis 24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Téglalap 25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Csoportba foglalás 11"/>
              <p:cNvGrpSpPr/>
              <p:nvPr/>
            </p:nvGrpSpPr>
            <p:grpSpPr>
              <a:xfrm rot="2700000" flipH="1" flipV="1">
                <a:off x="6715871" y="228818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3" name="Ellipszis 22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Téglalap 23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Csoportba foglalás 12"/>
              <p:cNvGrpSpPr/>
              <p:nvPr/>
            </p:nvGrpSpPr>
            <p:grpSpPr>
              <a:xfrm rot="18900000" flipV="1">
                <a:off x="5195225" y="2273024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1" name="Ellipszis 2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Téglalap 2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Csoportba foglalás 13"/>
              <p:cNvGrpSpPr/>
              <p:nvPr/>
            </p:nvGrpSpPr>
            <p:grpSpPr>
              <a:xfrm rot="13500000" flipV="1">
                <a:off x="5320065" y="372530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19" name="Ellipszis 18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églalap 1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Csoportba foglalás 14"/>
              <p:cNvGrpSpPr/>
              <p:nvPr/>
            </p:nvGrpSpPr>
            <p:grpSpPr>
              <a:xfrm rot="8100000" flipV="1">
                <a:off x="6750818" y="368085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17" name="Ellipszis 16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Téglalap 1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" name="Fánk 15"/>
              <p:cNvSpPr>
                <a:spLocks noChangeAspect="1"/>
              </p:cNvSpPr>
              <p:nvPr/>
            </p:nvSpPr>
            <p:spPr>
              <a:xfrm>
                <a:off x="4544197" y="1957232"/>
                <a:ext cx="3024000" cy="3024000"/>
              </a:xfrm>
              <a:prstGeom prst="donut">
                <a:avLst>
                  <a:gd name="adj" fmla="val 9165"/>
                </a:avLst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120650" prst="coolSlant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" name="Csoportba foglalás 33"/>
          <p:cNvGrpSpPr/>
          <p:nvPr/>
        </p:nvGrpSpPr>
        <p:grpSpPr>
          <a:xfrm>
            <a:off x="4826389" y="3640348"/>
            <a:ext cx="360783" cy="334248"/>
            <a:chOff x="4990108" y="1630965"/>
            <a:chExt cx="1693096" cy="1693096"/>
          </a:xfrm>
        </p:grpSpPr>
        <p:sp>
          <p:nvSpPr>
            <p:cNvPr id="35" name="Ellipszis 34"/>
            <p:cNvSpPr/>
            <p:nvPr/>
          </p:nvSpPr>
          <p:spPr>
            <a:xfrm>
              <a:off x="4990108" y="1630965"/>
              <a:ext cx="1693096" cy="1693096"/>
            </a:xfrm>
            <a:prstGeom prst="ellipse">
              <a:avLst/>
            </a:prstGeom>
            <a:solidFill>
              <a:srgbClr val="D0AE6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prstClr val="white"/>
                </a:solidFill>
              </a:endParaRPr>
            </a:p>
          </p:txBody>
        </p:sp>
        <p:grpSp>
          <p:nvGrpSpPr>
            <p:cNvPr id="36" name="Csoportba foglalás 35"/>
            <p:cNvGrpSpPr>
              <a:grpSpLocks noChangeAspect="1"/>
            </p:cNvGrpSpPr>
            <p:nvPr/>
          </p:nvGrpSpPr>
          <p:grpSpPr>
            <a:xfrm>
              <a:off x="5170656" y="1811516"/>
              <a:ext cx="1332000" cy="1332000"/>
              <a:chOff x="4544197" y="1957232"/>
              <a:chExt cx="3024000" cy="3024000"/>
            </a:xfrm>
          </p:grpSpPr>
          <p:sp>
            <p:nvSpPr>
              <p:cNvPr id="37" name="Ellipszis 36"/>
              <p:cNvSpPr>
                <a:spLocks noChangeAspect="1"/>
              </p:cNvSpPr>
              <p:nvPr/>
            </p:nvSpPr>
            <p:spPr>
              <a:xfrm>
                <a:off x="5755681" y="3155960"/>
                <a:ext cx="653838" cy="653838"/>
              </a:xfrm>
              <a:prstGeom prst="ellipse">
                <a:avLst/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Csoportba foglalás 37"/>
              <p:cNvGrpSpPr/>
              <p:nvPr/>
            </p:nvGrpSpPr>
            <p:grpSpPr>
              <a:xfrm>
                <a:off x="6035442" y="4025391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61" name="Ellipszis 6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églalap 6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Csoportba foglalás 38"/>
              <p:cNvGrpSpPr/>
              <p:nvPr/>
            </p:nvGrpSpPr>
            <p:grpSpPr>
              <a:xfrm rot="16200000">
                <a:off x="6989773" y="2989193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9" name="Ellipszis 58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Téglalap 5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Csoportba foglalás 39"/>
              <p:cNvGrpSpPr/>
              <p:nvPr/>
            </p:nvGrpSpPr>
            <p:grpSpPr>
              <a:xfrm rot="5400000" flipH="1">
                <a:off x="4944733" y="300500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7" name="Ellipszis 56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Téglalap 5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Csoportba foglalás 40"/>
              <p:cNvGrpSpPr/>
              <p:nvPr/>
            </p:nvGrpSpPr>
            <p:grpSpPr>
              <a:xfrm flipH="1" flipV="1">
                <a:off x="6035442" y="1957232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5" name="Ellipszis 54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Téglalap 55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Csoportba foglalás 41"/>
              <p:cNvGrpSpPr/>
              <p:nvPr/>
            </p:nvGrpSpPr>
            <p:grpSpPr>
              <a:xfrm rot="2700000" flipH="1" flipV="1">
                <a:off x="6715871" y="228818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3" name="Ellipszis 52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églalap 53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Csoportba foglalás 42"/>
              <p:cNvGrpSpPr/>
              <p:nvPr/>
            </p:nvGrpSpPr>
            <p:grpSpPr>
              <a:xfrm rot="18900000" flipV="1">
                <a:off x="5195225" y="2273024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1" name="Ellipszis 5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églalap 5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Csoportba foglalás 43"/>
              <p:cNvGrpSpPr/>
              <p:nvPr/>
            </p:nvGrpSpPr>
            <p:grpSpPr>
              <a:xfrm rot="13500000" flipV="1">
                <a:off x="5320065" y="372530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49" name="Ellipszis 48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églalap 4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rot="8100000" flipV="1">
                <a:off x="6750818" y="368085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47" name="Ellipszis 46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églalap 4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6" name="Fánk 45"/>
              <p:cNvSpPr>
                <a:spLocks noChangeAspect="1"/>
              </p:cNvSpPr>
              <p:nvPr/>
            </p:nvSpPr>
            <p:spPr>
              <a:xfrm>
                <a:off x="4544197" y="1957232"/>
                <a:ext cx="3024000" cy="3024000"/>
              </a:xfrm>
              <a:prstGeom prst="donut">
                <a:avLst>
                  <a:gd name="adj" fmla="val 9165"/>
                </a:avLst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120650" prst="coolSlant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52" name="Egyenes összekötő 151"/>
          <p:cNvCxnSpPr/>
          <p:nvPr/>
        </p:nvCxnSpPr>
        <p:spPr>
          <a:xfrm>
            <a:off x="5521490" y="214129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/>
          <p:cNvCxnSpPr/>
          <p:nvPr/>
        </p:nvCxnSpPr>
        <p:spPr>
          <a:xfrm>
            <a:off x="5519274" y="296044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153"/>
          <p:cNvCxnSpPr/>
          <p:nvPr/>
        </p:nvCxnSpPr>
        <p:spPr>
          <a:xfrm>
            <a:off x="5533892" y="377959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154"/>
          <p:cNvCxnSpPr/>
          <p:nvPr/>
        </p:nvCxnSpPr>
        <p:spPr>
          <a:xfrm>
            <a:off x="5518827" y="459874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Kép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7" y="126859"/>
            <a:ext cx="1490281" cy="1481224"/>
          </a:xfrm>
          <a:prstGeom prst="rect">
            <a:avLst/>
          </a:prstGeom>
        </p:spPr>
      </p:pic>
      <p:sp>
        <p:nvSpPr>
          <p:cNvPr id="145" name="Lekerekített téglalap 144"/>
          <p:cNvSpPr/>
          <p:nvPr/>
        </p:nvSpPr>
        <p:spPr>
          <a:xfrm>
            <a:off x="5519738" y="5292376"/>
            <a:ext cx="3181592" cy="1278776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</a:rPr>
              <a:t>A verset küldd el a Hittanoktatódnak!</a:t>
            </a:r>
          </a:p>
        </p:txBody>
      </p:sp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666" y1="76952" x2="25666" y2="76952"/>
                        <a14:foregroundMark x1="25386" y1="77563" x2="25386" y2="77563"/>
                        <a14:foregroundMark x1="22814" y1="79257" x2="22814" y2="79257"/>
                        <a14:foregroundMark x1="22814" y1="79257" x2="22814" y2="79257"/>
                        <a14:foregroundMark x1="22814" y1="79257" x2="22814" y2="79257"/>
                        <a14:backgroundMark x1="40486" y1="76858" x2="40486" y2="76858"/>
                        <a14:backgroundMark x1="16129" y1="77987" x2="16129" y2="77987"/>
                        <a14:backgroundMark x1="29593" y1="77705" x2="29593" y2="77705"/>
                        <a14:backgroundMark x1="33894" y1="79727" x2="33894" y2="79727"/>
                        <a14:backgroundMark x1="51052" y1="76858" x2="51052" y2="76858"/>
                        <a14:backgroundMark x1="61384" y1="76246" x2="61384" y2="76246"/>
                        <a14:backgroundMark x1="21879" y1="80292" x2="21879" y2="80292"/>
                        <a14:backgroundMark x1="20150" y1="77987" x2="20150" y2="77987"/>
                      </a14:backgroundRemoval>
                    </a14:imgEffect>
                  </a14:imgLayer>
                </a14:imgProps>
              </a:ext>
            </a:extLst>
          </a:blip>
          <a:srcRect l="20510" t="8229" r="17096" b="21221"/>
          <a:stretch/>
        </p:blipFill>
        <p:spPr>
          <a:xfrm>
            <a:off x="5550042" y="1872674"/>
            <a:ext cx="966794" cy="1086534"/>
          </a:xfrm>
          <a:prstGeom prst="rect">
            <a:avLst/>
          </a:prstGeom>
        </p:spPr>
      </p:pic>
      <p:grpSp>
        <p:nvGrpSpPr>
          <p:cNvPr id="147" name="Csoportba foglalás 146"/>
          <p:cNvGrpSpPr>
            <a:grpSpLocks noChangeAspect="1"/>
          </p:cNvGrpSpPr>
          <p:nvPr/>
        </p:nvGrpSpPr>
        <p:grpSpPr>
          <a:xfrm>
            <a:off x="3237119" y="1447661"/>
            <a:ext cx="1126388" cy="3744000"/>
            <a:chOff x="776476" y="1316626"/>
            <a:chExt cx="1592121" cy="5292000"/>
          </a:xfrm>
        </p:grpSpPr>
        <p:sp>
          <p:nvSpPr>
            <p:cNvPr id="148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49" name="Szabadkézi sokszög 148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0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1" name="Szabadkézi sokszög 150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56" name="Csoportba foglalás 155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174" name="Csoportba foglalás 173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225" name="Szabadkézi sokszög 224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6" name="Szabadkézi sokszög 225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5" name="Ellipszis 174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Szabadkézi sokszög 175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Szabadkézi sokszög 176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Ellipszis 177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9" name="Szabadkézi sokszög 178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80" name="Csoportba foglalás 179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223" name="Szabadkézi sokszög 222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4" name="Szabadkézi sokszög 223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81" name="Szabadkézi sokszög 180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2" name="Szabadkézi sokszög 181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3" name="Szabadkézi sokszög 182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Szabadkézi sokszög 183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Szabadkézi sokszög 184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86" name="Csoportba foglalás 185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221" name="Szabadkézi sokszög 220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22" name="Szabadkézi sokszög 221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87" name="Csoportba foglalás 186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213" name="Ellipszis 212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14" name="Csoportba foglalás 213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215" name="Ellipszis 214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6" name="Ellipszis 215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7" name="Ellipszis 216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8" name="Szabadkézi sokszög 217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9" name="Szabadkézi sokszög 218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20" name="Ellipszis 219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88" name="Csoportba foglalás 187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205" name="Ellipszis 204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6" name="Csoportba foglalás 20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207" name="Ellipszis 20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8" name="Ellipszis 207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9" name="Ellipszis 20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0" name="Szabadkézi sokszög 20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1" name="Szabadkézi sokszög 210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2" name="Ellipszis 211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89" name="Ellipszis 188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0" name="Szabadkézi sokszög 189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1" name="Szabadkézi sokszög 190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Szabadkézi sokszög 191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93" name="Csoportba foglalás 192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200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1" name="Csoportba foglalás 200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203" name="Szabadkézi sokszög 202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4" name="Szabadkézi sokszög 203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02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94" name="Ellipszis 193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Szabadkézi sokszög 194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96" name="Csoportba foglalás 195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198" name="Szabadkézi sokszög 197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9" name="Szabadkézi sokszög 198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97" name="Ellipszis 196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7" name="Szabadkézi sokszög 156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8" name="Szabadkézi sokszög 157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9" name="Szabadkézi sokszög 158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0" name="Szabadkézi sokszög 159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1" name="Szabadkézi sokszög 160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2" name="Szabadkézi sokszög 161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3" name="Szabadkézi sokszög 162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4" name="Szabadkézi sokszög 163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5" name="Szabadkézi sokszög 164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166" name="Szabadkézi sokszög 165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67" name="Csoportba foglalás 166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172" name="Szabadkézi sokszög 171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173" name="Szabadkézi sokszög 172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168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9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70" name="Ív 169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Ív 170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27" name="Lekerekített téglalap 226"/>
          <p:cNvSpPr/>
          <p:nvPr/>
        </p:nvSpPr>
        <p:spPr>
          <a:xfrm>
            <a:off x="396761" y="2565580"/>
            <a:ext cx="2551280" cy="1893493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prstClr val="white"/>
                </a:solidFill>
              </a:rPr>
              <a:t>Az asszony mindent odaadott, mert bízott Istenben.</a:t>
            </a:r>
          </a:p>
        </p:txBody>
      </p:sp>
    </p:spTree>
    <p:extLst>
      <p:ext uri="{BB962C8B-B14F-4D97-AF65-F5344CB8AC3E}">
        <p14:creationId xmlns:p14="http://schemas.microsoft.com/office/powerpoint/2010/main" val="13180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09E-17 4.81481E-6 L 2.60209E-17 0.00023 C 0.00339 -0.00232 0.00677 -0.0051 0.01029 -0.00695 C 0.01237 -0.00811 0.01458 -0.00834 0.0168 -0.00926 C 0.01849 -0.00996 0.02018 -0.01065 0.02188 -0.01158 C 0.02852 -0.01505 0.02995 -0.01644 0.0362 -0.02084 C 0.0375 -0.02315 0.03893 -0.02524 0.03997 -0.02778 C 0.04193 -0.03195 0.04258 -0.03843 0.04518 -0.04144 C 0.04648 -0.04306 0.04766 -0.04491 0.04909 -0.04607 C 0.05091 -0.04769 0.05651 -0.05 0.0582 -0.0507 C 0.05938 -0.05232 0.06081 -0.05348 0.06198 -0.05533 C 0.06432 -0.0588 0.06849 -0.0669 0.06849 -0.06667 C 0.0724 -0.08797 0.07135 -0.0757 0.06979 -0.10348 C 0.06758 -0.10278 0.06523 -0.10325 0.06328 -0.10139 C 0.06198 -0.1 0.06185 -0.0963 0.06068 -0.09445 C 0.05964 -0.09237 0.0582 -0.09144 0.0569 -0.08982 C 0.05638 -0.08681 0.05599 -0.08357 0.0556 -0.08056 C 0.05391 -0.07038 0.0543 -0.07639 0.05299 -0.06459 C 0.05169 -0.05348 0.05117 -0.04352 0.05039 -0.03241 C 0.05169 0.0074 0.04453 0.01041 0.05938 0.00439 C 0.06081 0.00393 0.06198 0.003 0.06328 0.00231 C 0.06654 -0.01505 0.06224 0.00625 0.06719 -0.01158 C 0.06823 -0.01528 0.06927 -0.02431 0.06979 -0.02778 C 0.07018 -0.0301 0.07044 -0.03241 0.07109 -0.0345 C 0.07174 -0.03704 0.07279 -0.03913 0.0737 -0.04144 L 0.08138 -0.03681 L 0.08529 -0.0345 C 0.09505 -0.04028 0.08307 -0.03264 0.0931 -0.04144 C 0.09427 -0.0426 0.0957 -0.04306 0.09701 -0.04375 C 0.0974 -0.04607 0.09961 -0.0507 0.09831 -0.0507 C 0.09674 -0.0507 0.09622 -0.0463 0.0957 -0.04375 C 0.09453 -0.03936 0.0931 -0.0301 0.0931 -0.02987 C 0.09349 -0.02454 0.0931 -0.01875 0.0944 -0.01389 C 0.09518 -0.01042 0.10039 -0.00811 0.10208 -0.00695 C 0.10612 -0.0088 0.1082 -0.00857 0.1112 -0.01389 C 0.11419 -0.01945 0.1151 -0.02778 0.11641 -0.0345 L 0.11888 -0.04838 L 0.12018 -0.05533 C 0.1207 -0.05764 0.12044 -0.06088 0.12148 -0.06227 L 0.12539 -0.0669 C 0.13581 -0.06065 0.1237 -0.06991 0.1306 -0.05764 C 0.13281 -0.05371 0.13828 -0.04838 0.13828 -0.04815 C 0.13841 -0.04838 0.14674 -0.05186 0.1474 -0.05301 C 0.14831 -0.05463 0.14805 -0.05764 0.1487 -0.05996 C 0.15104 -0.06829 0.15365 -0.06829 0.1474 -0.06459 C 0.14648 -0.06227 0.14596 -0.05926 0.14479 -0.05764 C 0.14375 -0.05602 0.14193 -0.05695 0.14089 -0.05533 C 0.13997 -0.05348 0.14036 -0.05047 0.13958 -0.04838 C 0.13906 -0.04653 0.13789 -0.04538 0.13711 -0.04375 C 0.13568 -0.03658 0.13607 -0.03496 0.1319 -0.0301 C 0.13073 -0.02871 0.1293 -0.02848 0.12799 -0.02778 C 0.12669 -0.02616 0.12526 -0.025 0.12409 -0.02315 C 0.12109 -0.0176 0.12018 -0.00926 0.11888 -0.00232 C 0.11849 4.81481E-6 0.11914 -0.00788 0.12018 -0.00926 L 0.12409 -0.01389 C 0.1276 -0.0132 0.13112 -0.0132 0.13451 -0.01158 C 0.14492 -0.00649 0.13008 -0.00417 0.14479 -0.00926 C 0.1487 -0.0301 0.14258 -0.00186 0.15 -0.02084 C 0.15221 -0.02639 0.15299 -0.03357 0.15521 -0.03913 C 0.15599 -0.04144 0.15703 -0.04352 0.15768 -0.04607 C 0.15885 -0.05 0.16042 -0.06088 0.16289 -0.06459 C 0.16393 -0.06598 0.16549 -0.06598 0.1668 -0.0669 C 0.1694 -0.06598 0.17214 -0.06598 0.17461 -0.06459 C 0.1776 -0.06274 0.17969 -0.05788 0.18099 -0.05301 C 0.18164 -0.05093 0.1819 -0.04838 0.18229 -0.04607 C 0.1819 -0.05301 0.18424 -0.06297 0.18099 -0.0669 C 0.1707 -0.07894 0.16758 -0.06667 0.16419 -0.05764 C 0.16263 -0.03519 0.16224 -0.03936 0.16419 -0.01389 C 0.16445 -0.01158 0.16458 -0.0088 0.16549 -0.00695 C 0.16641 -0.00533 0.1681 -0.00556 0.1694 -0.00463 C 0.17695 -0.00602 0.18372 -0.00047 0.1862 -0.01389 C 0.18646 -0.01528 0.18828 -0.04121 0.1901 -0.04144 L 0.2069 -0.04375 C 0.20729 -0.04769 0.2082 -0.05926 0.2082 -0.05533 C 0.2082 -0.04838 0.20742 -0.04144 0.2069 -0.0345 C 0.20651 -0.02917 0.2056 -0.02385 0.2056 -0.01852 C 0.2056 -0.01528 0.20651 -0.02454 0.2069 -0.02778 C 0.20742 -0.03149 0.20755 -0.03542 0.2082 -0.03913 C 0.21055 -0.05463 0.20938 -0.05047 0.21471 -0.05996 C 0.21771 -0.05903 0.22109 -0.06042 0.2237 -0.05764 C 0.2263 -0.05463 0.22721 -0.04838 0.22891 -0.04375 C 0.23229 -0.03496 0.23099 -0.03959 0.23281 -0.0301 C 0.23229 -0.02547 0.23203 -0.02084 0.23151 -0.01621 C 0.23112 -0.01389 0.23021 -0.00695 0.23021 -0.00926 C 0.23021 -0.02385 0.22995 -0.03866 0.23151 -0.05301 C 0.23177 -0.05625 0.23411 -0.05764 0.23542 -0.05996 C 0.24831 -0.05811 0.25052 -0.06575 0.25482 -0.0507 C 0.25534 -0.04862 0.2556 -0.04607 0.25599 -0.04375 C 0.2556 -0.03913 0.25534 -0.0345 0.25482 -0.0301 C 0.25404 -0.02524 0.25221 -0.01621 0.25221 -0.01598 C 0.25456 0.00486 0.25156 -0.00163 0.27161 -0.00695 C 0.27422 -0.00764 0.2793 -0.01158 0.2793 -0.01135 C 0.28021 -0.01621 0.28281 -0.02084 0.2819 -0.02547 C 0.28151 -0.02778 0.2819 -0.03125 0.2806 -0.03241 C 0.27865 -0.03403 0.2763 -0.03241 0.27422 -0.03241 L 0.27422 -0.03218 " pathEditMode="relative" rAng="0" ptsTypes="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3 -0.08101 L 0.10651 -0.08796 L 0.10651 -0.08101 " pathEditMode="relative" ptsTypes="AAA">
                                      <p:cBhvr>
                                        <p:cTn id="1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1737961" y="4669531"/>
            <a:ext cx="1934749" cy="1074083"/>
          </a:xfrm>
          <a:prstGeom prst="trapezoid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599492" y="5467860"/>
            <a:ext cx="4217464" cy="878407"/>
          </a:xfrm>
          <a:prstGeom prst="rect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4" name="Csoportba foglalás 73"/>
          <p:cNvGrpSpPr/>
          <p:nvPr/>
        </p:nvGrpSpPr>
        <p:grpSpPr>
          <a:xfrm>
            <a:off x="638224" y="627750"/>
            <a:ext cx="4140000" cy="4140000"/>
            <a:chOff x="3756000" y="1089000"/>
            <a:chExt cx="4680000" cy="4680000"/>
          </a:xfrm>
        </p:grpSpPr>
        <p:grpSp>
          <p:nvGrpSpPr>
            <p:cNvPr id="49" name="Csoportba foglalás 48"/>
            <p:cNvGrpSpPr/>
            <p:nvPr/>
          </p:nvGrpSpPr>
          <p:grpSpPr>
            <a:xfrm>
              <a:off x="3756000" y="1089000"/>
              <a:ext cx="4680000" cy="4680000"/>
              <a:chOff x="6765727" y="699976"/>
              <a:chExt cx="3730310" cy="3730523"/>
            </a:xfrm>
          </p:grpSpPr>
          <p:sp>
            <p:nvSpPr>
              <p:cNvPr id="6" name="Szabadkézi sokszög 5"/>
              <p:cNvSpPr/>
              <p:nvPr/>
            </p:nvSpPr>
            <p:spPr>
              <a:xfrm rot="6300000">
                <a:off x="7965382" y="3145078"/>
                <a:ext cx="1713914" cy="856927"/>
              </a:xfrm>
              <a:custGeom>
                <a:avLst/>
                <a:gdLst>
                  <a:gd name="connsiteX0" fmla="*/ 0 w 1713914"/>
                  <a:gd name="connsiteY0" fmla="*/ 856927 h 856927"/>
                  <a:gd name="connsiteX1" fmla="*/ 1484241 w 1713914"/>
                  <a:gd name="connsiteY1" fmla="*/ 0 h 856927"/>
                  <a:gd name="connsiteX2" fmla="*/ 1499745 w 1713914"/>
                  <a:gd name="connsiteY2" fmla="*/ 25520 h 856927"/>
                  <a:gd name="connsiteX3" fmla="*/ 1705623 w 1713914"/>
                  <a:gd name="connsiteY3" fmla="*/ 692728 h 856927"/>
                  <a:gd name="connsiteX4" fmla="*/ 1713914 w 1713914"/>
                  <a:gd name="connsiteY4" fmla="*/ 856927 h 856927"/>
                  <a:gd name="connsiteX5" fmla="*/ 0 w 1713914"/>
                  <a:gd name="connsiteY5" fmla="*/ 856927 h 85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3914" h="856927">
                    <a:moveTo>
                      <a:pt x="0" y="856927"/>
                    </a:moveTo>
                    <a:lnTo>
                      <a:pt x="1484241" y="0"/>
                    </a:lnTo>
                    <a:lnTo>
                      <a:pt x="1499745" y="25520"/>
                    </a:lnTo>
                    <a:cubicBezTo>
                      <a:pt x="1609477" y="227518"/>
                      <a:pt x="1681288" y="453106"/>
                      <a:pt x="1705623" y="692728"/>
                    </a:cubicBezTo>
                    <a:lnTo>
                      <a:pt x="1713914" y="856927"/>
                    </a:lnTo>
                    <a:lnTo>
                      <a:pt x="0" y="856927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" name="Szabadkézi sokszög 6"/>
              <p:cNvSpPr/>
              <p:nvPr/>
            </p:nvSpPr>
            <p:spPr>
              <a:xfrm rot="6300000">
                <a:off x="8447318" y="1357050"/>
                <a:ext cx="1705479" cy="853322"/>
              </a:xfrm>
              <a:custGeom>
                <a:avLst/>
                <a:gdLst>
                  <a:gd name="connsiteX0" fmla="*/ 0 w 1705479"/>
                  <a:gd name="connsiteY0" fmla="*/ 853322 h 853322"/>
                  <a:gd name="connsiteX1" fmla="*/ 8291 w 1705479"/>
                  <a:gd name="connsiteY1" fmla="*/ 689123 h 853322"/>
                  <a:gd name="connsiteX2" fmla="*/ 214169 w 1705479"/>
                  <a:gd name="connsiteY2" fmla="*/ 21915 h 853322"/>
                  <a:gd name="connsiteX3" fmla="*/ 227483 w 1705479"/>
                  <a:gd name="connsiteY3" fmla="*/ 0 h 853322"/>
                  <a:gd name="connsiteX4" fmla="*/ 1705479 w 1705479"/>
                  <a:gd name="connsiteY4" fmla="*/ 853322 h 853322"/>
                  <a:gd name="connsiteX5" fmla="*/ 0 w 1705479"/>
                  <a:gd name="connsiteY5" fmla="*/ 853322 h 85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5479" h="853322">
                    <a:moveTo>
                      <a:pt x="0" y="853322"/>
                    </a:moveTo>
                    <a:lnTo>
                      <a:pt x="8291" y="689123"/>
                    </a:lnTo>
                    <a:cubicBezTo>
                      <a:pt x="32626" y="449501"/>
                      <a:pt x="104437" y="223913"/>
                      <a:pt x="214169" y="21915"/>
                    </a:cubicBezTo>
                    <a:lnTo>
                      <a:pt x="227483" y="0"/>
                    </a:lnTo>
                    <a:lnTo>
                      <a:pt x="1705479" y="853322"/>
                    </a:lnTo>
                    <a:lnTo>
                      <a:pt x="0" y="85332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Szabadkézi sokszög 7"/>
              <p:cNvSpPr/>
              <p:nvPr/>
            </p:nvSpPr>
            <p:spPr>
              <a:xfrm rot="6300000">
                <a:off x="7583889" y="1126819"/>
                <a:ext cx="1706395" cy="852709"/>
              </a:xfrm>
              <a:custGeom>
                <a:avLst/>
                <a:gdLst>
                  <a:gd name="connsiteX0" fmla="*/ 0 w 1706395"/>
                  <a:gd name="connsiteY0" fmla="*/ 0 h 852709"/>
                  <a:gd name="connsiteX1" fmla="*/ 1706395 w 1706395"/>
                  <a:gd name="connsiteY1" fmla="*/ 0 h 852709"/>
                  <a:gd name="connsiteX2" fmla="*/ 229460 w 1706395"/>
                  <a:gd name="connsiteY2" fmla="*/ 852709 h 852709"/>
                  <a:gd name="connsiteX3" fmla="*/ 213956 w 1706395"/>
                  <a:gd name="connsiteY3" fmla="*/ 827189 h 852709"/>
                  <a:gd name="connsiteX4" fmla="*/ 8078 w 1706395"/>
                  <a:gd name="connsiteY4" fmla="*/ 159981 h 852709"/>
                  <a:gd name="connsiteX5" fmla="*/ 0 w 1706395"/>
                  <a:gd name="connsiteY5" fmla="*/ 0 h 8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6395" h="852709">
                    <a:moveTo>
                      <a:pt x="0" y="0"/>
                    </a:moveTo>
                    <a:lnTo>
                      <a:pt x="1706395" y="0"/>
                    </a:lnTo>
                    <a:lnTo>
                      <a:pt x="229460" y="852709"/>
                    </a:lnTo>
                    <a:lnTo>
                      <a:pt x="213956" y="827189"/>
                    </a:lnTo>
                    <a:cubicBezTo>
                      <a:pt x="104224" y="625191"/>
                      <a:pt x="32413" y="399604"/>
                      <a:pt x="8078" y="1599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 rot="6300000">
                <a:off x="8855794" y="1260605"/>
                <a:ext cx="1482648" cy="1484442"/>
              </a:xfrm>
              <a:custGeom>
                <a:avLst/>
                <a:gdLst>
                  <a:gd name="connsiteX0" fmla="*/ 0 w 1482648"/>
                  <a:gd name="connsiteY0" fmla="*/ 628435 h 1484442"/>
                  <a:gd name="connsiteX1" fmla="*/ 57250 w 1482648"/>
                  <a:gd name="connsiteY1" fmla="*/ 534198 h 1484442"/>
                  <a:gd name="connsiteX2" fmla="*/ 538579 w 1482648"/>
                  <a:gd name="connsiteY2" fmla="*/ 52869 h 1484442"/>
                  <a:gd name="connsiteX3" fmla="*/ 625605 w 1482648"/>
                  <a:gd name="connsiteY3" fmla="*/ 0 h 1484442"/>
                  <a:gd name="connsiteX4" fmla="*/ 1482648 w 1482648"/>
                  <a:gd name="connsiteY4" fmla="*/ 1484442 h 1484442"/>
                  <a:gd name="connsiteX5" fmla="*/ 0 w 1482648"/>
                  <a:gd name="connsiteY5" fmla="*/ 628435 h 148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648" h="1484442">
                    <a:moveTo>
                      <a:pt x="0" y="628435"/>
                    </a:moveTo>
                    <a:lnTo>
                      <a:pt x="57250" y="534198"/>
                    </a:lnTo>
                    <a:cubicBezTo>
                      <a:pt x="185345" y="344592"/>
                      <a:pt x="348973" y="180964"/>
                      <a:pt x="538579" y="52869"/>
                    </a:cubicBezTo>
                    <a:lnTo>
                      <a:pt x="625605" y="0"/>
                    </a:lnTo>
                    <a:lnTo>
                      <a:pt x="1482648" y="1484442"/>
                    </a:lnTo>
                    <a:lnTo>
                      <a:pt x="0" y="628435"/>
                    </a:lnTo>
                    <a:close/>
                  </a:path>
                </a:pathLst>
              </a:custGeom>
              <a:solidFill>
                <a:srgbClr val="328C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" name="Szabadkézi sokszög 9"/>
              <p:cNvSpPr/>
              <p:nvPr/>
            </p:nvSpPr>
            <p:spPr>
              <a:xfrm rot="6300000">
                <a:off x="7329215" y="854859"/>
                <a:ext cx="1483545" cy="1483545"/>
              </a:xfrm>
              <a:custGeom>
                <a:avLst/>
                <a:gdLst>
                  <a:gd name="connsiteX0" fmla="*/ 0 w 1483545"/>
                  <a:gd name="connsiteY0" fmla="*/ 856525 h 1483545"/>
                  <a:gd name="connsiteX1" fmla="*/ 1483545 w 1483545"/>
                  <a:gd name="connsiteY1" fmla="*/ 0 h 1483545"/>
                  <a:gd name="connsiteX2" fmla="*/ 627020 w 1483545"/>
                  <a:gd name="connsiteY2" fmla="*/ 1483545 h 1483545"/>
                  <a:gd name="connsiteX3" fmla="*/ 536389 w 1483545"/>
                  <a:gd name="connsiteY3" fmla="*/ 1428485 h 1483545"/>
                  <a:gd name="connsiteX4" fmla="*/ 55060 w 1483545"/>
                  <a:gd name="connsiteY4" fmla="*/ 947156 h 1483545"/>
                  <a:gd name="connsiteX5" fmla="*/ 0 w 1483545"/>
                  <a:gd name="connsiteY5" fmla="*/ 856525 h 14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5" h="1483545">
                    <a:moveTo>
                      <a:pt x="0" y="856525"/>
                    </a:moveTo>
                    <a:lnTo>
                      <a:pt x="1483545" y="0"/>
                    </a:lnTo>
                    <a:lnTo>
                      <a:pt x="627020" y="1483545"/>
                    </a:lnTo>
                    <a:lnTo>
                      <a:pt x="536389" y="1428485"/>
                    </a:lnTo>
                    <a:cubicBezTo>
                      <a:pt x="346783" y="1300390"/>
                      <a:pt x="183155" y="1136762"/>
                      <a:pt x="55060" y="947156"/>
                    </a:cubicBezTo>
                    <a:lnTo>
                      <a:pt x="0" y="856525"/>
                    </a:lnTo>
                    <a:close/>
                  </a:path>
                </a:pathLst>
              </a:custGeom>
              <a:solidFill>
                <a:srgbClr val="328C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" name="Szabadkézi sokszög 10"/>
              <p:cNvSpPr/>
              <p:nvPr/>
            </p:nvSpPr>
            <p:spPr>
              <a:xfrm rot="6300000">
                <a:off x="9204597" y="1509269"/>
                <a:ext cx="860532" cy="1722349"/>
              </a:xfrm>
              <a:custGeom>
                <a:avLst/>
                <a:gdLst>
                  <a:gd name="connsiteX0" fmla="*/ 0 w 860532"/>
                  <a:gd name="connsiteY0" fmla="*/ 231863 h 1722349"/>
                  <a:gd name="connsiteX1" fmla="*/ 29125 w 860532"/>
                  <a:gd name="connsiteY1" fmla="*/ 214169 h 1722349"/>
                  <a:gd name="connsiteX2" fmla="*/ 696333 w 860532"/>
                  <a:gd name="connsiteY2" fmla="*/ 8291 h 1722349"/>
                  <a:gd name="connsiteX3" fmla="*/ 860532 w 860532"/>
                  <a:gd name="connsiteY3" fmla="*/ 0 h 1722349"/>
                  <a:gd name="connsiteX4" fmla="*/ 860532 w 860532"/>
                  <a:gd name="connsiteY4" fmla="*/ 1722349 h 1722349"/>
                  <a:gd name="connsiteX5" fmla="*/ 0 w 860532"/>
                  <a:gd name="connsiteY5" fmla="*/ 231863 h 172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532" h="1722349">
                    <a:moveTo>
                      <a:pt x="0" y="231863"/>
                    </a:moveTo>
                    <a:lnTo>
                      <a:pt x="29125" y="214169"/>
                    </a:lnTo>
                    <a:cubicBezTo>
                      <a:pt x="231123" y="104437"/>
                      <a:pt x="456710" y="32627"/>
                      <a:pt x="696333" y="8291"/>
                    </a:cubicBezTo>
                    <a:lnTo>
                      <a:pt x="860532" y="0"/>
                    </a:lnTo>
                    <a:lnTo>
                      <a:pt x="860532" y="1722349"/>
                    </a:lnTo>
                    <a:lnTo>
                      <a:pt x="0" y="231863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Szabadkézi sokszög 11"/>
              <p:cNvSpPr/>
              <p:nvPr/>
            </p:nvSpPr>
            <p:spPr>
              <a:xfrm rot="6300000">
                <a:off x="7424717" y="1037953"/>
                <a:ext cx="856927" cy="1713913"/>
              </a:xfrm>
              <a:custGeom>
                <a:avLst/>
                <a:gdLst>
                  <a:gd name="connsiteX0" fmla="*/ 0 w 856927"/>
                  <a:gd name="connsiteY0" fmla="*/ 1484240 h 1713913"/>
                  <a:gd name="connsiteX1" fmla="*/ 856927 w 856927"/>
                  <a:gd name="connsiteY1" fmla="*/ 0 h 1713913"/>
                  <a:gd name="connsiteX2" fmla="*/ 856927 w 856927"/>
                  <a:gd name="connsiteY2" fmla="*/ 1713913 h 1713913"/>
                  <a:gd name="connsiteX3" fmla="*/ 692728 w 856927"/>
                  <a:gd name="connsiteY3" fmla="*/ 1705622 h 1713913"/>
                  <a:gd name="connsiteX4" fmla="*/ 25520 w 856927"/>
                  <a:gd name="connsiteY4" fmla="*/ 1499744 h 1713913"/>
                  <a:gd name="connsiteX5" fmla="*/ 0 w 856927"/>
                  <a:gd name="connsiteY5" fmla="*/ 1484240 h 17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3">
                    <a:moveTo>
                      <a:pt x="0" y="1484240"/>
                    </a:moveTo>
                    <a:lnTo>
                      <a:pt x="856927" y="0"/>
                    </a:lnTo>
                    <a:lnTo>
                      <a:pt x="856927" y="1713913"/>
                    </a:lnTo>
                    <a:lnTo>
                      <a:pt x="692728" y="1705622"/>
                    </a:lnTo>
                    <a:cubicBezTo>
                      <a:pt x="453105" y="1681287"/>
                      <a:pt x="227518" y="1609476"/>
                      <a:pt x="25520" y="1499744"/>
                    </a:cubicBezTo>
                    <a:lnTo>
                      <a:pt x="0" y="1484240"/>
                    </a:lnTo>
                    <a:close/>
                  </a:path>
                </a:pathLst>
              </a:custGeom>
              <a:solidFill>
                <a:srgbClr val="D9E2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" name="Szabadkézi sokszög 12"/>
              <p:cNvSpPr/>
              <p:nvPr/>
            </p:nvSpPr>
            <p:spPr>
              <a:xfrm rot="6300000">
                <a:off x="7191806" y="1901839"/>
                <a:ext cx="853322" cy="1705479"/>
              </a:xfrm>
              <a:custGeom>
                <a:avLst/>
                <a:gdLst>
                  <a:gd name="connsiteX0" fmla="*/ 0 w 853322"/>
                  <a:gd name="connsiteY0" fmla="*/ 1705479 h 1705479"/>
                  <a:gd name="connsiteX1" fmla="*/ 0 w 853322"/>
                  <a:gd name="connsiteY1" fmla="*/ 0 h 1705479"/>
                  <a:gd name="connsiteX2" fmla="*/ 853322 w 853322"/>
                  <a:gd name="connsiteY2" fmla="*/ 1477997 h 1705479"/>
                  <a:gd name="connsiteX3" fmla="*/ 831407 w 853322"/>
                  <a:gd name="connsiteY3" fmla="*/ 1491310 h 1705479"/>
                  <a:gd name="connsiteX4" fmla="*/ 164199 w 853322"/>
                  <a:gd name="connsiteY4" fmla="*/ 1697188 h 1705479"/>
                  <a:gd name="connsiteX5" fmla="*/ 0 w 853322"/>
                  <a:gd name="connsiteY5" fmla="*/ 1705479 h 170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322" h="1705479">
                    <a:moveTo>
                      <a:pt x="0" y="1705479"/>
                    </a:moveTo>
                    <a:lnTo>
                      <a:pt x="0" y="0"/>
                    </a:lnTo>
                    <a:lnTo>
                      <a:pt x="853322" y="1477997"/>
                    </a:lnTo>
                    <a:lnTo>
                      <a:pt x="831407" y="1491310"/>
                    </a:lnTo>
                    <a:cubicBezTo>
                      <a:pt x="629409" y="1601042"/>
                      <a:pt x="403822" y="1672853"/>
                      <a:pt x="164199" y="1697188"/>
                    </a:cubicBezTo>
                    <a:lnTo>
                      <a:pt x="0" y="1705479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" name="Szabadkézi sokszög 13"/>
              <p:cNvSpPr/>
              <p:nvPr/>
            </p:nvSpPr>
            <p:spPr>
              <a:xfrm rot="6300000">
                <a:off x="8978901" y="2378820"/>
                <a:ext cx="856927" cy="1713915"/>
              </a:xfrm>
              <a:custGeom>
                <a:avLst/>
                <a:gdLst>
                  <a:gd name="connsiteX0" fmla="*/ 0 w 856927"/>
                  <a:gd name="connsiteY0" fmla="*/ 1713915 h 1713915"/>
                  <a:gd name="connsiteX1" fmla="*/ 0 w 856927"/>
                  <a:gd name="connsiteY1" fmla="*/ 0 h 1713915"/>
                  <a:gd name="connsiteX2" fmla="*/ 164199 w 856927"/>
                  <a:gd name="connsiteY2" fmla="*/ 8291 h 1713915"/>
                  <a:gd name="connsiteX3" fmla="*/ 831407 w 856927"/>
                  <a:gd name="connsiteY3" fmla="*/ 214169 h 1713915"/>
                  <a:gd name="connsiteX4" fmla="*/ 856927 w 856927"/>
                  <a:gd name="connsiteY4" fmla="*/ 229673 h 1713915"/>
                  <a:gd name="connsiteX5" fmla="*/ 0 w 856927"/>
                  <a:gd name="connsiteY5" fmla="*/ 1713915 h 17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5">
                    <a:moveTo>
                      <a:pt x="0" y="1713915"/>
                    </a:moveTo>
                    <a:lnTo>
                      <a:pt x="0" y="0"/>
                    </a:lnTo>
                    <a:lnTo>
                      <a:pt x="164199" y="8291"/>
                    </a:lnTo>
                    <a:cubicBezTo>
                      <a:pt x="403822" y="32627"/>
                      <a:pt x="629409" y="104437"/>
                      <a:pt x="831407" y="214169"/>
                    </a:cubicBezTo>
                    <a:lnTo>
                      <a:pt x="856927" y="229673"/>
                    </a:lnTo>
                    <a:lnTo>
                      <a:pt x="0" y="1713915"/>
                    </a:lnTo>
                    <a:close/>
                  </a:path>
                </a:pathLst>
              </a:custGeom>
              <a:solidFill>
                <a:srgbClr val="D9E2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 rot="6300000">
                <a:off x="6917474" y="2380074"/>
                <a:ext cx="1484442" cy="1482647"/>
              </a:xfrm>
              <a:custGeom>
                <a:avLst/>
                <a:gdLst>
                  <a:gd name="connsiteX0" fmla="*/ 0 w 1484442"/>
                  <a:gd name="connsiteY0" fmla="*/ 0 h 1482647"/>
                  <a:gd name="connsiteX1" fmla="*/ 1484442 w 1484442"/>
                  <a:gd name="connsiteY1" fmla="*/ 857043 h 1482647"/>
                  <a:gd name="connsiteX2" fmla="*/ 1431572 w 1484442"/>
                  <a:gd name="connsiteY2" fmla="*/ 944068 h 1482647"/>
                  <a:gd name="connsiteX3" fmla="*/ 950243 w 1484442"/>
                  <a:gd name="connsiteY3" fmla="*/ 1425397 h 1482647"/>
                  <a:gd name="connsiteX4" fmla="*/ 856007 w 1484442"/>
                  <a:gd name="connsiteY4" fmla="*/ 1482647 h 1482647"/>
                  <a:gd name="connsiteX5" fmla="*/ 0 w 1484442"/>
                  <a:gd name="connsiteY5" fmla="*/ 0 h 14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4442" h="1482647">
                    <a:moveTo>
                      <a:pt x="0" y="0"/>
                    </a:moveTo>
                    <a:lnTo>
                      <a:pt x="1484442" y="857043"/>
                    </a:lnTo>
                    <a:lnTo>
                      <a:pt x="1431572" y="944068"/>
                    </a:lnTo>
                    <a:cubicBezTo>
                      <a:pt x="1303477" y="1133674"/>
                      <a:pt x="1139849" y="1297302"/>
                      <a:pt x="950243" y="1425397"/>
                    </a:cubicBezTo>
                    <a:lnTo>
                      <a:pt x="856007" y="1482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8C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 rot="6300000">
                <a:off x="8447786" y="2792283"/>
                <a:ext cx="1483544" cy="1483544"/>
              </a:xfrm>
              <a:custGeom>
                <a:avLst/>
                <a:gdLst>
                  <a:gd name="connsiteX0" fmla="*/ 0 w 1483544"/>
                  <a:gd name="connsiteY0" fmla="*/ 1483544 h 1483544"/>
                  <a:gd name="connsiteX1" fmla="*/ 856524 w 1483544"/>
                  <a:gd name="connsiteY1" fmla="*/ 0 h 1483544"/>
                  <a:gd name="connsiteX2" fmla="*/ 947155 w 1483544"/>
                  <a:gd name="connsiteY2" fmla="*/ 55059 h 1483544"/>
                  <a:gd name="connsiteX3" fmla="*/ 1428484 w 1483544"/>
                  <a:gd name="connsiteY3" fmla="*/ 536388 h 1483544"/>
                  <a:gd name="connsiteX4" fmla="*/ 1483544 w 1483544"/>
                  <a:gd name="connsiteY4" fmla="*/ 627019 h 1483544"/>
                  <a:gd name="connsiteX5" fmla="*/ 0 w 1483544"/>
                  <a:gd name="connsiteY5" fmla="*/ 1483544 h 148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4" h="1483544">
                    <a:moveTo>
                      <a:pt x="0" y="1483544"/>
                    </a:moveTo>
                    <a:lnTo>
                      <a:pt x="856524" y="0"/>
                    </a:lnTo>
                    <a:lnTo>
                      <a:pt x="947155" y="55059"/>
                    </a:lnTo>
                    <a:cubicBezTo>
                      <a:pt x="1136761" y="183154"/>
                      <a:pt x="1300389" y="346782"/>
                      <a:pt x="1428484" y="536388"/>
                    </a:cubicBezTo>
                    <a:lnTo>
                      <a:pt x="1483544" y="627019"/>
                    </a:lnTo>
                    <a:lnTo>
                      <a:pt x="0" y="148354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 rot="6300000">
                <a:off x="7098818" y="2912617"/>
                <a:ext cx="1714830" cy="856315"/>
              </a:xfrm>
              <a:custGeom>
                <a:avLst/>
                <a:gdLst>
                  <a:gd name="connsiteX0" fmla="*/ 0 w 1714830"/>
                  <a:gd name="connsiteY0" fmla="*/ 0 h 856315"/>
                  <a:gd name="connsiteX1" fmla="*/ 1714830 w 1714830"/>
                  <a:gd name="connsiteY1" fmla="*/ 0 h 856315"/>
                  <a:gd name="connsiteX2" fmla="*/ 1706752 w 1714830"/>
                  <a:gd name="connsiteY2" fmla="*/ 159981 h 856315"/>
                  <a:gd name="connsiteX3" fmla="*/ 1500874 w 1714830"/>
                  <a:gd name="connsiteY3" fmla="*/ 827189 h 856315"/>
                  <a:gd name="connsiteX4" fmla="*/ 1483180 w 1714830"/>
                  <a:gd name="connsiteY4" fmla="*/ 856315 h 856315"/>
                  <a:gd name="connsiteX5" fmla="*/ 0 w 1714830"/>
                  <a:gd name="connsiteY5" fmla="*/ 0 h 85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830" h="856315">
                    <a:moveTo>
                      <a:pt x="0" y="0"/>
                    </a:moveTo>
                    <a:lnTo>
                      <a:pt x="1714830" y="0"/>
                    </a:lnTo>
                    <a:lnTo>
                      <a:pt x="1706752" y="159981"/>
                    </a:lnTo>
                    <a:cubicBezTo>
                      <a:pt x="1682417" y="399604"/>
                      <a:pt x="1610606" y="625191"/>
                      <a:pt x="1500874" y="827189"/>
                    </a:cubicBezTo>
                    <a:lnTo>
                      <a:pt x="1483180" y="856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2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4729239" y="2039414"/>
              <a:ext cx="2700842" cy="2700947"/>
              <a:chOff x="7701750" y="1594718"/>
              <a:chExt cx="2700842" cy="2700947"/>
            </a:xfrm>
          </p:grpSpPr>
          <p:sp>
            <p:nvSpPr>
              <p:cNvPr id="24" name="Szövegdoboz 23"/>
              <p:cNvSpPr txBox="1"/>
              <p:nvPr/>
            </p:nvSpPr>
            <p:spPr>
              <a:xfrm rot="5400000">
                <a:off x="8856467" y="1667024"/>
                <a:ext cx="555561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 rot="7573583">
                <a:off x="9337974" y="188048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50" name="Szövegdoboz 49"/>
              <p:cNvSpPr txBox="1"/>
              <p:nvPr/>
            </p:nvSpPr>
            <p:spPr>
              <a:xfrm rot="9209995">
                <a:off x="9771081" y="2348662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kumimoji="0" lang="hu-HU" sz="2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51" name="Szövegdoboz 50"/>
              <p:cNvSpPr txBox="1"/>
              <p:nvPr/>
            </p:nvSpPr>
            <p:spPr>
              <a:xfrm rot="11259113">
                <a:off x="9882125" y="2839643"/>
                <a:ext cx="520467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kumimoji="0" lang="hu-HU" sz="2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6" name="Szövegdoboz 55"/>
              <p:cNvSpPr txBox="1"/>
              <p:nvPr/>
            </p:nvSpPr>
            <p:spPr>
              <a:xfrm rot="12479450">
                <a:off x="9657368" y="3352463"/>
                <a:ext cx="555593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2.</a:t>
                </a:r>
                <a:endParaRPr kumimoji="0" lang="hu-HU" sz="2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7" name="Szövegdoboz 56"/>
              <p:cNvSpPr txBox="1"/>
              <p:nvPr/>
            </p:nvSpPr>
            <p:spPr>
              <a:xfrm rot="14653329">
                <a:off x="9276877" y="37378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3.</a:t>
                </a:r>
                <a:endParaRPr kumimoji="0" lang="hu-HU" sz="2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4" name="Szövegdoboz 63"/>
              <p:cNvSpPr txBox="1"/>
              <p:nvPr/>
            </p:nvSpPr>
            <p:spPr>
              <a:xfrm rot="16200000">
                <a:off x="8768461" y="3878664"/>
                <a:ext cx="423053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noProof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</a:t>
                </a:r>
                <a:r>
                  <a:rPr kumimoji="0" lang="hu-HU" sz="2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65" name="Szövegdoboz 64"/>
              <p:cNvSpPr txBox="1"/>
              <p:nvPr/>
            </p:nvSpPr>
            <p:spPr>
              <a:xfrm rot="17890455">
                <a:off x="8165399" y="36723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noProof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kumimoji="0" lang="hu-HU" sz="2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66" name="Szövegdoboz 65"/>
              <p:cNvSpPr txBox="1"/>
              <p:nvPr/>
            </p:nvSpPr>
            <p:spPr>
              <a:xfrm rot="19526867">
                <a:off x="7789137" y="3233630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kumimoji="0" lang="hu-HU" sz="2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67" name="Szövegdoboz 66"/>
              <p:cNvSpPr txBox="1"/>
              <p:nvPr/>
            </p:nvSpPr>
            <p:spPr>
              <a:xfrm>
                <a:off x="7701750" y="2737581"/>
                <a:ext cx="555593" cy="394983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kumimoji="0" lang="hu-HU" sz="2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8" name="Szövegdoboz 67"/>
              <p:cNvSpPr txBox="1"/>
              <p:nvPr/>
            </p:nvSpPr>
            <p:spPr>
              <a:xfrm rot="1543934">
                <a:off x="7824557" y="2171132"/>
                <a:ext cx="450166" cy="46088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lang="hu-HU" sz="2300" kern="0" noProof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kumimoji="0" lang="hu-HU" sz="2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9" name="Szövegdoboz 68"/>
              <p:cNvSpPr txBox="1"/>
              <p:nvPr/>
            </p:nvSpPr>
            <p:spPr>
              <a:xfrm rot="3370201">
                <a:off x="8278880" y="1807539"/>
                <a:ext cx="550065" cy="392946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lang="hu-HU" sz="2300" kern="0" noProof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kumimoji="0" lang="hu-HU" sz="2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Fánk 31"/>
          <p:cNvSpPr>
            <a:spLocks noChangeAspect="1"/>
          </p:cNvSpPr>
          <p:nvPr/>
        </p:nvSpPr>
        <p:spPr>
          <a:xfrm>
            <a:off x="523860" y="543204"/>
            <a:ext cx="4362949" cy="4309093"/>
          </a:xfrm>
          <a:prstGeom prst="donut">
            <a:avLst>
              <a:gd name="adj" fmla="val 5256"/>
            </a:avLst>
          </a:prstGeom>
          <a:gradFill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Ötszög 32"/>
          <p:cNvSpPr/>
          <p:nvPr/>
        </p:nvSpPr>
        <p:spPr>
          <a:xfrm rot="5340000">
            <a:off x="2243917" y="452056"/>
            <a:ext cx="922837" cy="400868"/>
          </a:xfrm>
          <a:prstGeom prst="homePlate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Folyamatábra: Bekötés 29"/>
          <p:cNvSpPr/>
          <p:nvPr/>
        </p:nvSpPr>
        <p:spPr>
          <a:xfrm rot="900000">
            <a:off x="2400583" y="2396114"/>
            <a:ext cx="609504" cy="603273"/>
          </a:xfrm>
          <a:prstGeom prst="flowChartConnector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7062678" y="1292086"/>
            <a:ext cx="3311032" cy="1338954"/>
          </a:xfrm>
          <a:prstGeom prst="roundRect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1. </a:t>
            </a:r>
          </a:p>
        </p:txBody>
      </p:sp>
      <p:sp>
        <p:nvSpPr>
          <p:cNvPr id="39" name="Lekerekített téglalap 38">
            <a:hlinkClick r:id="rId3" action="ppaction://hlinksldjump"/>
          </p:cNvPr>
          <p:cNvSpPr/>
          <p:nvPr/>
        </p:nvSpPr>
        <p:spPr>
          <a:xfrm>
            <a:off x="7062678" y="3115378"/>
            <a:ext cx="3311032" cy="1338954"/>
          </a:xfrm>
          <a:prstGeom prst="roundRect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2. </a:t>
            </a:r>
          </a:p>
        </p:txBody>
      </p:sp>
      <p:sp>
        <p:nvSpPr>
          <p:cNvPr id="40" name="Lekerekített téglalap 39">
            <a:hlinkClick r:id="rId4" action="ppaction://hlinksldjump"/>
          </p:cNvPr>
          <p:cNvSpPr/>
          <p:nvPr/>
        </p:nvSpPr>
        <p:spPr>
          <a:xfrm>
            <a:off x="7062678" y="5007313"/>
            <a:ext cx="3311033" cy="1338954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3.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4974582" y="199930"/>
            <a:ext cx="7111533" cy="933235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Diavetítés üzemmódban pörgesd meg a kereket, utána állítsd meg!</a:t>
            </a:r>
          </a:p>
          <a:p>
            <a:pPr algn="ctr"/>
            <a:r>
              <a:rPr lang="hu-HU" dirty="0"/>
              <a:t>Kattints a pörgetett számra, és olvasd el a feladatot!</a:t>
            </a:r>
          </a:p>
        </p:txBody>
      </p:sp>
    </p:spTree>
    <p:extLst>
      <p:ext uri="{BB962C8B-B14F-4D97-AF65-F5344CB8AC3E}">
        <p14:creationId xmlns:p14="http://schemas.microsoft.com/office/powerpoint/2010/main" val="13631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355834" y="236484"/>
            <a:ext cx="9884979" cy="4997668"/>
          </a:xfrm>
          <a:prstGeom prst="roundRect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Írd le a füzetedbe vagy egy lapra a választ a következő kérdésre:</a:t>
            </a:r>
          </a:p>
          <a:p>
            <a:pPr algn="ctr"/>
            <a:endParaRPr lang="hu-HU" sz="3600" dirty="0"/>
          </a:p>
          <a:p>
            <a:pPr algn="ctr"/>
            <a:r>
              <a:rPr lang="hu-HU" sz="3600" b="1" dirty="0"/>
              <a:t>Milyen tanácsot adtál volna az özvegynek, amikor elindult a templomba, hogy utolsó két fillérjét adományként odaadja?</a:t>
            </a:r>
          </a:p>
          <a:p>
            <a:pPr algn="ctr"/>
            <a:endParaRPr lang="hu-HU" sz="3600" dirty="0"/>
          </a:p>
          <a:p>
            <a:pPr algn="ctr"/>
            <a:r>
              <a:rPr lang="hu-HU" sz="3600" dirty="0"/>
              <a:t>A választ küldd el a Hittanoktatódnak! </a:t>
            </a:r>
          </a:p>
          <a:p>
            <a:pPr algn="ctr"/>
            <a:r>
              <a:rPr lang="hu-HU" sz="3600" dirty="0"/>
              <a:t>Írd le a kérdésed számát is!</a:t>
            </a:r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3336830" y="5415466"/>
            <a:ext cx="5518341" cy="1229710"/>
          </a:xfrm>
          <a:prstGeom prst="roundRect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hu-HU" sz="3200" dirty="0"/>
              <a:t>Ha készen vagy, kattints ide!</a:t>
            </a:r>
            <a:r>
              <a:rPr lang="hu-HU" sz="5400" dirty="0"/>
              <a:t> </a:t>
            </a:r>
          </a:p>
        </p:txBody>
      </p:sp>
      <p:sp>
        <p:nvSpPr>
          <p:cNvPr id="6" name="Ellipszis 5"/>
          <p:cNvSpPr/>
          <p:nvPr/>
        </p:nvSpPr>
        <p:spPr>
          <a:xfrm>
            <a:off x="131834" y="1939157"/>
            <a:ext cx="1224000" cy="1224000"/>
          </a:xfrm>
          <a:prstGeom prst="ellipse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78507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3336828" y="5628289"/>
            <a:ext cx="5518341" cy="1008993"/>
          </a:xfrm>
          <a:prstGeom prst="roundRect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hu-HU" sz="3200" dirty="0"/>
              <a:t>Ha készen vagy, kattints ide!</a:t>
            </a:r>
            <a:r>
              <a:rPr lang="hu-HU" sz="5400" dirty="0"/>
              <a:t>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153510" y="141891"/>
            <a:ext cx="9884979" cy="5265681"/>
          </a:xfrm>
          <a:prstGeom prst="roundRect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hu-HU" sz="3600" dirty="0"/>
              <a:t>Írd le a füzetedbe vagy egy lapra a választ  következő kérdésre:</a:t>
            </a:r>
          </a:p>
          <a:p>
            <a:pPr algn="ctr"/>
            <a:endParaRPr lang="hu-HU" sz="3600" dirty="0"/>
          </a:p>
          <a:p>
            <a:pPr algn="ctr"/>
            <a:r>
              <a:rPr lang="hu-HU" sz="3600" b="1" dirty="0"/>
              <a:t>Mit kérdeztél volna az özvegytől, amikor az utolsó két fillérjét is adományként odaadta Istennek?</a:t>
            </a:r>
          </a:p>
          <a:p>
            <a:pPr algn="ctr"/>
            <a:endParaRPr lang="hu-HU" sz="3600" dirty="0"/>
          </a:p>
          <a:p>
            <a:pPr algn="ctr"/>
            <a:r>
              <a:rPr lang="hu-HU" sz="3600" dirty="0"/>
              <a:t>A választ küldd el a Hittanoktatódnak! </a:t>
            </a:r>
          </a:p>
          <a:p>
            <a:pPr algn="ctr"/>
            <a:r>
              <a:rPr lang="hu-HU" sz="3600" dirty="0"/>
              <a:t>Írd le a kérdésed számát is!</a:t>
            </a:r>
          </a:p>
        </p:txBody>
      </p:sp>
      <p:sp>
        <p:nvSpPr>
          <p:cNvPr id="8" name="Ellipszis 7"/>
          <p:cNvSpPr/>
          <p:nvPr/>
        </p:nvSpPr>
        <p:spPr>
          <a:xfrm>
            <a:off x="284234" y="2091557"/>
            <a:ext cx="1224000" cy="1224000"/>
          </a:xfrm>
          <a:prstGeom prst="ellipse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200575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153511" y="189186"/>
            <a:ext cx="9884979" cy="4832470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Írd le a füzetedbe vagy egy lapra a választ a következő kérdésre:</a:t>
            </a:r>
          </a:p>
          <a:p>
            <a:pPr algn="ctr"/>
            <a:endParaRPr lang="hu-HU" sz="3600" dirty="0"/>
          </a:p>
          <a:p>
            <a:pPr algn="ctr"/>
            <a:r>
              <a:rPr lang="hu-HU" sz="3600" b="1" dirty="0"/>
              <a:t>Mit mondtál volna az egyik gazdag embernek, akit Jézus kritizált?</a:t>
            </a:r>
          </a:p>
          <a:p>
            <a:pPr algn="ctr"/>
            <a:endParaRPr lang="hu-HU" sz="3600" dirty="0"/>
          </a:p>
          <a:p>
            <a:pPr algn="ctr"/>
            <a:r>
              <a:rPr lang="hu-HU" sz="3600" dirty="0"/>
              <a:t>A választ küldd el a Hittanoktatódnak!</a:t>
            </a:r>
          </a:p>
          <a:p>
            <a:pPr algn="ctr"/>
            <a:r>
              <a:rPr lang="hu-HU" sz="3600" dirty="0"/>
              <a:t>Írd le a kérdésed számát is! </a:t>
            </a:r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3336830" y="5360276"/>
            <a:ext cx="5518341" cy="1229710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hu-HU" sz="3200" dirty="0"/>
              <a:t>Ha készen vagy, kattints ide!</a:t>
            </a:r>
            <a:r>
              <a:rPr lang="hu-HU" sz="5400" dirty="0"/>
              <a:t> </a:t>
            </a:r>
          </a:p>
        </p:txBody>
      </p:sp>
      <p:sp>
        <p:nvSpPr>
          <p:cNvPr id="9" name="Ellipszis 8"/>
          <p:cNvSpPr/>
          <p:nvPr/>
        </p:nvSpPr>
        <p:spPr>
          <a:xfrm>
            <a:off x="284009" y="2168488"/>
            <a:ext cx="1224000" cy="1224000"/>
          </a:xfrm>
          <a:prstGeom prst="ellipse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37836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33400" y="3384158"/>
            <a:ext cx="5470634" cy="218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AA7757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AA7757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AA7757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924141"/>
            <a:ext cx="5143500" cy="524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AA775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dirty="0">
                <a:solidFill>
                  <a:srgbClr val="AA7757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907758" y="5111234"/>
            <a:ext cx="4642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4400" dirty="0">
                <a:solidFill>
                  <a:srgbClr val="AA7757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Csoportba foglalás 958"/>
          <p:cNvGrpSpPr>
            <a:grpSpLocks noChangeAspect="1"/>
          </p:cNvGrpSpPr>
          <p:nvPr/>
        </p:nvGrpSpPr>
        <p:grpSpPr>
          <a:xfrm flipH="1">
            <a:off x="129223" y="6493"/>
            <a:ext cx="12006157" cy="6544920"/>
            <a:chOff x="-24181" y="2068595"/>
            <a:chExt cx="12017766" cy="6342153"/>
          </a:xfrm>
        </p:grpSpPr>
        <p:sp>
          <p:nvSpPr>
            <p:cNvPr id="962" name="Szabadkézi sokszög 961"/>
            <p:cNvSpPr/>
            <p:nvPr/>
          </p:nvSpPr>
          <p:spPr>
            <a:xfrm>
              <a:off x="-24181" y="4467225"/>
              <a:ext cx="12017766" cy="2390775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60" name="Csoportba foglalás 959"/>
            <p:cNvGrpSpPr/>
            <p:nvPr/>
          </p:nvGrpSpPr>
          <p:grpSpPr>
            <a:xfrm rot="19078169">
              <a:off x="940816" y="3500070"/>
              <a:ext cx="1519450" cy="1846150"/>
              <a:chOff x="7668542" y="2974246"/>
              <a:chExt cx="1578368" cy="1363606"/>
            </a:xfrm>
          </p:grpSpPr>
          <p:sp>
            <p:nvSpPr>
              <p:cNvPr id="1008" name="Téglalap 1007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rgbClr val="E5CBB5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9" name="Lekerekített téglalap 1008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1" name="Csoportba foglalás 960"/>
            <p:cNvGrpSpPr/>
            <p:nvPr/>
          </p:nvGrpSpPr>
          <p:grpSpPr>
            <a:xfrm rot="19540838">
              <a:off x="2357471" y="3588265"/>
              <a:ext cx="1118869" cy="1383041"/>
              <a:chOff x="7668542" y="2974246"/>
              <a:chExt cx="1578368" cy="1363606"/>
            </a:xfrm>
          </p:grpSpPr>
          <p:sp>
            <p:nvSpPr>
              <p:cNvPr id="1006" name="Téglalap 1005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7" name="Lekerekített téglalap 1006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63" name="Szabadkézi sokszög 962"/>
            <p:cNvSpPr/>
            <p:nvPr/>
          </p:nvSpPr>
          <p:spPr>
            <a:xfrm>
              <a:off x="7048499" y="5543549"/>
              <a:ext cx="4945085" cy="1314450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Szabadkézi sokszög 963"/>
            <p:cNvSpPr/>
            <p:nvPr/>
          </p:nvSpPr>
          <p:spPr>
            <a:xfrm>
              <a:off x="3984616" y="5787921"/>
              <a:ext cx="5141064" cy="2057102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66" name="Csoportba foglalás 965"/>
            <p:cNvGrpSpPr/>
            <p:nvPr/>
          </p:nvGrpSpPr>
          <p:grpSpPr>
            <a:xfrm rot="2056300" flipH="1">
              <a:off x="8123015" y="3435284"/>
              <a:ext cx="1137177" cy="1365256"/>
              <a:chOff x="7668542" y="2974246"/>
              <a:chExt cx="1578368" cy="1363606"/>
            </a:xfrm>
          </p:grpSpPr>
          <p:sp>
            <p:nvSpPr>
              <p:cNvPr id="1003" name="Téglalap 1002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rgbClr val="E5CBB5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4" name="Lekerekített téglalap 1003"/>
              <p:cNvSpPr/>
              <p:nvPr/>
            </p:nvSpPr>
            <p:spPr>
              <a:xfrm rot="1310791" flipH="1">
                <a:off x="8054804" y="3187914"/>
                <a:ext cx="410221" cy="172227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5" name="Lekerekített téglalap 1004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67" name="Téglalap 966"/>
            <p:cNvSpPr/>
            <p:nvPr/>
          </p:nvSpPr>
          <p:spPr>
            <a:xfrm rot="1333865">
              <a:off x="9448032" y="3966318"/>
              <a:ext cx="1578368" cy="1272845"/>
            </a:xfrm>
            <a:prstGeom prst="rect">
              <a:avLst/>
            </a:prstGeom>
            <a:solidFill>
              <a:srgbClr val="F2E5D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8" name="Lekerekített téglalap 967"/>
            <p:cNvSpPr/>
            <p:nvPr/>
          </p:nvSpPr>
          <p:spPr>
            <a:xfrm rot="1310791">
              <a:off x="10283690" y="4220323"/>
              <a:ext cx="249004" cy="171404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Lekerekített téglalap 968"/>
            <p:cNvSpPr/>
            <p:nvPr/>
          </p:nvSpPr>
          <p:spPr>
            <a:xfrm rot="1310791">
              <a:off x="10361298" y="4628640"/>
              <a:ext cx="447362" cy="774719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71" name="Csoportba foglalás 970"/>
            <p:cNvGrpSpPr/>
            <p:nvPr/>
          </p:nvGrpSpPr>
          <p:grpSpPr>
            <a:xfrm rot="957558">
              <a:off x="8921690" y="2642697"/>
              <a:ext cx="1344304" cy="2312495"/>
              <a:chOff x="5337455" y="1896451"/>
              <a:chExt cx="1344305" cy="2312496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1001" name="Ellipszis 1000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solidFill>
                <a:srgbClr val="FFA9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2" name="Téglalap 1001"/>
              <p:cNvSpPr/>
              <p:nvPr/>
            </p:nvSpPr>
            <p:spPr>
              <a:xfrm>
                <a:off x="5945334" y="2837289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5" name="Ellipszis 234"/>
              <p:cNvSpPr/>
              <p:nvPr/>
            </p:nvSpPr>
            <p:spPr>
              <a:xfrm>
                <a:off x="5500474" y="2208026"/>
                <a:ext cx="1057832" cy="687379"/>
              </a:xfrm>
              <a:prstGeom prst="ellipse">
                <a:avLst/>
              </a:prstGeom>
              <a:solidFill>
                <a:srgbClr val="FFBF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2" name="Csoportba foglalás 971"/>
            <p:cNvGrpSpPr/>
            <p:nvPr/>
          </p:nvGrpSpPr>
          <p:grpSpPr>
            <a:xfrm rot="669871">
              <a:off x="7496290" y="2201676"/>
              <a:ext cx="1447442" cy="2436083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99" name="Ellipszis 998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0" name="Téglalap 999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4" name="Ellipszis 233"/>
              <p:cNvSpPr/>
              <p:nvPr/>
            </p:nvSpPr>
            <p:spPr>
              <a:xfrm>
                <a:off x="5428712" y="2116127"/>
                <a:ext cx="1096718" cy="80684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3" name="Csoportba foglalás 972"/>
            <p:cNvGrpSpPr/>
            <p:nvPr/>
          </p:nvGrpSpPr>
          <p:grpSpPr>
            <a:xfrm rot="1371566">
              <a:off x="10817709" y="3257830"/>
              <a:ext cx="847097" cy="2359127"/>
              <a:chOff x="5141142" y="1588672"/>
              <a:chExt cx="1540618" cy="2576209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97" name="Ellipszis 996"/>
              <p:cNvSpPr/>
              <p:nvPr/>
            </p:nvSpPr>
            <p:spPr>
              <a:xfrm>
                <a:off x="5141142" y="1588672"/>
                <a:ext cx="1540618" cy="133932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8" name="Téglalap 997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4" name="Csoportba foglalás 973"/>
            <p:cNvGrpSpPr/>
            <p:nvPr/>
          </p:nvGrpSpPr>
          <p:grpSpPr>
            <a:xfrm rot="373108">
              <a:off x="7447503" y="2527802"/>
              <a:ext cx="739156" cy="2077283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95" name="Ellipszis 994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solidFill>
                <a:srgbClr val="B8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6" name="Téglalap 995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5" name="Csoportba foglalás 974"/>
            <p:cNvGrpSpPr/>
            <p:nvPr/>
          </p:nvGrpSpPr>
          <p:grpSpPr>
            <a:xfrm rot="1175382" flipH="1">
              <a:off x="4922734" y="3488499"/>
              <a:ext cx="1114323" cy="1116874"/>
              <a:chOff x="7668542" y="2974246"/>
              <a:chExt cx="1578368" cy="1363606"/>
            </a:xfrm>
          </p:grpSpPr>
          <p:sp>
            <p:nvSpPr>
              <p:cNvPr id="992" name="Téglalap 991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3" name="Lekerekített téglalap 992"/>
              <p:cNvSpPr/>
              <p:nvPr/>
            </p:nvSpPr>
            <p:spPr>
              <a:xfrm rot="1310791" flipH="1">
                <a:off x="8030235" y="3185330"/>
                <a:ext cx="410940" cy="225045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4" name="Lekerekített téglalap 993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6" name="Csoportba foglalás 975"/>
            <p:cNvGrpSpPr/>
            <p:nvPr/>
          </p:nvGrpSpPr>
          <p:grpSpPr>
            <a:xfrm rot="20016003">
              <a:off x="3372010" y="2976507"/>
              <a:ext cx="1559442" cy="1767405"/>
              <a:chOff x="7682746" y="2953458"/>
              <a:chExt cx="1578368" cy="1342806"/>
            </a:xfrm>
          </p:grpSpPr>
          <p:sp>
            <p:nvSpPr>
              <p:cNvPr id="990" name="Téglalap 989"/>
              <p:cNvSpPr/>
              <p:nvPr/>
            </p:nvSpPr>
            <p:spPr>
              <a:xfrm rot="1193628">
                <a:off x="7682746" y="2953458"/>
                <a:ext cx="1578368" cy="1272847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1" name="Lekerekített téglalap 990"/>
              <p:cNvSpPr/>
              <p:nvPr/>
            </p:nvSpPr>
            <p:spPr>
              <a:xfrm rot="1241696">
                <a:off x="8487010" y="3521545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77" name="Lekerekített téglalap 976"/>
            <p:cNvSpPr/>
            <p:nvPr/>
          </p:nvSpPr>
          <p:spPr>
            <a:xfrm rot="21326794">
              <a:off x="3663543" y="3313786"/>
              <a:ext cx="290002" cy="1871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78" name="Csoportba foglalás 977"/>
            <p:cNvGrpSpPr/>
            <p:nvPr/>
          </p:nvGrpSpPr>
          <p:grpSpPr>
            <a:xfrm rot="269866">
              <a:off x="6711202" y="2331568"/>
              <a:ext cx="739156" cy="2204649"/>
              <a:chOff x="4966320" y="915466"/>
              <a:chExt cx="1344305" cy="2407516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8" name="Ellipszis 987"/>
              <p:cNvSpPr/>
              <p:nvPr/>
            </p:nvSpPr>
            <p:spPr>
              <a:xfrm>
                <a:off x="4966320" y="915466"/>
                <a:ext cx="1344305" cy="10315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5135582" y="1237982"/>
                <a:ext cx="968398" cy="71735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9" name="Téglalap 988"/>
              <p:cNvSpPr/>
              <p:nvPr/>
            </p:nvSpPr>
            <p:spPr>
              <a:xfrm>
                <a:off x="5526990" y="1951325"/>
                <a:ext cx="154583" cy="1371657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9" name="Csoportba foglalás 978"/>
            <p:cNvGrpSpPr/>
            <p:nvPr/>
          </p:nvGrpSpPr>
          <p:grpSpPr>
            <a:xfrm rot="20383653">
              <a:off x="432596" y="3094345"/>
              <a:ext cx="1344305" cy="2268429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6" name="Ellipszis 985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4" name="Ellipszis 293"/>
              <p:cNvSpPr/>
              <p:nvPr/>
            </p:nvSpPr>
            <p:spPr>
              <a:xfrm>
                <a:off x="5510874" y="2105408"/>
                <a:ext cx="1085769" cy="832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7" name="Téglalap 986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0" name="Csoportba foglalás 979"/>
            <p:cNvGrpSpPr/>
            <p:nvPr/>
          </p:nvGrpSpPr>
          <p:grpSpPr>
            <a:xfrm rot="19972128">
              <a:off x="306781" y="4342939"/>
              <a:ext cx="841924" cy="1357569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4" name="Ellipszis 983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5" name="Téglalap 984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5" name="Ellipszis 514"/>
              <p:cNvSpPr/>
              <p:nvPr/>
            </p:nvSpPr>
            <p:spPr>
              <a:xfrm>
                <a:off x="5603538" y="2137513"/>
                <a:ext cx="806641" cy="80616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1" name="Csoportba foglalás 980"/>
            <p:cNvGrpSpPr/>
            <p:nvPr/>
          </p:nvGrpSpPr>
          <p:grpSpPr>
            <a:xfrm>
              <a:off x="5478886" y="2068595"/>
              <a:ext cx="1447443" cy="2466637"/>
              <a:chOff x="5337455" y="1896451"/>
              <a:chExt cx="1344305" cy="2296882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2" name="Ellipszis 981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3" name="Téglalap 982"/>
              <p:cNvSpPr/>
              <p:nvPr/>
            </p:nvSpPr>
            <p:spPr>
              <a:xfrm>
                <a:off x="5932317" y="2821675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7" name="Ellipszis 236"/>
              <p:cNvSpPr/>
              <p:nvPr/>
            </p:nvSpPr>
            <p:spPr>
              <a:xfrm>
                <a:off x="5481260" y="2156090"/>
                <a:ext cx="1057687" cy="757042"/>
              </a:xfrm>
              <a:prstGeom prst="ellipse">
                <a:avLst/>
              </a:prstGeom>
              <a:solidFill>
                <a:srgbClr val="FFD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65" name="Szabadkézi sokszög 964"/>
            <p:cNvSpPr/>
            <p:nvPr/>
          </p:nvSpPr>
          <p:spPr>
            <a:xfrm>
              <a:off x="105948" y="6334298"/>
              <a:ext cx="5141064" cy="2076450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3" name="Lekerekített téglalap 522"/>
            <p:cNvSpPr/>
            <p:nvPr/>
          </p:nvSpPr>
          <p:spPr>
            <a:xfrm rot="1310791">
              <a:off x="9806490" y="4017406"/>
              <a:ext cx="249004" cy="171404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4" name="Lekerekített téglalap 523"/>
            <p:cNvSpPr/>
            <p:nvPr/>
          </p:nvSpPr>
          <p:spPr>
            <a:xfrm rot="21326794">
              <a:off x="4062414" y="3295020"/>
              <a:ext cx="290002" cy="1871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8" name="Szabadkézi sokszög 67"/>
          <p:cNvSpPr/>
          <p:nvPr/>
        </p:nvSpPr>
        <p:spPr>
          <a:xfrm>
            <a:off x="-21078" y="4872338"/>
            <a:ext cx="5136098" cy="2012926"/>
          </a:xfrm>
          <a:custGeom>
            <a:avLst/>
            <a:gdLst>
              <a:gd name="connsiteX0" fmla="*/ 6094782 w 12189564"/>
              <a:gd name="connsiteY0" fmla="*/ 0 h 2390775"/>
              <a:gd name="connsiteX1" fmla="*/ 12182850 w 12189564"/>
              <a:gd name="connsiteY1" fmla="*/ 2285816 h 2390775"/>
              <a:gd name="connsiteX2" fmla="*/ 12189564 w 12189564"/>
              <a:gd name="connsiteY2" fmla="*/ 2390775 h 2390775"/>
              <a:gd name="connsiteX3" fmla="*/ 0 w 12189564"/>
              <a:gd name="connsiteY3" fmla="*/ 2390775 h 2390775"/>
              <a:gd name="connsiteX4" fmla="*/ 6714 w 12189564"/>
              <a:gd name="connsiteY4" fmla="*/ 2285816 h 2390775"/>
              <a:gd name="connsiteX5" fmla="*/ 6094782 w 12189564"/>
              <a:gd name="connsiteY5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9564" h="2390775">
                <a:moveTo>
                  <a:pt x="6094782" y="0"/>
                </a:moveTo>
                <a:cubicBezTo>
                  <a:pt x="9356300" y="0"/>
                  <a:pt x="12019580" y="1012537"/>
                  <a:pt x="12182850" y="2285816"/>
                </a:cubicBezTo>
                <a:lnTo>
                  <a:pt x="12189564" y="2390775"/>
                </a:lnTo>
                <a:lnTo>
                  <a:pt x="0" y="2390775"/>
                </a:lnTo>
                <a:lnTo>
                  <a:pt x="6714" y="2285816"/>
                </a:lnTo>
                <a:cubicBezTo>
                  <a:pt x="169984" y="1012537"/>
                  <a:pt x="2833264" y="0"/>
                  <a:pt x="6094782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4" name="Szabadkézi sokszög 1143"/>
          <p:cNvSpPr/>
          <p:nvPr/>
        </p:nvSpPr>
        <p:spPr>
          <a:xfrm>
            <a:off x="18039" y="4112337"/>
            <a:ext cx="3505110" cy="2719214"/>
          </a:xfrm>
          <a:custGeom>
            <a:avLst/>
            <a:gdLst>
              <a:gd name="connsiteX0" fmla="*/ 1655151 w 3955974"/>
              <a:gd name="connsiteY0" fmla="*/ 0 h 2076450"/>
              <a:gd name="connsiteX1" fmla="*/ 3953440 w 3955974"/>
              <a:gd name="connsiteY1" fmla="*/ 1985291 h 2076450"/>
              <a:gd name="connsiteX2" fmla="*/ 3955974 w 3955974"/>
              <a:gd name="connsiteY2" fmla="*/ 2076450 h 2076450"/>
              <a:gd name="connsiteX3" fmla="*/ 0 w 3955974"/>
              <a:gd name="connsiteY3" fmla="*/ 2076450 h 2076450"/>
              <a:gd name="connsiteX4" fmla="*/ 0 w 3955974"/>
              <a:gd name="connsiteY4" fmla="*/ 642049 h 2076450"/>
              <a:gd name="connsiteX5" fmla="*/ 67403 w 3955974"/>
              <a:gd name="connsiteY5" fmla="*/ 577942 h 2076450"/>
              <a:gd name="connsiteX6" fmla="*/ 1655151 w 3955974"/>
              <a:gd name="connsiteY6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974" h="2076450">
                <a:moveTo>
                  <a:pt x="1655151" y="0"/>
                </a:moveTo>
                <a:cubicBezTo>
                  <a:pt x="2886397" y="0"/>
                  <a:pt x="3891804" y="879415"/>
                  <a:pt x="3953440" y="1985291"/>
                </a:cubicBezTo>
                <a:lnTo>
                  <a:pt x="3955974" y="2076450"/>
                </a:lnTo>
                <a:lnTo>
                  <a:pt x="0" y="2076450"/>
                </a:lnTo>
                <a:lnTo>
                  <a:pt x="0" y="642049"/>
                </a:lnTo>
                <a:lnTo>
                  <a:pt x="67403" y="577942"/>
                </a:lnTo>
                <a:cubicBezTo>
                  <a:pt x="480365" y="219854"/>
                  <a:pt x="1039528" y="0"/>
                  <a:pt x="165515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8" name="Szabadkézi sokszög 1147"/>
          <p:cNvSpPr/>
          <p:nvPr/>
        </p:nvSpPr>
        <p:spPr>
          <a:xfrm>
            <a:off x="9006569" y="4379087"/>
            <a:ext cx="3178964" cy="2506177"/>
          </a:xfrm>
          <a:custGeom>
            <a:avLst/>
            <a:gdLst>
              <a:gd name="connsiteX0" fmla="*/ 2300823 w 3178964"/>
              <a:gd name="connsiteY0" fmla="*/ 0 h 1314450"/>
              <a:gd name="connsiteX1" fmla="*/ 3170695 w 3178964"/>
              <a:gd name="connsiteY1" fmla="*/ 97922 h 1314450"/>
              <a:gd name="connsiteX2" fmla="*/ 3178964 w 3178964"/>
              <a:gd name="connsiteY2" fmla="*/ 100136 h 1314450"/>
              <a:gd name="connsiteX3" fmla="*/ 3178964 w 3178964"/>
              <a:gd name="connsiteY3" fmla="*/ 1314450 h 1314450"/>
              <a:gd name="connsiteX4" fmla="*/ 0 w 3178964"/>
              <a:gd name="connsiteY4" fmla="*/ 1314450 h 1314450"/>
              <a:gd name="connsiteX5" fmla="*/ 2535 w 3178964"/>
              <a:gd name="connsiteY5" fmla="*/ 1256744 h 1314450"/>
              <a:gd name="connsiteX6" fmla="*/ 2300823 w 3178964"/>
              <a:gd name="connsiteY6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964" h="1314450">
                <a:moveTo>
                  <a:pt x="2300823" y="0"/>
                </a:moveTo>
                <a:cubicBezTo>
                  <a:pt x="2608634" y="0"/>
                  <a:pt x="2902331" y="34794"/>
                  <a:pt x="3170695" y="97922"/>
                </a:cubicBezTo>
                <a:lnTo>
                  <a:pt x="3178964" y="100136"/>
                </a:lnTo>
                <a:lnTo>
                  <a:pt x="3178964" y="1314450"/>
                </a:lnTo>
                <a:lnTo>
                  <a:pt x="0" y="1314450"/>
                </a:lnTo>
                <a:lnTo>
                  <a:pt x="2535" y="1256744"/>
                </a:lnTo>
                <a:cubicBezTo>
                  <a:pt x="64170" y="556694"/>
                  <a:pt x="1069577" y="0"/>
                  <a:pt x="230082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>
            <a:off x="0" y="4727619"/>
            <a:ext cx="10910594" cy="2123484"/>
          </a:xfrm>
          <a:custGeom>
            <a:avLst/>
            <a:gdLst>
              <a:gd name="connsiteX0" fmla="*/ 6094782 w 12189564"/>
              <a:gd name="connsiteY0" fmla="*/ 0 h 2390775"/>
              <a:gd name="connsiteX1" fmla="*/ 12182850 w 12189564"/>
              <a:gd name="connsiteY1" fmla="*/ 2285816 h 2390775"/>
              <a:gd name="connsiteX2" fmla="*/ 12189564 w 12189564"/>
              <a:gd name="connsiteY2" fmla="*/ 2390775 h 2390775"/>
              <a:gd name="connsiteX3" fmla="*/ 0 w 12189564"/>
              <a:gd name="connsiteY3" fmla="*/ 2390775 h 2390775"/>
              <a:gd name="connsiteX4" fmla="*/ 6714 w 12189564"/>
              <a:gd name="connsiteY4" fmla="*/ 2285816 h 2390775"/>
              <a:gd name="connsiteX5" fmla="*/ 6094782 w 12189564"/>
              <a:gd name="connsiteY5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9564" h="2390775">
                <a:moveTo>
                  <a:pt x="6094782" y="0"/>
                </a:moveTo>
                <a:cubicBezTo>
                  <a:pt x="9356300" y="0"/>
                  <a:pt x="12019580" y="1012537"/>
                  <a:pt x="12182850" y="2285816"/>
                </a:cubicBezTo>
                <a:lnTo>
                  <a:pt x="12189564" y="2390775"/>
                </a:lnTo>
                <a:lnTo>
                  <a:pt x="0" y="2390775"/>
                </a:lnTo>
                <a:lnTo>
                  <a:pt x="6714" y="2285816"/>
                </a:lnTo>
                <a:cubicBezTo>
                  <a:pt x="169984" y="1012537"/>
                  <a:pt x="2833264" y="0"/>
                  <a:pt x="609478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5" name="Szabadkézi sokszög 1324"/>
          <p:cNvSpPr/>
          <p:nvPr/>
        </p:nvSpPr>
        <p:spPr>
          <a:xfrm rot="20390910">
            <a:off x="1075859" y="1034549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2" name="Szabadkézi sokszög 1321"/>
          <p:cNvSpPr/>
          <p:nvPr/>
        </p:nvSpPr>
        <p:spPr>
          <a:xfrm rot="909194">
            <a:off x="9442192" y="194546"/>
            <a:ext cx="1853269" cy="817084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3" name="Szabadkézi sokszög 1322"/>
          <p:cNvSpPr/>
          <p:nvPr/>
        </p:nvSpPr>
        <p:spPr>
          <a:xfrm flipH="1">
            <a:off x="5930925" y="235651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4" name="Szabadkézi sokszög 1323"/>
          <p:cNvSpPr/>
          <p:nvPr/>
        </p:nvSpPr>
        <p:spPr>
          <a:xfrm rot="20616415" flipH="1">
            <a:off x="161839" y="404438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6" name="Szabadkézi sokszög 1325"/>
          <p:cNvSpPr/>
          <p:nvPr/>
        </p:nvSpPr>
        <p:spPr>
          <a:xfrm>
            <a:off x="1923447" y="173150"/>
            <a:ext cx="1082234" cy="462575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9" name="Kép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94" y="5020682"/>
            <a:ext cx="1343354" cy="1328120"/>
          </a:xfrm>
          <a:prstGeom prst="rect">
            <a:avLst/>
          </a:prstGeom>
        </p:spPr>
      </p:pic>
      <p:sp>
        <p:nvSpPr>
          <p:cNvPr id="231" name="Szabadkézi sokszög 230"/>
          <p:cNvSpPr/>
          <p:nvPr/>
        </p:nvSpPr>
        <p:spPr>
          <a:xfrm rot="1145196" flipH="1">
            <a:off x="8848299" y="159143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2" name="Szabadkézi sokszög 231"/>
          <p:cNvSpPr/>
          <p:nvPr/>
        </p:nvSpPr>
        <p:spPr>
          <a:xfrm rot="20991928" flipH="1">
            <a:off x="1627761" y="230495"/>
            <a:ext cx="834433" cy="321803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Lekerekített téglalap 226"/>
          <p:cNvSpPr/>
          <p:nvPr/>
        </p:nvSpPr>
        <p:spPr>
          <a:xfrm>
            <a:off x="6649752" y="4710084"/>
            <a:ext cx="5040000" cy="18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dirty="0">
                <a:solidFill>
                  <a:schemeClr val="tx1"/>
                </a:solidFill>
              </a:rPr>
              <a:t>Nincs könnyű élete! Idős korára csak a rokonai, </a:t>
            </a:r>
            <a:r>
              <a:rPr lang="hu-HU" dirty="0" err="1">
                <a:solidFill>
                  <a:schemeClr val="tx1"/>
                </a:solidFill>
              </a:rPr>
              <a:t>szomszédai</a:t>
            </a:r>
            <a:r>
              <a:rPr lang="hu-HU" dirty="0">
                <a:solidFill>
                  <a:schemeClr val="tx1"/>
                </a:solidFill>
              </a:rPr>
              <a:t>, barátai adnak neki időnként egy kevés élelmet vagy némi aprópénzt, és azt eheti, amit maga megtermeszt. </a:t>
            </a:r>
          </a:p>
          <a:p>
            <a:r>
              <a:rPr lang="hu-HU" b="1" dirty="0">
                <a:solidFill>
                  <a:schemeClr val="tx1"/>
                </a:solidFill>
              </a:rPr>
              <a:t>De vajon mégis hova siet?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3" name="Szabadkézi sokszög 232"/>
          <p:cNvSpPr/>
          <p:nvPr/>
        </p:nvSpPr>
        <p:spPr>
          <a:xfrm flipH="1">
            <a:off x="5699713" y="438098"/>
            <a:ext cx="834433" cy="321803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66151" y="1968354"/>
            <a:ext cx="1114216" cy="2628000"/>
            <a:chOff x="1623752" y="1871455"/>
            <a:chExt cx="1114216" cy="2628000"/>
          </a:xfrm>
        </p:grpSpPr>
        <p:grpSp>
          <p:nvGrpSpPr>
            <p:cNvPr id="240" name="Csoportba foglalás 239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241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2" name="Szabadkézi sokszög 241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3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245" name="Csoportba foglalás 244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264" name="Csoportba foglalás 263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316" name="Szabadkézi sokszög 315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7" name="Szabadkézi sokszög 316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65" name="Ellipszis 264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6" name="Szabadkézi sokszög 265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7" name="Szabadkézi sokszög 266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8" name="Ellipszis 267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9" name="Szabadkézi sokszög 268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70" name="Csoportba foglalás 269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314" name="Szabadkézi sokszög 313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5" name="Szabadkézi sokszög 314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71" name="Szabadkézi sokszög 270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2" name="Szabadkézi sokszög 271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3" name="Szabadkézi sokszög 272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4" name="Szabadkézi sokszög 273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5" name="Szabadkézi sokszög 274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76" name="Csoportba foglalás 275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312" name="Szabadkézi sokszög 311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13" name="Szabadkézi sokszög 312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277" name="Csoportba foglalás 276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304" name="Ellipszis 303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305" name="Csoportba foglalás 304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306" name="Ellipszis 305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7" name="Ellipszis 306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8" name="Ellipszis 307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9" name="Szabadkézi sokszög 308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10" name="Szabadkézi sokszög 309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11" name="Ellipszis 310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278" name="Csoportba foglalás 277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296" name="Ellipszis 295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297" name="Csoportba foglalás 296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298" name="Ellipszis 297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99" name="Ellipszis 298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0" name="Ellipszis 299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1" name="Szabadkézi sokszög 300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2" name="Szabadkézi sokszög 301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3" name="Ellipszis 302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279" name="Ellipszis 278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0" name="Szabadkézi sokszög 279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1" name="Szabadkézi sokszög 280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2" name="Szabadkézi sokszög 281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4" name="Ellipszis 283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5" name="Szabadkézi sokszög 284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86" name="Csoportba foglalás 285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288" name="Szabadkézi sokszög 287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9" name="Szabadkézi sokszög 288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87" name="Ellipszis 286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47" name="Szabadkézi sokszög 246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8" name="Szabadkézi sokszög 247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9" name="Szabadkézi sokszög 248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0" name="Szabadkézi sokszög 249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1" name="Szabadkézi sokszög 250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2" name="Szabadkézi sokszög 251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3" name="Szabadkézi sokszög 252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4" name="Szabadkézi sokszög 253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5" name="Szabadkézi sokszög 254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257" name="Csoportba foglalás 256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263" name="Szabadkézi sokszög 262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2" name="Szabadkézi sokszög 261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244" name="Szabadkézi sokszög 243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8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9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0" name="Ív 259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1" name="Ív 260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6" name="Szabadkézi sokszög 255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8" name="Csoportba foglalás 317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319" name="Csoportba foglalás 318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323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4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20" name="Csoportba foglalás 319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321" name="Szabadkézi sokszög 320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2" name="Szabadkézi sokszög 321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473" name="Csoportba foglalás 472"/>
          <p:cNvGrpSpPr/>
          <p:nvPr/>
        </p:nvGrpSpPr>
        <p:grpSpPr>
          <a:xfrm flipH="1">
            <a:off x="2108721" y="3001192"/>
            <a:ext cx="1114216" cy="2628000"/>
            <a:chOff x="1623752" y="1871455"/>
            <a:chExt cx="1114216" cy="2628000"/>
          </a:xfrm>
        </p:grpSpPr>
        <p:grpSp>
          <p:nvGrpSpPr>
            <p:cNvPr id="474" name="Csoportba foglalás 473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482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3" name="Szabadkézi sokszög 482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4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485" name="Csoportba foglalás 484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504" name="Csoportba foglalás 503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552" name="Szabadkézi sokszög 551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3" name="Szabadkézi sokszög 552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05" name="Ellipszis 504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6" name="Szabadkézi sokszög 505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7" name="Szabadkézi sokszög 506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8" name="Ellipszis 507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9" name="Szabadkézi sokszög 508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10" name="Csoportba foglalás 509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550" name="Szabadkézi sokszög 549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1" name="Szabadkézi sokszög 550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11" name="Szabadkézi sokszög 510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2" name="Szabadkézi sokszög 511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3" name="Szabadkézi sokszög 512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4" name="Szabadkézi sokszög 513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6" name="Szabadkézi sokszög 515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17" name="Csoportba foglalás 516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548" name="Szabadkézi sokszög 547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549" name="Szabadkézi sokszög 548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518" name="Csoportba foglalás 517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540" name="Ellipszis 539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541" name="Csoportba foglalás 540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542" name="Ellipszis 541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3" name="Ellipszis 542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4" name="Ellipszis 543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5" name="Szabadkézi sokszög 544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6" name="Szabadkézi sokszög 545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7" name="Ellipszis 546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519" name="Csoportba foglalás 518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532" name="Ellipszis 531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533" name="Csoportba foglalás 532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534" name="Ellipszis 533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5" name="Ellipszis 534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6" name="Ellipszis 535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7" name="Szabadkézi sokszög 536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8" name="Szabadkézi sokszög 537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9" name="Ellipszis 538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520" name="Ellipszis 519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1" name="Szabadkézi sokszög 520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2" name="Szabadkézi sokszög 521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5" name="Szabadkézi sokszög 524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6" name="Ellipszis 525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7" name="Szabadkézi sokszög 526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28" name="Csoportba foglalás 527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530" name="Szabadkézi sokszög 529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1" name="Szabadkézi sokszög 530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29" name="Ellipszis 528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86" name="Szabadkézi sokszög 485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7" name="Szabadkézi sokszög 486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8" name="Szabadkézi sokszög 487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9" name="Szabadkézi sokszög 488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0" name="Szabadkézi sokszög 489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1" name="Szabadkézi sokszög 490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2" name="Szabadkézi sokszög 491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3" name="Szabadkézi sokszög 492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4" name="Szabadkézi sokszög 493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495" name="Csoportba foglalás 494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502" name="Szabadkézi sokszög 501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3" name="Szabadkézi sokszög 502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496" name="Szabadkézi sokszög 495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7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8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9" name="Ív 498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0" name="Ív 499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1" name="Szabadkézi sokszög 500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5" name="Csoportba foglalás 474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476" name="Csoportba foglalás 475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480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1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77" name="Csoportba foglalás 476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478" name="Szabadkézi sokszög 477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9" name="Szabadkézi sokszög 478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395" name="Csoportba foglalás 394"/>
          <p:cNvGrpSpPr/>
          <p:nvPr/>
        </p:nvGrpSpPr>
        <p:grpSpPr>
          <a:xfrm flipH="1">
            <a:off x="9619389" y="2253550"/>
            <a:ext cx="1114216" cy="2628000"/>
            <a:chOff x="1623752" y="1871455"/>
            <a:chExt cx="1114216" cy="2628000"/>
          </a:xfrm>
        </p:grpSpPr>
        <p:grpSp>
          <p:nvGrpSpPr>
            <p:cNvPr id="396" name="Csoportba foglalás 395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404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5" name="Szabadkézi sokszög 404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6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407" name="Csoportba foglalás 406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426" name="Csoportba foglalás 425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471" name="Szabadkézi sokszög 470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2" name="Szabadkézi sokszög 471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27" name="Ellipszis 426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8" name="Szabadkézi sokszög 427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9" name="Szabadkézi sokszög 428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0" name="Ellipszis 429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1" name="Szabadkézi sokszög 430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32" name="Csoportba foglalás 431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469" name="Szabadkézi sokszög 468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0" name="Szabadkézi sokszög 469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33" name="Szabadkézi sokszög 432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4" name="Szabadkézi sokszög 433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5" name="Szabadkézi sokszög 434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6" name="Szabadkézi sokszög 435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7" name="Szabadkézi sokszög 436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38" name="Csoportba foglalás 437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467" name="Szabadkézi sokszög 466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468" name="Szabadkézi sokszög 467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439" name="Csoportba foglalás 438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459" name="Ellipszis 458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460" name="Csoportba foglalás 459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461" name="Ellipszis 460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2" name="Ellipszis 461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3" name="Ellipszis 462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4" name="Szabadkézi sokszög 463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5" name="Szabadkézi sokszög 464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6" name="Ellipszis 465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440" name="Csoportba foglalás 439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451" name="Ellipszis 450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452" name="Csoportba foglalás 451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453" name="Ellipszis 452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4" name="Ellipszis 453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5" name="Ellipszis 454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6" name="Szabadkézi sokszög 455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7" name="Szabadkézi sokszög 456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8" name="Ellipszis 457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441" name="Ellipszis 440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2" name="Szabadkézi sokszög 441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3" name="Szabadkézi sokszög 442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4" name="Szabadkézi sokszög 443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5" name="Ellipszis 444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6" name="Szabadkézi sokszög 445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47" name="Csoportba foglalás 446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449" name="Szabadkézi sokszög 448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0" name="Szabadkézi sokszög 449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48" name="Ellipszis 447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08" name="Szabadkézi sokszög 407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9" name="Szabadkézi sokszög 408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0" name="Szabadkézi sokszög 409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1" name="Szabadkézi sokszög 410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2" name="Szabadkézi sokszög 411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3" name="Szabadkézi sokszög 412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4" name="Szabadkézi sokszög 413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5" name="Szabadkézi sokszög 414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6" name="Szabadkézi sokszög 415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417" name="Csoportba foglalás 416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424" name="Szabadkézi sokszög 423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5" name="Szabadkézi sokszög 424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418" name="Szabadkézi sokszög 417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9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20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21" name="Ív 420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2" name="Ív 421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3" name="Szabadkézi sokszög 422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97" name="Csoportba foglalás 396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398" name="Csoportba foglalás 397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402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3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99" name="Csoportba foglalás 398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400" name="Szabadkézi sokszög 399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1" name="Szabadkézi sokszög 400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246" name="Lekerekített téglalap 245"/>
          <p:cNvSpPr/>
          <p:nvPr/>
        </p:nvSpPr>
        <p:spPr>
          <a:xfrm>
            <a:off x="401918" y="4708963"/>
            <a:ext cx="5040000" cy="18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b="1" dirty="0">
                <a:solidFill>
                  <a:schemeClr val="tx1"/>
                </a:solidFill>
              </a:rPr>
              <a:t>Vajon hova siet ez az idős asszony? </a:t>
            </a:r>
          </a:p>
          <a:p>
            <a:r>
              <a:rPr lang="hu-HU" dirty="0">
                <a:solidFill>
                  <a:schemeClr val="tx1"/>
                </a:solidFill>
              </a:rPr>
              <a:t>Siethet nyugodtan, hiszen, senki sem mondja neki, hogy: - Maradj itthon! </a:t>
            </a:r>
          </a:p>
          <a:p>
            <a:r>
              <a:rPr lang="hu-HU" dirty="0">
                <a:solidFill>
                  <a:schemeClr val="tx1"/>
                </a:solidFill>
              </a:rPr>
              <a:t>Évek óta csak magára kell főznie, ha van mit. Férjét hosszú ideje eltemette már, gyermeke nem született. 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6 C 0.0724 -0.02453 0.14076 0.01736 0.19831 0.09792 C 0.25495 -0.00602 0.33633 0.00996 0.40026 0.01389 C 0.46406 0.01806 0.54792 0.0456 0.58112 0.12338 C 0.69948 -0.03009 0.74492 0.02732 0.78737 0.05787 " pathEditMode="relative" rAng="0" ptsTypes="AAAAA">
                                      <p:cBhvr>
                                        <p:cTn id="6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62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6125 0.11227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27786 0.004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églalap 380"/>
          <p:cNvSpPr/>
          <p:nvPr/>
        </p:nvSpPr>
        <p:spPr>
          <a:xfrm>
            <a:off x="0" y="5065249"/>
            <a:ext cx="12180429" cy="1889215"/>
          </a:xfrm>
          <a:prstGeom prst="rect">
            <a:avLst/>
          </a:prstGeom>
          <a:solidFill>
            <a:srgbClr val="DBA46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8" name="Csoportba foglalás 87"/>
          <p:cNvGrpSpPr/>
          <p:nvPr/>
        </p:nvGrpSpPr>
        <p:grpSpPr>
          <a:xfrm>
            <a:off x="839117" y="-45050"/>
            <a:ext cx="11141606" cy="4778988"/>
            <a:chOff x="839117" y="-45050"/>
            <a:chExt cx="11141606" cy="4778988"/>
          </a:xfrm>
        </p:grpSpPr>
        <p:sp>
          <p:nvSpPr>
            <p:cNvPr id="376" name="Ellipszis 375"/>
            <p:cNvSpPr/>
            <p:nvPr/>
          </p:nvSpPr>
          <p:spPr>
            <a:xfrm>
              <a:off x="839117" y="-45050"/>
              <a:ext cx="11141606" cy="4778988"/>
            </a:xfrm>
            <a:custGeom>
              <a:avLst/>
              <a:gdLst>
                <a:gd name="connsiteX0" fmla="*/ 0 w 11449627"/>
                <a:gd name="connsiteY0" fmla="*/ 3539540 h 7079079"/>
                <a:gd name="connsiteX1" fmla="*/ 5724814 w 11449627"/>
                <a:gd name="connsiteY1" fmla="*/ 0 h 7079079"/>
                <a:gd name="connsiteX2" fmla="*/ 11449628 w 11449627"/>
                <a:gd name="connsiteY2" fmla="*/ 3539540 h 7079079"/>
                <a:gd name="connsiteX3" fmla="*/ 5724814 w 11449627"/>
                <a:gd name="connsiteY3" fmla="*/ 7079080 h 7079079"/>
                <a:gd name="connsiteX4" fmla="*/ 0 w 11449627"/>
                <a:gd name="connsiteY4" fmla="*/ 3539540 h 7079079"/>
                <a:gd name="connsiteX0" fmla="*/ 933 w 11450561"/>
                <a:gd name="connsiteY0" fmla="*/ 2015540 h 5555080"/>
                <a:gd name="connsiteX1" fmla="*/ 5401897 w 11450561"/>
                <a:gd name="connsiteY1" fmla="*/ 0 h 5555080"/>
                <a:gd name="connsiteX2" fmla="*/ 11450561 w 11450561"/>
                <a:gd name="connsiteY2" fmla="*/ 2015540 h 5555080"/>
                <a:gd name="connsiteX3" fmla="*/ 5725747 w 11450561"/>
                <a:gd name="connsiteY3" fmla="*/ 5555080 h 5555080"/>
                <a:gd name="connsiteX4" fmla="*/ 933 w 11450561"/>
                <a:gd name="connsiteY4" fmla="*/ 2015540 h 5555080"/>
                <a:gd name="connsiteX0" fmla="*/ 728 w 11450356"/>
                <a:gd name="connsiteY0" fmla="*/ 2591507 h 6131047"/>
                <a:gd name="connsiteX1" fmla="*/ 5401692 w 11450356"/>
                <a:gd name="connsiteY1" fmla="*/ 575967 h 6131047"/>
                <a:gd name="connsiteX2" fmla="*/ 11450356 w 11450356"/>
                <a:gd name="connsiteY2" fmla="*/ 2591507 h 6131047"/>
                <a:gd name="connsiteX3" fmla="*/ 5725542 w 11450356"/>
                <a:gd name="connsiteY3" fmla="*/ 6131047 h 6131047"/>
                <a:gd name="connsiteX4" fmla="*/ 728 w 11450356"/>
                <a:gd name="connsiteY4" fmla="*/ 2591507 h 6131047"/>
                <a:gd name="connsiteX0" fmla="*/ 84126 w 11533754"/>
                <a:gd name="connsiteY0" fmla="*/ 2279817 h 5819357"/>
                <a:gd name="connsiteX1" fmla="*/ 2601962 w 11533754"/>
                <a:gd name="connsiteY1" fmla="*/ 242734 h 5819357"/>
                <a:gd name="connsiteX2" fmla="*/ 5485090 w 11533754"/>
                <a:gd name="connsiteY2" fmla="*/ 264277 h 5819357"/>
                <a:gd name="connsiteX3" fmla="*/ 11533754 w 11533754"/>
                <a:gd name="connsiteY3" fmla="*/ 2279817 h 5819357"/>
                <a:gd name="connsiteX4" fmla="*/ 5808940 w 11533754"/>
                <a:gd name="connsiteY4" fmla="*/ 5819357 h 5819357"/>
                <a:gd name="connsiteX5" fmla="*/ 84126 w 11533754"/>
                <a:gd name="connsiteY5" fmla="*/ 2279817 h 5819357"/>
                <a:gd name="connsiteX0" fmla="*/ 84126 w 11546209"/>
                <a:gd name="connsiteY0" fmla="*/ 2189285 h 5728825"/>
                <a:gd name="connsiteX1" fmla="*/ 2601962 w 11546209"/>
                <a:gd name="connsiteY1" fmla="*/ 152202 h 5728825"/>
                <a:gd name="connsiteX2" fmla="*/ 5485090 w 11546209"/>
                <a:gd name="connsiteY2" fmla="*/ 173745 h 5728825"/>
                <a:gd name="connsiteX3" fmla="*/ 7288262 w 11546209"/>
                <a:gd name="connsiteY3" fmla="*/ 380802 h 5728825"/>
                <a:gd name="connsiteX4" fmla="*/ 11533754 w 11546209"/>
                <a:gd name="connsiteY4" fmla="*/ 2189285 h 5728825"/>
                <a:gd name="connsiteX5" fmla="*/ 5808940 w 11546209"/>
                <a:gd name="connsiteY5" fmla="*/ 5728825 h 5728825"/>
                <a:gd name="connsiteX6" fmla="*/ 84126 w 11546209"/>
                <a:gd name="connsiteY6" fmla="*/ 2189285 h 5728825"/>
                <a:gd name="connsiteX0" fmla="*/ 84126 w 11559796"/>
                <a:gd name="connsiteY0" fmla="*/ 2181660 h 5721200"/>
                <a:gd name="connsiteX1" fmla="*/ 2601962 w 11559796"/>
                <a:gd name="connsiteY1" fmla="*/ 144577 h 5721200"/>
                <a:gd name="connsiteX2" fmla="*/ 5485090 w 11559796"/>
                <a:gd name="connsiteY2" fmla="*/ 166120 h 5721200"/>
                <a:gd name="connsiteX3" fmla="*/ 9212312 w 11559796"/>
                <a:gd name="connsiteY3" fmla="*/ 163627 h 5721200"/>
                <a:gd name="connsiteX4" fmla="*/ 11533754 w 11559796"/>
                <a:gd name="connsiteY4" fmla="*/ 2181660 h 5721200"/>
                <a:gd name="connsiteX5" fmla="*/ 5808940 w 11559796"/>
                <a:gd name="connsiteY5" fmla="*/ 5721200 h 5721200"/>
                <a:gd name="connsiteX6" fmla="*/ 84126 w 11559796"/>
                <a:gd name="connsiteY6" fmla="*/ 2181660 h 5721200"/>
                <a:gd name="connsiteX0" fmla="*/ 84126 w 11533844"/>
                <a:gd name="connsiteY0" fmla="*/ 2181660 h 5842024"/>
                <a:gd name="connsiteX1" fmla="*/ 2601962 w 11533844"/>
                <a:gd name="connsiteY1" fmla="*/ 144577 h 5842024"/>
                <a:gd name="connsiteX2" fmla="*/ 5485090 w 11533844"/>
                <a:gd name="connsiteY2" fmla="*/ 166120 h 5842024"/>
                <a:gd name="connsiteX3" fmla="*/ 9212312 w 11533844"/>
                <a:gd name="connsiteY3" fmla="*/ 163627 h 5842024"/>
                <a:gd name="connsiteX4" fmla="*/ 11533754 w 11533844"/>
                <a:gd name="connsiteY4" fmla="*/ 2181660 h 5842024"/>
                <a:gd name="connsiteX5" fmla="*/ 9136111 w 11533844"/>
                <a:gd name="connsiteY5" fmla="*/ 4754676 h 5842024"/>
                <a:gd name="connsiteX6" fmla="*/ 5808940 w 11533844"/>
                <a:gd name="connsiteY6" fmla="*/ 5721200 h 5842024"/>
                <a:gd name="connsiteX7" fmla="*/ 84126 w 11533844"/>
                <a:gd name="connsiteY7" fmla="*/ 2181660 h 5842024"/>
                <a:gd name="connsiteX0" fmla="*/ 84126 w 11533844"/>
                <a:gd name="connsiteY0" fmla="*/ 2181660 h 5754587"/>
                <a:gd name="connsiteX1" fmla="*/ 2601962 w 11533844"/>
                <a:gd name="connsiteY1" fmla="*/ 144577 h 5754587"/>
                <a:gd name="connsiteX2" fmla="*/ 5485090 w 11533844"/>
                <a:gd name="connsiteY2" fmla="*/ 166120 h 5754587"/>
                <a:gd name="connsiteX3" fmla="*/ 9212312 w 11533844"/>
                <a:gd name="connsiteY3" fmla="*/ 163627 h 5754587"/>
                <a:gd name="connsiteX4" fmla="*/ 11533754 w 11533844"/>
                <a:gd name="connsiteY4" fmla="*/ 2181660 h 5754587"/>
                <a:gd name="connsiteX5" fmla="*/ 9726661 w 11533844"/>
                <a:gd name="connsiteY5" fmla="*/ 3859326 h 5754587"/>
                <a:gd name="connsiteX6" fmla="*/ 5808940 w 11533844"/>
                <a:gd name="connsiteY6" fmla="*/ 5721200 h 5754587"/>
                <a:gd name="connsiteX7" fmla="*/ 84126 w 11533844"/>
                <a:gd name="connsiteY7" fmla="*/ 2181660 h 5754587"/>
                <a:gd name="connsiteX0" fmla="*/ 84126 w 12551976"/>
                <a:gd name="connsiteY0" fmla="*/ 2181660 h 5848431"/>
                <a:gd name="connsiteX1" fmla="*/ 2601962 w 12551976"/>
                <a:gd name="connsiteY1" fmla="*/ 144577 h 5848431"/>
                <a:gd name="connsiteX2" fmla="*/ 5485090 w 12551976"/>
                <a:gd name="connsiteY2" fmla="*/ 166120 h 5848431"/>
                <a:gd name="connsiteX3" fmla="*/ 9212312 w 12551976"/>
                <a:gd name="connsiteY3" fmla="*/ 163627 h 5848431"/>
                <a:gd name="connsiteX4" fmla="*/ 11533754 w 12551976"/>
                <a:gd name="connsiteY4" fmla="*/ 2181660 h 5848431"/>
                <a:gd name="connsiteX5" fmla="*/ 12260311 w 12551976"/>
                <a:gd name="connsiteY5" fmla="*/ 4792776 h 5848431"/>
                <a:gd name="connsiteX6" fmla="*/ 5808940 w 12551976"/>
                <a:gd name="connsiteY6" fmla="*/ 5721200 h 5848431"/>
                <a:gd name="connsiteX7" fmla="*/ 84126 w 12551976"/>
                <a:gd name="connsiteY7" fmla="*/ 2181660 h 5848431"/>
                <a:gd name="connsiteX0" fmla="*/ 84126 w 12260725"/>
                <a:gd name="connsiteY0" fmla="*/ 2181660 h 5848431"/>
                <a:gd name="connsiteX1" fmla="*/ 2601962 w 12260725"/>
                <a:gd name="connsiteY1" fmla="*/ 144577 h 5848431"/>
                <a:gd name="connsiteX2" fmla="*/ 5485090 w 12260725"/>
                <a:gd name="connsiteY2" fmla="*/ 166120 h 5848431"/>
                <a:gd name="connsiteX3" fmla="*/ 9212312 w 12260725"/>
                <a:gd name="connsiteY3" fmla="*/ 163627 h 5848431"/>
                <a:gd name="connsiteX4" fmla="*/ 11533754 w 12260725"/>
                <a:gd name="connsiteY4" fmla="*/ 2181660 h 5848431"/>
                <a:gd name="connsiteX5" fmla="*/ 12260311 w 12260725"/>
                <a:gd name="connsiteY5" fmla="*/ 4792776 h 5848431"/>
                <a:gd name="connsiteX6" fmla="*/ 5808940 w 12260725"/>
                <a:gd name="connsiteY6" fmla="*/ 5721200 h 5848431"/>
                <a:gd name="connsiteX7" fmla="*/ 84126 w 12260725"/>
                <a:gd name="connsiteY7" fmla="*/ 2181660 h 5848431"/>
                <a:gd name="connsiteX0" fmla="*/ 84126 w 12260725"/>
                <a:gd name="connsiteY0" fmla="*/ 2181660 h 5806879"/>
                <a:gd name="connsiteX1" fmla="*/ 2601962 w 12260725"/>
                <a:gd name="connsiteY1" fmla="*/ 144577 h 5806879"/>
                <a:gd name="connsiteX2" fmla="*/ 5485090 w 12260725"/>
                <a:gd name="connsiteY2" fmla="*/ 166120 h 5806879"/>
                <a:gd name="connsiteX3" fmla="*/ 9212312 w 12260725"/>
                <a:gd name="connsiteY3" fmla="*/ 163627 h 5806879"/>
                <a:gd name="connsiteX4" fmla="*/ 11533754 w 12260725"/>
                <a:gd name="connsiteY4" fmla="*/ 2181660 h 5806879"/>
                <a:gd name="connsiteX5" fmla="*/ 12260311 w 12260725"/>
                <a:gd name="connsiteY5" fmla="*/ 4792776 h 5806879"/>
                <a:gd name="connsiteX6" fmla="*/ 5808940 w 12260725"/>
                <a:gd name="connsiteY6" fmla="*/ 5721200 h 5806879"/>
                <a:gd name="connsiteX7" fmla="*/ 84126 w 12260725"/>
                <a:gd name="connsiteY7" fmla="*/ 2181660 h 5806879"/>
                <a:gd name="connsiteX0" fmla="*/ 2167 w 12178766"/>
                <a:gd name="connsiteY0" fmla="*/ 2181660 h 4996511"/>
                <a:gd name="connsiteX1" fmla="*/ 2520003 w 12178766"/>
                <a:gd name="connsiteY1" fmla="*/ 144577 h 4996511"/>
                <a:gd name="connsiteX2" fmla="*/ 5403131 w 12178766"/>
                <a:gd name="connsiteY2" fmla="*/ 166120 h 4996511"/>
                <a:gd name="connsiteX3" fmla="*/ 9130353 w 12178766"/>
                <a:gd name="connsiteY3" fmla="*/ 163627 h 4996511"/>
                <a:gd name="connsiteX4" fmla="*/ 11451795 w 12178766"/>
                <a:gd name="connsiteY4" fmla="*/ 2181660 h 4996511"/>
                <a:gd name="connsiteX5" fmla="*/ 12178352 w 12178766"/>
                <a:gd name="connsiteY5" fmla="*/ 4792776 h 4996511"/>
                <a:gd name="connsiteX6" fmla="*/ 2945681 w 12178766"/>
                <a:gd name="connsiteY6" fmla="*/ 4806800 h 4996511"/>
                <a:gd name="connsiteX7" fmla="*/ 2167 w 12178766"/>
                <a:gd name="connsiteY7" fmla="*/ 2181660 h 4996511"/>
                <a:gd name="connsiteX0" fmla="*/ 2555 w 12179154"/>
                <a:gd name="connsiteY0" fmla="*/ 2181660 h 5040375"/>
                <a:gd name="connsiteX1" fmla="*/ 2520391 w 12179154"/>
                <a:gd name="connsiteY1" fmla="*/ 144577 h 5040375"/>
                <a:gd name="connsiteX2" fmla="*/ 5403519 w 12179154"/>
                <a:gd name="connsiteY2" fmla="*/ 166120 h 5040375"/>
                <a:gd name="connsiteX3" fmla="*/ 9130741 w 12179154"/>
                <a:gd name="connsiteY3" fmla="*/ 163627 h 5040375"/>
                <a:gd name="connsiteX4" fmla="*/ 11452183 w 12179154"/>
                <a:gd name="connsiteY4" fmla="*/ 2181660 h 5040375"/>
                <a:gd name="connsiteX5" fmla="*/ 12178740 w 12179154"/>
                <a:gd name="connsiteY5" fmla="*/ 4792776 h 5040375"/>
                <a:gd name="connsiteX6" fmla="*/ 2984169 w 12179154"/>
                <a:gd name="connsiteY6" fmla="*/ 4863950 h 5040375"/>
                <a:gd name="connsiteX7" fmla="*/ 2555 w 12179154"/>
                <a:gd name="connsiteY7" fmla="*/ 2181660 h 5040375"/>
                <a:gd name="connsiteX0" fmla="*/ 2555 w 12179154"/>
                <a:gd name="connsiteY0" fmla="*/ 2181660 h 4863950"/>
                <a:gd name="connsiteX1" fmla="*/ 2520391 w 12179154"/>
                <a:gd name="connsiteY1" fmla="*/ 144577 h 4863950"/>
                <a:gd name="connsiteX2" fmla="*/ 5403519 w 12179154"/>
                <a:gd name="connsiteY2" fmla="*/ 166120 h 4863950"/>
                <a:gd name="connsiteX3" fmla="*/ 9130741 w 12179154"/>
                <a:gd name="connsiteY3" fmla="*/ 163627 h 4863950"/>
                <a:gd name="connsiteX4" fmla="*/ 11452183 w 12179154"/>
                <a:gd name="connsiteY4" fmla="*/ 2181660 h 4863950"/>
                <a:gd name="connsiteX5" fmla="*/ 12178740 w 12179154"/>
                <a:gd name="connsiteY5" fmla="*/ 4792776 h 4863950"/>
                <a:gd name="connsiteX6" fmla="*/ 2984169 w 12179154"/>
                <a:gd name="connsiteY6" fmla="*/ 4863950 h 4863950"/>
                <a:gd name="connsiteX7" fmla="*/ 2555 w 12179154"/>
                <a:gd name="connsiteY7" fmla="*/ 2181660 h 4863950"/>
                <a:gd name="connsiteX0" fmla="*/ 2555 w 12179154"/>
                <a:gd name="connsiteY0" fmla="*/ 2181660 h 4863953"/>
                <a:gd name="connsiteX1" fmla="*/ 2520391 w 12179154"/>
                <a:gd name="connsiteY1" fmla="*/ 144577 h 4863953"/>
                <a:gd name="connsiteX2" fmla="*/ 5403519 w 12179154"/>
                <a:gd name="connsiteY2" fmla="*/ 166120 h 4863953"/>
                <a:gd name="connsiteX3" fmla="*/ 9130741 w 12179154"/>
                <a:gd name="connsiteY3" fmla="*/ 163627 h 4863953"/>
                <a:gd name="connsiteX4" fmla="*/ 11452183 w 12179154"/>
                <a:gd name="connsiteY4" fmla="*/ 2181660 h 4863953"/>
                <a:gd name="connsiteX5" fmla="*/ 12178740 w 12179154"/>
                <a:gd name="connsiteY5" fmla="*/ 4792776 h 4863953"/>
                <a:gd name="connsiteX6" fmla="*/ 2984169 w 12179154"/>
                <a:gd name="connsiteY6" fmla="*/ 4863950 h 4863953"/>
                <a:gd name="connsiteX7" fmla="*/ 2555 w 12179154"/>
                <a:gd name="connsiteY7" fmla="*/ 2181660 h 4863953"/>
                <a:gd name="connsiteX0" fmla="*/ 968560 w 9944759"/>
                <a:gd name="connsiteY0" fmla="*/ 1876860 h 5067573"/>
                <a:gd name="connsiteX1" fmla="*/ 285996 w 9944759"/>
                <a:gd name="connsiteY1" fmla="*/ 144577 h 5067573"/>
                <a:gd name="connsiteX2" fmla="*/ 3169124 w 9944759"/>
                <a:gd name="connsiteY2" fmla="*/ 166120 h 5067573"/>
                <a:gd name="connsiteX3" fmla="*/ 6896346 w 9944759"/>
                <a:gd name="connsiteY3" fmla="*/ 163627 h 5067573"/>
                <a:gd name="connsiteX4" fmla="*/ 9217788 w 9944759"/>
                <a:gd name="connsiteY4" fmla="*/ 2181660 h 5067573"/>
                <a:gd name="connsiteX5" fmla="*/ 9944345 w 9944759"/>
                <a:gd name="connsiteY5" fmla="*/ 4792776 h 5067573"/>
                <a:gd name="connsiteX6" fmla="*/ 749774 w 9944759"/>
                <a:gd name="connsiteY6" fmla="*/ 4863950 h 5067573"/>
                <a:gd name="connsiteX7" fmla="*/ 968560 w 9944759"/>
                <a:gd name="connsiteY7" fmla="*/ 1876860 h 5067573"/>
                <a:gd name="connsiteX0" fmla="*/ 968560 w 9944759"/>
                <a:gd name="connsiteY0" fmla="*/ 1876860 h 4908557"/>
                <a:gd name="connsiteX1" fmla="*/ 285996 w 9944759"/>
                <a:gd name="connsiteY1" fmla="*/ 144577 h 4908557"/>
                <a:gd name="connsiteX2" fmla="*/ 3169124 w 9944759"/>
                <a:gd name="connsiteY2" fmla="*/ 166120 h 4908557"/>
                <a:gd name="connsiteX3" fmla="*/ 6896346 w 9944759"/>
                <a:gd name="connsiteY3" fmla="*/ 163627 h 4908557"/>
                <a:gd name="connsiteX4" fmla="*/ 9217788 w 9944759"/>
                <a:gd name="connsiteY4" fmla="*/ 2181660 h 4908557"/>
                <a:gd name="connsiteX5" fmla="*/ 9944345 w 9944759"/>
                <a:gd name="connsiteY5" fmla="*/ 4792776 h 4908557"/>
                <a:gd name="connsiteX6" fmla="*/ 749774 w 9944759"/>
                <a:gd name="connsiteY6" fmla="*/ 4863950 h 4908557"/>
                <a:gd name="connsiteX7" fmla="*/ 968560 w 9944759"/>
                <a:gd name="connsiteY7" fmla="*/ 1876860 h 4908557"/>
                <a:gd name="connsiteX0" fmla="*/ 968560 w 9944759"/>
                <a:gd name="connsiteY0" fmla="*/ 1876860 h 4863950"/>
                <a:gd name="connsiteX1" fmla="*/ 285996 w 9944759"/>
                <a:gd name="connsiteY1" fmla="*/ 144577 h 4863950"/>
                <a:gd name="connsiteX2" fmla="*/ 3169124 w 9944759"/>
                <a:gd name="connsiteY2" fmla="*/ 166120 h 4863950"/>
                <a:gd name="connsiteX3" fmla="*/ 6896346 w 9944759"/>
                <a:gd name="connsiteY3" fmla="*/ 163627 h 4863950"/>
                <a:gd name="connsiteX4" fmla="*/ 9217788 w 9944759"/>
                <a:gd name="connsiteY4" fmla="*/ 2181660 h 4863950"/>
                <a:gd name="connsiteX5" fmla="*/ 9944345 w 9944759"/>
                <a:gd name="connsiteY5" fmla="*/ 4792776 h 4863950"/>
                <a:gd name="connsiteX6" fmla="*/ 749774 w 9944759"/>
                <a:gd name="connsiteY6" fmla="*/ 4863950 h 4863950"/>
                <a:gd name="connsiteX7" fmla="*/ 968560 w 9944759"/>
                <a:gd name="connsiteY7" fmla="*/ 1876860 h 4863950"/>
                <a:gd name="connsiteX0" fmla="*/ 968560 w 9944759"/>
                <a:gd name="connsiteY0" fmla="*/ 2815650 h 5802740"/>
                <a:gd name="connsiteX1" fmla="*/ 285996 w 9944759"/>
                <a:gd name="connsiteY1" fmla="*/ 1083367 h 5802740"/>
                <a:gd name="connsiteX2" fmla="*/ 4159724 w 9944759"/>
                <a:gd name="connsiteY2" fmla="*/ 10 h 5802740"/>
                <a:gd name="connsiteX3" fmla="*/ 6896346 w 9944759"/>
                <a:gd name="connsiteY3" fmla="*/ 1102417 h 5802740"/>
                <a:gd name="connsiteX4" fmla="*/ 9217788 w 9944759"/>
                <a:gd name="connsiteY4" fmla="*/ 3120450 h 5802740"/>
                <a:gd name="connsiteX5" fmla="*/ 9944345 w 9944759"/>
                <a:gd name="connsiteY5" fmla="*/ 5731566 h 5802740"/>
                <a:gd name="connsiteX6" fmla="*/ 749774 w 9944759"/>
                <a:gd name="connsiteY6" fmla="*/ 5802740 h 5802740"/>
                <a:gd name="connsiteX7" fmla="*/ 968560 w 9944759"/>
                <a:gd name="connsiteY7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8286995 w 9945004"/>
                <a:gd name="connsiteY4" fmla="*/ 1769167 h 5802740"/>
                <a:gd name="connsiteX5" fmla="*/ 9217788 w 9945004"/>
                <a:gd name="connsiteY5" fmla="*/ 3120450 h 5802740"/>
                <a:gd name="connsiteX6" fmla="*/ 9944345 w 9945004"/>
                <a:gd name="connsiteY6" fmla="*/ 5731566 h 5802740"/>
                <a:gd name="connsiteX7" fmla="*/ 749774 w 9945004"/>
                <a:gd name="connsiteY7" fmla="*/ 5802740 h 5802740"/>
                <a:gd name="connsiteX8" fmla="*/ 968560 w 9945004"/>
                <a:gd name="connsiteY8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8286995 w 9945004"/>
                <a:gd name="connsiteY4" fmla="*/ 1769167 h 5802740"/>
                <a:gd name="connsiteX5" fmla="*/ 9217788 w 9945004"/>
                <a:gd name="connsiteY5" fmla="*/ 3120450 h 5802740"/>
                <a:gd name="connsiteX6" fmla="*/ 9944345 w 9945004"/>
                <a:gd name="connsiteY6" fmla="*/ 5731566 h 5802740"/>
                <a:gd name="connsiteX7" fmla="*/ 749774 w 9945004"/>
                <a:gd name="connsiteY7" fmla="*/ 5802740 h 5802740"/>
                <a:gd name="connsiteX8" fmla="*/ 968560 w 9945004"/>
                <a:gd name="connsiteY8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8286995 w 9945004"/>
                <a:gd name="connsiteY4" fmla="*/ 1769167 h 5802740"/>
                <a:gd name="connsiteX5" fmla="*/ 9217788 w 9945004"/>
                <a:gd name="connsiteY5" fmla="*/ 3120450 h 5802740"/>
                <a:gd name="connsiteX6" fmla="*/ 9944345 w 9945004"/>
                <a:gd name="connsiteY6" fmla="*/ 5731566 h 5802740"/>
                <a:gd name="connsiteX7" fmla="*/ 749774 w 9945004"/>
                <a:gd name="connsiteY7" fmla="*/ 5802740 h 5802740"/>
                <a:gd name="connsiteX8" fmla="*/ 968560 w 9945004"/>
                <a:gd name="connsiteY8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7486894 w 9945004"/>
                <a:gd name="connsiteY4" fmla="*/ 1292917 h 5802740"/>
                <a:gd name="connsiteX5" fmla="*/ 8286995 w 9945004"/>
                <a:gd name="connsiteY5" fmla="*/ 1769167 h 5802740"/>
                <a:gd name="connsiteX6" fmla="*/ 9217788 w 9945004"/>
                <a:gd name="connsiteY6" fmla="*/ 3120450 h 5802740"/>
                <a:gd name="connsiteX7" fmla="*/ 9944345 w 9945004"/>
                <a:gd name="connsiteY7" fmla="*/ 5731566 h 5802740"/>
                <a:gd name="connsiteX8" fmla="*/ 749774 w 9945004"/>
                <a:gd name="connsiteY8" fmla="*/ 5802740 h 5802740"/>
                <a:gd name="connsiteX9" fmla="*/ 968560 w 9945004"/>
                <a:gd name="connsiteY9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7486894 w 9945004"/>
                <a:gd name="connsiteY4" fmla="*/ 1292917 h 5802740"/>
                <a:gd name="connsiteX5" fmla="*/ 9296645 w 9945004"/>
                <a:gd name="connsiteY5" fmla="*/ 1388167 h 5802740"/>
                <a:gd name="connsiteX6" fmla="*/ 9217788 w 9945004"/>
                <a:gd name="connsiteY6" fmla="*/ 3120450 h 5802740"/>
                <a:gd name="connsiteX7" fmla="*/ 9944345 w 9945004"/>
                <a:gd name="connsiteY7" fmla="*/ 5731566 h 5802740"/>
                <a:gd name="connsiteX8" fmla="*/ 749774 w 9945004"/>
                <a:gd name="connsiteY8" fmla="*/ 5802740 h 5802740"/>
                <a:gd name="connsiteX9" fmla="*/ 968560 w 9945004"/>
                <a:gd name="connsiteY9" fmla="*/ 2815650 h 5802740"/>
                <a:gd name="connsiteX0" fmla="*/ 968560 w 9947185"/>
                <a:gd name="connsiteY0" fmla="*/ 2815650 h 5802740"/>
                <a:gd name="connsiteX1" fmla="*/ 285996 w 9947185"/>
                <a:gd name="connsiteY1" fmla="*/ 1083367 h 5802740"/>
                <a:gd name="connsiteX2" fmla="*/ 4159724 w 9947185"/>
                <a:gd name="connsiteY2" fmla="*/ 10 h 5802740"/>
                <a:gd name="connsiteX3" fmla="*/ 6896346 w 9947185"/>
                <a:gd name="connsiteY3" fmla="*/ 1102417 h 5802740"/>
                <a:gd name="connsiteX4" fmla="*/ 7486894 w 9947185"/>
                <a:gd name="connsiteY4" fmla="*/ 1292917 h 5802740"/>
                <a:gd name="connsiteX5" fmla="*/ 9296645 w 9947185"/>
                <a:gd name="connsiteY5" fmla="*/ 1388167 h 5802740"/>
                <a:gd name="connsiteX6" fmla="*/ 9598788 w 9947185"/>
                <a:gd name="connsiteY6" fmla="*/ 2815650 h 5802740"/>
                <a:gd name="connsiteX7" fmla="*/ 9944345 w 9947185"/>
                <a:gd name="connsiteY7" fmla="*/ 5731566 h 5802740"/>
                <a:gd name="connsiteX8" fmla="*/ 749774 w 9947185"/>
                <a:gd name="connsiteY8" fmla="*/ 5802740 h 5802740"/>
                <a:gd name="connsiteX9" fmla="*/ 968560 w 9947185"/>
                <a:gd name="connsiteY9" fmla="*/ 2815650 h 5802740"/>
                <a:gd name="connsiteX0" fmla="*/ 968560 w 9947185"/>
                <a:gd name="connsiteY0" fmla="*/ 2957141 h 5944231"/>
                <a:gd name="connsiteX1" fmla="*/ 285996 w 9947185"/>
                <a:gd name="connsiteY1" fmla="*/ 1224858 h 5944231"/>
                <a:gd name="connsiteX2" fmla="*/ 4159724 w 9947185"/>
                <a:gd name="connsiteY2" fmla="*/ 141501 h 5944231"/>
                <a:gd name="connsiteX3" fmla="*/ 6896346 w 9947185"/>
                <a:gd name="connsiteY3" fmla="*/ 1243908 h 5944231"/>
                <a:gd name="connsiteX4" fmla="*/ 8248894 w 9947185"/>
                <a:gd name="connsiteY4" fmla="*/ 5658 h 5944231"/>
                <a:gd name="connsiteX5" fmla="*/ 9296645 w 9947185"/>
                <a:gd name="connsiteY5" fmla="*/ 1529658 h 5944231"/>
                <a:gd name="connsiteX6" fmla="*/ 9598788 w 9947185"/>
                <a:gd name="connsiteY6" fmla="*/ 2957141 h 5944231"/>
                <a:gd name="connsiteX7" fmla="*/ 9944345 w 9947185"/>
                <a:gd name="connsiteY7" fmla="*/ 5873057 h 5944231"/>
                <a:gd name="connsiteX8" fmla="*/ 749774 w 9947185"/>
                <a:gd name="connsiteY8" fmla="*/ 5944231 h 5944231"/>
                <a:gd name="connsiteX9" fmla="*/ 968560 w 9947185"/>
                <a:gd name="connsiteY9" fmla="*/ 2957141 h 5944231"/>
                <a:gd name="connsiteX0" fmla="*/ 968560 w 9947185"/>
                <a:gd name="connsiteY0" fmla="*/ 2959743 h 5946833"/>
                <a:gd name="connsiteX1" fmla="*/ 285996 w 9947185"/>
                <a:gd name="connsiteY1" fmla="*/ 1227460 h 5946833"/>
                <a:gd name="connsiteX2" fmla="*/ 4159724 w 9947185"/>
                <a:gd name="connsiteY2" fmla="*/ 144103 h 5946833"/>
                <a:gd name="connsiteX3" fmla="*/ 5848596 w 9947185"/>
                <a:gd name="connsiteY3" fmla="*/ 732160 h 5946833"/>
                <a:gd name="connsiteX4" fmla="*/ 8248894 w 9947185"/>
                <a:gd name="connsiteY4" fmla="*/ 8260 h 5946833"/>
                <a:gd name="connsiteX5" fmla="*/ 9296645 w 9947185"/>
                <a:gd name="connsiteY5" fmla="*/ 1532260 h 5946833"/>
                <a:gd name="connsiteX6" fmla="*/ 9598788 w 9947185"/>
                <a:gd name="connsiteY6" fmla="*/ 2959743 h 5946833"/>
                <a:gd name="connsiteX7" fmla="*/ 9944345 w 9947185"/>
                <a:gd name="connsiteY7" fmla="*/ 5875659 h 5946833"/>
                <a:gd name="connsiteX8" fmla="*/ 749774 w 9947185"/>
                <a:gd name="connsiteY8" fmla="*/ 5946833 h 5946833"/>
                <a:gd name="connsiteX9" fmla="*/ 968560 w 9947185"/>
                <a:gd name="connsiteY9" fmla="*/ 2959743 h 5946833"/>
                <a:gd name="connsiteX0" fmla="*/ 968560 w 9947185"/>
                <a:gd name="connsiteY0" fmla="*/ 3259159 h 6246249"/>
                <a:gd name="connsiteX1" fmla="*/ 285996 w 9947185"/>
                <a:gd name="connsiteY1" fmla="*/ 1526876 h 6246249"/>
                <a:gd name="connsiteX2" fmla="*/ 2711924 w 9947185"/>
                <a:gd name="connsiteY2" fmla="*/ 5369 h 6246249"/>
                <a:gd name="connsiteX3" fmla="*/ 5848596 w 9947185"/>
                <a:gd name="connsiteY3" fmla="*/ 1031576 h 6246249"/>
                <a:gd name="connsiteX4" fmla="*/ 8248894 w 9947185"/>
                <a:gd name="connsiteY4" fmla="*/ 307676 h 6246249"/>
                <a:gd name="connsiteX5" fmla="*/ 9296645 w 9947185"/>
                <a:gd name="connsiteY5" fmla="*/ 1831676 h 6246249"/>
                <a:gd name="connsiteX6" fmla="*/ 9598788 w 9947185"/>
                <a:gd name="connsiteY6" fmla="*/ 3259159 h 6246249"/>
                <a:gd name="connsiteX7" fmla="*/ 9944345 w 9947185"/>
                <a:gd name="connsiteY7" fmla="*/ 6175075 h 6246249"/>
                <a:gd name="connsiteX8" fmla="*/ 749774 w 9947185"/>
                <a:gd name="connsiteY8" fmla="*/ 6246249 h 6246249"/>
                <a:gd name="connsiteX9" fmla="*/ 968560 w 9947185"/>
                <a:gd name="connsiteY9" fmla="*/ 3259159 h 6246249"/>
                <a:gd name="connsiteX0" fmla="*/ 968560 w 9947185"/>
                <a:gd name="connsiteY0" fmla="*/ 3259159 h 6246249"/>
                <a:gd name="connsiteX1" fmla="*/ 285996 w 9947185"/>
                <a:gd name="connsiteY1" fmla="*/ 1526876 h 6246249"/>
                <a:gd name="connsiteX2" fmla="*/ 2711924 w 9947185"/>
                <a:gd name="connsiteY2" fmla="*/ 5369 h 6246249"/>
                <a:gd name="connsiteX3" fmla="*/ 5848596 w 9947185"/>
                <a:gd name="connsiteY3" fmla="*/ 1031576 h 6246249"/>
                <a:gd name="connsiteX4" fmla="*/ 8248894 w 9947185"/>
                <a:gd name="connsiteY4" fmla="*/ 307676 h 6246249"/>
                <a:gd name="connsiteX5" fmla="*/ 9296645 w 9947185"/>
                <a:gd name="connsiteY5" fmla="*/ 1831676 h 6246249"/>
                <a:gd name="connsiteX6" fmla="*/ 9598788 w 9947185"/>
                <a:gd name="connsiteY6" fmla="*/ 3259159 h 6246249"/>
                <a:gd name="connsiteX7" fmla="*/ 9944345 w 9947185"/>
                <a:gd name="connsiteY7" fmla="*/ 6175075 h 6246249"/>
                <a:gd name="connsiteX8" fmla="*/ 749774 w 9947185"/>
                <a:gd name="connsiteY8" fmla="*/ 6246249 h 6246249"/>
                <a:gd name="connsiteX9" fmla="*/ 968560 w 9947185"/>
                <a:gd name="connsiteY9" fmla="*/ 3259159 h 6246249"/>
                <a:gd name="connsiteX0" fmla="*/ 968560 w 9947185"/>
                <a:gd name="connsiteY0" fmla="*/ 3259159 h 6246249"/>
                <a:gd name="connsiteX1" fmla="*/ 285996 w 9947185"/>
                <a:gd name="connsiteY1" fmla="*/ 1526876 h 6246249"/>
                <a:gd name="connsiteX2" fmla="*/ 2711924 w 9947185"/>
                <a:gd name="connsiteY2" fmla="*/ 5369 h 6246249"/>
                <a:gd name="connsiteX3" fmla="*/ 5848596 w 9947185"/>
                <a:gd name="connsiteY3" fmla="*/ 1031576 h 6246249"/>
                <a:gd name="connsiteX4" fmla="*/ 8248894 w 9947185"/>
                <a:gd name="connsiteY4" fmla="*/ 307676 h 6246249"/>
                <a:gd name="connsiteX5" fmla="*/ 9296645 w 9947185"/>
                <a:gd name="connsiteY5" fmla="*/ 1831676 h 6246249"/>
                <a:gd name="connsiteX6" fmla="*/ 9598788 w 9947185"/>
                <a:gd name="connsiteY6" fmla="*/ 3259159 h 6246249"/>
                <a:gd name="connsiteX7" fmla="*/ 9944345 w 9947185"/>
                <a:gd name="connsiteY7" fmla="*/ 6175075 h 6246249"/>
                <a:gd name="connsiteX8" fmla="*/ 749774 w 9947185"/>
                <a:gd name="connsiteY8" fmla="*/ 6246249 h 6246249"/>
                <a:gd name="connsiteX9" fmla="*/ 968560 w 9947185"/>
                <a:gd name="connsiteY9" fmla="*/ 3259159 h 6246249"/>
                <a:gd name="connsiteX0" fmla="*/ 968560 w 10092171"/>
                <a:gd name="connsiteY0" fmla="*/ 3259159 h 6246249"/>
                <a:gd name="connsiteX1" fmla="*/ 285996 w 10092171"/>
                <a:gd name="connsiteY1" fmla="*/ 1526876 h 6246249"/>
                <a:gd name="connsiteX2" fmla="*/ 2711924 w 10092171"/>
                <a:gd name="connsiteY2" fmla="*/ 5369 h 6246249"/>
                <a:gd name="connsiteX3" fmla="*/ 5848596 w 10092171"/>
                <a:gd name="connsiteY3" fmla="*/ 1031576 h 6246249"/>
                <a:gd name="connsiteX4" fmla="*/ 8248894 w 10092171"/>
                <a:gd name="connsiteY4" fmla="*/ 307676 h 6246249"/>
                <a:gd name="connsiteX5" fmla="*/ 10039595 w 10092171"/>
                <a:gd name="connsiteY5" fmla="*/ 1926926 h 6246249"/>
                <a:gd name="connsiteX6" fmla="*/ 9598788 w 10092171"/>
                <a:gd name="connsiteY6" fmla="*/ 3259159 h 6246249"/>
                <a:gd name="connsiteX7" fmla="*/ 9944345 w 10092171"/>
                <a:gd name="connsiteY7" fmla="*/ 6175075 h 6246249"/>
                <a:gd name="connsiteX8" fmla="*/ 749774 w 10092171"/>
                <a:gd name="connsiteY8" fmla="*/ 6246249 h 6246249"/>
                <a:gd name="connsiteX9" fmla="*/ 968560 w 10092171"/>
                <a:gd name="connsiteY9" fmla="*/ 3259159 h 6246249"/>
                <a:gd name="connsiteX0" fmla="*/ 968560 w 10092171"/>
                <a:gd name="connsiteY0" fmla="*/ 3716042 h 6703132"/>
                <a:gd name="connsiteX1" fmla="*/ 285996 w 10092171"/>
                <a:gd name="connsiteY1" fmla="*/ 1983759 h 6703132"/>
                <a:gd name="connsiteX2" fmla="*/ 2711924 w 10092171"/>
                <a:gd name="connsiteY2" fmla="*/ 462252 h 6703132"/>
                <a:gd name="connsiteX3" fmla="*/ 5848596 w 10092171"/>
                <a:gd name="connsiteY3" fmla="*/ 1488459 h 6703132"/>
                <a:gd name="connsiteX4" fmla="*/ 8496544 w 10092171"/>
                <a:gd name="connsiteY4" fmla="*/ 193059 h 6703132"/>
                <a:gd name="connsiteX5" fmla="*/ 10039595 w 10092171"/>
                <a:gd name="connsiteY5" fmla="*/ 2383809 h 6703132"/>
                <a:gd name="connsiteX6" fmla="*/ 9598788 w 10092171"/>
                <a:gd name="connsiteY6" fmla="*/ 3716042 h 6703132"/>
                <a:gd name="connsiteX7" fmla="*/ 9944345 w 10092171"/>
                <a:gd name="connsiteY7" fmla="*/ 6631958 h 6703132"/>
                <a:gd name="connsiteX8" fmla="*/ 749774 w 10092171"/>
                <a:gd name="connsiteY8" fmla="*/ 6703132 h 6703132"/>
                <a:gd name="connsiteX9" fmla="*/ 968560 w 10092171"/>
                <a:gd name="connsiteY9" fmla="*/ 3716042 h 6703132"/>
                <a:gd name="connsiteX0" fmla="*/ 968560 w 10092171"/>
                <a:gd name="connsiteY0" fmla="*/ 3532490 h 6519580"/>
                <a:gd name="connsiteX1" fmla="*/ 285996 w 10092171"/>
                <a:gd name="connsiteY1" fmla="*/ 1800207 h 6519580"/>
                <a:gd name="connsiteX2" fmla="*/ 2711924 w 10092171"/>
                <a:gd name="connsiteY2" fmla="*/ 278700 h 6519580"/>
                <a:gd name="connsiteX3" fmla="*/ 5848596 w 10092171"/>
                <a:gd name="connsiteY3" fmla="*/ 1304907 h 6519580"/>
                <a:gd name="connsiteX4" fmla="*/ 8496544 w 10092171"/>
                <a:gd name="connsiteY4" fmla="*/ 9507 h 6519580"/>
                <a:gd name="connsiteX5" fmla="*/ 10039595 w 10092171"/>
                <a:gd name="connsiteY5" fmla="*/ 2200257 h 6519580"/>
                <a:gd name="connsiteX6" fmla="*/ 9598788 w 10092171"/>
                <a:gd name="connsiteY6" fmla="*/ 3532490 h 6519580"/>
                <a:gd name="connsiteX7" fmla="*/ 9944345 w 10092171"/>
                <a:gd name="connsiteY7" fmla="*/ 6448406 h 6519580"/>
                <a:gd name="connsiteX8" fmla="*/ 749774 w 10092171"/>
                <a:gd name="connsiteY8" fmla="*/ 6519580 h 6519580"/>
                <a:gd name="connsiteX9" fmla="*/ 968560 w 10092171"/>
                <a:gd name="connsiteY9" fmla="*/ 3532490 h 6519580"/>
                <a:gd name="connsiteX0" fmla="*/ 968560 w 10092171"/>
                <a:gd name="connsiteY0" fmla="*/ 3532490 h 6519580"/>
                <a:gd name="connsiteX1" fmla="*/ 285996 w 10092171"/>
                <a:gd name="connsiteY1" fmla="*/ 1800207 h 6519580"/>
                <a:gd name="connsiteX2" fmla="*/ 2711924 w 10092171"/>
                <a:gd name="connsiteY2" fmla="*/ 278700 h 6519580"/>
                <a:gd name="connsiteX3" fmla="*/ 5848596 w 10092171"/>
                <a:gd name="connsiteY3" fmla="*/ 1304907 h 6519580"/>
                <a:gd name="connsiteX4" fmla="*/ 8496544 w 10092171"/>
                <a:gd name="connsiteY4" fmla="*/ 9507 h 6519580"/>
                <a:gd name="connsiteX5" fmla="*/ 10039595 w 10092171"/>
                <a:gd name="connsiteY5" fmla="*/ 2200257 h 6519580"/>
                <a:gd name="connsiteX6" fmla="*/ 9598788 w 10092171"/>
                <a:gd name="connsiteY6" fmla="*/ 3532490 h 6519580"/>
                <a:gd name="connsiteX7" fmla="*/ 9944345 w 10092171"/>
                <a:gd name="connsiteY7" fmla="*/ 6448406 h 6519580"/>
                <a:gd name="connsiteX8" fmla="*/ 749774 w 10092171"/>
                <a:gd name="connsiteY8" fmla="*/ 6519580 h 6519580"/>
                <a:gd name="connsiteX9" fmla="*/ 968560 w 10092171"/>
                <a:gd name="connsiteY9" fmla="*/ 3532490 h 6519580"/>
                <a:gd name="connsiteX0" fmla="*/ 968560 w 10092171"/>
                <a:gd name="connsiteY0" fmla="*/ 3540415 h 6527505"/>
                <a:gd name="connsiteX1" fmla="*/ 285996 w 10092171"/>
                <a:gd name="connsiteY1" fmla="*/ 1808132 h 6527505"/>
                <a:gd name="connsiteX2" fmla="*/ 2711924 w 10092171"/>
                <a:gd name="connsiteY2" fmla="*/ 286625 h 6527505"/>
                <a:gd name="connsiteX3" fmla="*/ 5848596 w 10092171"/>
                <a:gd name="connsiteY3" fmla="*/ 1312832 h 6527505"/>
                <a:gd name="connsiteX4" fmla="*/ 8496544 w 10092171"/>
                <a:gd name="connsiteY4" fmla="*/ 17432 h 6527505"/>
                <a:gd name="connsiteX5" fmla="*/ 10039595 w 10092171"/>
                <a:gd name="connsiteY5" fmla="*/ 2208182 h 6527505"/>
                <a:gd name="connsiteX6" fmla="*/ 9598788 w 10092171"/>
                <a:gd name="connsiteY6" fmla="*/ 3540415 h 6527505"/>
                <a:gd name="connsiteX7" fmla="*/ 9944345 w 10092171"/>
                <a:gd name="connsiteY7" fmla="*/ 6456331 h 6527505"/>
                <a:gd name="connsiteX8" fmla="*/ 749774 w 10092171"/>
                <a:gd name="connsiteY8" fmla="*/ 6527505 h 6527505"/>
                <a:gd name="connsiteX9" fmla="*/ 968560 w 10092171"/>
                <a:gd name="connsiteY9" fmla="*/ 3540415 h 6527505"/>
                <a:gd name="connsiteX0" fmla="*/ 968560 w 10092171"/>
                <a:gd name="connsiteY0" fmla="*/ 3540415 h 6527505"/>
                <a:gd name="connsiteX1" fmla="*/ 285996 w 10092171"/>
                <a:gd name="connsiteY1" fmla="*/ 1808132 h 6527505"/>
                <a:gd name="connsiteX2" fmla="*/ 3550124 w 10092171"/>
                <a:gd name="connsiteY2" fmla="*/ 305675 h 6527505"/>
                <a:gd name="connsiteX3" fmla="*/ 5848596 w 10092171"/>
                <a:gd name="connsiteY3" fmla="*/ 1312832 h 6527505"/>
                <a:gd name="connsiteX4" fmla="*/ 8496544 w 10092171"/>
                <a:gd name="connsiteY4" fmla="*/ 17432 h 6527505"/>
                <a:gd name="connsiteX5" fmla="*/ 10039595 w 10092171"/>
                <a:gd name="connsiteY5" fmla="*/ 2208182 h 6527505"/>
                <a:gd name="connsiteX6" fmla="*/ 9598788 w 10092171"/>
                <a:gd name="connsiteY6" fmla="*/ 3540415 h 6527505"/>
                <a:gd name="connsiteX7" fmla="*/ 9944345 w 10092171"/>
                <a:gd name="connsiteY7" fmla="*/ 6456331 h 6527505"/>
                <a:gd name="connsiteX8" fmla="*/ 749774 w 10092171"/>
                <a:gd name="connsiteY8" fmla="*/ 6527505 h 6527505"/>
                <a:gd name="connsiteX9" fmla="*/ 968560 w 10092171"/>
                <a:gd name="connsiteY9" fmla="*/ 3540415 h 6527505"/>
                <a:gd name="connsiteX0" fmla="*/ 909755 w 10033366"/>
                <a:gd name="connsiteY0" fmla="*/ 3540415 h 6527505"/>
                <a:gd name="connsiteX1" fmla="*/ 512941 w 10033366"/>
                <a:gd name="connsiteY1" fmla="*/ 1141382 h 6527505"/>
                <a:gd name="connsiteX2" fmla="*/ 3491319 w 10033366"/>
                <a:gd name="connsiteY2" fmla="*/ 305675 h 6527505"/>
                <a:gd name="connsiteX3" fmla="*/ 5789791 w 10033366"/>
                <a:gd name="connsiteY3" fmla="*/ 1312832 h 6527505"/>
                <a:gd name="connsiteX4" fmla="*/ 8437739 w 10033366"/>
                <a:gd name="connsiteY4" fmla="*/ 17432 h 6527505"/>
                <a:gd name="connsiteX5" fmla="*/ 9980790 w 10033366"/>
                <a:gd name="connsiteY5" fmla="*/ 2208182 h 6527505"/>
                <a:gd name="connsiteX6" fmla="*/ 9539983 w 10033366"/>
                <a:gd name="connsiteY6" fmla="*/ 3540415 h 6527505"/>
                <a:gd name="connsiteX7" fmla="*/ 9885540 w 10033366"/>
                <a:gd name="connsiteY7" fmla="*/ 6456331 h 6527505"/>
                <a:gd name="connsiteX8" fmla="*/ 690969 w 10033366"/>
                <a:gd name="connsiteY8" fmla="*/ 6527505 h 6527505"/>
                <a:gd name="connsiteX9" fmla="*/ 909755 w 10033366"/>
                <a:gd name="connsiteY9" fmla="*/ 3540415 h 6527505"/>
                <a:gd name="connsiteX0" fmla="*/ 909755 w 10033366"/>
                <a:gd name="connsiteY0" fmla="*/ 3540415 h 6527505"/>
                <a:gd name="connsiteX1" fmla="*/ 512941 w 10033366"/>
                <a:gd name="connsiteY1" fmla="*/ 1141382 h 6527505"/>
                <a:gd name="connsiteX2" fmla="*/ 3491319 w 10033366"/>
                <a:gd name="connsiteY2" fmla="*/ 305675 h 6527505"/>
                <a:gd name="connsiteX3" fmla="*/ 5789791 w 10033366"/>
                <a:gd name="connsiteY3" fmla="*/ 1312832 h 6527505"/>
                <a:gd name="connsiteX4" fmla="*/ 8437739 w 10033366"/>
                <a:gd name="connsiteY4" fmla="*/ 17432 h 6527505"/>
                <a:gd name="connsiteX5" fmla="*/ 9980790 w 10033366"/>
                <a:gd name="connsiteY5" fmla="*/ 2208182 h 6527505"/>
                <a:gd name="connsiteX6" fmla="*/ 9539983 w 10033366"/>
                <a:gd name="connsiteY6" fmla="*/ 3540415 h 6527505"/>
                <a:gd name="connsiteX7" fmla="*/ 9885540 w 10033366"/>
                <a:gd name="connsiteY7" fmla="*/ 6456331 h 6527505"/>
                <a:gd name="connsiteX8" fmla="*/ 690969 w 10033366"/>
                <a:gd name="connsiteY8" fmla="*/ 6527505 h 6527505"/>
                <a:gd name="connsiteX9" fmla="*/ 909755 w 10033366"/>
                <a:gd name="connsiteY9" fmla="*/ 3540415 h 6527505"/>
                <a:gd name="connsiteX0" fmla="*/ 909755 w 9888380"/>
                <a:gd name="connsiteY0" fmla="*/ 3540415 h 6527505"/>
                <a:gd name="connsiteX1" fmla="*/ 512941 w 9888380"/>
                <a:gd name="connsiteY1" fmla="*/ 1141382 h 6527505"/>
                <a:gd name="connsiteX2" fmla="*/ 3491319 w 9888380"/>
                <a:gd name="connsiteY2" fmla="*/ 305675 h 6527505"/>
                <a:gd name="connsiteX3" fmla="*/ 5789791 w 9888380"/>
                <a:gd name="connsiteY3" fmla="*/ 1312832 h 6527505"/>
                <a:gd name="connsiteX4" fmla="*/ 8437739 w 9888380"/>
                <a:gd name="connsiteY4" fmla="*/ 17432 h 6527505"/>
                <a:gd name="connsiteX5" fmla="*/ 8856840 w 9888380"/>
                <a:gd name="connsiteY5" fmla="*/ 1789082 h 6527505"/>
                <a:gd name="connsiteX6" fmla="*/ 9539983 w 9888380"/>
                <a:gd name="connsiteY6" fmla="*/ 3540415 h 6527505"/>
                <a:gd name="connsiteX7" fmla="*/ 9885540 w 9888380"/>
                <a:gd name="connsiteY7" fmla="*/ 6456331 h 6527505"/>
                <a:gd name="connsiteX8" fmla="*/ 690969 w 9888380"/>
                <a:gd name="connsiteY8" fmla="*/ 6527505 h 6527505"/>
                <a:gd name="connsiteX9" fmla="*/ 909755 w 9888380"/>
                <a:gd name="connsiteY9" fmla="*/ 3540415 h 6527505"/>
                <a:gd name="connsiteX0" fmla="*/ 909755 w 10765865"/>
                <a:gd name="connsiteY0" fmla="*/ 3540415 h 6527505"/>
                <a:gd name="connsiteX1" fmla="*/ 512941 w 10765865"/>
                <a:gd name="connsiteY1" fmla="*/ 1141382 h 6527505"/>
                <a:gd name="connsiteX2" fmla="*/ 3491319 w 10765865"/>
                <a:gd name="connsiteY2" fmla="*/ 305675 h 6527505"/>
                <a:gd name="connsiteX3" fmla="*/ 5789791 w 10765865"/>
                <a:gd name="connsiteY3" fmla="*/ 1312832 h 6527505"/>
                <a:gd name="connsiteX4" fmla="*/ 8437739 w 10765865"/>
                <a:gd name="connsiteY4" fmla="*/ 17432 h 6527505"/>
                <a:gd name="connsiteX5" fmla="*/ 8856840 w 10765865"/>
                <a:gd name="connsiteY5" fmla="*/ 1789082 h 6527505"/>
                <a:gd name="connsiteX6" fmla="*/ 10721083 w 10765865"/>
                <a:gd name="connsiteY6" fmla="*/ 3026065 h 6527505"/>
                <a:gd name="connsiteX7" fmla="*/ 9885540 w 10765865"/>
                <a:gd name="connsiteY7" fmla="*/ 6456331 h 6527505"/>
                <a:gd name="connsiteX8" fmla="*/ 690969 w 10765865"/>
                <a:gd name="connsiteY8" fmla="*/ 6527505 h 6527505"/>
                <a:gd name="connsiteX9" fmla="*/ 909755 w 10765865"/>
                <a:gd name="connsiteY9" fmla="*/ 3540415 h 6527505"/>
                <a:gd name="connsiteX0" fmla="*/ 605122 w 10785082"/>
                <a:gd name="connsiteY0" fmla="*/ 3826165 h 6710043"/>
                <a:gd name="connsiteX1" fmla="*/ 532158 w 10785082"/>
                <a:gd name="connsiteY1" fmla="*/ 1141382 h 6710043"/>
                <a:gd name="connsiteX2" fmla="*/ 3510536 w 10785082"/>
                <a:gd name="connsiteY2" fmla="*/ 305675 h 6710043"/>
                <a:gd name="connsiteX3" fmla="*/ 5809008 w 10785082"/>
                <a:gd name="connsiteY3" fmla="*/ 1312832 h 6710043"/>
                <a:gd name="connsiteX4" fmla="*/ 8456956 w 10785082"/>
                <a:gd name="connsiteY4" fmla="*/ 17432 h 6710043"/>
                <a:gd name="connsiteX5" fmla="*/ 8876057 w 10785082"/>
                <a:gd name="connsiteY5" fmla="*/ 1789082 h 6710043"/>
                <a:gd name="connsiteX6" fmla="*/ 10740300 w 10785082"/>
                <a:gd name="connsiteY6" fmla="*/ 3026065 h 6710043"/>
                <a:gd name="connsiteX7" fmla="*/ 9904757 w 10785082"/>
                <a:gd name="connsiteY7" fmla="*/ 6456331 h 6710043"/>
                <a:gd name="connsiteX8" fmla="*/ 710186 w 10785082"/>
                <a:gd name="connsiteY8" fmla="*/ 6527505 h 6710043"/>
                <a:gd name="connsiteX9" fmla="*/ 605122 w 10785082"/>
                <a:gd name="connsiteY9" fmla="*/ 3826165 h 6710043"/>
                <a:gd name="connsiteX0" fmla="*/ 631465 w 10811425"/>
                <a:gd name="connsiteY0" fmla="*/ 3826165 h 6710043"/>
                <a:gd name="connsiteX1" fmla="*/ 348951 w 10811425"/>
                <a:gd name="connsiteY1" fmla="*/ 1712882 h 6710043"/>
                <a:gd name="connsiteX2" fmla="*/ 3536879 w 10811425"/>
                <a:gd name="connsiteY2" fmla="*/ 305675 h 6710043"/>
                <a:gd name="connsiteX3" fmla="*/ 5835351 w 10811425"/>
                <a:gd name="connsiteY3" fmla="*/ 1312832 h 6710043"/>
                <a:gd name="connsiteX4" fmla="*/ 8483299 w 10811425"/>
                <a:gd name="connsiteY4" fmla="*/ 17432 h 6710043"/>
                <a:gd name="connsiteX5" fmla="*/ 8902400 w 10811425"/>
                <a:gd name="connsiteY5" fmla="*/ 1789082 h 6710043"/>
                <a:gd name="connsiteX6" fmla="*/ 10766643 w 10811425"/>
                <a:gd name="connsiteY6" fmla="*/ 3026065 h 6710043"/>
                <a:gd name="connsiteX7" fmla="*/ 9931100 w 10811425"/>
                <a:gd name="connsiteY7" fmla="*/ 6456331 h 6710043"/>
                <a:gd name="connsiteX8" fmla="*/ 736529 w 10811425"/>
                <a:gd name="connsiteY8" fmla="*/ 6527505 h 6710043"/>
                <a:gd name="connsiteX9" fmla="*/ 631465 w 10811425"/>
                <a:gd name="connsiteY9" fmla="*/ 3826165 h 6710043"/>
                <a:gd name="connsiteX0" fmla="*/ 631465 w 10811425"/>
                <a:gd name="connsiteY0" fmla="*/ 3826165 h 6527505"/>
                <a:gd name="connsiteX1" fmla="*/ 348951 w 10811425"/>
                <a:gd name="connsiteY1" fmla="*/ 1712882 h 6527505"/>
                <a:gd name="connsiteX2" fmla="*/ 3536879 w 10811425"/>
                <a:gd name="connsiteY2" fmla="*/ 305675 h 6527505"/>
                <a:gd name="connsiteX3" fmla="*/ 5835351 w 10811425"/>
                <a:gd name="connsiteY3" fmla="*/ 1312832 h 6527505"/>
                <a:gd name="connsiteX4" fmla="*/ 8483299 w 10811425"/>
                <a:gd name="connsiteY4" fmla="*/ 17432 h 6527505"/>
                <a:gd name="connsiteX5" fmla="*/ 8902400 w 10811425"/>
                <a:gd name="connsiteY5" fmla="*/ 1789082 h 6527505"/>
                <a:gd name="connsiteX6" fmla="*/ 10766643 w 10811425"/>
                <a:gd name="connsiteY6" fmla="*/ 3026065 h 6527505"/>
                <a:gd name="connsiteX7" fmla="*/ 9931100 w 10811425"/>
                <a:gd name="connsiteY7" fmla="*/ 6456331 h 6527505"/>
                <a:gd name="connsiteX8" fmla="*/ 736529 w 10811425"/>
                <a:gd name="connsiteY8" fmla="*/ 6527505 h 6527505"/>
                <a:gd name="connsiteX9" fmla="*/ 631465 w 10811425"/>
                <a:gd name="connsiteY9" fmla="*/ 3826165 h 6527505"/>
                <a:gd name="connsiteX0" fmla="*/ 631465 w 10811425"/>
                <a:gd name="connsiteY0" fmla="*/ 3826165 h 6527505"/>
                <a:gd name="connsiteX1" fmla="*/ 348951 w 10811425"/>
                <a:gd name="connsiteY1" fmla="*/ 1712882 h 6527505"/>
                <a:gd name="connsiteX2" fmla="*/ 3536879 w 10811425"/>
                <a:gd name="connsiteY2" fmla="*/ 305675 h 6527505"/>
                <a:gd name="connsiteX3" fmla="*/ 5835351 w 10811425"/>
                <a:gd name="connsiteY3" fmla="*/ 1312832 h 6527505"/>
                <a:gd name="connsiteX4" fmla="*/ 8483299 w 10811425"/>
                <a:gd name="connsiteY4" fmla="*/ 17432 h 6527505"/>
                <a:gd name="connsiteX5" fmla="*/ 8902400 w 10811425"/>
                <a:gd name="connsiteY5" fmla="*/ 1789082 h 6527505"/>
                <a:gd name="connsiteX6" fmla="*/ 10766643 w 10811425"/>
                <a:gd name="connsiteY6" fmla="*/ 3026065 h 6527505"/>
                <a:gd name="connsiteX7" fmla="*/ 9931100 w 10811425"/>
                <a:gd name="connsiteY7" fmla="*/ 6456331 h 6527505"/>
                <a:gd name="connsiteX8" fmla="*/ 736529 w 10811425"/>
                <a:gd name="connsiteY8" fmla="*/ 6527505 h 6527505"/>
                <a:gd name="connsiteX9" fmla="*/ 631465 w 10811425"/>
                <a:gd name="connsiteY9" fmla="*/ 3826165 h 6527505"/>
                <a:gd name="connsiteX0" fmla="*/ 714932 w 10894892"/>
                <a:gd name="connsiteY0" fmla="*/ 3826165 h 6527505"/>
                <a:gd name="connsiteX1" fmla="*/ 432418 w 10894892"/>
                <a:gd name="connsiteY1" fmla="*/ 1712882 h 6527505"/>
                <a:gd name="connsiteX2" fmla="*/ 3620346 w 10894892"/>
                <a:gd name="connsiteY2" fmla="*/ 305675 h 6527505"/>
                <a:gd name="connsiteX3" fmla="*/ 5918818 w 10894892"/>
                <a:gd name="connsiteY3" fmla="*/ 1312832 h 6527505"/>
                <a:gd name="connsiteX4" fmla="*/ 8566766 w 10894892"/>
                <a:gd name="connsiteY4" fmla="*/ 17432 h 6527505"/>
                <a:gd name="connsiteX5" fmla="*/ 8985867 w 10894892"/>
                <a:gd name="connsiteY5" fmla="*/ 1789082 h 6527505"/>
                <a:gd name="connsiteX6" fmla="*/ 10850110 w 10894892"/>
                <a:gd name="connsiteY6" fmla="*/ 3026065 h 6527505"/>
                <a:gd name="connsiteX7" fmla="*/ 10014567 w 10894892"/>
                <a:gd name="connsiteY7" fmla="*/ 6456331 h 6527505"/>
                <a:gd name="connsiteX8" fmla="*/ 819996 w 10894892"/>
                <a:gd name="connsiteY8" fmla="*/ 6527505 h 6527505"/>
                <a:gd name="connsiteX9" fmla="*/ 714932 w 10894892"/>
                <a:gd name="connsiteY9" fmla="*/ 3826165 h 6527505"/>
                <a:gd name="connsiteX0" fmla="*/ 500930 w 10680890"/>
                <a:gd name="connsiteY0" fmla="*/ 3826165 h 6527505"/>
                <a:gd name="connsiteX1" fmla="*/ 485116 w 10680890"/>
                <a:gd name="connsiteY1" fmla="*/ 1255682 h 6527505"/>
                <a:gd name="connsiteX2" fmla="*/ 3406344 w 10680890"/>
                <a:gd name="connsiteY2" fmla="*/ 305675 h 6527505"/>
                <a:gd name="connsiteX3" fmla="*/ 5704816 w 10680890"/>
                <a:gd name="connsiteY3" fmla="*/ 1312832 h 6527505"/>
                <a:gd name="connsiteX4" fmla="*/ 8352764 w 10680890"/>
                <a:gd name="connsiteY4" fmla="*/ 17432 h 6527505"/>
                <a:gd name="connsiteX5" fmla="*/ 8771865 w 10680890"/>
                <a:gd name="connsiteY5" fmla="*/ 1789082 h 6527505"/>
                <a:gd name="connsiteX6" fmla="*/ 10636108 w 10680890"/>
                <a:gd name="connsiteY6" fmla="*/ 3026065 h 6527505"/>
                <a:gd name="connsiteX7" fmla="*/ 9800565 w 10680890"/>
                <a:gd name="connsiteY7" fmla="*/ 6456331 h 6527505"/>
                <a:gd name="connsiteX8" fmla="*/ 605994 w 10680890"/>
                <a:gd name="connsiteY8" fmla="*/ 6527505 h 6527505"/>
                <a:gd name="connsiteX9" fmla="*/ 500930 w 10680890"/>
                <a:gd name="connsiteY9" fmla="*/ 3826165 h 6527505"/>
                <a:gd name="connsiteX0" fmla="*/ 248470 w 11057080"/>
                <a:gd name="connsiteY0" fmla="*/ 3864265 h 6707233"/>
                <a:gd name="connsiteX1" fmla="*/ 861306 w 11057080"/>
                <a:gd name="connsiteY1" fmla="*/ 1255682 h 6707233"/>
                <a:gd name="connsiteX2" fmla="*/ 3782534 w 11057080"/>
                <a:gd name="connsiteY2" fmla="*/ 305675 h 6707233"/>
                <a:gd name="connsiteX3" fmla="*/ 6081006 w 11057080"/>
                <a:gd name="connsiteY3" fmla="*/ 1312832 h 6707233"/>
                <a:gd name="connsiteX4" fmla="*/ 8728954 w 11057080"/>
                <a:gd name="connsiteY4" fmla="*/ 17432 h 6707233"/>
                <a:gd name="connsiteX5" fmla="*/ 9148055 w 11057080"/>
                <a:gd name="connsiteY5" fmla="*/ 1789082 h 6707233"/>
                <a:gd name="connsiteX6" fmla="*/ 11012298 w 11057080"/>
                <a:gd name="connsiteY6" fmla="*/ 3026065 h 6707233"/>
                <a:gd name="connsiteX7" fmla="*/ 10176755 w 11057080"/>
                <a:gd name="connsiteY7" fmla="*/ 6456331 h 6707233"/>
                <a:gd name="connsiteX8" fmla="*/ 982184 w 11057080"/>
                <a:gd name="connsiteY8" fmla="*/ 6527505 h 6707233"/>
                <a:gd name="connsiteX9" fmla="*/ 248470 w 11057080"/>
                <a:gd name="connsiteY9" fmla="*/ 3864265 h 6707233"/>
                <a:gd name="connsiteX0" fmla="*/ 248470 w 11057080"/>
                <a:gd name="connsiteY0" fmla="*/ 3864265 h 6707233"/>
                <a:gd name="connsiteX1" fmla="*/ 861306 w 11057080"/>
                <a:gd name="connsiteY1" fmla="*/ 1255682 h 6707233"/>
                <a:gd name="connsiteX2" fmla="*/ 3782534 w 11057080"/>
                <a:gd name="connsiteY2" fmla="*/ 305675 h 6707233"/>
                <a:gd name="connsiteX3" fmla="*/ 6081006 w 11057080"/>
                <a:gd name="connsiteY3" fmla="*/ 1312832 h 6707233"/>
                <a:gd name="connsiteX4" fmla="*/ 8728954 w 11057080"/>
                <a:gd name="connsiteY4" fmla="*/ 17432 h 6707233"/>
                <a:gd name="connsiteX5" fmla="*/ 9776705 w 11057080"/>
                <a:gd name="connsiteY5" fmla="*/ 2398682 h 6707233"/>
                <a:gd name="connsiteX6" fmla="*/ 11012298 w 11057080"/>
                <a:gd name="connsiteY6" fmla="*/ 3026065 h 6707233"/>
                <a:gd name="connsiteX7" fmla="*/ 10176755 w 11057080"/>
                <a:gd name="connsiteY7" fmla="*/ 6456331 h 6707233"/>
                <a:gd name="connsiteX8" fmla="*/ 982184 w 11057080"/>
                <a:gd name="connsiteY8" fmla="*/ 6527505 h 6707233"/>
                <a:gd name="connsiteX9" fmla="*/ 248470 w 11057080"/>
                <a:gd name="connsiteY9" fmla="*/ 3864265 h 6707233"/>
                <a:gd name="connsiteX0" fmla="*/ 248470 w 11057080"/>
                <a:gd name="connsiteY0" fmla="*/ 3864265 h 6707233"/>
                <a:gd name="connsiteX1" fmla="*/ 3782534 w 11057080"/>
                <a:gd name="connsiteY1" fmla="*/ 305675 h 6707233"/>
                <a:gd name="connsiteX2" fmla="*/ 6081006 w 11057080"/>
                <a:gd name="connsiteY2" fmla="*/ 1312832 h 6707233"/>
                <a:gd name="connsiteX3" fmla="*/ 8728954 w 11057080"/>
                <a:gd name="connsiteY3" fmla="*/ 17432 h 6707233"/>
                <a:gd name="connsiteX4" fmla="*/ 9776705 w 11057080"/>
                <a:gd name="connsiteY4" fmla="*/ 2398682 h 6707233"/>
                <a:gd name="connsiteX5" fmla="*/ 11012298 w 11057080"/>
                <a:gd name="connsiteY5" fmla="*/ 3026065 h 6707233"/>
                <a:gd name="connsiteX6" fmla="*/ 10176755 w 11057080"/>
                <a:gd name="connsiteY6" fmla="*/ 6456331 h 6707233"/>
                <a:gd name="connsiteX7" fmla="*/ 982184 w 11057080"/>
                <a:gd name="connsiteY7" fmla="*/ 6527505 h 6707233"/>
                <a:gd name="connsiteX8" fmla="*/ 248470 w 11057080"/>
                <a:gd name="connsiteY8" fmla="*/ 3864265 h 6707233"/>
                <a:gd name="connsiteX0" fmla="*/ 304991 w 11113601"/>
                <a:gd name="connsiteY0" fmla="*/ 3864265 h 6707233"/>
                <a:gd name="connsiteX1" fmla="*/ 1857855 w 11113601"/>
                <a:gd name="connsiteY1" fmla="*/ 1296275 h 6707233"/>
                <a:gd name="connsiteX2" fmla="*/ 6137527 w 11113601"/>
                <a:gd name="connsiteY2" fmla="*/ 1312832 h 6707233"/>
                <a:gd name="connsiteX3" fmla="*/ 8785475 w 11113601"/>
                <a:gd name="connsiteY3" fmla="*/ 17432 h 6707233"/>
                <a:gd name="connsiteX4" fmla="*/ 9833226 w 11113601"/>
                <a:gd name="connsiteY4" fmla="*/ 2398682 h 6707233"/>
                <a:gd name="connsiteX5" fmla="*/ 11068819 w 11113601"/>
                <a:gd name="connsiteY5" fmla="*/ 3026065 h 6707233"/>
                <a:gd name="connsiteX6" fmla="*/ 10233276 w 11113601"/>
                <a:gd name="connsiteY6" fmla="*/ 6456331 h 6707233"/>
                <a:gd name="connsiteX7" fmla="*/ 1038705 w 11113601"/>
                <a:gd name="connsiteY7" fmla="*/ 6527505 h 6707233"/>
                <a:gd name="connsiteX8" fmla="*/ 304991 w 11113601"/>
                <a:gd name="connsiteY8" fmla="*/ 3864265 h 6707233"/>
                <a:gd name="connsiteX0" fmla="*/ 1782115 w 10438075"/>
                <a:gd name="connsiteY0" fmla="*/ 4035715 h 6694591"/>
                <a:gd name="connsiteX1" fmla="*/ 1182329 w 10438075"/>
                <a:gd name="connsiteY1" fmla="*/ 1296275 h 6694591"/>
                <a:gd name="connsiteX2" fmla="*/ 5462001 w 10438075"/>
                <a:gd name="connsiteY2" fmla="*/ 1312832 h 6694591"/>
                <a:gd name="connsiteX3" fmla="*/ 8109949 w 10438075"/>
                <a:gd name="connsiteY3" fmla="*/ 17432 h 6694591"/>
                <a:gd name="connsiteX4" fmla="*/ 9157700 w 10438075"/>
                <a:gd name="connsiteY4" fmla="*/ 2398682 h 6694591"/>
                <a:gd name="connsiteX5" fmla="*/ 10393293 w 10438075"/>
                <a:gd name="connsiteY5" fmla="*/ 3026065 h 6694591"/>
                <a:gd name="connsiteX6" fmla="*/ 9557750 w 10438075"/>
                <a:gd name="connsiteY6" fmla="*/ 6456331 h 6694591"/>
                <a:gd name="connsiteX7" fmla="*/ 363179 w 10438075"/>
                <a:gd name="connsiteY7" fmla="*/ 6527505 h 6694591"/>
                <a:gd name="connsiteX8" fmla="*/ 1782115 w 10438075"/>
                <a:gd name="connsiteY8" fmla="*/ 4035715 h 6694591"/>
                <a:gd name="connsiteX0" fmla="*/ 1787664 w 10443624"/>
                <a:gd name="connsiteY0" fmla="*/ 4035715 h 6694591"/>
                <a:gd name="connsiteX1" fmla="*/ 1530778 w 10443624"/>
                <a:gd name="connsiteY1" fmla="*/ 1867775 h 6694591"/>
                <a:gd name="connsiteX2" fmla="*/ 5467550 w 10443624"/>
                <a:gd name="connsiteY2" fmla="*/ 1312832 h 6694591"/>
                <a:gd name="connsiteX3" fmla="*/ 8115498 w 10443624"/>
                <a:gd name="connsiteY3" fmla="*/ 17432 h 6694591"/>
                <a:gd name="connsiteX4" fmla="*/ 9163249 w 10443624"/>
                <a:gd name="connsiteY4" fmla="*/ 2398682 h 6694591"/>
                <a:gd name="connsiteX5" fmla="*/ 10398842 w 10443624"/>
                <a:gd name="connsiteY5" fmla="*/ 3026065 h 6694591"/>
                <a:gd name="connsiteX6" fmla="*/ 9563299 w 10443624"/>
                <a:gd name="connsiteY6" fmla="*/ 6456331 h 6694591"/>
                <a:gd name="connsiteX7" fmla="*/ 368728 w 10443624"/>
                <a:gd name="connsiteY7" fmla="*/ 6527505 h 6694591"/>
                <a:gd name="connsiteX8" fmla="*/ 1787664 w 10443624"/>
                <a:gd name="connsiteY8" fmla="*/ 4035715 h 6694591"/>
                <a:gd name="connsiteX0" fmla="*/ 1787664 w 10443624"/>
                <a:gd name="connsiteY0" fmla="*/ 4030460 h 6689336"/>
                <a:gd name="connsiteX1" fmla="*/ 1530778 w 10443624"/>
                <a:gd name="connsiteY1" fmla="*/ 1862520 h 6689336"/>
                <a:gd name="connsiteX2" fmla="*/ 4857950 w 10443624"/>
                <a:gd name="connsiteY2" fmla="*/ 1726677 h 6689336"/>
                <a:gd name="connsiteX3" fmla="*/ 8115498 w 10443624"/>
                <a:gd name="connsiteY3" fmla="*/ 12177 h 6689336"/>
                <a:gd name="connsiteX4" fmla="*/ 9163249 w 10443624"/>
                <a:gd name="connsiteY4" fmla="*/ 2393427 h 6689336"/>
                <a:gd name="connsiteX5" fmla="*/ 10398842 w 10443624"/>
                <a:gd name="connsiteY5" fmla="*/ 3020810 h 6689336"/>
                <a:gd name="connsiteX6" fmla="*/ 9563299 w 10443624"/>
                <a:gd name="connsiteY6" fmla="*/ 6451076 h 6689336"/>
                <a:gd name="connsiteX7" fmla="*/ 368728 w 10443624"/>
                <a:gd name="connsiteY7" fmla="*/ 6522250 h 6689336"/>
                <a:gd name="connsiteX8" fmla="*/ 1787664 w 10443624"/>
                <a:gd name="connsiteY8" fmla="*/ 4030460 h 6689336"/>
                <a:gd name="connsiteX0" fmla="*/ 1787664 w 10443624"/>
                <a:gd name="connsiteY0" fmla="*/ 4028288 h 6687164"/>
                <a:gd name="connsiteX1" fmla="*/ 1530778 w 10443624"/>
                <a:gd name="connsiteY1" fmla="*/ 1860348 h 6687164"/>
                <a:gd name="connsiteX2" fmla="*/ 4857950 w 10443624"/>
                <a:gd name="connsiteY2" fmla="*/ 1724505 h 6687164"/>
                <a:gd name="connsiteX3" fmla="*/ 8115498 w 10443624"/>
                <a:gd name="connsiteY3" fmla="*/ 10005 h 6687164"/>
                <a:gd name="connsiteX4" fmla="*/ 9163249 w 10443624"/>
                <a:gd name="connsiteY4" fmla="*/ 2391255 h 6687164"/>
                <a:gd name="connsiteX5" fmla="*/ 10398842 w 10443624"/>
                <a:gd name="connsiteY5" fmla="*/ 3018638 h 6687164"/>
                <a:gd name="connsiteX6" fmla="*/ 9563299 w 10443624"/>
                <a:gd name="connsiteY6" fmla="*/ 6448904 h 6687164"/>
                <a:gd name="connsiteX7" fmla="*/ 368728 w 10443624"/>
                <a:gd name="connsiteY7" fmla="*/ 6520078 h 6687164"/>
                <a:gd name="connsiteX8" fmla="*/ 1787664 w 10443624"/>
                <a:gd name="connsiteY8" fmla="*/ 4028288 h 6687164"/>
                <a:gd name="connsiteX0" fmla="*/ 1862278 w 10518238"/>
                <a:gd name="connsiteY0" fmla="*/ 4028288 h 6520183"/>
                <a:gd name="connsiteX1" fmla="*/ 1605392 w 10518238"/>
                <a:gd name="connsiteY1" fmla="*/ 1860348 h 6520183"/>
                <a:gd name="connsiteX2" fmla="*/ 4932564 w 10518238"/>
                <a:gd name="connsiteY2" fmla="*/ 1724505 h 6520183"/>
                <a:gd name="connsiteX3" fmla="*/ 8190112 w 10518238"/>
                <a:gd name="connsiteY3" fmla="*/ 10005 h 6520183"/>
                <a:gd name="connsiteX4" fmla="*/ 9237863 w 10518238"/>
                <a:gd name="connsiteY4" fmla="*/ 2391255 h 6520183"/>
                <a:gd name="connsiteX5" fmla="*/ 10473456 w 10518238"/>
                <a:gd name="connsiteY5" fmla="*/ 3018638 h 6520183"/>
                <a:gd name="connsiteX6" fmla="*/ 9637913 w 10518238"/>
                <a:gd name="connsiteY6" fmla="*/ 6448904 h 6520183"/>
                <a:gd name="connsiteX7" fmla="*/ 443342 w 10518238"/>
                <a:gd name="connsiteY7" fmla="*/ 6520078 h 6520183"/>
                <a:gd name="connsiteX8" fmla="*/ 1862278 w 10518238"/>
                <a:gd name="connsiteY8" fmla="*/ 4028288 h 65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8238" h="6520183">
                  <a:moveTo>
                    <a:pt x="1862278" y="4028288"/>
                  </a:moveTo>
                  <a:cubicBezTo>
                    <a:pt x="2055953" y="3251666"/>
                    <a:pt x="1093678" y="2244312"/>
                    <a:pt x="1605392" y="1860348"/>
                  </a:cubicBezTo>
                  <a:cubicBezTo>
                    <a:pt x="2117106" y="1476384"/>
                    <a:pt x="2854036" y="2118620"/>
                    <a:pt x="4932564" y="1724505"/>
                  </a:cubicBezTo>
                  <a:cubicBezTo>
                    <a:pt x="6363392" y="1425640"/>
                    <a:pt x="5900937" y="-139220"/>
                    <a:pt x="8190112" y="10005"/>
                  </a:cubicBezTo>
                  <a:cubicBezTo>
                    <a:pt x="10174487" y="292580"/>
                    <a:pt x="8949381" y="2086666"/>
                    <a:pt x="9237863" y="2391255"/>
                  </a:cubicBezTo>
                  <a:cubicBezTo>
                    <a:pt x="9526345" y="2695844"/>
                    <a:pt x="10197231" y="2358238"/>
                    <a:pt x="10473456" y="3018638"/>
                  </a:cubicBezTo>
                  <a:cubicBezTo>
                    <a:pt x="10749681" y="3679038"/>
                    <a:pt x="9658599" y="6430481"/>
                    <a:pt x="9637913" y="6448904"/>
                  </a:cubicBezTo>
                  <a:lnTo>
                    <a:pt x="443342" y="6520078"/>
                  </a:lnTo>
                  <a:cubicBezTo>
                    <a:pt x="-1043097" y="6535742"/>
                    <a:pt x="1668603" y="4804910"/>
                    <a:pt x="1862278" y="402828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7" name="Szabadkézi sokszög 376"/>
            <p:cNvSpPr/>
            <p:nvPr/>
          </p:nvSpPr>
          <p:spPr>
            <a:xfrm flipH="1">
              <a:off x="9475184" y="725524"/>
              <a:ext cx="1437654" cy="578617"/>
            </a:xfrm>
            <a:custGeom>
              <a:avLst/>
              <a:gdLst>
                <a:gd name="connsiteX0" fmla="*/ 1556018 w 2947585"/>
                <a:gd name="connsiteY0" fmla="*/ 0 h 1761515"/>
                <a:gd name="connsiteX1" fmla="*/ 2362014 w 2947585"/>
                <a:gd name="connsiteY1" fmla="*/ 270781 h 1761515"/>
                <a:gd name="connsiteX2" fmla="*/ 2413840 w 2947585"/>
                <a:gd name="connsiteY2" fmla="*/ 331113 h 1761515"/>
                <a:gd name="connsiteX3" fmla="*/ 2490385 w 2947585"/>
                <a:gd name="connsiteY3" fmla="*/ 323396 h 1761515"/>
                <a:gd name="connsiteX4" fmla="*/ 2947585 w 2947585"/>
                <a:gd name="connsiteY4" fmla="*/ 780596 h 1761515"/>
                <a:gd name="connsiteX5" fmla="*/ 2746010 w 2947585"/>
                <a:gd name="connsiteY5" fmla="*/ 1159714 h 1761515"/>
                <a:gd name="connsiteX6" fmla="*/ 2731806 w 2947585"/>
                <a:gd name="connsiteY6" fmla="*/ 1167423 h 1761515"/>
                <a:gd name="connsiteX7" fmla="*/ 2715261 w 2947585"/>
                <a:gd name="connsiteY7" fmla="*/ 1271123 h 1761515"/>
                <a:gd name="connsiteX8" fmla="*/ 1763011 w 2947585"/>
                <a:gd name="connsiteY8" fmla="*/ 1761515 h 1761515"/>
                <a:gd name="connsiteX9" fmla="*/ 1200334 w 2947585"/>
                <a:gd name="connsiteY9" fmla="*/ 1648204 h 1761515"/>
                <a:gd name="connsiteX10" fmla="*/ 1159055 w 2947585"/>
                <a:gd name="connsiteY10" fmla="*/ 1627200 h 1761515"/>
                <a:gd name="connsiteX11" fmla="*/ 1124950 w 2947585"/>
                <a:gd name="connsiteY11" fmla="*/ 1655340 h 1761515"/>
                <a:gd name="connsiteX12" fmla="*/ 869325 w 2947585"/>
                <a:gd name="connsiteY12" fmla="*/ 1733422 h 1761515"/>
                <a:gd name="connsiteX13" fmla="*/ 421414 w 2947585"/>
                <a:gd name="connsiteY13" fmla="*/ 1368364 h 1761515"/>
                <a:gd name="connsiteX14" fmla="*/ 417120 w 2947585"/>
                <a:gd name="connsiteY14" fmla="*/ 1325772 h 1761515"/>
                <a:gd name="connsiteX15" fmla="*/ 335898 w 2947585"/>
                <a:gd name="connsiteY15" fmla="*/ 1288352 h 1761515"/>
                <a:gd name="connsiteX16" fmla="*/ 0 w 2947585"/>
                <a:gd name="connsiteY16" fmla="*/ 823950 h 1761515"/>
                <a:gd name="connsiteX17" fmla="*/ 284691 w 2947585"/>
                <a:gd name="connsiteY17" fmla="*/ 389667 h 1761515"/>
                <a:gd name="connsiteX18" fmla="*/ 378148 w 2947585"/>
                <a:gd name="connsiteY18" fmla="*/ 340945 h 1761515"/>
                <a:gd name="connsiteX19" fmla="*/ 411896 w 2947585"/>
                <a:gd name="connsiteY19" fmla="*/ 278770 h 1761515"/>
                <a:gd name="connsiteX20" fmla="*/ 791013 w 2947585"/>
                <a:gd name="connsiteY20" fmla="*/ 77195 h 1761515"/>
                <a:gd name="connsiteX21" fmla="*/ 968976 w 2947585"/>
                <a:gd name="connsiteY21" fmla="*/ 113124 h 1761515"/>
                <a:gd name="connsiteX22" fmla="*/ 982594 w 2947585"/>
                <a:gd name="connsiteY22" fmla="*/ 120515 h 1761515"/>
                <a:gd name="connsiteX23" fmla="*/ 1012565 w 2947585"/>
                <a:gd name="connsiteY23" fmla="*/ 104891 h 1761515"/>
                <a:gd name="connsiteX24" fmla="*/ 1556018 w 2947585"/>
                <a:gd name="connsiteY24" fmla="*/ 0 h 17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47585" h="1761515">
                  <a:moveTo>
                    <a:pt x="1556018" y="0"/>
                  </a:moveTo>
                  <a:cubicBezTo>
                    <a:pt x="1891531" y="0"/>
                    <a:pt x="2187339" y="107411"/>
                    <a:pt x="2362014" y="270781"/>
                  </a:cubicBezTo>
                  <a:lnTo>
                    <a:pt x="2413840" y="331113"/>
                  </a:lnTo>
                  <a:lnTo>
                    <a:pt x="2490385" y="323396"/>
                  </a:lnTo>
                  <a:cubicBezTo>
                    <a:pt x="2742890" y="323396"/>
                    <a:pt x="2947585" y="528091"/>
                    <a:pt x="2947585" y="780596"/>
                  </a:cubicBezTo>
                  <a:cubicBezTo>
                    <a:pt x="2947585" y="938412"/>
                    <a:pt x="2867626" y="1077552"/>
                    <a:pt x="2746010" y="1159714"/>
                  </a:cubicBezTo>
                  <a:lnTo>
                    <a:pt x="2731806" y="1167423"/>
                  </a:lnTo>
                  <a:lnTo>
                    <a:pt x="2715261" y="1271123"/>
                  </a:lnTo>
                  <a:cubicBezTo>
                    <a:pt x="2624626" y="1550989"/>
                    <a:pt x="2232728" y="1761515"/>
                    <a:pt x="1763011" y="1761515"/>
                  </a:cubicBezTo>
                  <a:cubicBezTo>
                    <a:pt x="1553316" y="1761515"/>
                    <a:pt x="1359130" y="1719558"/>
                    <a:pt x="1200334" y="1648204"/>
                  </a:cubicBezTo>
                  <a:lnTo>
                    <a:pt x="1159055" y="1627200"/>
                  </a:lnTo>
                  <a:lnTo>
                    <a:pt x="1124950" y="1655340"/>
                  </a:lnTo>
                  <a:cubicBezTo>
                    <a:pt x="1051981" y="1704637"/>
                    <a:pt x="964014" y="1733422"/>
                    <a:pt x="869325" y="1733422"/>
                  </a:cubicBezTo>
                  <a:cubicBezTo>
                    <a:pt x="648383" y="1733422"/>
                    <a:pt x="464046" y="1576702"/>
                    <a:pt x="421414" y="1368364"/>
                  </a:cubicBezTo>
                  <a:lnTo>
                    <a:pt x="417120" y="1325772"/>
                  </a:lnTo>
                  <a:lnTo>
                    <a:pt x="335898" y="1288352"/>
                  </a:lnTo>
                  <a:cubicBezTo>
                    <a:pt x="130149" y="1175738"/>
                    <a:pt x="0" y="1009448"/>
                    <a:pt x="0" y="823950"/>
                  </a:cubicBezTo>
                  <a:cubicBezTo>
                    <a:pt x="0" y="654352"/>
                    <a:pt x="108794" y="500810"/>
                    <a:pt x="284691" y="389667"/>
                  </a:cubicBezTo>
                  <a:lnTo>
                    <a:pt x="378148" y="340945"/>
                  </a:lnTo>
                  <a:lnTo>
                    <a:pt x="411896" y="278770"/>
                  </a:lnTo>
                  <a:cubicBezTo>
                    <a:pt x="494058" y="157154"/>
                    <a:pt x="633198" y="77195"/>
                    <a:pt x="791013" y="77195"/>
                  </a:cubicBezTo>
                  <a:cubicBezTo>
                    <a:pt x="854139" y="77195"/>
                    <a:pt x="914277" y="89988"/>
                    <a:pt x="968976" y="113124"/>
                  </a:cubicBezTo>
                  <a:lnTo>
                    <a:pt x="982594" y="120515"/>
                  </a:lnTo>
                  <a:lnTo>
                    <a:pt x="1012565" y="104891"/>
                  </a:lnTo>
                  <a:cubicBezTo>
                    <a:pt x="1167696" y="38668"/>
                    <a:pt x="1354711" y="0"/>
                    <a:pt x="1556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8" name="Szabadkézi sokszög 377"/>
            <p:cNvSpPr/>
            <p:nvPr/>
          </p:nvSpPr>
          <p:spPr>
            <a:xfrm flipH="1">
              <a:off x="5570384" y="1597997"/>
              <a:ext cx="1582617" cy="688851"/>
            </a:xfrm>
            <a:custGeom>
              <a:avLst/>
              <a:gdLst>
                <a:gd name="connsiteX0" fmla="*/ 1556018 w 2947585"/>
                <a:gd name="connsiteY0" fmla="*/ 0 h 1761515"/>
                <a:gd name="connsiteX1" fmla="*/ 2362014 w 2947585"/>
                <a:gd name="connsiteY1" fmla="*/ 270781 h 1761515"/>
                <a:gd name="connsiteX2" fmla="*/ 2413840 w 2947585"/>
                <a:gd name="connsiteY2" fmla="*/ 331113 h 1761515"/>
                <a:gd name="connsiteX3" fmla="*/ 2490385 w 2947585"/>
                <a:gd name="connsiteY3" fmla="*/ 323396 h 1761515"/>
                <a:gd name="connsiteX4" fmla="*/ 2947585 w 2947585"/>
                <a:gd name="connsiteY4" fmla="*/ 780596 h 1761515"/>
                <a:gd name="connsiteX5" fmla="*/ 2746010 w 2947585"/>
                <a:gd name="connsiteY5" fmla="*/ 1159714 h 1761515"/>
                <a:gd name="connsiteX6" fmla="*/ 2731806 w 2947585"/>
                <a:gd name="connsiteY6" fmla="*/ 1167423 h 1761515"/>
                <a:gd name="connsiteX7" fmla="*/ 2715261 w 2947585"/>
                <a:gd name="connsiteY7" fmla="*/ 1271123 h 1761515"/>
                <a:gd name="connsiteX8" fmla="*/ 1763011 w 2947585"/>
                <a:gd name="connsiteY8" fmla="*/ 1761515 h 1761515"/>
                <a:gd name="connsiteX9" fmla="*/ 1200334 w 2947585"/>
                <a:gd name="connsiteY9" fmla="*/ 1648204 h 1761515"/>
                <a:gd name="connsiteX10" fmla="*/ 1159055 w 2947585"/>
                <a:gd name="connsiteY10" fmla="*/ 1627200 h 1761515"/>
                <a:gd name="connsiteX11" fmla="*/ 1124950 w 2947585"/>
                <a:gd name="connsiteY11" fmla="*/ 1655340 h 1761515"/>
                <a:gd name="connsiteX12" fmla="*/ 869325 w 2947585"/>
                <a:gd name="connsiteY12" fmla="*/ 1733422 h 1761515"/>
                <a:gd name="connsiteX13" fmla="*/ 421414 w 2947585"/>
                <a:gd name="connsiteY13" fmla="*/ 1368364 h 1761515"/>
                <a:gd name="connsiteX14" fmla="*/ 417120 w 2947585"/>
                <a:gd name="connsiteY14" fmla="*/ 1325772 h 1761515"/>
                <a:gd name="connsiteX15" fmla="*/ 335898 w 2947585"/>
                <a:gd name="connsiteY15" fmla="*/ 1288352 h 1761515"/>
                <a:gd name="connsiteX16" fmla="*/ 0 w 2947585"/>
                <a:gd name="connsiteY16" fmla="*/ 823950 h 1761515"/>
                <a:gd name="connsiteX17" fmla="*/ 284691 w 2947585"/>
                <a:gd name="connsiteY17" fmla="*/ 389667 h 1761515"/>
                <a:gd name="connsiteX18" fmla="*/ 378148 w 2947585"/>
                <a:gd name="connsiteY18" fmla="*/ 340945 h 1761515"/>
                <a:gd name="connsiteX19" fmla="*/ 411896 w 2947585"/>
                <a:gd name="connsiteY19" fmla="*/ 278770 h 1761515"/>
                <a:gd name="connsiteX20" fmla="*/ 791013 w 2947585"/>
                <a:gd name="connsiteY20" fmla="*/ 77195 h 1761515"/>
                <a:gd name="connsiteX21" fmla="*/ 968976 w 2947585"/>
                <a:gd name="connsiteY21" fmla="*/ 113124 h 1761515"/>
                <a:gd name="connsiteX22" fmla="*/ 982594 w 2947585"/>
                <a:gd name="connsiteY22" fmla="*/ 120515 h 1761515"/>
                <a:gd name="connsiteX23" fmla="*/ 1012565 w 2947585"/>
                <a:gd name="connsiteY23" fmla="*/ 104891 h 1761515"/>
                <a:gd name="connsiteX24" fmla="*/ 1556018 w 2947585"/>
                <a:gd name="connsiteY24" fmla="*/ 0 h 17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47585" h="1761515">
                  <a:moveTo>
                    <a:pt x="1556018" y="0"/>
                  </a:moveTo>
                  <a:cubicBezTo>
                    <a:pt x="1891531" y="0"/>
                    <a:pt x="2187339" y="107411"/>
                    <a:pt x="2362014" y="270781"/>
                  </a:cubicBezTo>
                  <a:lnTo>
                    <a:pt x="2413840" y="331113"/>
                  </a:lnTo>
                  <a:lnTo>
                    <a:pt x="2490385" y="323396"/>
                  </a:lnTo>
                  <a:cubicBezTo>
                    <a:pt x="2742890" y="323396"/>
                    <a:pt x="2947585" y="528091"/>
                    <a:pt x="2947585" y="780596"/>
                  </a:cubicBezTo>
                  <a:cubicBezTo>
                    <a:pt x="2947585" y="938412"/>
                    <a:pt x="2867626" y="1077552"/>
                    <a:pt x="2746010" y="1159714"/>
                  </a:cubicBezTo>
                  <a:lnTo>
                    <a:pt x="2731806" y="1167423"/>
                  </a:lnTo>
                  <a:lnTo>
                    <a:pt x="2715261" y="1271123"/>
                  </a:lnTo>
                  <a:cubicBezTo>
                    <a:pt x="2624626" y="1550989"/>
                    <a:pt x="2232728" y="1761515"/>
                    <a:pt x="1763011" y="1761515"/>
                  </a:cubicBezTo>
                  <a:cubicBezTo>
                    <a:pt x="1553316" y="1761515"/>
                    <a:pt x="1359130" y="1719558"/>
                    <a:pt x="1200334" y="1648204"/>
                  </a:cubicBezTo>
                  <a:lnTo>
                    <a:pt x="1159055" y="1627200"/>
                  </a:lnTo>
                  <a:lnTo>
                    <a:pt x="1124950" y="1655340"/>
                  </a:lnTo>
                  <a:cubicBezTo>
                    <a:pt x="1051981" y="1704637"/>
                    <a:pt x="964014" y="1733422"/>
                    <a:pt x="869325" y="1733422"/>
                  </a:cubicBezTo>
                  <a:cubicBezTo>
                    <a:pt x="648383" y="1733422"/>
                    <a:pt x="464046" y="1576702"/>
                    <a:pt x="421414" y="1368364"/>
                  </a:cubicBezTo>
                  <a:lnTo>
                    <a:pt x="417120" y="1325772"/>
                  </a:lnTo>
                  <a:lnTo>
                    <a:pt x="335898" y="1288352"/>
                  </a:lnTo>
                  <a:cubicBezTo>
                    <a:pt x="130149" y="1175738"/>
                    <a:pt x="0" y="1009448"/>
                    <a:pt x="0" y="823950"/>
                  </a:cubicBezTo>
                  <a:cubicBezTo>
                    <a:pt x="0" y="654352"/>
                    <a:pt x="108794" y="500810"/>
                    <a:pt x="284691" y="389667"/>
                  </a:cubicBezTo>
                  <a:lnTo>
                    <a:pt x="378148" y="340945"/>
                  </a:lnTo>
                  <a:lnTo>
                    <a:pt x="411896" y="278770"/>
                  </a:lnTo>
                  <a:cubicBezTo>
                    <a:pt x="494058" y="157154"/>
                    <a:pt x="633198" y="77195"/>
                    <a:pt x="791013" y="77195"/>
                  </a:cubicBezTo>
                  <a:cubicBezTo>
                    <a:pt x="854139" y="77195"/>
                    <a:pt x="914277" y="89988"/>
                    <a:pt x="968976" y="113124"/>
                  </a:cubicBezTo>
                  <a:lnTo>
                    <a:pt x="982594" y="120515"/>
                  </a:lnTo>
                  <a:lnTo>
                    <a:pt x="1012565" y="104891"/>
                  </a:lnTo>
                  <a:cubicBezTo>
                    <a:pt x="1167696" y="38668"/>
                    <a:pt x="1354711" y="0"/>
                    <a:pt x="1556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h</a:t>
              </a:r>
            </a:p>
          </p:txBody>
        </p:sp>
        <p:sp>
          <p:nvSpPr>
            <p:cNvPr id="379" name="Szabadkézi sokszög 378"/>
            <p:cNvSpPr/>
            <p:nvPr/>
          </p:nvSpPr>
          <p:spPr>
            <a:xfrm flipH="1">
              <a:off x="8151216" y="1126871"/>
              <a:ext cx="995076" cy="477665"/>
            </a:xfrm>
            <a:custGeom>
              <a:avLst/>
              <a:gdLst>
                <a:gd name="connsiteX0" fmla="*/ 1556018 w 2947585"/>
                <a:gd name="connsiteY0" fmla="*/ 0 h 1761515"/>
                <a:gd name="connsiteX1" fmla="*/ 2362014 w 2947585"/>
                <a:gd name="connsiteY1" fmla="*/ 270781 h 1761515"/>
                <a:gd name="connsiteX2" fmla="*/ 2413840 w 2947585"/>
                <a:gd name="connsiteY2" fmla="*/ 331113 h 1761515"/>
                <a:gd name="connsiteX3" fmla="*/ 2490385 w 2947585"/>
                <a:gd name="connsiteY3" fmla="*/ 323396 h 1761515"/>
                <a:gd name="connsiteX4" fmla="*/ 2947585 w 2947585"/>
                <a:gd name="connsiteY4" fmla="*/ 780596 h 1761515"/>
                <a:gd name="connsiteX5" fmla="*/ 2746010 w 2947585"/>
                <a:gd name="connsiteY5" fmla="*/ 1159714 h 1761515"/>
                <a:gd name="connsiteX6" fmla="*/ 2731806 w 2947585"/>
                <a:gd name="connsiteY6" fmla="*/ 1167423 h 1761515"/>
                <a:gd name="connsiteX7" fmla="*/ 2715261 w 2947585"/>
                <a:gd name="connsiteY7" fmla="*/ 1271123 h 1761515"/>
                <a:gd name="connsiteX8" fmla="*/ 1763011 w 2947585"/>
                <a:gd name="connsiteY8" fmla="*/ 1761515 h 1761515"/>
                <a:gd name="connsiteX9" fmla="*/ 1200334 w 2947585"/>
                <a:gd name="connsiteY9" fmla="*/ 1648204 h 1761515"/>
                <a:gd name="connsiteX10" fmla="*/ 1159055 w 2947585"/>
                <a:gd name="connsiteY10" fmla="*/ 1627200 h 1761515"/>
                <a:gd name="connsiteX11" fmla="*/ 1124950 w 2947585"/>
                <a:gd name="connsiteY11" fmla="*/ 1655340 h 1761515"/>
                <a:gd name="connsiteX12" fmla="*/ 869325 w 2947585"/>
                <a:gd name="connsiteY12" fmla="*/ 1733422 h 1761515"/>
                <a:gd name="connsiteX13" fmla="*/ 421414 w 2947585"/>
                <a:gd name="connsiteY13" fmla="*/ 1368364 h 1761515"/>
                <a:gd name="connsiteX14" fmla="*/ 417120 w 2947585"/>
                <a:gd name="connsiteY14" fmla="*/ 1325772 h 1761515"/>
                <a:gd name="connsiteX15" fmla="*/ 335898 w 2947585"/>
                <a:gd name="connsiteY15" fmla="*/ 1288352 h 1761515"/>
                <a:gd name="connsiteX16" fmla="*/ 0 w 2947585"/>
                <a:gd name="connsiteY16" fmla="*/ 823950 h 1761515"/>
                <a:gd name="connsiteX17" fmla="*/ 284691 w 2947585"/>
                <a:gd name="connsiteY17" fmla="*/ 389667 h 1761515"/>
                <a:gd name="connsiteX18" fmla="*/ 378148 w 2947585"/>
                <a:gd name="connsiteY18" fmla="*/ 340945 h 1761515"/>
                <a:gd name="connsiteX19" fmla="*/ 411896 w 2947585"/>
                <a:gd name="connsiteY19" fmla="*/ 278770 h 1761515"/>
                <a:gd name="connsiteX20" fmla="*/ 791013 w 2947585"/>
                <a:gd name="connsiteY20" fmla="*/ 77195 h 1761515"/>
                <a:gd name="connsiteX21" fmla="*/ 968976 w 2947585"/>
                <a:gd name="connsiteY21" fmla="*/ 113124 h 1761515"/>
                <a:gd name="connsiteX22" fmla="*/ 982594 w 2947585"/>
                <a:gd name="connsiteY22" fmla="*/ 120515 h 1761515"/>
                <a:gd name="connsiteX23" fmla="*/ 1012565 w 2947585"/>
                <a:gd name="connsiteY23" fmla="*/ 104891 h 1761515"/>
                <a:gd name="connsiteX24" fmla="*/ 1556018 w 2947585"/>
                <a:gd name="connsiteY24" fmla="*/ 0 h 17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47585" h="1761515">
                  <a:moveTo>
                    <a:pt x="1556018" y="0"/>
                  </a:moveTo>
                  <a:cubicBezTo>
                    <a:pt x="1891531" y="0"/>
                    <a:pt x="2187339" y="107411"/>
                    <a:pt x="2362014" y="270781"/>
                  </a:cubicBezTo>
                  <a:lnTo>
                    <a:pt x="2413840" y="331113"/>
                  </a:lnTo>
                  <a:lnTo>
                    <a:pt x="2490385" y="323396"/>
                  </a:lnTo>
                  <a:cubicBezTo>
                    <a:pt x="2742890" y="323396"/>
                    <a:pt x="2947585" y="528091"/>
                    <a:pt x="2947585" y="780596"/>
                  </a:cubicBezTo>
                  <a:cubicBezTo>
                    <a:pt x="2947585" y="938412"/>
                    <a:pt x="2867626" y="1077552"/>
                    <a:pt x="2746010" y="1159714"/>
                  </a:cubicBezTo>
                  <a:lnTo>
                    <a:pt x="2731806" y="1167423"/>
                  </a:lnTo>
                  <a:lnTo>
                    <a:pt x="2715261" y="1271123"/>
                  </a:lnTo>
                  <a:cubicBezTo>
                    <a:pt x="2624626" y="1550989"/>
                    <a:pt x="2232728" y="1761515"/>
                    <a:pt x="1763011" y="1761515"/>
                  </a:cubicBezTo>
                  <a:cubicBezTo>
                    <a:pt x="1553316" y="1761515"/>
                    <a:pt x="1359130" y="1719558"/>
                    <a:pt x="1200334" y="1648204"/>
                  </a:cubicBezTo>
                  <a:lnTo>
                    <a:pt x="1159055" y="1627200"/>
                  </a:lnTo>
                  <a:lnTo>
                    <a:pt x="1124950" y="1655340"/>
                  </a:lnTo>
                  <a:cubicBezTo>
                    <a:pt x="1051981" y="1704637"/>
                    <a:pt x="964014" y="1733422"/>
                    <a:pt x="869325" y="1733422"/>
                  </a:cubicBezTo>
                  <a:cubicBezTo>
                    <a:pt x="648383" y="1733422"/>
                    <a:pt x="464046" y="1576702"/>
                    <a:pt x="421414" y="1368364"/>
                  </a:cubicBezTo>
                  <a:lnTo>
                    <a:pt x="417120" y="1325772"/>
                  </a:lnTo>
                  <a:lnTo>
                    <a:pt x="335898" y="1288352"/>
                  </a:lnTo>
                  <a:cubicBezTo>
                    <a:pt x="130149" y="1175738"/>
                    <a:pt x="0" y="1009448"/>
                    <a:pt x="0" y="823950"/>
                  </a:cubicBezTo>
                  <a:cubicBezTo>
                    <a:pt x="0" y="654352"/>
                    <a:pt x="108794" y="500810"/>
                    <a:pt x="284691" y="389667"/>
                  </a:cubicBezTo>
                  <a:lnTo>
                    <a:pt x="378148" y="340945"/>
                  </a:lnTo>
                  <a:lnTo>
                    <a:pt x="411896" y="278770"/>
                  </a:lnTo>
                  <a:cubicBezTo>
                    <a:pt x="494058" y="157154"/>
                    <a:pt x="633198" y="77195"/>
                    <a:pt x="791013" y="77195"/>
                  </a:cubicBezTo>
                  <a:cubicBezTo>
                    <a:pt x="854139" y="77195"/>
                    <a:pt x="914277" y="89988"/>
                    <a:pt x="968976" y="113124"/>
                  </a:cubicBezTo>
                  <a:lnTo>
                    <a:pt x="982594" y="120515"/>
                  </a:lnTo>
                  <a:lnTo>
                    <a:pt x="1012565" y="104891"/>
                  </a:lnTo>
                  <a:cubicBezTo>
                    <a:pt x="1167696" y="38668"/>
                    <a:pt x="1354711" y="0"/>
                    <a:pt x="1556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61" name="Lekerekített téglalap 260"/>
          <p:cNvSpPr/>
          <p:nvPr/>
        </p:nvSpPr>
        <p:spPr>
          <a:xfrm>
            <a:off x="3109139" y="5736533"/>
            <a:ext cx="4725228" cy="779737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Lassan megérkezik a céljához. </a:t>
            </a:r>
          </a:p>
          <a:p>
            <a:r>
              <a:rPr lang="hu-HU" sz="2000" dirty="0">
                <a:solidFill>
                  <a:schemeClr val="bg1"/>
                </a:solidFill>
              </a:rPr>
              <a:t>A hatalmas épület kapui nyitva vannak. </a:t>
            </a:r>
          </a:p>
        </p:txBody>
      </p:sp>
      <p:sp>
        <p:nvSpPr>
          <p:cNvPr id="152" name="Lekerekített téglalap 151"/>
          <p:cNvSpPr/>
          <p:nvPr/>
        </p:nvSpPr>
        <p:spPr>
          <a:xfrm>
            <a:off x="2815357" y="1141463"/>
            <a:ext cx="4214858" cy="68143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Vagy pénzt akar kikönyörögni, mert elkeseredett?</a:t>
            </a:r>
          </a:p>
        </p:txBody>
      </p:sp>
      <p:sp>
        <p:nvSpPr>
          <p:cNvPr id="153" name="Lekerekített téglalap 152"/>
          <p:cNvSpPr/>
          <p:nvPr/>
        </p:nvSpPr>
        <p:spPr>
          <a:xfrm>
            <a:off x="7761937" y="1334296"/>
            <a:ext cx="4322834" cy="1007519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Vagy esetleg egy bíróhoz siet, akihez lehetne panasszal fordulni, mert nagyon mérges a sorsa miatt?</a:t>
            </a:r>
          </a:p>
        </p:txBody>
      </p:sp>
      <p:sp>
        <p:nvSpPr>
          <p:cNvPr id="154" name="Lekerekített téglalap 153"/>
          <p:cNvSpPr/>
          <p:nvPr/>
        </p:nvSpPr>
        <p:spPr>
          <a:xfrm>
            <a:off x="1448705" y="158024"/>
            <a:ext cx="5043420" cy="73243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Talán keres valakit, aki segít neki, mert kétségbeesett, hogy mi lesz vele holnap?</a:t>
            </a:r>
          </a:p>
        </p:txBody>
      </p:sp>
      <p:pic>
        <p:nvPicPr>
          <p:cNvPr id="144" name="Kép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" y="-5035"/>
            <a:ext cx="1343354" cy="1328120"/>
          </a:xfrm>
          <a:prstGeom prst="rect">
            <a:avLst/>
          </a:prstGeom>
        </p:spPr>
      </p:pic>
      <p:grpSp>
        <p:nvGrpSpPr>
          <p:cNvPr id="87" name="Csoportba foglalás 86"/>
          <p:cNvGrpSpPr/>
          <p:nvPr/>
        </p:nvGrpSpPr>
        <p:grpSpPr>
          <a:xfrm>
            <a:off x="297685" y="1668036"/>
            <a:ext cx="14194245" cy="3977796"/>
            <a:chOff x="160925" y="1590341"/>
            <a:chExt cx="14194245" cy="3977796"/>
          </a:xfrm>
        </p:grpSpPr>
        <p:grpSp>
          <p:nvGrpSpPr>
            <p:cNvPr id="86" name="Csoportba foglalás 85"/>
            <p:cNvGrpSpPr/>
            <p:nvPr/>
          </p:nvGrpSpPr>
          <p:grpSpPr>
            <a:xfrm>
              <a:off x="897928" y="2595907"/>
              <a:ext cx="13457242" cy="2931088"/>
              <a:chOff x="717198" y="2571551"/>
              <a:chExt cx="13457242" cy="2931088"/>
            </a:xfrm>
          </p:grpSpPr>
          <p:grpSp>
            <p:nvGrpSpPr>
              <p:cNvPr id="295" name="Csoportba foglalás 294"/>
              <p:cNvGrpSpPr/>
              <p:nvPr/>
            </p:nvGrpSpPr>
            <p:grpSpPr>
              <a:xfrm flipH="1">
                <a:off x="717198" y="2590031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296" name="Téglalap 295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7" name="Lekerekített téglalap 296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8" name="Lekerekített téglalap 297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9" name="Téglalap 298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0" name="Lekerekített téglalap 299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2" name="Lekerekített téglalap 301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9" name="Lekerekített téglalap 318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0" name="Lekerekített téglalap 319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06" name="Csoportba foglalás 305"/>
              <p:cNvGrpSpPr/>
              <p:nvPr/>
            </p:nvGrpSpPr>
            <p:grpSpPr>
              <a:xfrm flipH="1">
                <a:off x="4049433" y="2571551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307" name="Téglalap 30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8" name="Lekerekített téglalap 30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9" name="Lekerekített téglalap 30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0" name="Téglalap 30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1" name="Lekerekített téglalap 31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2" name="Lekerekített téglalap 31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3" name="Lekerekített téglalap 31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4" name="Lekerekített téglalap 31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1" name="Lekerekített téglalap 320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0" name="Téglalap 149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1" name="Téglalap 150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" name="Csoportba foglalás 2"/>
              <p:cNvGrpSpPr/>
              <p:nvPr/>
            </p:nvGrpSpPr>
            <p:grpSpPr>
              <a:xfrm>
                <a:off x="7045284" y="3019908"/>
                <a:ext cx="3762335" cy="2482731"/>
                <a:chOff x="8418091" y="3589014"/>
                <a:chExt cx="3762335" cy="2482731"/>
              </a:xfrm>
            </p:grpSpPr>
            <p:sp>
              <p:nvSpPr>
                <p:cNvPr id="282" name="Téglalap 281"/>
                <p:cNvSpPr/>
                <p:nvPr/>
              </p:nvSpPr>
              <p:spPr>
                <a:xfrm>
                  <a:off x="8418091" y="3871690"/>
                  <a:ext cx="1834065" cy="201605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5" name="Téglalap 284"/>
                <p:cNvSpPr/>
                <p:nvPr/>
              </p:nvSpPr>
              <p:spPr>
                <a:xfrm flipH="1">
                  <a:off x="10284651" y="3589014"/>
                  <a:ext cx="1895775" cy="2460290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4" name="Lekerekített téglalap 283"/>
                <p:cNvSpPr/>
                <p:nvPr/>
              </p:nvSpPr>
              <p:spPr>
                <a:xfrm>
                  <a:off x="9681614" y="4965828"/>
                  <a:ext cx="383954" cy="931851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8" name="Téglalap 137"/>
                <p:cNvSpPr/>
                <p:nvPr/>
              </p:nvSpPr>
              <p:spPr>
                <a:xfrm flipH="1">
                  <a:off x="10296320" y="4230413"/>
                  <a:ext cx="1303762" cy="1841332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6" name="Lekerekített téglalap 285"/>
                <p:cNvSpPr/>
                <p:nvPr/>
              </p:nvSpPr>
              <p:spPr>
                <a:xfrm flipH="1">
                  <a:off x="10376041" y="4926496"/>
                  <a:ext cx="537326" cy="114056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9" name="Lekerekített téglalap 288"/>
                <p:cNvSpPr/>
                <p:nvPr/>
              </p:nvSpPr>
              <p:spPr>
                <a:xfrm flipH="1">
                  <a:off x="10410345" y="3788497"/>
                  <a:ext cx="324000" cy="323999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2" name="Lekerekített téglalap 291"/>
                <p:cNvSpPr/>
                <p:nvPr/>
              </p:nvSpPr>
              <p:spPr>
                <a:xfrm flipH="1">
                  <a:off x="11568889" y="3810565"/>
                  <a:ext cx="324000" cy="323999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3" name="Lekerekített téglalap 292"/>
                <p:cNvSpPr/>
                <p:nvPr/>
              </p:nvSpPr>
              <p:spPr>
                <a:xfrm flipH="1">
                  <a:off x="11560550" y="4542726"/>
                  <a:ext cx="475781" cy="352977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4" name="Lekerekített téglalap 293"/>
                <p:cNvSpPr/>
                <p:nvPr/>
              </p:nvSpPr>
              <p:spPr>
                <a:xfrm flipH="1">
                  <a:off x="10977675" y="4542726"/>
                  <a:ext cx="475781" cy="36000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8" name="Lekerekített téglalap 317"/>
                <p:cNvSpPr/>
                <p:nvPr/>
              </p:nvSpPr>
              <p:spPr>
                <a:xfrm flipH="1">
                  <a:off x="9065617" y="4079084"/>
                  <a:ext cx="393017" cy="33954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2" name="Lekerekített téglalap 321"/>
                <p:cNvSpPr/>
                <p:nvPr/>
              </p:nvSpPr>
              <p:spPr>
                <a:xfrm flipH="1">
                  <a:off x="9695362" y="4101086"/>
                  <a:ext cx="393017" cy="33954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1" name="Lekerekített téglalap 290"/>
                <p:cNvSpPr/>
                <p:nvPr/>
              </p:nvSpPr>
              <p:spPr>
                <a:xfrm flipH="1">
                  <a:off x="10977675" y="3799531"/>
                  <a:ext cx="324000" cy="323999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8" name="Csoportba foglalás 147"/>
              <p:cNvGrpSpPr/>
              <p:nvPr/>
            </p:nvGrpSpPr>
            <p:grpSpPr>
              <a:xfrm>
                <a:off x="10850825" y="2745736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149" name="Téglalap 148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5" name="Lekerekített téglalap 154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6" name="Lekerekített téglalap 155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7" name="Téglalap 156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8" name="Lekerekített téglalap 157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9" name="Lekerekített téglalap 158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0" name="Lekerekített téglalap 159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1" name="Lekerekített téglalap 160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2" name="Lekerekített téglalap 161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3" name="Téglalap 162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4" name="Téglalap 163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68" name="Csoportba foglalás 367"/>
            <p:cNvGrpSpPr/>
            <p:nvPr/>
          </p:nvGrpSpPr>
          <p:grpSpPr>
            <a:xfrm>
              <a:off x="160925" y="1590341"/>
              <a:ext cx="1178584" cy="3800706"/>
              <a:chOff x="5805994" y="895350"/>
              <a:chExt cx="1276350" cy="5715000"/>
            </a:xfrm>
          </p:grpSpPr>
          <p:sp>
            <p:nvSpPr>
              <p:cNvPr id="370" name="Ellipszis 369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1" name="Trapezoid 370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2" name="Ellipszis 371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rgbClr val="DEE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3" name="Ellipszis 372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56" name="Csoportba foglalás 355"/>
            <p:cNvGrpSpPr/>
            <p:nvPr/>
          </p:nvGrpSpPr>
          <p:grpSpPr>
            <a:xfrm>
              <a:off x="7618629" y="2600311"/>
              <a:ext cx="1022414" cy="2947134"/>
              <a:chOff x="5805994" y="895350"/>
              <a:chExt cx="1276350" cy="5715000"/>
            </a:xfrm>
          </p:grpSpPr>
          <p:sp>
            <p:nvSpPr>
              <p:cNvPr id="357" name="Trapezoid 356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8" name="Ellipszis 357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9" name="Trapezoid 358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0" name="Ellipszis 359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1" name="Ellipszis 360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62" name="Csoportba foglalás 361"/>
            <p:cNvGrpSpPr/>
            <p:nvPr/>
          </p:nvGrpSpPr>
          <p:grpSpPr>
            <a:xfrm>
              <a:off x="9234171" y="2925236"/>
              <a:ext cx="1102853" cy="2642901"/>
              <a:chOff x="5805994" y="895350"/>
              <a:chExt cx="1276350" cy="5715000"/>
            </a:xfrm>
          </p:grpSpPr>
          <p:sp>
            <p:nvSpPr>
              <p:cNvPr id="363" name="Trapezoid 362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4" name="Ellipszis 363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5" name="Trapezoid 364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6" name="Ellipszis 365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7" name="Ellipszis 366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65" name="Csoportba foglalás 164"/>
          <p:cNvGrpSpPr>
            <a:grpSpLocks noChangeAspect="1"/>
          </p:cNvGrpSpPr>
          <p:nvPr/>
        </p:nvGrpSpPr>
        <p:grpSpPr>
          <a:xfrm>
            <a:off x="143457" y="2174304"/>
            <a:ext cx="1923167" cy="4536000"/>
            <a:chOff x="1623752" y="1871455"/>
            <a:chExt cx="1114216" cy="2628000"/>
          </a:xfrm>
        </p:grpSpPr>
        <p:grpSp>
          <p:nvGrpSpPr>
            <p:cNvPr id="166" name="Csoportba foglalás 165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174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5" name="Szabadkézi sokszög 174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6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177" name="Csoportba foglalás 176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196" name="Csoportba foglalás 195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241" name="Szabadkézi sokszög 240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2" name="Szabadkézi sokszög 241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97" name="Ellipszis 196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8" name="Szabadkézi sokszög 197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9" name="Szabadkézi sokszög 198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0" name="Ellipszis 199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1" name="Szabadkézi sokszög 200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2" name="Csoportba foglalás 201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239" name="Szabadkézi sokszög 238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0" name="Szabadkézi sokszög 239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03" name="Szabadkézi sokszög 202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4" name="Szabadkézi sokszög 203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5" name="Szabadkézi sokszög 204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6" name="Szabadkézi sokszög 205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7" name="Szabadkézi sokszög 206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8" name="Csoportba foglalás 207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237" name="Szabadkézi sokszög 236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238" name="Szabadkézi sokszög 237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209" name="Csoportba foglalás 208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229" name="Ellipszis 228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230" name="Csoportba foglalás 229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231" name="Ellipszis 230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2" name="Ellipszis 231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3" name="Ellipszis 232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4" name="Szabadkézi sokszög 233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5" name="Szabadkézi sokszög 234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6" name="Ellipszis 235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210" name="Csoportba foglalás 209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221" name="Ellipszis 220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222" name="Csoportba foglalás 221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223" name="Ellipszis 222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4" name="Ellipszis 223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5" name="Ellipszis 224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6" name="Szabadkézi sokszög 225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7" name="Szabadkézi sokszög 226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8" name="Ellipszis 227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211" name="Ellipszis 210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2" name="Szabadkézi sokszög 211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3" name="Szabadkézi sokszög 212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4" name="Szabadkézi sokszög 213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5" name="Ellipszis 214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6" name="Szabadkézi sokszög 215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17" name="Csoportba foglalás 216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219" name="Szabadkézi sokszög 218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20" name="Szabadkézi sokszög 219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18" name="Ellipszis 217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8" name="Szabadkézi sokszög 177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9" name="Szabadkézi sokszög 178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0" name="Szabadkézi sokszög 179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1" name="Szabadkézi sokszög 180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2" name="Szabadkézi sokszög 181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3" name="Szabadkézi sokszög 182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4" name="Szabadkézi sokszög 183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5" name="Szabadkézi sokszög 184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6" name="Szabadkézi sokszög 185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187" name="Csoportba foglalás 186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194" name="Szabadkézi sokszög 193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5" name="Szabadkézi sokszög 194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188" name="Szabadkézi sokszög 187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9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90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91" name="Ív 190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Ív 191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3" name="Szabadkézi sokszög 192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7" name="Csoportba foglalás 166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168" name="Csoportba foglalás 167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172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3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9" name="Csoportba foglalás 168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170" name="Szabadkézi sokszög 169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1" name="Szabadkézi sokszög 170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646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-1.85185E-6 L -0.36641 -0.0101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1.85185E-6 L -0.37747 0.0226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9961 0.0018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52" grpId="0" animBg="1"/>
      <p:bldP spid="153" grpId="0" animBg="1"/>
      <p:bldP spid="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Csoportba foglalás 304"/>
          <p:cNvGrpSpPr/>
          <p:nvPr/>
        </p:nvGrpSpPr>
        <p:grpSpPr>
          <a:xfrm>
            <a:off x="270428" y="169512"/>
            <a:ext cx="11894676" cy="1686692"/>
            <a:chOff x="270428" y="169512"/>
            <a:chExt cx="11894676" cy="168669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270428" y="261940"/>
              <a:ext cx="4616235" cy="1574965"/>
              <a:chOff x="2289728" y="2564385"/>
              <a:chExt cx="9890698" cy="350736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7" name="Téglalap 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" name="Lekerekített téglalap 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" name="Lekerekített téglalap 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" name="Téglalap 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" name="Lekerekített téglalap 1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" name="Lekerekített téglalap 1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Lekerekített téglalap 1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" name="Lekerekített téglalap 1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" name="Lekerekített téglalap 1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Téglalap 1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" name="Téglalap 1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01" name="Téglalap 100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2" name="Lekerekített téglalap 101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3" name="Lekerekített téglalap 102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4" name="Téglalap 103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5" name="Lekerekített téglalap 104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6" name="Lekerekített téglalap 105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7" name="Lekerekített téglalap 106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8" name="Lekerekített téglalap 107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09" name="Csoportba foglalás 108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10" name="Téglalap 109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1" name="Téglalap 110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2" name="Lekerekített téglalap 111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3" name="Téglalap 112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4" name="Téglalap 113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5" name="Lekerekített téglalap 114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6" name="Lekerekített téglalap 115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7" name="Lekerekített téglalap 116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8" name="Lekerekített téglalap 117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9" name="Lekerekített téglalap 118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0" name="Lekerekített téglalap 119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1" name="Lekerekített téglalap 120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2" name="Lekerekített téglalap 121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3" name="Csoportba foglalás 122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24" name="Trapezoid 123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5" name="Ellipszis 124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6" name="Trapezoid 125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7" name="Ellipszis 126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8" name="Ellipszis 127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30" name="Trapezoid 129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2" name="Trapezoid 131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4" name="Ellipszis 133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40" name="Csoportba foglalás 139"/>
            <p:cNvGrpSpPr/>
            <p:nvPr/>
          </p:nvGrpSpPr>
          <p:grpSpPr>
            <a:xfrm flipH="1">
              <a:off x="4905781" y="281239"/>
              <a:ext cx="4616235" cy="1574965"/>
              <a:chOff x="2289728" y="2564385"/>
              <a:chExt cx="9890698" cy="3507360"/>
            </a:xfrm>
          </p:grpSpPr>
          <p:grpSp>
            <p:nvGrpSpPr>
              <p:cNvPr id="141" name="Csoportba foglalás 140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187" name="Téglalap 18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7" name="Téglalap 17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8" name="Lekerekített téglalap 17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9" name="Lekerekített téglalap 17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0" name="Téglalap 17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1" name="Lekerekített téglalap 18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2" name="Lekerekített téglalap 18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3" name="Lekerekített téglalap 18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4" name="Lekerekített téglalap 18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5" name="Lekerekített téglalap 18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6" name="Téglalap 18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2" name="Csoportba foglalás 141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69" name="Téglalap 168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0" name="Lekerekített téglalap 169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1" name="Lekerekített téglalap 170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2" name="Téglalap 171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3" name="Lekerekített téglalap 172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4" name="Lekerekített téglalap 173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5" name="Lekerekített téglalap 174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6" name="Lekerekített téglalap 175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3" name="Csoportba foglalás 142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56" name="Téglalap 155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7" name="Téglalap 156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8" name="Lekerekített téglalap 157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9" name="Téglalap 158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0" name="Téglalap 159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1" name="Lekerekített téglalap 160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2" name="Lekerekített téglalap 161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3" name="Lekerekített téglalap 162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4" name="Lekerekített téglalap 163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5" name="Lekerekített téglalap 164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6" name="Lekerekített téglalap 165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7" name="Lekerekített téglalap 166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8" name="Lekerekített téglalap 167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4" name="Csoportba foglalás 143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51" name="Trapezoid 150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2" name="Ellipszis 151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3" name="Trapezoid 152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4" name="Ellipszis 153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5" name="Ellipszis 154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5" name="Csoportba foglalás 144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46" name="Trapezoid 145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7" name="Ellipszis 146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8" name="Trapezoid 147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9" name="Ellipszis 148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0" name="Ellipszis 149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90" name="Csoportba foglalás 189"/>
            <p:cNvGrpSpPr/>
            <p:nvPr/>
          </p:nvGrpSpPr>
          <p:grpSpPr>
            <a:xfrm>
              <a:off x="10624376" y="187176"/>
              <a:ext cx="1540728" cy="1156561"/>
              <a:chOff x="6104716" y="1099594"/>
              <a:chExt cx="2682894" cy="1864815"/>
            </a:xfrm>
          </p:grpSpPr>
          <p:sp>
            <p:nvSpPr>
              <p:cNvPr id="220" name="Téglalap 219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7" name="Téglalap 216"/>
              <p:cNvSpPr/>
              <p:nvPr/>
            </p:nvSpPr>
            <p:spPr>
              <a:xfrm>
                <a:off x="6104716" y="1873207"/>
                <a:ext cx="1113247" cy="107586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8" name="Lekerekített téglalap 217"/>
              <p:cNvSpPr/>
              <p:nvPr/>
            </p:nvSpPr>
            <p:spPr>
              <a:xfrm flipH="1">
                <a:off x="6280677" y="1885651"/>
                <a:ext cx="291943" cy="214405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9" name="Lekerekített téglalap 218"/>
              <p:cNvSpPr/>
              <p:nvPr/>
            </p:nvSpPr>
            <p:spPr>
              <a:xfrm>
                <a:off x="6779687" y="2309581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1" name="Lekerekített téglalap 220"/>
              <p:cNvSpPr/>
              <p:nvPr/>
            </p:nvSpPr>
            <p:spPr>
              <a:xfrm flipH="1">
                <a:off x="7304778" y="2053259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2" name="Lekerekített téglalap 221"/>
              <p:cNvSpPr/>
              <p:nvPr/>
            </p:nvSpPr>
            <p:spPr>
              <a:xfrm flipH="1">
                <a:off x="7969297" y="1276625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3" name="Lekerekített téglalap 222"/>
              <p:cNvSpPr/>
              <p:nvPr/>
            </p:nvSpPr>
            <p:spPr>
              <a:xfrm flipH="1">
                <a:off x="7521565" y="1274146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4" name="Lekerekített téglalap 223"/>
              <p:cNvSpPr/>
              <p:nvPr/>
            </p:nvSpPr>
            <p:spPr>
              <a:xfrm flipH="1">
                <a:off x="8371067" y="1263612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1" name="Csoportba foglalás 190"/>
            <p:cNvGrpSpPr/>
            <p:nvPr/>
          </p:nvGrpSpPr>
          <p:grpSpPr>
            <a:xfrm flipH="1">
              <a:off x="9282275" y="302429"/>
              <a:ext cx="2720963" cy="1114860"/>
              <a:chOff x="3996629" y="1099594"/>
              <a:chExt cx="4790981" cy="1744658"/>
            </a:xfrm>
          </p:grpSpPr>
          <p:sp>
            <p:nvSpPr>
              <p:cNvPr id="204" name="Téglalap 203"/>
              <p:cNvSpPr/>
              <p:nvPr/>
            </p:nvSpPr>
            <p:spPr>
              <a:xfrm flipH="1">
                <a:off x="3996629" y="1407208"/>
                <a:ext cx="1071423" cy="1149533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5" name="Téglalap 204"/>
              <p:cNvSpPr/>
              <p:nvPr/>
            </p:nvSpPr>
            <p:spPr>
              <a:xfrm>
                <a:off x="5695747" y="1298235"/>
                <a:ext cx="1507223" cy="14167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6" name="Lekerekített téglalap 205"/>
              <p:cNvSpPr/>
              <p:nvPr/>
            </p:nvSpPr>
            <p:spPr>
              <a:xfrm>
                <a:off x="6734102" y="2067105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7" name="Téglalap 206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8" name="Téglalap 207"/>
              <p:cNvSpPr/>
              <p:nvPr/>
            </p:nvSpPr>
            <p:spPr>
              <a:xfrm flipH="1">
                <a:off x="7239264" y="1550316"/>
                <a:ext cx="1071423" cy="1293936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9" name="Lekerekített téglalap 208"/>
              <p:cNvSpPr/>
              <p:nvPr/>
            </p:nvSpPr>
            <p:spPr>
              <a:xfrm flipH="1">
                <a:off x="7304778" y="2039466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0" name="Lekerekített téglalap 209"/>
              <p:cNvSpPr/>
              <p:nvPr/>
            </p:nvSpPr>
            <p:spPr>
              <a:xfrm flipH="1">
                <a:off x="7332969" y="1239774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1" name="Lekerekített téglalap 210"/>
              <p:cNvSpPr/>
              <p:nvPr/>
            </p:nvSpPr>
            <p:spPr>
              <a:xfrm flipH="1">
                <a:off x="7799197" y="1247528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2" name="Lekerekített téglalap 211"/>
              <p:cNvSpPr/>
              <p:nvPr/>
            </p:nvSpPr>
            <p:spPr>
              <a:xfrm flipH="1">
                <a:off x="8285053" y="1255282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3" name="Lekerekített téglalap 212"/>
              <p:cNvSpPr/>
              <p:nvPr/>
            </p:nvSpPr>
            <p:spPr>
              <a:xfrm flipH="1">
                <a:off x="8278200" y="1769784"/>
                <a:ext cx="390994" cy="248043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4" name="Lekerekített téglalap 213"/>
              <p:cNvSpPr/>
              <p:nvPr/>
            </p:nvSpPr>
            <p:spPr>
              <a:xfrm flipH="1">
                <a:off x="7799197" y="1769784"/>
                <a:ext cx="390994" cy="252978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5" name="Lekerekített téglalap 214"/>
              <p:cNvSpPr/>
              <p:nvPr/>
            </p:nvSpPr>
            <p:spPr>
              <a:xfrm flipH="1">
                <a:off x="6227880" y="1443975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6" name="Lekerekített téglalap 215"/>
              <p:cNvSpPr/>
              <p:nvPr/>
            </p:nvSpPr>
            <p:spPr>
              <a:xfrm flipH="1">
                <a:off x="6745400" y="1459436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36" name="Csoportba foglalás 235"/>
            <p:cNvGrpSpPr/>
            <p:nvPr/>
          </p:nvGrpSpPr>
          <p:grpSpPr>
            <a:xfrm flipH="1">
              <a:off x="1473443" y="169512"/>
              <a:ext cx="447308" cy="1284841"/>
              <a:chOff x="5805994" y="895350"/>
              <a:chExt cx="1276350" cy="5715000"/>
            </a:xfrm>
          </p:grpSpPr>
          <p:sp>
            <p:nvSpPr>
              <p:cNvPr id="237" name="Trapezoid 236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9" name="Trapezoid 238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0" name="Ellipszis 239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1" name="Ellipszis 240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2" name="Csoportba foglalás 191"/>
            <p:cNvGrpSpPr/>
            <p:nvPr/>
          </p:nvGrpSpPr>
          <p:grpSpPr>
            <a:xfrm flipH="1">
              <a:off x="8072043" y="621545"/>
              <a:ext cx="514729" cy="1186783"/>
              <a:chOff x="5805994" y="895350"/>
              <a:chExt cx="1276350" cy="5715000"/>
            </a:xfrm>
          </p:grpSpPr>
          <p:sp>
            <p:nvSpPr>
              <p:cNvPr id="199" name="Trapezoid 198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199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1" name="Trapezoid 200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2" name="Ellipszis 201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3" name="Ellipszis 202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36" name="Lekerekített téglalap 135"/>
          <p:cNvSpPr/>
          <p:nvPr/>
        </p:nvSpPr>
        <p:spPr>
          <a:xfrm>
            <a:off x="3288451" y="5345320"/>
            <a:ext cx="3081408" cy="1262908"/>
          </a:xfrm>
          <a:prstGeom prst="roundRect">
            <a:avLst/>
          </a:prstGeom>
          <a:solidFill>
            <a:srgbClr val="E3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rgbClr val="595959"/>
                </a:solidFill>
              </a:rPr>
              <a:t>A várost maga mögött hagyva belép az egyik kapun.</a:t>
            </a:r>
          </a:p>
        </p:txBody>
      </p:sp>
      <p:sp>
        <p:nvSpPr>
          <p:cNvPr id="276" name="Téglalap 275"/>
          <p:cNvSpPr/>
          <p:nvPr/>
        </p:nvSpPr>
        <p:spPr>
          <a:xfrm>
            <a:off x="-52682" y="1972790"/>
            <a:ext cx="2162953" cy="6984254"/>
          </a:xfrm>
          <a:prstGeom prst="rect">
            <a:avLst/>
          </a:prstGeom>
          <a:solidFill>
            <a:srgbClr val="E0A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8" name="Lekerekített téglalap 277"/>
          <p:cNvSpPr/>
          <p:nvPr/>
        </p:nvSpPr>
        <p:spPr>
          <a:xfrm>
            <a:off x="158321" y="4046048"/>
            <a:ext cx="73985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9" name="Lekerekített téglalap 278"/>
          <p:cNvSpPr/>
          <p:nvPr/>
        </p:nvSpPr>
        <p:spPr>
          <a:xfrm>
            <a:off x="1022167" y="4077076"/>
            <a:ext cx="984403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1" name="Lekerekített téglalap 280"/>
          <p:cNvSpPr/>
          <p:nvPr/>
        </p:nvSpPr>
        <p:spPr>
          <a:xfrm>
            <a:off x="839129" y="3338331"/>
            <a:ext cx="112303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83" name="Csoportba foglalás 282"/>
          <p:cNvGrpSpPr/>
          <p:nvPr/>
        </p:nvGrpSpPr>
        <p:grpSpPr>
          <a:xfrm>
            <a:off x="10084248" y="2011584"/>
            <a:ext cx="2162953" cy="6984254"/>
            <a:chOff x="-894135" y="145757"/>
            <a:chExt cx="2162953" cy="6984254"/>
          </a:xfrm>
        </p:grpSpPr>
        <p:sp>
          <p:nvSpPr>
            <p:cNvPr id="285" name="Lekerekített téglalap 284"/>
            <p:cNvSpPr/>
            <p:nvPr/>
          </p:nvSpPr>
          <p:spPr>
            <a:xfrm>
              <a:off x="-683132" y="2155951"/>
              <a:ext cx="739858" cy="580111"/>
            </a:xfrm>
            <a:prstGeom prst="roundRect">
              <a:avLst/>
            </a:prstGeom>
            <a:solidFill>
              <a:srgbClr val="CB714D">
                <a:alpha val="3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6" name="Lekerekített téglalap 285"/>
            <p:cNvSpPr/>
            <p:nvPr/>
          </p:nvSpPr>
          <p:spPr>
            <a:xfrm>
              <a:off x="38239" y="4087086"/>
              <a:ext cx="984403" cy="580111"/>
            </a:xfrm>
            <a:prstGeom prst="roundRect">
              <a:avLst/>
            </a:prstGeom>
            <a:solidFill>
              <a:srgbClr val="CB714D">
                <a:alpha val="3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7" name="Lekerekített téglalap 286"/>
            <p:cNvSpPr/>
            <p:nvPr/>
          </p:nvSpPr>
          <p:spPr>
            <a:xfrm>
              <a:off x="-2324" y="1448234"/>
              <a:ext cx="1123038" cy="580111"/>
            </a:xfrm>
            <a:prstGeom prst="roundRect">
              <a:avLst/>
            </a:prstGeom>
            <a:solidFill>
              <a:srgbClr val="CB714D">
                <a:alpha val="3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4" name="Téglalap 283"/>
            <p:cNvSpPr/>
            <p:nvPr/>
          </p:nvSpPr>
          <p:spPr>
            <a:xfrm>
              <a:off x="-894135" y="145757"/>
              <a:ext cx="2162953" cy="6984254"/>
            </a:xfrm>
            <a:prstGeom prst="rect">
              <a:avLst/>
            </a:prstGeom>
            <a:solidFill>
              <a:srgbClr val="E0A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44" name="Lekerekített téglalap 243"/>
          <p:cNvSpPr/>
          <p:nvPr/>
        </p:nvSpPr>
        <p:spPr>
          <a:xfrm>
            <a:off x="10478286" y="6229923"/>
            <a:ext cx="73985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Lekerekített téglalap 242"/>
          <p:cNvSpPr/>
          <p:nvPr/>
        </p:nvSpPr>
        <p:spPr>
          <a:xfrm>
            <a:off x="10572127" y="4042474"/>
            <a:ext cx="112303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4" name="Csoportba foglalás 293"/>
          <p:cNvGrpSpPr/>
          <p:nvPr/>
        </p:nvGrpSpPr>
        <p:grpSpPr>
          <a:xfrm>
            <a:off x="1214888" y="2010011"/>
            <a:ext cx="10042982" cy="7476259"/>
            <a:chOff x="1193725" y="-372414"/>
            <a:chExt cx="10042982" cy="7476259"/>
          </a:xfrm>
        </p:grpSpPr>
        <p:sp>
          <p:nvSpPr>
            <p:cNvPr id="262" name="Lekerekített téglalap 261"/>
            <p:cNvSpPr/>
            <p:nvPr/>
          </p:nvSpPr>
          <p:spPr>
            <a:xfrm>
              <a:off x="1337675" y="-372414"/>
              <a:ext cx="9742344" cy="1044266"/>
            </a:xfrm>
            <a:prstGeom prst="roundRect">
              <a:avLst>
                <a:gd name="adj" fmla="val 6696"/>
              </a:avLst>
            </a:prstGeom>
            <a:solidFill>
              <a:srgbClr val="E0A9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93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89" name="Csoportba foglalás 288"/>
            <p:cNvGrpSpPr/>
            <p:nvPr/>
          </p:nvGrpSpPr>
          <p:grpSpPr>
            <a:xfrm>
              <a:off x="1193725" y="493494"/>
              <a:ext cx="2358808" cy="6581352"/>
              <a:chOff x="1050149" y="467302"/>
              <a:chExt cx="2358808" cy="6581352"/>
            </a:xfrm>
          </p:grpSpPr>
          <p:sp>
            <p:nvSpPr>
              <p:cNvPr id="288" name="Téglalap 287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7" name="Szabadkézi sokszög 256"/>
              <p:cNvSpPr/>
              <p:nvPr/>
            </p:nvSpPr>
            <p:spPr>
              <a:xfrm>
                <a:off x="1050149" y="5707419"/>
                <a:ext cx="2358808" cy="134123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8" name="Szabadkézi sokszög 257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90" name="Csoportba foglalás 289"/>
            <p:cNvGrpSpPr/>
            <p:nvPr/>
          </p:nvGrpSpPr>
          <p:grpSpPr>
            <a:xfrm>
              <a:off x="8877899" y="522493"/>
              <a:ext cx="2358808" cy="6581352"/>
              <a:chOff x="1050149" y="467302"/>
              <a:chExt cx="2358808" cy="6581352"/>
            </a:xfrm>
          </p:grpSpPr>
          <p:sp>
            <p:nvSpPr>
              <p:cNvPr id="291" name="Téglalap 290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2" name="Szabadkézi sokszög 291"/>
              <p:cNvSpPr/>
              <p:nvPr/>
            </p:nvSpPr>
            <p:spPr>
              <a:xfrm>
                <a:off x="1050149" y="5707419"/>
                <a:ext cx="2358808" cy="134123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42" name="Csoportba foglalás 241"/>
          <p:cNvGrpSpPr>
            <a:grpSpLocks noChangeAspect="1"/>
          </p:cNvGrpSpPr>
          <p:nvPr/>
        </p:nvGrpSpPr>
        <p:grpSpPr>
          <a:xfrm flipH="1">
            <a:off x="5433960" y="3894172"/>
            <a:ext cx="2915250" cy="6876000"/>
            <a:chOff x="1623752" y="1871455"/>
            <a:chExt cx="1114216" cy="2628000"/>
          </a:xfrm>
        </p:grpSpPr>
        <p:grpSp>
          <p:nvGrpSpPr>
            <p:cNvPr id="246" name="Csoportba foglalás 245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254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5" name="Szabadkézi sokszög 254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6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259" name="Csoportba foglalás 258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295" name="Csoportba foglalás 294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341" name="Szabadkézi sokszög 340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42" name="Szabadkézi sokszög 341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96" name="Ellipszis 295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7" name="Szabadkézi sokszög 296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8" name="Szabadkézi sokszög 297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9" name="Ellipszis 298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0" name="Szabadkézi sokszög 299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01" name="Csoportba foglalás 300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339" name="Szabadkézi sokszög 338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40" name="Szabadkézi sokszög 339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02" name="Szabadkézi sokszög 301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3" name="Szabadkézi sokszög 302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4" name="Szabadkézi sokszög 303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6" name="Szabadkézi sokszög 305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7" name="Szabadkézi sokszög 306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08" name="Csoportba foglalás 307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337" name="Szabadkézi sokszög 336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38" name="Szabadkézi sokszög 337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309" name="Csoportba foglalás 308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329" name="Ellipszis 328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330" name="Csoportba foglalás 329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331" name="Ellipszis 330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2" name="Ellipszis 331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3" name="Ellipszis 332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4" name="Szabadkézi sokszög 333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5" name="Szabadkézi sokszög 334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6" name="Ellipszis 335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310" name="Csoportba foglalás 309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321" name="Ellipszis 320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322" name="Csoportba foglalás 321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323" name="Ellipszis 322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4" name="Ellipszis 323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5" name="Ellipszis 324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6" name="Szabadkézi sokszög 325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7" name="Szabadkézi sokszög 326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8" name="Ellipszis 327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311" name="Ellipszis 310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2" name="Szabadkézi sokszög 311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3" name="Szabadkézi sokszög 312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4" name="Szabadkézi sokszög 313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5" name="Ellipszis 314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6" name="Szabadkézi sokszög 315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17" name="Csoportba foglalás 316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319" name="Szabadkézi sokszög 318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0" name="Szabadkézi sokszög 319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18" name="Ellipszis 317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60" name="Szabadkézi sokszög 259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1" name="Szabadkézi sokszög 260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3" name="Szabadkézi sokszög 262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4" name="Szabadkézi sokszög 263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5" name="Szabadkézi sokszög 264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6" name="Szabadkézi sokszög 265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7" name="Szabadkézi sokszög 266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8" name="Szabadkézi sokszög 267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9" name="Szabadkézi sokszög 268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270" name="Csoportba foglalás 269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280" name="Szabadkézi sokszög 279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2" name="Szabadkézi sokszög 281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271" name="Szabadkézi sokszög 270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72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73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74" name="Ív 273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5" name="Ív 274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7" name="Szabadkézi sokszög 276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7" name="Csoportba foglalás 246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248" name="Csoportba foglalás 247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252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3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49" name="Csoportba foglalás 248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250" name="Szabadkézi sokszög 249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1" name="Szabadkézi sokszög 250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245" name="Lekerekített téglalap 244"/>
          <p:cNvSpPr/>
          <p:nvPr/>
        </p:nvSpPr>
        <p:spPr>
          <a:xfrm>
            <a:off x="11189809" y="5425662"/>
            <a:ext cx="73985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1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0351 -0.2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0886 -0.36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184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00209 -0.2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0156 0.1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208 -0.2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00118 -0.3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Csoportba foglalás 302"/>
          <p:cNvGrpSpPr/>
          <p:nvPr/>
        </p:nvGrpSpPr>
        <p:grpSpPr>
          <a:xfrm>
            <a:off x="132021" y="3548285"/>
            <a:ext cx="2844548" cy="2844548"/>
            <a:chOff x="132021" y="3548285"/>
            <a:chExt cx="2844548" cy="2844548"/>
          </a:xfrm>
        </p:grpSpPr>
        <p:sp>
          <p:nvSpPr>
            <p:cNvPr id="147" name="Ellipszis 146"/>
            <p:cNvSpPr>
              <a:spLocks noChangeAspect="1"/>
            </p:cNvSpPr>
            <p:nvPr/>
          </p:nvSpPr>
          <p:spPr>
            <a:xfrm>
              <a:off x="132021" y="3548285"/>
              <a:ext cx="2844548" cy="2844548"/>
            </a:xfrm>
            <a:prstGeom prst="ellipse">
              <a:avLst/>
            </a:prstGeom>
            <a:solidFill>
              <a:srgbClr val="FCE6CF"/>
            </a:solidFill>
            <a:ln w="254000">
              <a:solidFill>
                <a:srgbClr val="FCE6CF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2" name="Csoportba foglalás 81"/>
            <p:cNvGrpSpPr/>
            <p:nvPr/>
          </p:nvGrpSpPr>
          <p:grpSpPr>
            <a:xfrm>
              <a:off x="445861" y="3834294"/>
              <a:ext cx="2273693" cy="2386764"/>
              <a:chOff x="1675150" y="1908690"/>
              <a:chExt cx="3185381" cy="3069865"/>
            </a:xfrm>
          </p:grpSpPr>
          <p:sp>
            <p:nvSpPr>
              <p:cNvPr id="83" name="Szabadkézi sokszög 82"/>
              <p:cNvSpPr/>
              <p:nvPr/>
            </p:nvSpPr>
            <p:spPr>
              <a:xfrm>
                <a:off x="1675150" y="2441689"/>
                <a:ext cx="3185381" cy="2325085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7000" h="1410685">
                    <a:moveTo>
                      <a:pt x="843085" y="0"/>
                    </a:moveTo>
                    <a:cubicBezTo>
                      <a:pt x="1239788" y="0"/>
                      <a:pt x="1575463" y="288796"/>
                      <a:pt x="1687394" y="686545"/>
                    </a:cubicBezTo>
                    <a:lnTo>
                      <a:pt x="1697000" y="727835"/>
                    </a:lnTo>
                    <a:lnTo>
                      <a:pt x="1668495" y="813912"/>
                    </a:lnTo>
                    <a:cubicBezTo>
                      <a:pt x="1534288" y="1164611"/>
                      <a:pt x="1220102" y="1410685"/>
                      <a:pt x="853914" y="1410685"/>
                    </a:cubicBezTo>
                    <a:cubicBezTo>
                      <a:pt x="457211" y="1410685"/>
                      <a:pt x="121537" y="1121889"/>
                      <a:pt x="9605" y="724140"/>
                    </a:cubicBezTo>
                    <a:lnTo>
                      <a:pt x="0" y="682850"/>
                    </a:lnTo>
                    <a:lnTo>
                      <a:pt x="28504" y="596773"/>
                    </a:lnTo>
                    <a:cubicBezTo>
                      <a:pt x="162711" y="246075"/>
                      <a:pt x="476898" y="0"/>
                      <a:pt x="84308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Ellipszis 83"/>
              <p:cNvSpPr/>
              <p:nvPr/>
            </p:nvSpPr>
            <p:spPr>
              <a:xfrm rot="2373318">
                <a:off x="2022506" y="2134728"/>
                <a:ext cx="899238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Ellipszis 84"/>
              <p:cNvSpPr/>
              <p:nvPr/>
            </p:nvSpPr>
            <p:spPr>
              <a:xfrm rot="2373318" flipH="1">
                <a:off x="2482922" y="2287247"/>
                <a:ext cx="2245282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Ellipszis 85"/>
              <p:cNvSpPr/>
              <p:nvPr/>
            </p:nvSpPr>
            <p:spPr>
              <a:xfrm rot="5400000">
                <a:off x="2561833" y="1848563"/>
                <a:ext cx="1455098" cy="1954213"/>
              </a:xfrm>
              <a:prstGeom prst="ellipse">
                <a:avLst/>
              </a:prstGeom>
              <a:solidFill>
                <a:srgbClr val="CD46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7" name="Csoportba foglalás 86"/>
              <p:cNvGrpSpPr/>
              <p:nvPr/>
            </p:nvGrpSpPr>
            <p:grpSpPr>
              <a:xfrm>
                <a:off x="2177980" y="3501706"/>
                <a:ext cx="472389" cy="455778"/>
                <a:chOff x="1941179" y="3375878"/>
                <a:chExt cx="647641" cy="660047"/>
              </a:xfrm>
            </p:grpSpPr>
            <p:sp>
              <p:nvSpPr>
                <p:cNvPr id="112" name="Ellipszis 111"/>
                <p:cNvSpPr/>
                <p:nvPr/>
              </p:nvSpPr>
              <p:spPr>
                <a:xfrm>
                  <a:off x="1941179" y="33758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Ellipszis 112"/>
                <p:cNvSpPr/>
                <p:nvPr/>
              </p:nvSpPr>
              <p:spPr>
                <a:xfrm>
                  <a:off x="2130193" y="3575925"/>
                  <a:ext cx="269611" cy="259951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8" name="Lekerekített téglalap 87"/>
              <p:cNvSpPr/>
              <p:nvPr/>
            </p:nvSpPr>
            <p:spPr>
              <a:xfrm>
                <a:off x="3043084" y="4406360"/>
                <a:ext cx="538433" cy="572195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Csoportba foglalás 88"/>
              <p:cNvGrpSpPr/>
              <p:nvPr/>
            </p:nvGrpSpPr>
            <p:grpSpPr>
              <a:xfrm>
                <a:off x="3892998" y="3486150"/>
                <a:ext cx="472389" cy="455778"/>
                <a:chOff x="2399806" y="4442678"/>
                <a:chExt cx="647641" cy="660047"/>
              </a:xfrm>
            </p:grpSpPr>
            <p:sp>
              <p:nvSpPr>
                <p:cNvPr id="110" name="Ellipszis 109"/>
                <p:cNvSpPr/>
                <p:nvPr/>
              </p:nvSpPr>
              <p:spPr>
                <a:xfrm>
                  <a:off x="2399806" y="44426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Ellipszis 110"/>
                <p:cNvSpPr/>
                <p:nvPr/>
              </p:nvSpPr>
              <p:spPr>
                <a:xfrm>
                  <a:off x="2588820" y="4642725"/>
                  <a:ext cx="269611" cy="259951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0" name="Lekerekített téglalap 89"/>
              <p:cNvSpPr/>
              <p:nvPr/>
            </p:nvSpPr>
            <p:spPr>
              <a:xfrm>
                <a:off x="2341322" y="2277540"/>
                <a:ext cx="1848045" cy="23151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Ellipszis 90"/>
              <p:cNvSpPr/>
              <p:nvPr/>
            </p:nvSpPr>
            <p:spPr>
              <a:xfrm>
                <a:off x="2625793" y="2978747"/>
                <a:ext cx="308840" cy="26494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Ellipszis 91"/>
              <p:cNvSpPr/>
              <p:nvPr/>
            </p:nvSpPr>
            <p:spPr>
              <a:xfrm>
                <a:off x="3666630" y="2992200"/>
                <a:ext cx="308840" cy="26494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Ellipszis 92"/>
              <p:cNvSpPr/>
              <p:nvPr/>
            </p:nvSpPr>
            <p:spPr>
              <a:xfrm>
                <a:off x="2657340" y="3005868"/>
                <a:ext cx="250111" cy="223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Ellipszis 93"/>
              <p:cNvSpPr/>
              <p:nvPr/>
            </p:nvSpPr>
            <p:spPr>
              <a:xfrm>
                <a:off x="3695689" y="3005868"/>
                <a:ext cx="250111" cy="223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Szabadkézi sokszög 108"/>
              <p:cNvSpPr/>
              <p:nvPr/>
            </p:nvSpPr>
            <p:spPr>
              <a:xfrm>
                <a:off x="3101128" y="4162358"/>
                <a:ext cx="406392" cy="163773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Ellipszis 95"/>
              <p:cNvSpPr/>
              <p:nvPr/>
            </p:nvSpPr>
            <p:spPr>
              <a:xfrm>
                <a:off x="2810234" y="3021404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Ellipszis 96"/>
              <p:cNvSpPr/>
              <p:nvPr/>
            </p:nvSpPr>
            <p:spPr>
              <a:xfrm>
                <a:off x="3844513" y="3027504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Ellipszis 97"/>
              <p:cNvSpPr/>
              <p:nvPr/>
            </p:nvSpPr>
            <p:spPr>
              <a:xfrm rot="4589977">
                <a:off x="2559324" y="1528051"/>
                <a:ext cx="824471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Ellipszis 98"/>
              <p:cNvSpPr/>
              <p:nvPr/>
            </p:nvSpPr>
            <p:spPr>
              <a:xfrm rot="6759763">
                <a:off x="3088529" y="1537357"/>
                <a:ext cx="824471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Szabadkézi sokszög 99"/>
              <p:cNvSpPr/>
              <p:nvPr/>
            </p:nvSpPr>
            <p:spPr>
              <a:xfrm>
                <a:off x="1862914" y="2117096"/>
                <a:ext cx="2723025" cy="939980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6D1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Szabadkézi sokszög 100"/>
              <p:cNvSpPr/>
              <p:nvPr/>
            </p:nvSpPr>
            <p:spPr>
              <a:xfrm rot="3742510">
                <a:off x="2646596" y="2768246"/>
                <a:ext cx="112763" cy="316691"/>
              </a:xfrm>
              <a:custGeom>
                <a:avLst/>
                <a:gdLst>
                  <a:gd name="connsiteX0" fmla="*/ 6800 w 303071"/>
                  <a:gd name="connsiteY0" fmla="*/ 203722 h 608210"/>
                  <a:gd name="connsiteX1" fmla="*/ 25346 w 303071"/>
                  <a:gd name="connsiteY1" fmla="*/ 176215 h 608210"/>
                  <a:gd name="connsiteX2" fmla="*/ 40247 w 303071"/>
                  <a:gd name="connsiteY2" fmla="*/ 166169 h 608210"/>
                  <a:gd name="connsiteX3" fmla="*/ 45203 w 303071"/>
                  <a:gd name="connsiteY3" fmla="*/ 157545 h 608210"/>
                  <a:gd name="connsiteX4" fmla="*/ 159046 w 303071"/>
                  <a:gd name="connsiteY4" fmla="*/ 27962 h 608210"/>
                  <a:gd name="connsiteX5" fmla="*/ 275110 w 303071"/>
                  <a:gd name="connsiteY5" fmla="*/ 20457 h 608210"/>
                  <a:gd name="connsiteX6" fmla="*/ 282614 w 303071"/>
                  <a:gd name="connsiteY6" fmla="*/ 136521 h 608210"/>
                  <a:gd name="connsiteX7" fmla="*/ 173074 w 303071"/>
                  <a:gd name="connsiteY7" fmla="*/ 261205 h 608210"/>
                  <a:gd name="connsiteX8" fmla="*/ 173073 w 303071"/>
                  <a:gd name="connsiteY8" fmla="*/ 521673 h 608210"/>
                  <a:gd name="connsiteX9" fmla="*/ 86536 w 303071"/>
                  <a:gd name="connsiteY9" fmla="*/ 608210 h 608210"/>
                  <a:gd name="connsiteX10" fmla="*/ 86537 w 303071"/>
                  <a:gd name="connsiteY10" fmla="*/ 608209 h 608210"/>
                  <a:gd name="connsiteX11" fmla="*/ 0 w 303071"/>
                  <a:gd name="connsiteY11" fmla="*/ 521672 h 608210"/>
                  <a:gd name="connsiteX12" fmla="*/ 0 w 303071"/>
                  <a:gd name="connsiteY12" fmla="*/ 237406 h 608210"/>
                  <a:gd name="connsiteX13" fmla="*/ 6800 w 303071"/>
                  <a:gd name="connsiteY13" fmla="*/ 203722 h 60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071" h="608210">
                    <a:moveTo>
                      <a:pt x="6800" y="203722"/>
                    </a:moveTo>
                    <a:cubicBezTo>
                      <a:pt x="11179" y="193369"/>
                      <a:pt x="17516" y="184045"/>
                      <a:pt x="25346" y="176215"/>
                    </a:cubicBezTo>
                    <a:lnTo>
                      <a:pt x="40247" y="166169"/>
                    </a:lnTo>
                    <a:lnTo>
                      <a:pt x="45203" y="157545"/>
                    </a:lnTo>
                    <a:lnTo>
                      <a:pt x="159046" y="27962"/>
                    </a:lnTo>
                    <a:cubicBezTo>
                      <a:pt x="189024" y="-6160"/>
                      <a:pt x="240988" y="-9520"/>
                      <a:pt x="275110" y="20457"/>
                    </a:cubicBezTo>
                    <a:cubicBezTo>
                      <a:pt x="309232" y="50435"/>
                      <a:pt x="312592" y="102399"/>
                      <a:pt x="282614" y="136521"/>
                    </a:cubicBezTo>
                    <a:lnTo>
                      <a:pt x="173074" y="261205"/>
                    </a:lnTo>
                    <a:lnTo>
                      <a:pt x="173073" y="521673"/>
                    </a:lnTo>
                    <a:cubicBezTo>
                      <a:pt x="173073" y="569466"/>
                      <a:pt x="134329" y="608210"/>
                      <a:pt x="86536" y="608210"/>
                    </a:cubicBezTo>
                    <a:lnTo>
                      <a:pt x="86537" y="608209"/>
                    </a:lnTo>
                    <a:cubicBezTo>
                      <a:pt x="38744" y="608209"/>
                      <a:pt x="0" y="569465"/>
                      <a:pt x="0" y="521672"/>
                    </a:cubicBezTo>
                    <a:lnTo>
                      <a:pt x="0" y="237406"/>
                    </a:lnTo>
                    <a:cubicBezTo>
                      <a:pt x="0" y="225458"/>
                      <a:pt x="2421" y="214075"/>
                      <a:pt x="6800" y="203722"/>
                    </a:cubicBezTo>
                    <a:close/>
                  </a:path>
                </a:pathLst>
              </a:custGeom>
              <a:solidFill>
                <a:srgbClr val="CD46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Szabadkézi sokszög 101"/>
              <p:cNvSpPr/>
              <p:nvPr/>
            </p:nvSpPr>
            <p:spPr>
              <a:xfrm rot="6611813" flipV="1">
                <a:off x="3802365" y="2787168"/>
                <a:ext cx="112763" cy="316691"/>
              </a:xfrm>
              <a:custGeom>
                <a:avLst/>
                <a:gdLst>
                  <a:gd name="connsiteX0" fmla="*/ 6800 w 303071"/>
                  <a:gd name="connsiteY0" fmla="*/ 203722 h 608210"/>
                  <a:gd name="connsiteX1" fmla="*/ 25346 w 303071"/>
                  <a:gd name="connsiteY1" fmla="*/ 176215 h 608210"/>
                  <a:gd name="connsiteX2" fmla="*/ 40247 w 303071"/>
                  <a:gd name="connsiteY2" fmla="*/ 166169 h 608210"/>
                  <a:gd name="connsiteX3" fmla="*/ 45203 w 303071"/>
                  <a:gd name="connsiteY3" fmla="*/ 157545 h 608210"/>
                  <a:gd name="connsiteX4" fmla="*/ 159046 w 303071"/>
                  <a:gd name="connsiteY4" fmla="*/ 27962 h 608210"/>
                  <a:gd name="connsiteX5" fmla="*/ 275110 w 303071"/>
                  <a:gd name="connsiteY5" fmla="*/ 20457 h 608210"/>
                  <a:gd name="connsiteX6" fmla="*/ 282614 w 303071"/>
                  <a:gd name="connsiteY6" fmla="*/ 136521 h 608210"/>
                  <a:gd name="connsiteX7" fmla="*/ 173074 w 303071"/>
                  <a:gd name="connsiteY7" fmla="*/ 261205 h 608210"/>
                  <a:gd name="connsiteX8" fmla="*/ 173073 w 303071"/>
                  <a:gd name="connsiteY8" fmla="*/ 521673 h 608210"/>
                  <a:gd name="connsiteX9" fmla="*/ 86536 w 303071"/>
                  <a:gd name="connsiteY9" fmla="*/ 608210 h 608210"/>
                  <a:gd name="connsiteX10" fmla="*/ 86537 w 303071"/>
                  <a:gd name="connsiteY10" fmla="*/ 608209 h 608210"/>
                  <a:gd name="connsiteX11" fmla="*/ 0 w 303071"/>
                  <a:gd name="connsiteY11" fmla="*/ 521672 h 608210"/>
                  <a:gd name="connsiteX12" fmla="*/ 0 w 303071"/>
                  <a:gd name="connsiteY12" fmla="*/ 237406 h 608210"/>
                  <a:gd name="connsiteX13" fmla="*/ 6800 w 303071"/>
                  <a:gd name="connsiteY13" fmla="*/ 203722 h 60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071" h="608210">
                    <a:moveTo>
                      <a:pt x="6800" y="203722"/>
                    </a:moveTo>
                    <a:cubicBezTo>
                      <a:pt x="11179" y="193369"/>
                      <a:pt x="17516" y="184045"/>
                      <a:pt x="25346" y="176215"/>
                    </a:cubicBezTo>
                    <a:lnTo>
                      <a:pt x="40247" y="166169"/>
                    </a:lnTo>
                    <a:lnTo>
                      <a:pt x="45203" y="157545"/>
                    </a:lnTo>
                    <a:lnTo>
                      <a:pt x="159046" y="27962"/>
                    </a:lnTo>
                    <a:cubicBezTo>
                      <a:pt x="189024" y="-6160"/>
                      <a:pt x="240988" y="-9520"/>
                      <a:pt x="275110" y="20457"/>
                    </a:cubicBezTo>
                    <a:cubicBezTo>
                      <a:pt x="309232" y="50435"/>
                      <a:pt x="312592" y="102399"/>
                      <a:pt x="282614" y="136521"/>
                    </a:cubicBezTo>
                    <a:lnTo>
                      <a:pt x="173074" y="261205"/>
                    </a:lnTo>
                    <a:lnTo>
                      <a:pt x="173073" y="521673"/>
                    </a:lnTo>
                    <a:cubicBezTo>
                      <a:pt x="173073" y="569466"/>
                      <a:pt x="134329" y="608210"/>
                      <a:pt x="86536" y="608210"/>
                    </a:cubicBezTo>
                    <a:lnTo>
                      <a:pt x="86537" y="608209"/>
                    </a:lnTo>
                    <a:cubicBezTo>
                      <a:pt x="38744" y="608209"/>
                      <a:pt x="0" y="569465"/>
                      <a:pt x="0" y="521672"/>
                    </a:cubicBezTo>
                    <a:lnTo>
                      <a:pt x="0" y="237406"/>
                    </a:lnTo>
                    <a:cubicBezTo>
                      <a:pt x="0" y="225458"/>
                      <a:pt x="2421" y="214075"/>
                      <a:pt x="6800" y="203722"/>
                    </a:cubicBezTo>
                    <a:close/>
                  </a:path>
                </a:pathLst>
              </a:custGeom>
              <a:solidFill>
                <a:srgbClr val="CD46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Ellipszis 102"/>
              <p:cNvSpPr/>
              <p:nvPr/>
            </p:nvSpPr>
            <p:spPr>
              <a:xfrm>
                <a:off x="4145798" y="3863278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Ellipszis 103"/>
              <p:cNvSpPr/>
              <p:nvPr/>
            </p:nvSpPr>
            <p:spPr>
              <a:xfrm>
                <a:off x="2272051" y="3873623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Ellipszis 104"/>
              <p:cNvSpPr/>
              <p:nvPr/>
            </p:nvSpPr>
            <p:spPr>
              <a:xfrm>
                <a:off x="3357816" y="3618798"/>
                <a:ext cx="72139" cy="52604"/>
              </a:xfrm>
              <a:prstGeom prst="ellipse">
                <a:avLst/>
              </a:prstGeom>
              <a:solidFill>
                <a:srgbClr val="F7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Ellipszis 105"/>
              <p:cNvSpPr/>
              <p:nvPr/>
            </p:nvSpPr>
            <p:spPr>
              <a:xfrm>
                <a:off x="3208292" y="3624550"/>
                <a:ext cx="72139" cy="52604"/>
              </a:xfrm>
              <a:prstGeom prst="ellipse">
                <a:avLst/>
              </a:prstGeom>
              <a:solidFill>
                <a:srgbClr val="F7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9" name="Lekerekített téglalap 148"/>
          <p:cNvSpPr/>
          <p:nvPr/>
        </p:nvSpPr>
        <p:spPr>
          <a:xfrm>
            <a:off x="5816" y="6355931"/>
            <a:ext cx="4680000" cy="468000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prstClr val="black"/>
                </a:solidFill>
              </a:rPr>
              <a:t>Néhányuknak valami nyomja a szívét. </a:t>
            </a:r>
          </a:p>
        </p:txBody>
      </p:sp>
      <p:pic>
        <p:nvPicPr>
          <p:cNvPr id="140" name="Kép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33" y="1301955"/>
            <a:ext cx="1208457" cy="1194753"/>
          </a:xfrm>
          <a:prstGeom prst="rect">
            <a:avLst/>
          </a:prstGeom>
        </p:spPr>
      </p:pic>
      <p:grpSp>
        <p:nvGrpSpPr>
          <p:cNvPr id="302" name="Csoportba foglalás 301"/>
          <p:cNvGrpSpPr/>
          <p:nvPr/>
        </p:nvGrpSpPr>
        <p:grpSpPr>
          <a:xfrm>
            <a:off x="9169980" y="374435"/>
            <a:ext cx="2844000" cy="2844000"/>
            <a:chOff x="9169980" y="374435"/>
            <a:chExt cx="2844000" cy="2844000"/>
          </a:xfrm>
        </p:grpSpPr>
        <p:sp>
          <p:nvSpPr>
            <p:cNvPr id="148" name="Ellipszis 147"/>
            <p:cNvSpPr>
              <a:spLocks noChangeAspect="1"/>
            </p:cNvSpPr>
            <p:nvPr/>
          </p:nvSpPr>
          <p:spPr>
            <a:xfrm>
              <a:off x="9169980" y="374435"/>
              <a:ext cx="2844000" cy="2844000"/>
            </a:xfrm>
            <a:prstGeom prst="ellipse">
              <a:avLst/>
            </a:prstGeom>
            <a:solidFill>
              <a:srgbClr val="DAB968"/>
            </a:solidFill>
            <a:ln w="254000">
              <a:solidFill>
                <a:srgbClr val="DAB968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114" name="Csoportba foglalás 113"/>
            <p:cNvGrpSpPr/>
            <p:nvPr/>
          </p:nvGrpSpPr>
          <p:grpSpPr>
            <a:xfrm>
              <a:off x="9588333" y="826891"/>
              <a:ext cx="2083493" cy="2289650"/>
              <a:chOff x="6766793" y="1749812"/>
              <a:chExt cx="3185381" cy="3516075"/>
            </a:xfrm>
          </p:grpSpPr>
          <p:sp>
            <p:nvSpPr>
              <p:cNvPr id="115" name="Lekerekített téglalap 114"/>
              <p:cNvSpPr/>
              <p:nvPr/>
            </p:nvSpPr>
            <p:spPr>
              <a:xfrm>
                <a:off x="7913695" y="4497248"/>
                <a:ext cx="917151" cy="768639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6" name="Csoportba foglalás 115"/>
              <p:cNvGrpSpPr/>
              <p:nvPr/>
            </p:nvGrpSpPr>
            <p:grpSpPr>
              <a:xfrm>
                <a:off x="6766793" y="1749812"/>
                <a:ext cx="3185381" cy="3176421"/>
                <a:chOff x="2783512" y="262812"/>
                <a:chExt cx="3185381" cy="3176421"/>
              </a:xfrm>
            </p:grpSpPr>
            <p:sp>
              <p:nvSpPr>
                <p:cNvPr id="117" name="Szabadkézi sokszög 116"/>
                <p:cNvSpPr/>
                <p:nvPr/>
              </p:nvSpPr>
              <p:spPr>
                <a:xfrm>
                  <a:off x="2783512" y="795811"/>
                  <a:ext cx="3185381" cy="2325085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7000" h="1410685">
                      <a:moveTo>
                        <a:pt x="843085" y="0"/>
                      </a:moveTo>
                      <a:cubicBezTo>
                        <a:pt x="1239788" y="0"/>
                        <a:pt x="1575463" y="288796"/>
                        <a:pt x="1687394" y="686545"/>
                      </a:cubicBezTo>
                      <a:lnTo>
                        <a:pt x="1697000" y="727835"/>
                      </a:lnTo>
                      <a:lnTo>
                        <a:pt x="1668495" y="813912"/>
                      </a:lnTo>
                      <a:cubicBezTo>
                        <a:pt x="1534288" y="1164611"/>
                        <a:pt x="1220102" y="1410685"/>
                        <a:pt x="853914" y="1410685"/>
                      </a:cubicBezTo>
                      <a:cubicBezTo>
                        <a:pt x="457211" y="1410685"/>
                        <a:pt x="121537" y="1121889"/>
                        <a:pt x="9605" y="724140"/>
                      </a:cubicBezTo>
                      <a:lnTo>
                        <a:pt x="0" y="682850"/>
                      </a:lnTo>
                      <a:lnTo>
                        <a:pt x="28504" y="596773"/>
                      </a:lnTo>
                      <a:cubicBezTo>
                        <a:pt x="162711" y="246075"/>
                        <a:pt x="476898" y="0"/>
                        <a:pt x="843085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Ellipszis 117"/>
                <p:cNvSpPr/>
                <p:nvPr/>
              </p:nvSpPr>
              <p:spPr>
                <a:xfrm rot="2373318">
                  <a:off x="3130868" y="488850"/>
                  <a:ext cx="899238" cy="15857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19" name="Csoportba foglalás 118"/>
                <p:cNvGrpSpPr/>
                <p:nvPr/>
              </p:nvGrpSpPr>
              <p:grpSpPr>
                <a:xfrm>
                  <a:off x="2988669" y="262812"/>
                  <a:ext cx="2847897" cy="3176421"/>
                  <a:chOff x="4592175" y="3204613"/>
                  <a:chExt cx="2847897" cy="3176421"/>
                </a:xfrm>
              </p:grpSpPr>
              <p:sp>
                <p:nvSpPr>
                  <p:cNvPr id="120" name="Ellipszis 119"/>
                  <p:cNvSpPr/>
                  <p:nvPr/>
                </p:nvSpPr>
                <p:spPr>
                  <a:xfrm rot="2373318" flipH="1">
                    <a:off x="5194790" y="3583170"/>
                    <a:ext cx="2245282" cy="15857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" name="Ellipszis 120"/>
                  <p:cNvSpPr/>
                  <p:nvPr/>
                </p:nvSpPr>
                <p:spPr>
                  <a:xfrm rot="5400000">
                    <a:off x="5273701" y="3144486"/>
                    <a:ext cx="1455098" cy="1954213"/>
                  </a:xfrm>
                  <a:prstGeom prst="ellipse">
                    <a:avLst/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22" name="Csoportba foglalás 121"/>
                  <p:cNvGrpSpPr/>
                  <p:nvPr/>
                </p:nvGrpSpPr>
                <p:grpSpPr>
                  <a:xfrm>
                    <a:off x="4826050" y="4476997"/>
                    <a:ext cx="472389" cy="455778"/>
                    <a:chOff x="1941179" y="3375878"/>
                    <a:chExt cx="647641" cy="660047"/>
                  </a:xfrm>
                </p:grpSpPr>
                <p:sp>
                  <p:nvSpPr>
                    <p:cNvPr id="144" name="Ellipszis 143"/>
                    <p:cNvSpPr/>
                    <p:nvPr/>
                  </p:nvSpPr>
                  <p:spPr>
                    <a:xfrm>
                      <a:off x="1941179" y="3375878"/>
                      <a:ext cx="647641" cy="660047"/>
                    </a:xfrm>
                    <a:prstGeom prst="ellipse">
                      <a:avLst/>
                    </a:prstGeom>
                    <a:solidFill>
                      <a:srgbClr val="FAD7B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5" name="Ellipszis 144"/>
                    <p:cNvSpPr/>
                    <p:nvPr/>
                  </p:nvSpPr>
                  <p:spPr>
                    <a:xfrm>
                      <a:off x="2130193" y="3575925"/>
                      <a:ext cx="269611" cy="259951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23" name="Csoportba foglalás 122"/>
                  <p:cNvGrpSpPr/>
                  <p:nvPr/>
                </p:nvGrpSpPr>
                <p:grpSpPr>
                  <a:xfrm>
                    <a:off x="6646156" y="4485193"/>
                    <a:ext cx="472389" cy="455778"/>
                    <a:chOff x="2399806" y="4442678"/>
                    <a:chExt cx="647641" cy="660047"/>
                  </a:xfrm>
                </p:grpSpPr>
                <p:sp>
                  <p:nvSpPr>
                    <p:cNvPr id="142" name="Ellipszis 141"/>
                    <p:cNvSpPr/>
                    <p:nvPr/>
                  </p:nvSpPr>
                  <p:spPr>
                    <a:xfrm>
                      <a:off x="2399806" y="4442678"/>
                      <a:ext cx="647641" cy="660047"/>
                    </a:xfrm>
                    <a:prstGeom prst="ellipse">
                      <a:avLst/>
                    </a:prstGeom>
                    <a:solidFill>
                      <a:srgbClr val="FAD7B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3" name="Ellipszis 142"/>
                    <p:cNvSpPr/>
                    <p:nvPr/>
                  </p:nvSpPr>
                  <p:spPr>
                    <a:xfrm>
                      <a:off x="2588820" y="4642725"/>
                      <a:ext cx="269611" cy="259951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24" name="Lekerekített téglalap 123"/>
                  <p:cNvSpPr/>
                  <p:nvPr/>
                </p:nvSpPr>
                <p:spPr>
                  <a:xfrm>
                    <a:off x="5053191" y="3573463"/>
                    <a:ext cx="1848045" cy="23151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5" name="Lekerekített téglalap 124"/>
                  <p:cNvSpPr/>
                  <p:nvPr/>
                </p:nvSpPr>
                <p:spPr>
                  <a:xfrm>
                    <a:off x="5846406" y="4301791"/>
                    <a:ext cx="288323" cy="7240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5B3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6" name="Ellipszis 125"/>
                  <p:cNvSpPr/>
                  <p:nvPr/>
                </p:nvSpPr>
                <p:spPr>
                  <a:xfrm>
                    <a:off x="5369208" y="4301791"/>
                    <a:ext cx="250111" cy="2236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" name="Ellipszis 126"/>
                  <p:cNvSpPr/>
                  <p:nvPr/>
                </p:nvSpPr>
                <p:spPr>
                  <a:xfrm>
                    <a:off x="6407557" y="4301791"/>
                    <a:ext cx="250111" cy="2236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8" name="Lekerekített téglalap 127"/>
                  <p:cNvSpPr/>
                  <p:nvPr/>
                </p:nvSpPr>
                <p:spPr>
                  <a:xfrm rot="4893651">
                    <a:off x="5379774" y="4022750"/>
                    <a:ext cx="118684" cy="32932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9" name="Lekerekített téglalap 128"/>
                  <p:cNvSpPr/>
                  <p:nvPr/>
                </p:nvSpPr>
                <p:spPr>
                  <a:xfrm rot="16706349" flipV="1">
                    <a:off x="6495541" y="4022751"/>
                    <a:ext cx="118684" cy="32932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1" name="Szabadkézi sokszög 140"/>
                  <p:cNvSpPr/>
                  <p:nvPr/>
                </p:nvSpPr>
                <p:spPr>
                  <a:xfrm>
                    <a:off x="5710029" y="5520868"/>
                    <a:ext cx="564931" cy="221863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5725" h="619415">
                        <a:moveTo>
                          <a:pt x="647862" y="0"/>
                        </a:moveTo>
                        <a:cubicBezTo>
                          <a:pt x="916303" y="0"/>
                          <a:pt x="1152978" y="99949"/>
                          <a:pt x="1292734" y="251969"/>
                        </a:cubicBezTo>
                        <a:lnTo>
                          <a:pt x="1295725" y="256018"/>
                        </a:lnTo>
                        <a:lnTo>
                          <a:pt x="1292734" y="261765"/>
                        </a:lnTo>
                        <a:cubicBezTo>
                          <a:pt x="1152978" y="477545"/>
                          <a:pt x="916303" y="619415"/>
                          <a:pt x="647862" y="619415"/>
                        </a:cubicBezTo>
                        <a:cubicBezTo>
                          <a:pt x="379421" y="619415"/>
                          <a:pt x="142746" y="477545"/>
                          <a:pt x="2990" y="261765"/>
                        </a:cubicBezTo>
                        <a:lnTo>
                          <a:pt x="0" y="256018"/>
                        </a:lnTo>
                        <a:lnTo>
                          <a:pt x="2990" y="251969"/>
                        </a:lnTo>
                        <a:cubicBezTo>
                          <a:pt x="142746" y="99949"/>
                          <a:pt x="379421" y="0"/>
                          <a:pt x="647862" y="0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Lekerekített téglalap 130"/>
                  <p:cNvSpPr/>
                  <p:nvPr/>
                </p:nvSpPr>
                <p:spPr>
                  <a:xfrm rot="2797090">
                    <a:off x="5476886" y="4931734"/>
                    <a:ext cx="316799" cy="859392"/>
                  </a:xfrm>
                  <a:prstGeom prst="roundRect">
                    <a:avLst>
                      <a:gd name="adj" fmla="val 47197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2" name="Ellipszis 131"/>
                  <p:cNvSpPr/>
                  <p:nvPr/>
                </p:nvSpPr>
                <p:spPr>
                  <a:xfrm>
                    <a:off x="5490386" y="4317327"/>
                    <a:ext cx="105193" cy="9280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3" name="Ellipszis 132"/>
                  <p:cNvSpPr/>
                  <p:nvPr/>
                </p:nvSpPr>
                <p:spPr>
                  <a:xfrm>
                    <a:off x="6535237" y="4323427"/>
                    <a:ext cx="105193" cy="9280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" name="Lekerekített téglalap 133"/>
                  <p:cNvSpPr/>
                  <p:nvPr/>
                </p:nvSpPr>
                <p:spPr>
                  <a:xfrm rot="18936546">
                    <a:off x="6182971" y="4931734"/>
                    <a:ext cx="316799" cy="859392"/>
                  </a:xfrm>
                  <a:prstGeom prst="roundRect">
                    <a:avLst>
                      <a:gd name="adj" fmla="val 47197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5" name="Ellipszis 134"/>
                  <p:cNvSpPr/>
                  <p:nvPr/>
                </p:nvSpPr>
                <p:spPr>
                  <a:xfrm rot="4589977">
                    <a:off x="5271192" y="2823974"/>
                    <a:ext cx="824471" cy="15857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Ellipszis 135"/>
                  <p:cNvSpPr/>
                  <p:nvPr/>
                </p:nvSpPr>
                <p:spPr>
                  <a:xfrm rot="6759763">
                    <a:off x="5800397" y="2833280"/>
                    <a:ext cx="824471" cy="15857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7" name="Szabadkézi sokszög 136"/>
                  <p:cNvSpPr/>
                  <p:nvPr/>
                </p:nvSpPr>
                <p:spPr>
                  <a:xfrm>
                    <a:off x="4592175" y="3416017"/>
                    <a:ext cx="2723025" cy="939980"/>
                  </a:xfrm>
                  <a:custGeom>
                    <a:avLst/>
                    <a:gdLst>
                      <a:gd name="connsiteX0" fmla="*/ 884054 w 1768108"/>
                      <a:gd name="connsiteY0" fmla="*/ 0 h 1271364"/>
                      <a:gd name="connsiteX1" fmla="*/ 1768108 w 1768108"/>
                      <a:gd name="connsiteY1" fmla="*/ 977107 h 1271364"/>
                      <a:gd name="connsiteX2" fmla="*/ 1728363 w 1768108"/>
                      <a:gd name="connsiteY2" fmla="*/ 1267669 h 1271364"/>
                      <a:gd name="connsiteX3" fmla="*/ 1727140 w 1768108"/>
                      <a:gd name="connsiteY3" fmla="*/ 1271364 h 1271364"/>
                      <a:gd name="connsiteX4" fmla="*/ 1717534 w 1768108"/>
                      <a:gd name="connsiteY4" fmla="*/ 1230074 h 1271364"/>
                      <a:gd name="connsiteX5" fmla="*/ 873225 w 1768108"/>
                      <a:gd name="connsiteY5" fmla="*/ 543529 h 1271364"/>
                      <a:gd name="connsiteX6" fmla="*/ 58644 w 1768108"/>
                      <a:gd name="connsiteY6" fmla="*/ 1140302 h 1271364"/>
                      <a:gd name="connsiteX7" fmla="*/ 30140 w 1768108"/>
                      <a:gd name="connsiteY7" fmla="*/ 1226379 h 1271364"/>
                      <a:gd name="connsiteX8" fmla="*/ 17961 w 1768108"/>
                      <a:gd name="connsiteY8" fmla="*/ 1174028 h 1271364"/>
                      <a:gd name="connsiteX9" fmla="*/ 0 w 1768108"/>
                      <a:gd name="connsiteY9" fmla="*/ 977107 h 1271364"/>
                      <a:gd name="connsiteX10" fmla="*/ 884054 w 1768108"/>
                      <a:gd name="connsiteY10" fmla="*/ 0 h 1271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68108" h="1271364">
                        <a:moveTo>
                          <a:pt x="884054" y="0"/>
                        </a:moveTo>
                        <a:cubicBezTo>
                          <a:pt x="1372304" y="0"/>
                          <a:pt x="1768108" y="437466"/>
                          <a:pt x="1768108" y="977107"/>
                        </a:cubicBezTo>
                        <a:cubicBezTo>
                          <a:pt x="1768108" y="1078290"/>
                          <a:pt x="1754193" y="1175881"/>
                          <a:pt x="1728363" y="1267669"/>
                        </a:cubicBezTo>
                        <a:lnTo>
                          <a:pt x="1727140" y="1271364"/>
                        </a:lnTo>
                        <a:lnTo>
                          <a:pt x="1717534" y="1230074"/>
                        </a:lnTo>
                        <a:cubicBezTo>
                          <a:pt x="1605603" y="832325"/>
                          <a:pt x="1269928" y="543529"/>
                          <a:pt x="873225" y="543529"/>
                        </a:cubicBezTo>
                        <a:cubicBezTo>
                          <a:pt x="507038" y="543529"/>
                          <a:pt x="192851" y="789604"/>
                          <a:pt x="58644" y="1140302"/>
                        </a:cubicBezTo>
                        <a:lnTo>
                          <a:pt x="30140" y="1226379"/>
                        </a:lnTo>
                        <a:lnTo>
                          <a:pt x="17961" y="1174028"/>
                        </a:lnTo>
                        <a:cubicBezTo>
                          <a:pt x="6185" y="1110421"/>
                          <a:pt x="0" y="1044562"/>
                          <a:pt x="0" y="977107"/>
                        </a:cubicBezTo>
                        <a:cubicBezTo>
                          <a:pt x="0" y="437466"/>
                          <a:pt x="395804" y="0"/>
                          <a:pt x="884054" y="0"/>
                        </a:cubicBezTo>
                        <a:close/>
                      </a:path>
                    </a:pathLst>
                  </a:custGeom>
                  <a:solidFill>
                    <a:srgbClr val="F9DCB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8" name="Szabadkézi sokszög 137"/>
                  <p:cNvSpPr/>
                  <p:nvPr/>
                </p:nvSpPr>
                <p:spPr>
                  <a:xfrm>
                    <a:off x="5053190" y="5109670"/>
                    <a:ext cx="1848517" cy="1271364"/>
                  </a:xfrm>
                  <a:custGeom>
                    <a:avLst/>
                    <a:gdLst>
                      <a:gd name="connsiteX0" fmla="*/ 40969 w 1768108"/>
                      <a:gd name="connsiteY0" fmla="*/ 0 h 1271364"/>
                      <a:gd name="connsiteX1" fmla="*/ 50574 w 1768108"/>
                      <a:gd name="connsiteY1" fmla="*/ 41290 h 1271364"/>
                      <a:gd name="connsiteX2" fmla="*/ 894883 w 1768108"/>
                      <a:gd name="connsiteY2" fmla="*/ 727835 h 1271364"/>
                      <a:gd name="connsiteX3" fmla="*/ 1709464 w 1768108"/>
                      <a:gd name="connsiteY3" fmla="*/ 131062 h 1271364"/>
                      <a:gd name="connsiteX4" fmla="*/ 1737969 w 1768108"/>
                      <a:gd name="connsiteY4" fmla="*/ 44985 h 1271364"/>
                      <a:gd name="connsiteX5" fmla="*/ 1750147 w 1768108"/>
                      <a:gd name="connsiteY5" fmla="*/ 97336 h 1271364"/>
                      <a:gd name="connsiteX6" fmla="*/ 1768108 w 1768108"/>
                      <a:gd name="connsiteY6" fmla="*/ 294257 h 1271364"/>
                      <a:gd name="connsiteX7" fmla="*/ 884054 w 1768108"/>
                      <a:gd name="connsiteY7" fmla="*/ 1271364 h 1271364"/>
                      <a:gd name="connsiteX8" fmla="*/ 0 w 1768108"/>
                      <a:gd name="connsiteY8" fmla="*/ 294257 h 1271364"/>
                      <a:gd name="connsiteX9" fmla="*/ 39745 w 1768108"/>
                      <a:gd name="connsiteY9" fmla="*/ 3695 h 1271364"/>
                      <a:gd name="connsiteX10" fmla="*/ 40969 w 1768108"/>
                      <a:gd name="connsiteY10" fmla="*/ 0 h 1271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68108" h="1271364">
                        <a:moveTo>
                          <a:pt x="40969" y="0"/>
                        </a:moveTo>
                        <a:lnTo>
                          <a:pt x="50574" y="41290"/>
                        </a:lnTo>
                        <a:cubicBezTo>
                          <a:pt x="162506" y="439039"/>
                          <a:pt x="498180" y="727835"/>
                          <a:pt x="894883" y="727835"/>
                        </a:cubicBezTo>
                        <a:cubicBezTo>
                          <a:pt x="1261071" y="727835"/>
                          <a:pt x="1575257" y="481761"/>
                          <a:pt x="1709464" y="131062"/>
                        </a:cubicBezTo>
                        <a:lnTo>
                          <a:pt x="1737969" y="44985"/>
                        </a:lnTo>
                        <a:lnTo>
                          <a:pt x="1750147" y="97336"/>
                        </a:lnTo>
                        <a:cubicBezTo>
                          <a:pt x="1761924" y="160943"/>
                          <a:pt x="1768108" y="226802"/>
                          <a:pt x="1768108" y="294257"/>
                        </a:cubicBezTo>
                        <a:cubicBezTo>
                          <a:pt x="1768108" y="833898"/>
                          <a:pt x="1372304" y="1271364"/>
                          <a:pt x="884054" y="1271364"/>
                        </a:cubicBezTo>
                        <a:cubicBezTo>
                          <a:pt x="395804" y="1271364"/>
                          <a:pt x="0" y="833898"/>
                          <a:pt x="0" y="294257"/>
                        </a:cubicBezTo>
                        <a:cubicBezTo>
                          <a:pt x="0" y="193075"/>
                          <a:pt x="13915" y="95484"/>
                          <a:pt x="39745" y="3695"/>
                        </a:cubicBezTo>
                        <a:lnTo>
                          <a:pt x="40969" y="0"/>
                        </a:lnTo>
                        <a:close/>
                      </a:path>
                    </a:pathLst>
                  </a:cu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04" name="Csoportba foglalás 303"/>
          <p:cNvGrpSpPr/>
          <p:nvPr/>
        </p:nvGrpSpPr>
        <p:grpSpPr>
          <a:xfrm>
            <a:off x="6316618" y="3511383"/>
            <a:ext cx="2844548" cy="2844548"/>
            <a:chOff x="6316618" y="3511383"/>
            <a:chExt cx="2844548" cy="2844548"/>
          </a:xfrm>
        </p:grpSpPr>
        <p:sp>
          <p:nvSpPr>
            <p:cNvPr id="183" name="Ellipszis 182"/>
            <p:cNvSpPr>
              <a:spLocks noChangeAspect="1"/>
            </p:cNvSpPr>
            <p:nvPr/>
          </p:nvSpPr>
          <p:spPr>
            <a:xfrm>
              <a:off x="6316618" y="3511383"/>
              <a:ext cx="2844548" cy="2844548"/>
            </a:xfrm>
            <a:prstGeom prst="ellipse">
              <a:avLst/>
            </a:prstGeom>
            <a:solidFill>
              <a:srgbClr val="F5BC7D"/>
            </a:solidFill>
            <a:ln w="254000">
              <a:solidFill>
                <a:srgbClr val="F5BC7D">
                  <a:alpha val="5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181" name="Csoportba foglalás 180"/>
            <p:cNvGrpSpPr/>
            <p:nvPr/>
          </p:nvGrpSpPr>
          <p:grpSpPr>
            <a:xfrm>
              <a:off x="6711123" y="3891268"/>
              <a:ext cx="2055538" cy="2338943"/>
              <a:chOff x="4939881" y="3951670"/>
              <a:chExt cx="2055538" cy="2338943"/>
            </a:xfrm>
          </p:grpSpPr>
          <p:sp>
            <p:nvSpPr>
              <p:cNvPr id="152" name="Lekerekített téglalap 151"/>
              <p:cNvSpPr/>
              <p:nvPr/>
            </p:nvSpPr>
            <p:spPr>
              <a:xfrm>
                <a:off x="5641143" y="5779303"/>
                <a:ext cx="651614" cy="511310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Szabadkézi sokszög 153"/>
              <p:cNvSpPr/>
              <p:nvPr/>
            </p:nvSpPr>
            <p:spPr>
              <a:xfrm>
                <a:off x="4939881" y="4306227"/>
                <a:ext cx="1995727" cy="1893216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Ellipszis 154"/>
              <p:cNvSpPr/>
              <p:nvPr/>
            </p:nvSpPr>
            <p:spPr>
              <a:xfrm rot="2373318">
                <a:off x="5073084" y="4102034"/>
                <a:ext cx="638887" cy="10548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Ellipszis 156"/>
              <p:cNvSpPr/>
              <p:nvPr/>
            </p:nvSpPr>
            <p:spPr>
              <a:xfrm rot="2373318" flipH="1">
                <a:off x="5400199" y="4203491"/>
                <a:ext cx="1595220" cy="10548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Ellipszis 157"/>
              <p:cNvSpPr/>
              <p:nvPr/>
            </p:nvSpPr>
            <p:spPr>
              <a:xfrm rot="5400000">
                <a:off x="5489194" y="3867446"/>
                <a:ext cx="967952" cy="13884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9" name="Csoportba foglalás 158"/>
              <p:cNvGrpSpPr/>
              <p:nvPr/>
            </p:nvGrpSpPr>
            <p:grpSpPr>
              <a:xfrm>
                <a:off x="5077836" y="4798078"/>
                <a:ext cx="335621" cy="303190"/>
                <a:chOff x="1941179" y="3375878"/>
                <a:chExt cx="647641" cy="660047"/>
              </a:xfrm>
            </p:grpSpPr>
            <p:sp>
              <p:nvSpPr>
                <p:cNvPr id="178" name="Ellipszis 177"/>
                <p:cNvSpPr/>
                <p:nvPr/>
              </p:nvSpPr>
              <p:spPr>
                <a:xfrm>
                  <a:off x="1941179" y="33758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Ellipszis 178"/>
                <p:cNvSpPr/>
                <p:nvPr/>
              </p:nvSpPr>
              <p:spPr>
                <a:xfrm>
                  <a:off x="2063611" y="3575925"/>
                  <a:ext cx="269611" cy="259950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0" name="Csoportba foglalás 179"/>
              <p:cNvGrpSpPr/>
              <p:nvPr/>
            </p:nvGrpSpPr>
            <p:grpSpPr>
              <a:xfrm rot="10111047">
                <a:off x="6542272" y="4795676"/>
                <a:ext cx="335621" cy="303190"/>
                <a:chOff x="7105436" y="4894038"/>
                <a:chExt cx="335621" cy="303190"/>
              </a:xfrm>
            </p:grpSpPr>
            <p:sp>
              <p:nvSpPr>
                <p:cNvPr id="176" name="Ellipszis 175"/>
                <p:cNvSpPr/>
                <p:nvPr/>
              </p:nvSpPr>
              <p:spPr>
                <a:xfrm>
                  <a:off x="7105436" y="4894038"/>
                  <a:ext cx="335621" cy="303190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Ellipszis 176"/>
                <p:cNvSpPr/>
                <p:nvPr/>
              </p:nvSpPr>
              <p:spPr>
                <a:xfrm>
                  <a:off x="7168885" y="4985929"/>
                  <a:ext cx="139718" cy="119407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1" name="Lekerekített téglalap 160"/>
              <p:cNvSpPr/>
              <p:nvPr/>
            </p:nvSpPr>
            <p:spPr>
              <a:xfrm>
                <a:off x="5217138" y="4197034"/>
                <a:ext cx="1505813" cy="1540095"/>
              </a:xfrm>
              <a:prstGeom prst="roundRect">
                <a:avLst>
                  <a:gd name="adj" fmla="val 50000"/>
                </a:avLst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Lekerekített téglalap 161"/>
              <p:cNvSpPr/>
              <p:nvPr/>
            </p:nvSpPr>
            <p:spPr>
              <a:xfrm>
                <a:off x="5863157" y="4934581"/>
                <a:ext cx="209497" cy="298744"/>
              </a:xfrm>
              <a:prstGeom prst="roundRect">
                <a:avLst>
                  <a:gd name="adj" fmla="val 50000"/>
                </a:avLst>
              </a:prstGeom>
              <a:solidFill>
                <a:srgbClr val="F5B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Ellipszis 162"/>
              <p:cNvSpPr/>
              <p:nvPr/>
            </p:nvSpPr>
            <p:spPr>
              <a:xfrm>
                <a:off x="5524119" y="4681528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Ellipszis 163"/>
              <p:cNvSpPr/>
              <p:nvPr/>
            </p:nvSpPr>
            <p:spPr>
              <a:xfrm>
                <a:off x="6261841" y="4681528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Lekerekített téglalap 164"/>
              <p:cNvSpPr/>
              <p:nvPr/>
            </p:nvSpPr>
            <p:spPr>
              <a:xfrm rot="4893651">
                <a:off x="5553666" y="4474330"/>
                <a:ext cx="85170" cy="38457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Lekerekített téglalap 165"/>
              <p:cNvSpPr/>
              <p:nvPr/>
            </p:nvSpPr>
            <p:spPr>
              <a:xfrm rot="16706349" flipV="1">
                <a:off x="6361226" y="4478391"/>
                <a:ext cx="71686" cy="3689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Szabadkézi sokszög 166"/>
              <p:cNvSpPr/>
              <p:nvPr/>
            </p:nvSpPr>
            <p:spPr>
              <a:xfrm>
                <a:off x="5766265" y="5645513"/>
                <a:ext cx="401370" cy="80543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Lekerekített téglalap 167"/>
              <p:cNvSpPr/>
              <p:nvPr/>
            </p:nvSpPr>
            <p:spPr>
              <a:xfrm rot="2797090">
                <a:off x="5649212" y="5307406"/>
                <a:ext cx="162886" cy="557911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Ellipszis 168"/>
              <p:cNvSpPr/>
              <p:nvPr/>
            </p:nvSpPr>
            <p:spPr>
              <a:xfrm>
                <a:off x="5610213" y="4691863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Ellipszis 169"/>
              <p:cNvSpPr/>
              <p:nvPr/>
            </p:nvSpPr>
            <p:spPr>
              <a:xfrm>
                <a:off x="6352555" y="4695921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Lekerekített téglalap 170"/>
              <p:cNvSpPr/>
              <p:nvPr/>
            </p:nvSpPr>
            <p:spPr>
              <a:xfrm rot="18936546">
                <a:off x="6141342" y="5325297"/>
                <a:ext cx="166074" cy="580456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Ellipszis 171"/>
              <p:cNvSpPr/>
              <p:nvPr/>
            </p:nvSpPr>
            <p:spPr>
              <a:xfrm rot="4589977">
                <a:off x="5473139" y="3662576"/>
                <a:ext cx="548450" cy="11266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Ellipszis 172"/>
              <p:cNvSpPr/>
              <p:nvPr/>
            </p:nvSpPr>
            <p:spPr>
              <a:xfrm rot="6759763">
                <a:off x="5849127" y="3668767"/>
                <a:ext cx="548450" cy="11266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Szabadkézi sokszög 173"/>
              <p:cNvSpPr/>
              <p:nvPr/>
            </p:nvSpPr>
            <p:spPr>
              <a:xfrm>
                <a:off x="4972055" y="4092299"/>
                <a:ext cx="1934645" cy="625288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6" name="Lekerekített téglalap 145"/>
          <p:cNvSpPr/>
          <p:nvPr/>
        </p:nvSpPr>
        <p:spPr>
          <a:xfrm>
            <a:off x="6581594" y="6343173"/>
            <a:ext cx="557592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prstClr val="black"/>
                </a:solidFill>
              </a:rPr>
              <a:t>Van, aki Isten törvényének akar eleget tenni.</a:t>
            </a:r>
          </a:p>
        </p:txBody>
      </p:sp>
      <p:grpSp>
        <p:nvGrpSpPr>
          <p:cNvPr id="301" name="Csoportba foglalás 300"/>
          <p:cNvGrpSpPr/>
          <p:nvPr/>
        </p:nvGrpSpPr>
        <p:grpSpPr>
          <a:xfrm>
            <a:off x="3126318" y="424886"/>
            <a:ext cx="2844548" cy="2844548"/>
            <a:chOff x="3126318" y="424886"/>
            <a:chExt cx="2844548" cy="2844548"/>
          </a:xfrm>
        </p:grpSpPr>
        <p:sp>
          <p:nvSpPr>
            <p:cNvPr id="296" name="Ellipszis 295"/>
            <p:cNvSpPr>
              <a:spLocks noChangeAspect="1"/>
            </p:cNvSpPr>
            <p:nvPr/>
          </p:nvSpPr>
          <p:spPr>
            <a:xfrm>
              <a:off x="3126318" y="424886"/>
              <a:ext cx="2844548" cy="2844548"/>
            </a:xfrm>
            <a:prstGeom prst="ellipse">
              <a:avLst/>
            </a:prstGeom>
            <a:solidFill>
              <a:srgbClr val="F5BC7D"/>
            </a:solidFill>
            <a:ln w="254000">
              <a:solidFill>
                <a:srgbClr val="F5BC7D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295" name="Csoportba foglalás 294"/>
            <p:cNvGrpSpPr/>
            <p:nvPr/>
          </p:nvGrpSpPr>
          <p:grpSpPr>
            <a:xfrm>
              <a:off x="3343329" y="690044"/>
              <a:ext cx="2265139" cy="2321606"/>
              <a:chOff x="8221148" y="4240763"/>
              <a:chExt cx="2782804" cy="2651316"/>
            </a:xfrm>
          </p:grpSpPr>
          <p:sp>
            <p:nvSpPr>
              <p:cNvPr id="214" name="Ellipszis 205"/>
              <p:cNvSpPr/>
              <p:nvPr/>
            </p:nvSpPr>
            <p:spPr>
              <a:xfrm flipH="1">
                <a:off x="8221148" y="4240763"/>
                <a:ext cx="2782804" cy="2594925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3942" h="5351923">
                    <a:moveTo>
                      <a:pt x="6344" y="2579696"/>
                    </a:moveTo>
                    <a:cubicBezTo>
                      <a:pt x="-55071" y="1838109"/>
                      <a:pt x="337987" y="1126902"/>
                      <a:pt x="813748" y="682281"/>
                    </a:cubicBezTo>
                    <a:cubicBezTo>
                      <a:pt x="1289509" y="237660"/>
                      <a:pt x="2130759" y="19053"/>
                      <a:pt x="2724436" y="856"/>
                    </a:cubicBezTo>
                    <a:cubicBezTo>
                      <a:pt x="3523194" y="-16136"/>
                      <a:pt x="4302877" y="220248"/>
                      <a:pt x="4730655" y="689890"/>
                    </a:cubicBezTo>
                    <a:cubicBezTo>
                      <a:pt x="5158433" y="1159532"/>
                      <a:pt x="5413933" y="2001154"/>
                      <a:pt x="5332047" y="2558438"/>
                    </a:cubicBezTo>
                    <a:cubicBezTo>
                      <a:pt x="5250161" y="3115722"/>
                      <a:pt x="6655246" y="4203284"/>
                      <a:pt x="6204614" y="4644241"/>
                    </a:cubicBezTo>
                    <a:cubicBezTo>
                      <a:pt x="5753982" y="5085198"/>
                      <a:pt x="4407010" y="5078478"/>
                      <a:pt x="3569947" y="5159739"/>
                    </a:cubicBezTo>
                    <a:cubicBezTo>
                      <a:pt x="2732884" y="5241000"/>
                      <a:pt x="1637419" y="5563664"/>
                      <a:pt x="1182237" y="5131805"/>
                    </a:cubicBezTo>
                    <a:cubicBezTo>
                      <a:pt x="727055" y="4699946"/>
                      <a:pt x="67759" y="3321283"/>
                      <a:pt x="6344" y="257969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Ellipszis 238"/>
              <p:cNvSpPr/>
              <p:nvPr/>
            </p:nvSpPr>
            <p:spPr>
              <a:xfrm>
                <a:off x="10525402" y="5743012"/>
                <a:ext cx="251925" cy="221497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Szabadkézi sokszög 239"/>
              <p:cNvSpPr/>
              <p:nvPr/>
            </p:nvSpPr>
            <p:spPr>
              <a:xfrm flipH="1">
                <a:off x="9798114" y="5293861"/>
                <a:ext cx="7763" cy="923533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 flipH="1">
                <a:off x="9107890" y="5810284"/>
                <a:ext cx="52299" cy="4553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Ellipszis 241"/>
              <p:cNvSpPr/>
              <p:nvPr/>
            </p:nvSpPr>
            <p:spPr>
              <a:xfrm>
                <a:off x="8847668" y="5732025"/>
                <a:ext cx="251925" cy="221497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Szabadkézi sokszög 242"/>
              <p:cNvSpPr/>
              <p:nvPr/>
            </p:nvSpPr>
            <p:spPr>
              <a:xfrm flipH="1">
                <a:off x="9160188" y="5814837"/>
                <a:ext cx="15377" cy="3299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 flipH="1">
                <a:off x="8833108" y="5293861"/>
                <a:ext cx="1945537" cy="1179723"/>
              </a:xfrm>
              <a:custGeom>
                <a:avLst/>
                <a:gdLst>
                  <a:gd name="connsiteX0" fmla="*/ 972366 w 1945537"/>
                  <a:gd name="connsiteY0" fmla="*/ 0 h 1179723"/>
                  <a:gd name="connsiteX1" fmla="*/ 0 w 1945537"/>
                  <a:gd name="connsiteY1" fmla="*/ 0 h 1179723"/>
                  <a:gd name="connsiteX2" fmla="*/ 972366 w 1945537"/>
                  <a:gd name="connsiteY2" fmla="*/ 1179723 h 1179723"/>
                  <a:gd name="connsiteX3" fmla="*/ 1945537 w 1945537"/>
                  <a:gd name="connsiteY3" fmla="*/ 0 h 1179723"/>
                  <a:gd name="connsiteX4" fmla="*/ 973171 w 1945537"/>
                  <a:gd name="connsiteY4" fmla="*/ 0 h 1179723"/>
                  <a:gd name="connsiteX5" fmla="*/ 973171 w 1945537"/>
                  <a:gd name="connsiteY5" fmla="*/ 1179723 h 1179723"/>
                  <a:gd name="connsiteX6" fmla="*/ 1945537 w 1945537"/>
                  <a:gd name="connsiteY6" fmla="*/ 0 h 1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537" h="1179723">
                    <a:moveTo>
                      <a:pt x="972366" y="0"/>
                    </a:moveTo>
                    <a:lnTo>
                      <a:pt x="0" y="0"/>
                    </a:lnTo>
                    <a:cubicBezTo>
                      <a:pt x="0" y="651543"/>
                      <a:pt x="435343" y="1179723"/>
                      <a:pt x="972366" y="1179723"/>
                    </a:cubicBezTo>
                    <a:close/>
                    <a:moveTo>
                      <a:pt x="1945537" y="0"/>
                    </a:moveTo>
                    <a:lnTo>
                      <a:pt x="973171" y="0"/>
                    </a:lnTo>
                    <a:lnTo>
                      <a:pt x="973171" y="1179723"/>
                    </a:lnTo>
                    <a:cubicBezTo>
                      <a:pt x="1510194" y="1179723"/>
                      <a:pt x="1945537" y="651543"/>
                      <a:pt x="1945537" y="0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Szabadkézi sokszög 244"/>
              <p:cNvSpPr/>
              <p:nvPr/>
            </p:nvSpPr>
            <p:spPr>
              <a:xfrm flipH="1">
                <a:off x="9175565" y="5818135"/>
                <a:ext cx="33034" cy="8982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Szabadkézi sokszög 245"/>
              <p:cNvSpPr/>
              <p:nvPr/>
            </p:nvSpPr>
            <p:spPr>
              <a:xfrm flipH="1">
                <a:off x="9208600" y="5827117"/>
                <a:ext cx="15431" cy="5788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 flipH="1">
                <a:off x="9224031" y="5832905"/>
                <a:ext cx="28546" cy="14019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Szabadkézi sokszög 247"/>
              <p:cNvSpPr/>
              <p:nvPr/>
            </p:nvSpPr>
            <p:spPr>
              <a:xfrm flipH="1">
                <a:off x="9252577" y="5846924"/>
                <a:ext cx="11994" cy="6839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Szabadkézi sokszög 201"/>
              <p:cNvSpPr/>
              <p:nvPr/>
            </p:nvSpPr>
            <p:spPr>
              <a:xfrm>
                <a:off x="8621356" y="4927712"/>
                <a:ext cx="2375291" cy="710760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6D1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Szabadkézi sokszög 248"/>
              <p:cNvSpPr/>
              <p:nvPr/>
            </p:nvSpPr>
            <p:spPr>
              <a:xfrm flipH="1">
                <a:off x="9264571" y="5853762"/>
                <a:ext cx="32742" cy="26127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0" name="Csoportba foglalás 249"/>
              <p:cNvGrpSpPr/>
              <p:nvPr/>
            </p:nvGrpSpPr>
            <p:grpSpPr>
              <a:xfrm>
                <a:off x="9692758" y="5457306"/>
                <a:ext cx="211437" cy="553368"/>
                <a:chOff x="4635389" y="4442242"/>
                <a:chExt cx="464659" cy="692270"/>
              </a:xfrm>
            </p:grpSpPr>
            <p:sp>
              <p:nvSpPr>
                <p:cNvPr id="285" name="Szabadkézi sokszög 284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Szabadkézi sokszög 285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9" name="Ellipszis 278"/>
              <p:cNvSpPr/>
              <p:nvPr/>
            </p:nvSpPr>
            <p:spPr>
              <a:xfrm rot="5400000">
                <a:off x="9179562" y="5376405"/>
                <a:ext cx="262235" cy="39386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Ellipszis 279"/>
              <p:cNvSpPr/>
              <p:nvPr/>
            </p:nvSpPr>
            <p:spPr>
              <a:xfrm rot="16200000">
                <a:off x="9198179" y="5469133"/>
                <a:ext cx="213735" cy="2569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Ellipszis 280"/>
              <p:cNvSpPr/>
              <p:nvPr/>
            </p:nvSpPr>
            <p:spPr>
              <a:xfrm>
                <a:off x="9402167" y="5572248"/>
                <a:ext cx="49267" cy="44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Szabadkézi sokszög 282"/>
              <p:cNvSpPr/>
              <p:nvPr/>
            </p:nvSpPr>
            <p:spPr>
              <a:xfrm rot="16200000">
                <a:off x="9197344" y="5325816"/>
                <a:ext cx="226672" cy="405635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Ellipszis 283"/>
              <p:cNvSpPr/>
              <p:nvPr/>
            </p:nvSpPr>
            <p:spPr>
              <a:xfrm>
                <a:off x="9349287" y="5605458"/>
                <a:ext cx="35906" cy="33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1" name="Ellipszis 270"/>
              <p:cNvSpPr/>
              <p:nvPr/>
            </p:nvSpPr>
            <p:spPr>
              <a:xfrm rot="5400000">
                <a:off x="10130456" y="5391491"/>
                <a:ext cx="262235" cy="39386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Ellipszis 271"/>
              <p:cNvSpPr/>
              <p:nvPr/>
            </p:nvSpPr>
            <p:spPr>
              <a:xfrm rot="16200000">
                <a:off x="10149073" y="5484219"/>
                <a:ext cx="213735" cy="2569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Ellipszis 272"/>
              <p:cNvSpPr/>
              <p:nvPr/>
            </p:nvSpPr>
            <p:spPr>
              <a:xfrm>
                <a:off x="10353061" y="5587334"/>
                <a:ext cx="49267" cy="44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Szabadkézi sokszög 274"/>
              <p:cNvSpPr/>
              <p:nvPr/>
            </p:nvSpPr>
            <p:spPr>
              <a:xfrm rot="16200000">
                <a:off x="10148238" y="5340902"/>
                <a:ext cx="226672" cy="405635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Ellipszis 275"/>
              <p:cNvSpPr/>
              <p:nvPr/>
            </p:nvSpPr>
            <p:spPr>
              <a:xfrm>
                <a:off x="10300181" y="5620544"/>
                <a:ext cx="35906" cy="33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Szabadkézi sokszög 253"/>
              <p:cNvSpPr/>
              <p:nvPr/>
            </p:nvSpPr>
            <p:spPr>
              <a:xfrm rot="1132413" flipH="1">
                <a:off x="10097838" y="5348843"/>
                <a:ext cx="482369" cy="146102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Szabadkézi sokszög 293"/>
              <p:cNvSpPr/>
              <p:nvPr/>
            </p:nvSpPr>
            <p:spPr>
              <a:xfrm>
                <a:off x="9598356" y="6198947"/>
                <a:ext cx="411159" cy="279558"/>
              </a:xfrm>
              <a:custGeom>
                <a:avLst/>
                <a:gdLst>
                  <a:gd name="connsiteX0" fmla="*/ 411159 w 411159"/>
                  <a:gd name="connsiteY0" fmla="*/ 0 h 279558"/>
                  <a:gd name="connsiteX1" fmla="*/ 411159 w 411159"/>
                  <a:gd name="connsiteY1" fmla="*/ 255384 h 279558"/>
                  <a:gd name="connsiteX2" fmla="*/ 404872 w 411159"/>
                  <a:gd name="connsiteY2" fmla="*/ 257139 h 279558"/>
                  <a:gd name="connsiteX3" fmla="*/ 303965 w 411159"/>
                  <a:gd name="connsiteY3" fmla="*/ 273862 h 279558"/>
                  <a:gd name="connsiteX4" fmla="*/ 233389 w 411159"/>
                  <a:gd name="connsiteY4" fmla="*/ 277731 h 279558"/>
                  <a:gd name="connsiteX5" fmla="*/ 233389 w 411159"/>
                  <a:gd name="connsiteY5" fmla="*/ 279148 h 279558"/>
                  <a:gd name="connsiteX6" fmla="*/ 233200 w 411159"/>
                  <a:gd name="connsiteY6" fmla="*/ 279156 h 279558"/>
                  <a:gd name="connsiteX7" fmla="*/ 233200 w 411159"/>
                  <a:gd name="connsiteY7" fmla="*/ 279138 h 279558"/>
                  <a:gd name="connsiteX8" fmla="*/ 219402 w 411159"/>
                  <a:gd name="connsiteY8" fmla="*/ 278498 h 279558"/>
                  <a:gd name="connsiteX9" fmla="*/ 200399 w 411159"/>
                  <a:gd name="connsiteY9" fmla="*/ 279540 h 279558"/>
                  <a:gd name="connsiteX10" fmla="*/ 200399 w 411159"/>
                  <a:gd name="connsiteY10" fmla="*/ 279558 h 279558"/>
                  <a:gd name="connsiteX11" fmla="*/ 200232 w 411159"/>
                  <a:gd name="connsiteY11" fmla="*/ 279549 h 279558"/>
                  <a:gd name="connsiteX12" fmla="*/ 200228 w 411159"/>
                  <a:gd name="connsiteY12" fmla="*/ 279550 h 279558"/>
                  <a:gd name="connsiteX13" fmla="*/ 200228 w 411159"/>
                  <a:gd name="connsiteY13" fmla="*/ 277609 h 279558"/>
                  <a:gd name="connsiteX14" fmla="*/ 118607 w 411159"/>
                  <a:gd name="connsiteY14" fmla="*/ 273824 h 279558"/>
                  <a:gd name="connsiteX15" fmla="*/ 6957 w 411159"/>
                  <a:gd name="connsiteY15" fmla="*/ 258172 h 279558"/>
                  <a:gd name="connsiteX16" fmla="*/ 0 w 411159"/>
                  <a:gd name="connsiteY16" fmla="*/ 256530 h 279558"/>
                  <a:gd name="connsiteX17" fmla="*/ 0 w 411159"/>
                  <a:gd name="connsiteY17" fmla="*/ 17503 h 279558"/>
                  <a:gd name="connsiteX18" fmla="*/ 17905 w 411159"/>
                  <a:gd name="connsiteY18" fmla="*/ 20803 h 279558"/>
                  <a:gd name="connsiteX19" fmla="*/ 129895 w 411159"/>
                  <a:gd name="connsiteY19" fmla="*/ 33053 h 279558"/>
                  <a:gd name="connsiteX20" fmla="*/ 200228 w 411159"/>
                  <a:gd name="connsiteY20" fmla="*/ 35598 h 279558"/>
                  <a:gd name="connsiteX21" fmla="*/ 200228 w 411159"/>
                  <a:gd name="connsiteY21" fmla="*/ 20616 h 279558"/>
                  <a:gd name="connsiteX22" fmla="*/ 200233 w 411159"/>
                  <a:gd name="connsiteY22" fmla="*/ 20616 h 279558"/>
                  <a:gd name="connsiteX23" fmla="*/ 293763 w 411159"/>
                  <a:gd name="connsiteY23" fmla="*/ 16613 h 279558"/>
                  <a:gd name="connsiteX24" fmla="*/ 394977 w 411159"/>
                  <a:gd name="connsiteY24" fmla="*/ 3525 h 27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1159" h="279558">
                    <a:moveTo>
                      <a:pt x="411159" y="0"/>
                    </a:moveTo>
                    <a:lnTo>
                      <a:pt x="411159" y="255384"/>
                    </a:lnTo>
                    <a:lnTo>
                      <a:pt x="404872" y="257139"/>
                    </a:lnTo>
                    <a:cubicBezTo>
                      <a:pt x="371793" y="264489"/>
                      <a:pt x="338129" y="270094"/>
                      <a:pt x="303965" y="273862"/>
                    </a:cubicBezTo>
                    <a:lnTo>
                      <a:pt x="233389" y="277731"/>
                    </a:lnTo>
                    <a:lnTo>
                      <a:pt x="233389" y="279148"/>
                    </a:lnTo>
                    <a:lnTo>
                      <a:pt x="233200" y="279156"/>
                    </a:lnTo>
                    <a:lnTo>
                      <a:pt x="233200" y="279138"/>
                    </a:lnTo>
                    <a:lnTo>
                      <a:pt x="219402" y="278498"/>
                    </a:lnTo>
                    <a:lnTo>
                      <a:pt x="200399" y="279540"/>
                    </a:lnTo>
                    <a:lnTo>
                      <a:pt x="200399" y="279558"/>
                    </a:lnTo>
                    <a:lnTo>
                      <a:pt x="200232" y="279549"/>
                    </a:lnTo>
                    <a:lnTo>
                      <a:pt x="200228" y="279550"/>
                    </a:lnTo>
                    <a:lnTo>
                      <a:pt x="200228" y="277609"/>
                    </a:lnTo>
                    <a:lnTo>
                      <a:pt x="118607" y="273824"/>
                    </a:lnTo>
                    <a:cubicBezTo>
                      <a:pt x="80805" y="270297"/>
                      <a:pt x="43558" y="265052"/>
                      <a:pt x="6957" y="258172"/>
                    </a:cubicBezTo>
                    <a:lnTo>
                      <a:pt x="0" y="256530"/>
                    </a:lnTo>
                    <a:lnTo>
                      <a:pt x="0" y="17503"/>
                    </a:lnTo>
                    <a:lnTo>
                      <a:pt x="17905" y="20803"/>
                    </a:lnTo>
                    <a:cubicBezTo>
                      <a:pt x="54617" y="26187"/>
                      <a:pt x="91978" y="30293"/>
                      <a:pt x="129895" y="33053"/>
                    </a:cubicBezTo>
                    <a:lnTo>
                      <a:pt x="200228" y="35598"/>
                    </a:lnTo>
                    <a:lnTo>
                      <a:pt x="200228" y="20616"/>
                    </a:lnTo>
                    <a:lnTo>
                      <a:pt x="200233" y="20616"/>
                    </a:lnTo>
                    <a:lnTo>
                      <a:pt x="293763" y="16613"/>
                    </a:lnTo>
                    <a:cubicBezTo>
                      <a:pt x="328032" y="13664"/>
                      <a:pt x="361798" y="9278"/>
                      <a:pt x="394977" y="352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7" name="Csoportba foglalás 256"/>
              <p:cNvGrpSpPr/>
              <p:nvPr/>
            </p:nvGrpSpPr>
            <p:grpSpPr>
              <a:xfrm>
                <a:off x="9466197" y="6085940"/>
                <a:ext cx="668823" cy="205032"/>
                <a:chOff x="3136923" y="3969083"/>
                <a:chExt cx="2095771" cy="445267"/>
              </a:xfrm>
            </p:grpSpPr>
            <p:sp>
              <p:nvSpPr>
                <p:cNvPr id="264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5" name="Csoportba foglalás 264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267" name="Szabadkézi sokszög 266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8" name="Szabadkézi sokszög 267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66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58" name="Ellipszis 257"/>
              <p:cNvSpPr/>
              <p:nvPr/>
            </p:nvSpPr>
            <p:spPr>
              <a:xfrm>
                <a:off x="10041259" y="5820432"/>
                <a:ext cx="17953" cy="16710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Szabadkézi sokszög 258"/>
              <p:cNvSpPr/>
              <p:nvPr/>
            </p:nvSpPr>
            <p:spPr>
              <a:xfrm rot="20467587">
                <a:off x="8995868" y="5331500"/>
                <a:ext cx="482369" cy="142169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0" name="Csoportba foglalás 259"/>
              <p:cNvGrpSpPr/>
              <p:nvPr/>
            </p:nvGrpSpPr>
            <p:grpSpPr>
              <a:xfrm>
                <a:off x="9597416" y="6437638"/>
                <a:ext cx="413340" cy="454441"/>
                <a:chOff x="5797879" y="4478845"/>
                <a:chExt cx="558229" cy="624512"/>
              </a:xfrm>
            </p:grpSpPr>
            <p:sp>
              <p:nvSpPr>
                <p:cNvPr id="262" name="Szabadkézi sokszög 261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Szabadkézi sokszög 262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97" name="Lekerekített téglalap 296"/>
          <p:cNvSpPr/>
          <p:nvPr/>
        </p:nvSpPr>
        <p:spPr>
          <a:xfrm>
            <a:off x="7050201" y="87584"/>
            <a:ext cx="5131726" cy="442674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prstClr val="black"/>
                </a:solidFill>
              </a:rPr>
              <a:t>Van, aki útmutatást vár Istentől az életéhez.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3237010" y="3852346"/>
            <a:ext cx="2779392" cy="1655018"/>
          </a:xfrm>
          <a:prstGeom prst="roundRect">
            <a:avLst/>
          </a:pr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prstClr val="white"/>
                </a:solidFill>
              </a:rPr>
              <a:t>Sokan vannak itt.</a:t>
            </a:r>
          </a:p>
          <a:p>
            <a:pPr algn="ctr"/>
            <a:r>
              <a:rPr lang="hu-HU" sz="2400" dirty="0">
                <a:solidFill>
                  <a:prstClr val="white"/>
                </a:solidFill>
              </a:rPr>
              <a:t> Mindenki más okból jött.</a:t>
            </a:r>
          </a:p>
        </p:txBody>
      </p:sp>
      <p:sp>
        <p:nvSpPr>
          <p:cNvPr id="150" name="Lekerekített téglalap 149"/>
          <p:cNvSpPr/>
          <p:nvPr/>
        </p:nvSpPr>
        <p:spPr>
          <a:xfrm>
            <a:off x="49385" y="50938"/>
            <a:ext cx="4320000" cy="468000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prstClr val="black"/>
                </a:solidFill>
              </a:rPr>
              <a:t>Mások csak itt tudnak békét találni.</a:t>
            </a:r>
          </a:p>
        </p:txBody>
      </p:sp>
      <p:sp>
        <p:nvSpPr>
          <p:cNvPr id="139" name="Lekerekített téglalap 138"/>
          <p:cNvSpPr/>
          <p:nvPr/>
        </p:nvSpPr>
        <p:spPr>
          <a:xfrm>
            <a:off x="6223331" y="1490402"/>
            <a:ext cx="2779392" cy="1655018"/>
          </a:xfrm>
          <a:prstGeom prst="roundRect">
            <a:avLst/>
          </a:pr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prstClr val="white"/>
                </a:solidFill>
              </a:rPr>
              <a:t>De miért jött az özvegy a templomba?</a:t>
            </a:r>
          </a:p>
        </p:txBody>
      </p:sp>
    </p:spTree>
    <p:extLst>
      <p:ext uri="{BB962C8B-B14F-4D97-AF65-F5344CB8AC3E}">
        <p14:creationId xmlns:p14="http://schemas.microsoft.com/office/powerpoint/2010/main" val="40687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6" grpId="0" animBg="1"/>
      <p:bldP spid="297" grpId="0" animBg="1"/>
      <p:bldP spid="2" grpId="0" animBg="1"/>
      <p:bldP spid="150" grpId="0" animBg="1"/>
      <p:bldP spid="139" grpId="0" animBg="1"/>
      <p:bldP spid="1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zabadkézi sokszög 180"/>
          <p:cNvSpPr/>
          <p:nvPr/>
        </p:nvSpPr>
        <p:spPr>
          <a:xfrm>
            <a:off x="129321" y="196802"/>
            <a:ext cx="11989377" cy="6586611"/>
          </a:xfrm>
          <a:custGeom>
            <a:avLst/>
            <a:gdLst>
              <a:gd name="connsiteX0" fmla="*/ 5994688 w 11989377"/>
              <a:gd name="connsiteY0" fmla="*/ 0 h 6586611"/>
              <a:gd name="connsiteX1" fmla="*/ 11989377 w 11989377"/>
              <a:gd name="connsiteY1" fmla="*/ 5552135 h 6586611"/>
              <a:gd name="connsiteX2" fmla="*/ 11920305 w 11989377"/>
              <a:gd name="connsiteY2" fmla="*/ 6397670 h 6586611"/>
              <a:gd name="connsiteX3" fmla="*/ 11883873 w 11989377"/>
              <a:gd name="connsiteY3" fmla="*/ 6586611 h 6586611"/>
              <a:gd name="connsiteX4" fmla="*/ 105503 w 11989377"/>
              <a:gd name="connsiteY4" fmla="*/ 6586611 h 6586611"/>
              <a:gd name="connsiteX5" fmla="*/ 69072 w 11989377"/>
              <a:gd name="connsiteY5" fmla="*/ 6397670 h 6586611"/>
              <a:gd name="connsiteX6" fmla="*/ 0 w 11989377"/>
              <a:gd name="connsiteY6" fmla="*/ 5552135 h 6586611"/>
              <a:gd name="connsiteX7" fmla="*/ 5994688 w 11989377"/>
              <a:gd name="connsiteY7" fmla="*/ 0 h 65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9377" h="6586611">
                <a:moveTo>
                  <a:pt x="5994688" y="0"/>
                </a:moveTo>
                <a:cubicBezTo>
                  <a:pt x="9305463" y="0"/>
                  <a:pt x="11989377" y="2485776"/>
                  <a:pt x="11989377" y="5552135"/>
                </a:cubicBezTo>
                <a:cubicBezTo>
                  <a:pt x="11989377" y="5839606"/>
                  <a:pt x="11965787" y="6121974"/>
                  <a:pt x="11920305" y="6397670"/>
                </a:cubicBezTo>
                <a:lnTo>
                  <a:pt x="11883873" y="6586611"/>
                </a:lnTo>
                <a:lnTo>
                  <a:pt x="105503" y="6586611"/>
                </a:lnTo>
                <a:lnTo>
                  <a:pt x="69072" y="6397670"/>
                </a:lnTo>
                <a:cubicBezTo>
                  <a:pt x="23589" y="6121974"/>
                  <a:pt x="0" y="5839606"/>
                  <a:pt x="0" y="5552135"/>
                </a:cubicBezTo>
                <a:cubicBezTo>
                  <a:pt x="0" y="2485776"/>
                  <a:pt x="2683913" y="0"/>
                  <a:pt x="5994688" y="0"/>
                </a:cubicBezTo>
                <a:close/>
              </a:path>
            </a:pathLst>
          </a:custGeom>
          <a:solidFill>
            <a:srgbClr val="FFC000">
              <a:alpha val="16000"/>
            </a:srgbClr>
          </a:solidFill>
          <a:ln w="508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Szabadkézi sokszög 182"/>
          <p:cNvSpPr/>
          <p:nvPr/>
        </p:nvSpPr>
        <p:spPr>
          <a:xfrm>
            <a:off x="531889" y="795515"/>
            <a:ext cx="11311578" cy="6050414"/>
          </a:xfrm>
          <a:custGeom>
            <a:avLst/>
            <a:gdLst>
              <a:gd name="connsiteX0" fmla="*/ 5994688 w 11989377"/>
              <a:gd name="connsiteY0" fmla="*/ 0 h 6586611"/>
              <a:gd name="connsiteX1" fmla="*/ 11989377 w 11989377"/>
              <a:gd name="connsiteY1" fmla="*/ 5552135 h 6586611"/>
              <a:gd name="connsiteX2" fmla="*/ 11920305 w 11989377"/>
              <a:gd name="connsiteY2" fmla="*/ 6397670 h 6586611"/>
              <a:gd name="connsiteX3" fmla="*/ 11883873 w 11989377"/>
              <a:gd name="connsiteY3" fmla="*/ 6586611 h 6586611"/>
              <a:gd name="connsiteX4" fmla="*/ 105503 w 11989377"/>
              <a:gd name="connsiteY4" fmla="*/ 6586611 h 6586611"/>
              <a:gd name="connsiteX5" fmla="*/ 69072 w 11989377"/>
              <a:gd name="connsiteY5" fmla="*/ 6397670 h 6586611"/>
              <a:gd name="connsiteX6" fmla="*/ 0 w 11989377"/>
              <a:gd name="connsiteY6" fmla="*/ 5552135 h 6586611"/>
              <a:gd name="connsiteX7" fmla="*/ 5994688 w 11989377"/>
              <a:gd name="connsiteY7" fmla="*/ 0 h 65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9377" h="6586611">
                <a:moveTo>
                  <a:pt x="5994688" y="0"/>
                </a:moveTo>
                <a:cubicBezTo>
                  <a:pt x="9305463" y="0"/>
                  <a:pt x="11989377" y="2485776"/>
                  <a:pt x="11989377" y="5552135"/>
                </a:cubicBezTo>
                <a:cubicBezTo>
                  <a:pt x="11989377" y="5839606"/>
                  <a:pt x="11965787" y="6121974"/>
                  <a:pt x="11920305" y="6397670"/>
                </a:cubicBezTo>
                <a:lnTo>
                  <a:pt x="11883873" y="6586611"/>
                </a:lnTo>
                <a:lnTo>
                  <a:pt x="105503" y="6586611"/>
                </a:lnTo>
                <a:lnTo>
                  <a:pt x="69072" y="6397670"/>
                </a:lnTo>
                <a:cubicBezTo>
                  <a:pt x="23589" y="6121974"/>
                  <a:pt x="0" y="5839606"/>
                  <a:pt x="0" y="5552135"/>
                </a:cubicBezTo>
                <a:cubicBezTo>
                  <a:pt x="0" y="2485776"/>
                  <a:pt x="2683913" y="0"/>
                  <a:pt x="5994688" y="0"/>
                </a:cubicBezTo>
                <a:close/>
              </a:path>
            </a:pathLst>
          </a:custGeom>
          <a:solidFill>
            <a:srgbClr val="FFC000">
              <a:alpha val="15000"/>
            </a:srgbClr>
          </a:solidFill>
          <a:ln w="5080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6" name="Szabadkézi sokszög 165"/>
          <p:cNvSpPr/>
          <p:nvPr/>
        </p:nvSpPr>
        <p:spPr>
          <a:xfrm>
            <a:off x="717411" y="2865902"/>
            <a:ext cx="1893077" cy="793394"/>
          </a:xfrm>
          <a:custGeom>
            <a:avLst/>
            <a:gdLst>
              <a:gd name="connsiteX0" fmla="*/ 988341 w 1976682"/>
              <a:gd name="connsiteY0" fmla="*/ 0 h 793394"/>
              <a:gd name="connsiteX1" fmla="*/ 1976682 w 1976682"/>
              <a:gd name="connsiteY1" fmla="*/ 457200 h 793394"/>
              <a:gd name="connsiteX2" fmla="*/ 1687204 w 1976682"/>
              <a:gd name="connsiteY2" fmla="*/ 780489 h 793394"/>
              <a:gd name="connsiteX3" fmla="*/ 1653394 w 1976682"/>
              <a:gd name="connsiteY3" fmla="*/ 793394 h 793394"/>
              <a:gd name="connsiteX4" fmla="*/ 1653394 w 1976682"/>
              <a:gd name="connsiteY4" fmla="*/ 438908 h 793394"/>
              <a:gd name="connsiteX5" fmla="*/ 293009 w 1976682"/>
              <a:gd name="connsiteY5" fmla="*/ 438908 h 793394"/>
              <a:gd name="connsiteX6" fmla="*/ 293009 w 1976682"/>
              <a:gd name="connsiteY6" fmla="*/ 781837 h 793394"/>
              <a:gd name="connsiteX7" fmla="*/ 289478 w 1976682"/>
              <a:gd name="connsiteY7" fmla="*/ 780489 h 793394"/>
              <a:gd name="connsiteX8" fmla="*/ 0 w 1976682"/>
              <a:gd name="connsiteY8" fmla="*/ 457200 h 793394"/>
              <a:gd name="connsiteX9" fmla="*/ 988341 w 1976682"/>
              <a:gd name="connsiteY9" fmla="*/ 0 h 7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682" h="793394">
                <a:moveTo>
                  <a:pt x="988341" y="0"/>
                </a:moveTo>
                <a:cubicBezTo>
                  <a:pt x="1534187" y="0"/>
                  <a:pt x="1976682" y="204695"/>
                  <a:pt x="1976682" y="457200"/>
                </a:cubicBezTo>
                <a:cubicBezTo>
                  <a:pt x="1976682" y="583453"/>
                  <a:pt x="1866058" y="697753"/>
                  <a:pt x="1687204" y="780489"/>
                </a:cubicBezTo>
                <a:lnTo>
                  <a:pt x="1653394" y="793394"/>
                </a:lnTo>
                <a:lnTo>
                  <a:pt x="1653394" y="438908"/>
                </a:lnTo>
                <a:lnTo>
                  <a:pt x="293009" y="438908"/>
                </a:lnTo>
                <a:lnTo>
                  <a:pt x="293009" y="781837"/>
                </a:lnTo>
                <a:lnTo>
                  <a:pt x="289478" y="780489"/>
                </a:lnTo>
                <a:cubicBezTo>
                  <a:pt x="110624" y="697753"/>
                  <a:pt x="0" y="583453"/>
                  <a:pt x="0" y="457200"/>
                </a:cubicBezTo>
                <a:cubicBezTo>
                  <a:pt x="0" y="204695"/>
                  <a:pt x="442495" y="0"/>
                  <a:pt x="988341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Szabadkézi sokszög 154"/>
          <p:cNvSpPr/>
          <p:nvPr/>
        </p:nvSpPr>
        <p:spPr>
          <a:xfrm>
            <a:off x="977132" y="3581053"/>
            <a:ext cx="1360385" cy="475492"/>
          </a:xfrm>
          <a:custGeom>
            <a:avLst/>
            <a:gdLst>
              <a:gd name="connsiteX0" fmla="*/ 0 w 1360385"/>
              <a:gd name="connsiteY0" fmla="*/ 0 h 475492"/>
              <a:gd name="connsiteX1" fmla="*/ 1360385 w 1360385"/>
              <a:gd name="connsiteY1" fmla="*/ 0 h 475492"/>
              <a:gd name="connsiteX2" fmla="*/ 1360385 w 1360385"/>
              <a:gd name="connsiteY2" fmla="*/ 354486 h 475492"/>
              <a:gd name="connsiteX3" fmla="*/ 1247923 w 1360385"/>
              <a:gd name="connsiteY3" fmla="*/ 397410 h 475492"/>
              <a:gd name="connsiteX4" fmla="*/ 695332 w 1360385"/>
              <a:gd name="connsiteY4" fmla="*/ 475492 h 475492"/>
              <a:gd name="connsiteX5" fmla="*/ 142741 w 1360385"/>
              <a:gd name="connsiteY5" fmla="*/ 397410 h 475492"/>
              <a:gd name="connsiteX6" fmla="*/ 0 w 1360385"/>
              <a:gd name="connsiteY6" fmla="*/ 342929 h 475492"/>
              <a:gd name="connsiteX7" fmla="*/ 0 w 1360385"/>
              <a:gd name="connsiteY7" fmla="*/ 0 h 4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385" h="475492">
                <a:moveTo>
                  <a:pt x="0" y="0"/>
                </a:moveTo>
                <a:lnTo>
                  <a:pt x="1360385" y="0"/>
                </a:lnTo>
                <a:lnTo>
                  <a:pt x="1360385" y="354486"/>
                </a:lnTo>
                <a:lnTo>
                  <a:pt x="1247923" y="397410"/>
                </a:lnTo>
                <a:cubicBezTo>
                  <a:pt x="1090183" y="446707"/>
                  <a:pt x="900024" y="475492"/>
                  <a:pt x="695332" y="475492"/>
                </a:cubicBezTo>
                <a:cubicBezTo>
                  <a:pt x="490640" y="475492"/>
                  <a:pt x="300481" y="446707"/>
                  <a:pt x="142741" y="397410"/>
                </a:cubicBezTo>
                <a:lnTo>
                  <a:pt x="0" y="342929"/>
                </a:lnTo>
                <a:lnTo>
                  <a:pt x="0" y="0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6779987" y="3294438"/>
            <a:ext cx="4886496" cy="9193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>
                <a:solidFill>
                  <a:srgbClr val="AA7757"/>
                </a:solidFill>
              </a:rPr>
              <a:t>Előveszi az erszényéből a legutolsó két fillérjét. </a:t>
            </a:r>
          </a:p>
          <a:p>
            <a:endParaRPr lang="hu-HU" sz="24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019742" y="3071961"/>
            <a:ext cx="548111" cy="378425"/>
            <a:chOff x="2766876" y="2520246"/>
            <a:chExt cx="1149350" cy="833236"/>
          </a:xfrm>
        </p:grpSpPr>
        <p:pic>
          <p:nvPicPr>
            <p:cNvPr id="139" name="Kép 13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4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876" y="2787250"/>
              <a:ext cx="614693" cy="566232"/>
            </a:xfrm>
            <a:prstGeom prst="rect">
              <a:avLst/>
            </a:prstGeom>
          </p:spPr>
        </p:pic>
        <p:pic>
          <p:nvPicPr>
            <p:cNvPr id="104" name="Kép 10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4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533" y="2520246"/>
              <a:ext cx="614693" cy="566232"/>
            </a:xfrm>
            <a:prstGeom prst="rect">
              <a:avLst/>
            </a:prstGeom>
          </p:spPr>
        </p:pic>
      </p:grpSp>
      <p:sp>
        <p:nvSpPr>
          <p:cNvPr id="165" name="Szabadkézi sokszög 164"/>
          <p:cNvSpPr/>
          <p:nvPr/>
        </p:nvSpPr>
        <p:spPr>
          <a:xfrm>
            <a:off x="790820" y="3409203"/>
            <a:ext cx="1815296" cy="2467632"/>
          </a:xfrm>
          <a:custGeom>
            <a:avLst/>
            <a:gdLst>
              <a:gd name="connsiteX0" fmla="*/ 0 w 1815296"/>
              <a:gd name="connsiteY0" fmla="*/ 0 h 3131318"/>
              <a:gd name="connsiteX1" fmla="*/ 1815296 w 1815296"/>
              <a:gd name="connsiteY1" fmla="*/ 0 h 3131318"/>
              <a:gd name="connsiteX2" fmla="*/ 1600298 w 1815296"/>
              <a:gd name="connsiteY2" fmla="*/ 535763 h 3131318"/>
              <a:gd name="connsiteX3" fmla="*/ 1582142 w 1815296"/>
              <a:gd name="connsiteY3" fmla="*/ 535763 h 3131318"/>
              <a:gd name="connsiteX4" fmla="*/ 1582142 w 1815296"/>
              <a:gd name="connsiteY4" fmla="*/ 959525 h 3131318"/>
              <a:gd name="connsiteX5" fmla="*/ 1583173 w 1815296"/>
              <a:gd name="connsiteY5" fmla="*/ 960401 h 3131318"/>
              <a:gd name="connsiteX6" fmla="*/ 1597275 w 1815296"/>
              <a:gd name="connsiteY6" fmla="*/ 990975 h 3131318"/>
              <a:gd name="connsiteX7" fmla="*/ 1583173 w 1815296"/>
              <a:gd name="connsiteY7" fmla="*/ 1021549 h 3131318"/>
              <a:gd name="connsiteX8" fmla="*/ 1575497 w 1815296"/>
              <a:gd name="connsiteY8" fmla="*/ 1026953 h 3131318"/>
              <a:gd name="connsiteX9" fmla="*/ 1575497 w 1815296"/>
              <a:gd name="connsiteY9" fmla="*/ 3131318 h 3131318"/>
              <a:gd name="connsiteX10" fmla="*/ 234859 w 1815296"/>
              <a:gd name="connsiteY10" fmla="*/ 3131318 h 3131318"/>
              <a:gd name="connsiteX11" fmla="*/ 234859 w 1815296"/>
              <a:gd name="connsiteY11" fmla="*/ 1029765 h 3131318"/>
              <a:gd name="connsiteX12" fmla="*/ 223189 w 1815296"/>
              <a:gd name="connsiteY12" fmla="*/ 1021549 h 3131318"/>
              <a:gd name="connsiteX13" fmla="*/ 209088 w 1815296"/>
              <a:gd name="connsiteY13" fmla="*/ 990975 h 3131318"/>
              <a:gd name="connsiteX14" fmla="*/ 223189 w 1815296"/>
              <a:gd name="connsiteY14" fmla="*/ 960401 h 3131318"/>
              <a:gd name="connsiteX15" fmla="*/ 231881 w 1815296"/>
              <a:gd name="connsiteY15" fmla="*/ 953013 h 3131318"/>
              <a:gd name="connsiteX16" fmla="*/ 231881 w 1815296"/>
              <a:gd name="connsiteY16" fmla="*/ 535763 h 3131318"/>
              <a:gd name="connsiteX17" fmla="*/ 214997 w 1815296"/>
              <a:gd name="connsiteY17" fmla="*/ 535763 h 313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15296" h="3131318">
                <a:moveTo>
                  <a:pt x="0" y="0"/>
                </a:moveTo>
                <a:lnTo>
                  <a:pt x="1815296" y="0"/>
                </a:lnTo>
                <a:lnTo>
                  <a:pt x="1600298" y="535763"/>
                </a:lnTo>
                <a:lnTo>
                  <a:pt x="1582142" y="535763"/>
                </a:lnTo>
                <a:lnTo>
                  <a:pt x="1582142" y="959525"/>
                </a:lnTo>
                <a:lnTo>
                  <a:pt x="1583173" y="960401"/>
                </a:lnTo>
                <a:cubicBezTo>
                  <a:pt x="1592419" y="970277"/>
                  <a:pt x="1597275" y="980502"/>
                  <a:pt x="1597275" y="990975"/>
                </a:cubicBezTo>
                <a:cubicBezTo>
                  <a:pt x="1597275" y="1001448"/>
                  <a:pt x="1592419" y="1011673"/>
                  <a:pt x="1583173" y="1021549"/>
                </a:cubicBezTo>
                <a:lnTo>
                  <a:pt x="1575497" y="1026953"/>
                </a:lnTo>
                <a:lnTo>
                  <a:pt x="1575497" y="3131318"/>
                </a:lnTo>
                <a:lnTo>
                  <a:pt x="234859" y="3131318"/>
                </a:lnTo>
                <a:lnTo>
                  <a:pt x="234859" y="1029765"/>
                </a:lnTo>
                <a:lnTo>
                  <a:pt x="223189" y="1021549"/>
                </a:lnTo>
                <a:cubicBezTo>
                  <a:pt x="213943" y="1011673"/>
                  <a:pt x="209088" y="1001448"/>
                  <a:pt x="209088" y="990975"/>
                </a:cubicBezTo>
                <a:cubicBezTo>
                  <a:pt x="209088" y="980502"/>
                  <a:pt x="213944" y="970277"/>
                  <a:pt x="223189" y="960401"/>
                </a:cubicBezTo>
                <a:lnTo>
                  <a:pt x="231881" y="953013"/>
                </a:lnTo>
                <a:lnTo>
                  <a:pt x="231881" y="535763"/>
                </a:lnTo>
                <a:lnTo>
                  <a:pt x="214997" y="535763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7" name="Szabadkézi sokszög 166"/>
          <p:cNvSpPr/>
          <p:nvPr/>
        </p:nvSpPr>
        <p:spPr>
          <a:xfrm>
            <a:off x="531889" y="5640734"/>
            <a:ext cx="2327234" cy="1142679"/>
          </a:xfrm>
          <a:custGeom>
            <a:avLst/>
            <a:gdLst>
              <a:gd name="connsiteX0" fmla="*/ 1511195 w 3007589"/>
              <a:gd name="connsiteY0" fmla="*/ 0 h 3038896"/>
              <a:gd name="connsiteX1" fmla="*/ 2661171 w 3007589"/>
              <a:gd name="connsiteY1" fmla="*/ 403450 h 3038896"/>
              <a:gd name="connsiteX2" fmla="*/ 2637808 w 3007589"/>
              <a:gd name="connsiteY2" fmla="*/ 484759 h 3038896"/>
              <a:gd name="connsiteX3" fmla="*/ 2623407 w 3007589"/>
              <a:gd name="connsiteY3" fmla="*/ 504408 h 3038896"/>
              <a:gd name="connsiteX4" fmla="*/ 2623407 w 3007589"/>
              <a:gd name="connsiteY4" fmla="*/ 1614062 h 3038896"/>
              <a:gd name="connsiteX5" fmla="*/ 2651381 w 3007589"/>
              <a:gd name="connsiteY5" fmla="*/ 1614062 h 3038896"/>
              <a:gd name="connsiteX6" fmla="*/ 3007589 w 3007589"/>
              <a:gd name="connsiteY6" fmla="*/ 3038896 h 3038896"/>
              <a:gd name="connsiteX7" fmla="*/ 0 w 3007589"/>
              <a:gd name="connsiteY7" fmla="*/ 3038896 h 3038896"/>
              <a:gd name="connsiteX8" fmla="*/ 356209 w 3007589"/>
              <a:gd name="connsiteY8" fmla="*/ 1614062 h 3038896"/>
              <a:gd name="connsiteX9" fmla="*/ 386290 w 3007589"/>
              <a:gd name="connsiteY9" fmla="*/ 1614062 h 3038896"/>
              <a:gd name="connsiteX10" fmla="*/ 386290 w 3007589"/>
              <a:gd name="connsiteY10" fmla="*/ 487089 h 3038896"/>
              <a:gd name="connsiteX11" fmla="*/ 384583 w 3007589"/>
              <a:gd name="connsiteY11" fmla="*/ 484759 h 3038896"/>
              <a:gd name="connsiteX12" fmla="*/ 361219 w 3007589"/>
              <a:gd name="connsiteY12" fmla="*/ 403450 h 3038896"/>
              <a:gd name="connsiteX13" fmla="*/ 1511195 w 3007589"/>
              <a:gd name="connsiteY13" fmla="*/ 0 h 30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7589" h="3038896">
                <a:moveTo>
                  <a:pt x="1511195" y="0"/>
                </a:moveTo>
                <a:cubicBezTo>
                  <a:pt x="2146309" y="0"/>
                  <a:pt x="2661171" y="180631"/>
                  <a:pt x="2661171" y="403450"/>
                </a:cubicBezTo>
                <a:cubicBezTo>
                  <a:pt x="2661171" y="431302"/>
                  <a:pt x="2653126" y="458496"/>
                  <a:pt x="2637808" y="484759"/>
                </a:cubicBezTo>
                <a:lnTo>
                  <a:pt x="2623407" y="504408"/>
                </a:lnTo>
                <a:lnTo>
                  <a:pt x="2623407" y="1614062"/>
                </a:lnTo>
                <a:lnTo>
                  <a:pt x="2651381" y="1614062"/>
                </a:lnTo>
                <a:lnTo>
                  <a:pt x="3007589" y="3038896"/>
                </a:lnTo>
                <a:lnTo>
                  <a:pt x="0" y="3038896"/>
                </a:lnTo>
                <a:lnTo>
                  <a:pt x="356209" y="1614062"/>
                </a:lnTo>
                <a:lnTo>
                  <a:pt x="386290" y="1614062"/>
                </a:lnTo>
                <a:lnTo>
                  <a:pt x="386290" y="487089"/>
                </a:lnTo>
                <a:lnTo>
                  <a:pt x="384583" y="484759"/>
                </a:lnTo>
                <a:cubicBezTo>
                  <a:pt x="369264" y="458496"/>
                  <a:pt x="361219" y="431302"/>
                  <a:pt x="361219" y="403450"/>
                </a:cubicBezTo>
                <a:cubicBezTo>
                  <a:pt x="361219" y="180631"/>
                  <a:pt x="876081" y="0"/>
                  <a:pt x="1511195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7810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Lekerekített téglalap 108"/>
          <p:cNvSpPr/>
          <p:nvPr/>
        </p:nvSpPr>
        <p:spPr>
          <a:xfrm>
            <a:off x="8714423" y="67212"/>
            <a:ext cx="1163399" cy="430920"/>
          </a:xfrm>
          <a:prstGeom prst="roundRect">
            <a:avLst/>
          </a:prstGeom>
          <a:solidFill>
            <a:srgbClr val="FFD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Kérni?</a:t>
            </a:r>
          </a:p>
        </p:txBody>
      </p:sp>
      <p:sp>
        <p:nvSpPr>
          <p:cNvPr id="110" name="Lekerekített téglalap 109"/>
          <p:cNvSpPr/>
          <p:nvPr/>
        </p:nvSpPr>
        <p:spPr>
          <a:xfrm>
            <a:off x="8157444" y="1116199"/>
            <a:ext cx="1805158" cy="863153"/>
          </a:xfrm>
          <a:prstGeom prst="roundRect">
            <a:avLst/>
          </a:prstGeom>
          <a:solidFill>
            <a:srgbClr val="FFD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Haragját kiereszteni?</a:t>
            </a:r>
          </a:p>
        </p:txBody>
      </p:sp>
      <p:sp>
        <p:nvSpPr>
          <p:cNvPr id="111" name="Lekerekített téglalap 110"/>
          <p:cNvSpPr/>
          <p:nvPr/>
        </p:nvSpPr>
        <p:spPr>
          <a:xfrm>
            <a:off x="9916993" y="528259"/>
            <a:ext cx="1959747" cy="534511"/>
          </a:xfrm>
          <a:prstGeom prst="roundRect">
            <a:avLst/>
          </a:prstGeom>
          <a:solidFill>
            <a:srgbClr val="FFD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Keseregni?</a:t>
            </a:r>
          </a:p>
        </p:txBody>
      </p:sp>
      <p:sp>
        <p:nvSpPr>
          <p:cNvPr id="103" name="Lekerekített téglalap 102"/>
          <p:cNvSpPr/>
          <p:nvPr/>
        </p:nvSpPr>
        <p:spPr>
          <a:xfrm>
            <a:off x="9511491" y="2071378"/>
            <a:ext cx="2428024" cy="9367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200" dirty="0">
                <a:solidFill>
                  <a:schemeClr val="tx1"/>
                </a:solidFill>
              </a:rPr>
              <a:t>Miért jött ide ez az asszony?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111002" y="219055"/>
            <a:ext cx="2971451" cy="6435324"/>
            <a:chOff x="3111002" y="219055"/>
            <a:chExt cx="2971451" cy="6435324"/>
          </a:xfrm>
        </p:grpSpPr>
        <p:sp>
          <p:nvSpPr>
            <p:cNvPr id="106" name="Szabadkézi sokszög 105"/>
            <p:cNvSpPr/>
            <p:nvPr/>
          </p:nvSpPr>
          <p:spPr>
            <a:xfrm rot="20269836">
              <a:off x="4178923" y="5306466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4" name="Szabadkézi sokszög 123"/>
            <p:cNvSpPr>
              <a:spLocks noChangeAspect="1"/>
            </p:cNvSpPr>
            <p:nvPr/>
          </p:nvSpPr>
          <p:spPr>
            <a:xfrm rot="5400000">
              <a:off x="3574011" y="3445476"/>
              <a:ext cx="2654430" cy="156817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5" name="Ellipszis 205"/>
            <p:cNvSpPr/>
            <p:nvPr/>
          </p:nvSpPr>
          <p:spPr>
            <a:xfrm flipH="1">
              <a:off x="4142764" y="294417"/>
              <a:ext cx="1545611" cy="1772008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26" name="Csoportba foglalás 125"/>
            <p:cNvGrpSpPr>
              <a:grpSpLocks noChangeAspect="1"/>
            </p:cNvGrpSpPr>
            <p:nvPr/>
          </p:nvGrpSpPr>
          <p:grpSpPr>
            <a:xfrm>
              <a:off x="4187823" y="294419"/>
              <a:ext cx="1418011" cy="1645134"/>
              <a:chOff x="4586506" y="1682103"/>
              <a:chExt cx="2948972" cy="3421254"/>
            </a:xfrm>
          </p:grpSpPr>
          <p:grpSp>
            <p:nvGrpSpPr>
              <p:cNvPr id="146" name="Csoportba foglalás 145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197" name="Szabadkézi sokszög 196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8" name="Szabadkézi sokszög 197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47" name="Ellipszis 146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Szabadkézi sokszög 147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Szabadkézi sokszög 148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Ellipszis 149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Szabadkézi sokszög 150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2" name="Csoportba foglalás 151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195" name="Szabadkézi sokszög 194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6" name="Szabadkézi sokszög 195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53" name="Szabadkézi sokszög 152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Szabadkézi sokszög 153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6" name="Szabadkézi sokszög 155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7" name="Szabadkézi sokszög 156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Szabadkézi sokszög 157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9" name="Csoportba foglalás 158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193" name="Szabadkézi sokszög 192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94" name="Szabadkézi sokszög 193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0" name="Csoportba foglalás 159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185" name="Ellipszis 184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86" name="Csoportba foglalás 18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187" name="Ellipszis 18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8" name="Ellipszis 187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9" name="Ellipszis 18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0" name="Szabadkézi sokszög 18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1" name="Szabadkézi sokszög 190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2" name="Ellipszis 191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61" name="Csoportba foglalás 160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175" name="Ellipszis 174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76" name="Csoportba foglalás 17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177" name="Ellipszis 17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8" name="Ellipszis 177"/>
                  <p:cNvSpPr>
                    <a:spLocks noChangeAspect="1"/>
                  </p:cNvSpPr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9" name="Ellipszis 17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0" name="Szabadkézi sokszög 17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2" name="Szabadkézi sokszög 181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4" name="Ellipszis 183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62" name="Ellipszis 161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3" name="Szabadkézi sokszög 162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Szabadkézi sokszög 163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Szabadkézi sokszög 167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9" name="Ellipszis 168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Szabadkézi sokszög 169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71" name="Csoportba foglalás 170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173" name="Szabadkézi sokszög 172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4" name="Szabadkézi sokszög 173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2" name="Ellipszis 171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41" name="Ív 140"/>
            <p:cNvSpPr/>
            <p:nvPr/>
          </p:nvSpPr>
          <p:spPr>
            <a:xfrm rot="1015858">
              <a:off x="4863587" y="1297745"/>
              <a:ext cx="279626" cy="46713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Ív 141"/>
            <p:cNvSpPr/>
            <p:nvPr/>
          </p:nvSpPr>
          <p:spPr>
            <a:xfrm rot="20584142" flipH="1">
              <a:off x="4665885" y="1291096"/>
              <a:ext cx="279626" cy="46713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Szabadkézi sokszög 131"/>
            <p:cNvSpPr>
              <a:spLocks noChangeAspect="1"/>
            </p:cNvSpPr>
            <p:nvPr/>
          </p:nvSpPr>
          <p:spPr>
            <a:xfrm rot="16200000">
              <a:off x="4643664" y="4516506"/>
              <a:ext cx="519425" cy="1561119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1" name="Szabadkézi sokszög 200"/>
            <p:cNvSpPr/>
            <p:nvPr/>
          </p:nvSpPr>
          <p:spPr>
            <a:xfrm rot="20269836">
              <a:off x="4697614" y="5406347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4106636" y="4795394"/>
              <a:ext cx="1589181" cy="1412406"/>
              <a:chOff x="4106636" y="4795394"/>
              <a:chExt cx="1589181" cy="1412406"/>
            </a:xfrm>
          </p:grpSpPr>
          <p:sp>
            <p:nvSpPr>
              <p:cNvPr id="129" name="Szabadkézi sokszög 128"/>
              <p:cNvSpPr>
                <a:spLocks noChangeAspect="1"/>
              </p:cNvSpPr>
              <p:nvPr/>
            </p:nvSpPr>
            <p:spPr>
              <a:xfrm rot="16200000">
                <a:off x="4650844" y="5162828"/>
                <a:ext cx="521771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0" name="Szabadkézi sokszög 129"/>
              <p:cNvSpPr>
                <a:spLocks noChangeAspect="1"/>
              </p:cNvSpPr>
              <p:nvPr/>
            </p:nvSpPr>
            <p:spPr>
              <a:xfrm rot="16200000">
                <a:off x="4650844" y="4924350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1" name="Szabadkézi sokszög 130"/>
              <p:cNvSpPr>
                <a:spLocks noChangeAspect="1"/>
              </p:cNvSpPr>
              <p:nvPr/>
            </p:nvSpPr>
            <p:spPr>
              <a:xfrm rot="16200000">
                <a:off x="4629838" y="4572442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3" name="Szabadkézi sokszög 132"/>
              <p:cNvSpPr>
                <a:spLocks noChangeAspect="1"/>
              </p:cNvSpPr>
              <p:nvPr/>
            </p:nvSpPr>
            <p:spPr>
              <a:xfrm rot="16200000">
                <a:off x="4642091" y="4272192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7" name="Csoportba foglalás 116"/>
            <p:cNvGrpSpPr/>
            <p:nvPr/>
          </p:nvGrpSpPr>
          <p:grpSpPr>
            <a:xfrm flipH="1">
              <a:off x="4768203" y="1445261"/>
              <a:ext cx="262756" cy="48554"/>
              <a:chOff x="3656613" y="3545963"/>
              <a:chExt cx="1971677" cy="894493"/>
            </a:xfrm>
          </p:grpSpPr>
          <p:sp>
            <p:nvSpPr>
              <p:cNvPr id="122" name="Háromszög 18"/>
              <p:cNvSpPr/>
              <p:nvPr/>
            </p:nvSpPr>
            <p:spPr>
              <a:xfrm flipH="1">
                <a:off x="3656613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Háromszög 18"/>
              <p:cNvSpPr/>
              <p:nvPr/>
            </p:nvSpPr>
            <p:spPr>
              <a:xfrm>
                <a:off x="4619000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8" name="Csoportba foglalás 117"/>
            <p:cNvGrpSpPr/>
            <p:nvPr/>
          </p:nvGrpSpPr>
          <p:grpSpPr>
            <a:xfrm flipH="1">
              <a:off x="4768324" y="1483504"/>
              <a:ext cx="262771" cy="76571"/>
              <a:chOff x="3672247" y="4346449"/>
              <a:chExt cx="1950111" cy="637887"/>
            </a:xfrm>
          </p:grpSpPr>
          <p:sp>
            <p:nvSpPr>
              <p:cNvPr id="119" name="Szabadkézi sokszög 118"/>
              <p:cNvSpPr/>
              <p:nvPr/>
            </p:nvSpPr>
            <p:spPr>
              <a:xfrm flipH="1">
                <a:off x="3672247" y="4346449"/>
                <a:ext cx="986240" cy="637887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>
                <a:off x="4658493" y="4401792"/>
                <a:ext cx="963865" cy="527180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4" name="Szabadkézi sokszög 133"/>
            <p:cNvSpPr>
              <a:spLocks noChangeAspect="1"/>
            </p:cNvSpPr>
            <p:nvPr/>
          </p:nvSpPr>
          <p:spPr>
            <a:xfrm rot="16200000">
              <a:off x="4659101" y="4068724"/>
              <a:ext cx="463243" cy="156817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36" name="Csoportba foglalás 135"/>
            <p:cNvGrpSpPr/>
            <p:nvPr/>
          </p:nvGrpSpPr>
          <p:grpSpPr>
            <a:xfrm flipH="1">
              <a:off x="3111002" y="2234144"/>
              <a:ext cx="1833081" cy="1333833"/>
              <a:chOff x="1563741" y="2952753"/>
              <a:chExt cx="1483012" cy="1079106"/>
            </a:xfrm>
          </p:grpSpPr>
          <p:sp>
            <p:nvSpPr>
              <p:cNvPr id="144" name="Szabadkézi sokszög 143"/>
              <p:cNvSpPr/>
              <p:nvPr/>
            </p:nvSpPr>
            <p:spPr>
              <a:xfrm rot="18826573">
                <a:off x="2005900" y="2510594"/>
                <a:ext cx="598693" cy="1483012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45" name="Szabadkézi sokszög 144"/>
              <p:cNvSpPr/>
              <p:nvPr/>
            </p:nvSpPr>
            <p:spPr>
              <a:xfrm rot="17087026" flipH="1">
                <a:off x="2686746" y="3746411"/>
                <a:ext cx="227526" cy="343370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137" name="Szabadkézi sokszög 136"/>
            <p:cNvSpPr/>
            <p:nvPr/>
          </p:nvSpPr>
          <p:spPr>
            <a:xfrm>
              <a:off x="4249031" y="1731921"/>
              <a:ext cx="1301801" cy="1708901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8" name="Ellipszis 205"/>
            <p:cNvSpPr/>
            <p:nvPr/>
          </p:nvSpPr>
          <p:spPr>
            <a:xfrm flipH="1">
              <a:off x="4227934" y="291244"/>
              <a:ext cx="1406189" cy="597924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5" name="Csoportba foglalás 4"/>
            <p:cNvGrpSpPr/>
            <p:nvPr/>
          </p:nvGrpSpPr>
          <p:grpSpPr>
            <a:xfrm>
              <a:off x="5285181" y="1978140"/>
              <a:ext cx="797272" cy="2104089"/>
              <a:chOff x="5285181" y="1978140"/>
              <a:chExt cx="797272" cy="2104089"/>
            </a:xfrm>
          </p:grpSpPr>
          <p:sp>
            <p:nvSpPr>
              <p:cNvPr id="135" name="Szabadkézi sokszög 134"/>
              <p:cNvSpPr/>
              <p:nvPr/>
            </p:nvSpPr>
            <p:spPr>
              <a:xfrm rot="729810">
                <a:off x="5801217" y="3657807"/>
                <a:ext cx="281236" cy="424422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143" name="Szabadkézi sokszög 142"/>
              <p:cNvSpPr/>
              <p:nvPr/>
            </p:nvSpPr>
            <p:spPr>
              <a:xfrm rot="19595441" flipH="1" flipV="1">
                <a:off x="5285181" y="1978140"/>
                <a:ext cx="740017" cy="1833078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140" name="Ellipszis 205"/>
            <p:cNvSpPr/>
            <p:nvPr/>
          </p:nvSpPr>
          <p:spPr>
            <a:xfrm flipH="1">
              <a:off x="4227934" y="683584"/>
              <a:ext cx="1406189" cy="206197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3" name="Ellipszis 205"/>
            <p:cNvSpPr/>
            <p:nvPr/>
          </p:nvSpPr>
          <p:spPr>
            <a:xfrm flipH="1">
              <a:off x="3982773" y="219055"/>
              <a:ext cx="1918165" cy="3088241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  <a:gd name="connsiteX0" fmla="*/ 57432 w 5457451"/>
                <a:gd name="connsiteY0" fmla="*/ 2579696 h 5492575"/>
                <a:gd name="connsiteX1" fmla="*/ 864836 w 5457451"/>
                <a:gd name="connsiteY1" fmla="*/ 682281 h 5492575"/>
                <a:gd name="connsiteX2" fmla="*/ 2775524 w 5457451"/>
                <a:gd name="connsiteY2" fmla="*/ 856 h 5492575"/>
                <a:gd name="connsiteX3" fmla="*/ 4781743 w 5457451"/>
                <a:gd name="connsiteY3" fmla="*/ 689890 h 5492575"/>
                <a:gd name="connsiteX4" fmla="*/ 5383135 w 5457451"/>
                <a:gd name="connsiteY4" fmla="*/ 2558438 h 5492575"/>
                <a:gd name="connsiteX5" fmla="*/ 4911821 w 5457451"/>
                <a:gd name="connsiteY5" fmla="*/ 5244301 h 5492575"/>
                <a:gd name="connsiteX6" fmla="*/ 609376 w 5457451"/>
                <a:gd name="connsiteY6" fmla="*/ 5071797 h 5492575"/>
                <a:gd name="connsiteX7" fmla="*/ 57432 w 5457451"/>
                <a:gd name="connsiteY7" fmla="*/ 2579696 h 54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7451" h="5492575">
                  <a:moveTo>
                    <a:pt x="57432" y="2579696"/>
                  </a:moveTo>
                  <a:cubicBezTo>
                    <a:pt x="100009" y="1848110"/>
                    <a:pt x="389075" y="1126902"/>
                    <a:pt x="864836" y="682281"/>
                  </a:cubicBezTo>
                  <a:cubicBezTo>
                    <a:pt x="1340597" y="237660"/>
                    <a:pt x="2181847" y="19053"/>
                    <a:pt x="2775524" y="856"/>
                  </a:cubicBezTo>
                  <a:cubicBezTo>
                    <a:pt x="3574282" y="-16136"/>
                    <a:pt x="4353965" y="220248"/>
                    <a:pt x="4781743" y="689890"/>
                  </a:cubicBezTo>
                  <a:cubicBezTo>
                    <a:pt x="5209521" y="1159532"/>
                    <a:pt x="5361455" y="1799369"/>
                    <a:pt x="5383135" y="2558438"/>
                  </a:cubicBezTo>
                  <a:cubicBezTo>
                    <a:pt x="5404815" y="3317507"/>
                    <a:pt x="5707447" y="4825408"/>
                    <a:pt x="4911821" y="5244301"/>
                  </a:cubicBezTo>
                  <a:cubicBezTo>
                    <a:pt x="4116195" y="5663194"/>
                    <a:pt x="1418441" y="5515898"/>
                    <a:pt x="609376" y="5071797"/>
                  </a:cubicBezTo>
                  <a:cubicBezTo>
                    <a:pt x="-199689" y="4627696"/>
                    <a:pt x="14855" y="3311282"/>
                    <a:pt x="5743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</p:grpSp>
      <p:pic>
        <p:nvPicPr>
          <p:cNvPr id="105" name="Kép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237" y="5549582"/>
            <a:ext cx="1329559" cy="1309382"/>
          </a:xfrm>
          <a:prstGeom prst="rect">
            <a:avLst/>
          </a:prstGeom>
        </p:spPr>
      </p:pic>
      <p:sp>
        <p:nvSpPr>
          <p:cNvPr id="112" name="Lekerekített téglalap 111"/>
          <p:cNvSpPr/>
          <p:nvPr/>
        </p:nvSpPr>
        <p:spPr>
          <a:xfrm>
            <a:off x="6779985" y="4546021"/>
            <a:ext cx="4886497" cy="908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>
                <a:solidFill>
                  <a:srgbClr val="AA7757"/>
                </a:solidFill>
              </a:rPr>
              <a:t>Bedobja minden vagyonát a templomi  perselybe Istennek.</a:t>
            </a:r>
            <a:endParaRPr lang="hu-HU" sz="20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3" name="Lekerekített téglalap 112"/>
          <p:cNvSpPr/>
          <p:nvPr/>
        </p:nvSpPr>
        <p:spPr>
          <a:xfrm>
            <a:off x="7200365" y="2094697"/>
            <a:ext cx="1805158" cy="863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Dehogy! Mást tesz.</a:t>
            </a:r>
          </a:p>
        </p:txBody>
      </p:sp>
      <p:sp>
        <p:nvSpPr>
          <p:cNvPr id="280" name="Lekerekített téglalap 279"/>
          <p:cNvSpPr/>
          <p:nvPr/>
        </p:nvSpPr>
        <p:spPr>
          <a:xfrm>
            <a:off x="298440" y="136166"/>
            <a:ext cx="2779392" cy="1655018"/>
          </a:xfrm>
          <a:prstGeom prst="roundRect">
            <a:avLst/>
          </a:pr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prstClr val="white"/>
                </a:solidFill>
              </a:rPr>
              <a:t>De miért jött az özvegy a templomba?</a:t>
            </a:r>
          </a:p>
        </p:txBody>
      </p:sp>
    </p:spTree>
    <p:extLst>
      <p:ext uri="{BB962C8B-B14F-4D97-AF65-F5344CB8AC3E}">
        <p14:creationId xmlns:p14="http://schemas.microsoft.com/office/powerpoint/2010/main" val="16355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92 L -2.08333E-6 -0.00023 C -0.02031 -0.0581 -0.01992 -0.1824 -0.09922 -0.1787 C -0.17422 -0.17523 -0.13815 0.04723 -0.13815 0.2426 " pathEditMode="relative" rAng="0" ptsTypes="AAAA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3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9" grpId="0" animBg="1"/>
      <p:bldP spid="110" grpId="0" animBg="1"/>
      <p:bldP spid="111" grpId="0" animBg="1"/>
      <p:bldP spid="103" grpId="0" animBg="1"/>
      <p:bldP spid="112" grpId="0" animBg="1"/>
      <p:bldP spid="113" grpId="0" animBg="1"/>
      <p:bldP spid="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llipszis 375"/>
          <p:cNvSpPr/>
          <p:nvPr/>
        </p:nvSpPr>
        <p:spPr>
          <a:xfrm>
            <a:off x="-68567" y="462578"/>
            <a:ext cx="12192000" cy="6489469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9" name="Ellipszis 375"/>
          <p:cNvSpPr/>
          <p:nvPr/>
        </p:nvSpPr>
        <p:spPr>
          <a:xfrm>
            <a:off x="-68567" y="674151"/>
            <a:ext cx="11007327" cy="6284153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Lekerekített téglalap 256"/>
          <p:cNvSpPr/>
          <p:nvPr/>
        </p:nvSpPr>
        <p:spPr>
          <a:xfrm>
            <a:off x="1910851" y="2564191"/>
            <a:ext cx="4185836" cy="3442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>
                <a:solidFill>
                  <a:schemeClr val="tx1"/>
                </a:solidFill>
              </a:rPr>
              <a:t>Azért jött, hogy odaadja Istennek a hálaadományát. </a:t>
            </a:r>
          </a:p>
          <a:p>
            <a:r>
              <a:rPr lang="hu-HU" sz="2400" dirty="0">
                <a:solidFill>
                  <a:schemeClr val="tx1"/>
                </a:solidFill>
              </a:rPr>
              <a:t>Ez volt a célja.</a:t>
            </a:r>
          </a:p>
          <a:p>
            <a:r>
              <a:rPr lang="hu-HU" sz="2400" dirty="0">
                <a:solidFill>
                  <a:schemeClr val="tx1"/>
                </a:solidFill>
              </a:rPr>
              <a:t>Nem keseregni, nem haragudni, nem követelni indult.</a:t>
            </a:r>
          </a:p>
          <a:p>
            <a:r>
              <a:rPr lang="hu-HU" sz="2400" dirty="0">
                <a:solidFill>
                  <a:schemeClr val="tx1"/>
                </a:solidFill>
              </a:rPr>
              <a:t>Hálaadományt adni jött Isten házába.</a:t>
            </a:r>
          </a:p>
          <a:p>
            <a:endParaRPr lang="hu-HU" sz="24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grpSp>
        <p:nvGrpSpPr>
          <p:cNvPr id="247" name="Csoportba foglalás 246"/>
          <p:cNvGrpSpPr>
            <a:grpSpLocks noChangeAspect="1"/>
          </p:cNvGrpSpPr>
          <p:nvPr/>
        </p:nvGrpSpPr>
        <p:grpSpPr>
          <a:xfrm>
            <a:off x="6027433" y="729409"/>
            <a:ext cx="2609751" cy="5652000"/>
            <a:chOff x="3111002" y="219055"/>
            <a:chExt cx="2971451" cy="6435324"/>
          </a:xfrm>
        </p:grpSpPr>
        <p:sp>
          <p:nvSpPr>
            <p:cNvPr id="248" name="Szabadkézi sokszög 247"/>
            <p:cNvSpPr/>
            <p:nvPr/>
          </p:nvSpPr>
          <p:spPr>
            <a:xfrm rot="20269836">
              <a:off x="4178923" y="5306466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9" name="Szabadkézi sokszög 248"/>
            <p:cNvSpPr>
              <a:spLocks noChangeAspect="1"/>
            </p:cNvSpPr>
            <p:nvPr/>
          </p:nvSpPr>
          <p:spPr>
            <a:xfrm rot="5400000">
              <a:off x="3574011" y="3445476"/>
              <a:ext cx="2654430" cy="156817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50" name="Ellipszis 205"/>
            <p:cNvSpPr/>
            <p:nvPr/>
          </p:nvSpPr>
          <p:spPr>
            <a:xfrm flipH="1">
              <a:off x="4142764" y="294417"/>
              <a:ext cx="1545611" cy="1772008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251" name="Csoportba foglalás 250"/>
            <p:cNvGrpSpPr>
              <a:grpSpLocks noChangeAspect="1"/>
            </p:cNvGrpSpPr>
            <p:nvPr/>
          </p:nvGrpSpPr>
          <p:grpSpPr>
            <a:xfrm>
              <a:off x="4187823" y="294419"/>
              <a:ext cx="1418011" cy="1645134"/>
              <a:chOff x="4586506" y="1682103"/>
              <a:chExt cx="2948972" cy="3421254"/>
            </a:xfrm>
          </p:grpSpPr>
          <p:grpSp>
            <p:nvGrpSpPr>
              <p:cNvPr id="362" name="Csoportba foglalás 361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407" name="Szabadkézi sokszög 406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8" name="Szabadkézi sokszög 407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63" name="Ellipszis 362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4" name="Szabadkézi sokszög 363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5" name="Szabadkézi sokszög 364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6" name="Ellipszis 365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7" name="Szabadkézi sokszög 366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68" name="Csoportba foglalás 367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405" name="Szabadkézi sokszög 404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6" name="Szabadkézi sokszög 405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69" name="Szabadkézi sokszög 368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0" name="Szabadkézi sokszög 369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1" name="Szabadkézi sokszög 370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2" name="Szabadkézi sokszög 371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3" name="Szabadkézi sokszög 372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74" name="Csoportba foglalás 373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403" name="Szabadkézi sokszög 402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04" name="Szabadkézi sokszög 403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75" name="Csoportba foglalás 374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395" name="Ellipszis 394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96" name="Csoportba foglalás 39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97" name="Ellipszis 39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8" name="Ellipszis 397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9" name="Ellipszis 39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00" name="Szabadkézi sokszög 39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01" name="Szabadkézi sokszög 400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02" name="Ellipszis 401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376" name="Csoportba foglalás 375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387" name="Ellipszis 386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88" name="Csoportba foglalás 387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89" name="Ellipszis 388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0" name="Ellipszis 389"/>
                  <p:cNvSpPr>
                    <a:spLocks noChangeAspect="1"/>
                  </p:cNvSpPr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1" name="Ellipszis 390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2" name="Szabadkézi sokszög 391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3" name="Szabadkézi sokszög 392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4" name="Ellipszis 393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377" name="Ellipszis 376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8" name="Szabadkézi sokszög 377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9" name="Szabadkézi sokszög 378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0" name="Szabadkézi sokszög 379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1" name="Ellipszis 380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2" name="Szabadkézi sokszög 381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83" name="Csoportba foglalás 382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385" name="Szabadkézi sokszög 384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6" name="Szabadkézi sokszög 385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84" name="Ellipszis 383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2" name="Ív 251"/>
            <p:cNvSpPr/>
            <p:nvPr/>
          </p:nvSpPr>
          <p:spPr>
            <a:xfrm rot="1015858">
              <a:off x="4863587" y="1297745"/>
              <a:ext cx="279626" cy="46713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3" name="Ív 252"/>
            <p:cNvSpPr/>
            <p:nvPr/>
          </p:nvSpPr>
          <p:spPr>
            <a:xfrm rot="20584142" flipH="1">
              <a:off x="4665885" y="1291096"/>
              <a:ext cx="279626" cy="46713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4" name="Szabadkézi sokszög 253"/>
            <p:cNvSpPr>
              <a:spLocks noChangeAspect="1"/>
            </p:cNvSpPr>
            <p:nvPr/>
          </p:nvSpPr>
          <p:spPr>
            <a:xfrm rot="16200000">
              <a:off x="4643664" y="4516506"/>
              <a:ext cx="519425" cy="1561119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1" name="Szabadkézi sokszög 260"/>
            <p:cNvSpPr/>
            <p:nvPr/>
          </p:nvSpPr>
          <p:spPr>
            <a:xfrm rot="20269836">
              <a:off x="4697614" y="5406347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40" name="Csoportba foglalás 339"/>
            <p:cNvGrpSpPr/>
            <p:nvPr/>
          </p:nvGrpSpPr>
          <p:grpSpPr>
            <a:xfrm>
              <a:off x="4118889" y="4795394"/>
              <a:ext cx="1576928" cy="1412406"/>
              <a:chOff x="4118889" y="4795394"/>
              <a:chExt cx="1576928" cy="1412406"/>
            </a:xfrm>
          </p:grpSpPr>
          <p:sp>
            <p:nvSpPr>
              <p:cNvPr id="358" name="Szabadkézi sokszög 357"/>
              <p:cNvSpPr>
                <a:spLocks noChangeAspect="1"/>
              </p:cNvSpPr>
              <p:nvPr/>
            </p:nvSpPr>
            <p:spPr>
              <a:xfrm rot="16200000">
                <a:off x="4650844" y="5162828"/>
                <a:ext cx="521771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59" name="Szabadkézi sokszög 358"/>
              <p:cNvSpPr>
                <a:spLocks noChangeAspect="1"/>
              </p:cNvSpPr>
              <p:nvPr/>
            </p:nvSpPr>
            <p:spPr>
              <a:xfrm rot="16200000">
                <a:off x="4650844" y="4924350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60" name="Szabadkézi sokszög 359"/>
              <p:cNvSpPr>
                <a:spLocks noChangeAspect="1"/>
              </p:cNvSpPr>
              <p:nvPr/>
            </p:nvSpPr>
            <p:spPr>
              <a:xfrm rot="16200000">
                <a:off x="4650844" y="4631096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61" name="Szabadkézi sokszög 360"/>
              <p:cNvSpPr>
                <a:spLocks noChangeAspect="1"/>
              </p:cNvSpPr>
              <p:nvPr/>
            </p:nvSpPr>
            <p:spPr>
              <a:xfrm rot="16200000">
                <a:off x="4642091" y="4272192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41" name="Csoportba foglalás 340"/>
            <p:cNvGrpSpPr/>
            <p:nvPr/>
          </p:nvGrpSpPr>
          <p:grpSpPr>
            <a:xfrm flipH="1">
              <a:off x="4768203" y="1445261"/>
              <a:ext cx="262756" cy="48554"/>
              <a:chOff x="3656613" y="3545963"/>
              <a:chExt cx="1971677" cy="894493"/>
            </a:xfrm>
          </p:grpSpPr>
          <p:sp>
            <p:nvSpPr>
              <p:cNvPr id="356" name="Háromszög 18"/>
              <p:cNvSpPr/>
              <p:nvPr/>
            </p:nvSpPr>
            <p:spPr>
              <a:xfrm flipH="1">
                <a:off x="3656613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7" name="Háromszög 18"/>
              <p:cNvSpPr/>
              <p:nvPr/>
            </p:nvSpPr>
            <p:spPr>
              <a:xfrm>
                <a:off x="4619000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42" name="Csoportba foglalás 341"/>
            <p:cNvGrpSpPr/>
            <p:nvPr/>
          </p:nvGrpSpPr>
          <p:grpSpPr>
            <a:xfrm flipH="1">
              <a:off x="4768324" y="1483504"/>
              <a:ext cx="262771" cy="76571"/>
              <a:chOff x="3672247" y="4346449"/>
              <a:chExt cx="1950111" cy="637887"/>
            </a:xfrm>
          </p:grpSpPr>
          <p:sp>
            <p:nvSpPr>
              <p:cNvPr id="354" name="Szabadkézi sokszög 353"/>
              <p:cNvSpPr/>
              <p:nvPr/>
            </p:nvSpPr>
            <p:spPr>
              <a:xfrm flipH="1">
                <a:off x="3672247" y="4346449"/>
                <a:ext cx="986240" cy="637887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5" name="Szabadkézi sokszög 354"/>
              <p:cNvSpPr/>
              <p:nvPr/>
            </p:nvSpPr>
            <p:spPr>
              <a:xfrm>
                <a:off x="4658493" y="4401792"/>
                <a:ext cx="963865" cy="527180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43" name="Szabadkézi sokszög 342"/>
            <p:cNvSpPr>
              <a:spLocks noChangeAspect="1"/>
            </p:cNvSpPr>
            <p:nvPr/>
          </p:nvSpPr>
          <p:spPr>
            <a:xfrm rot="16200000">
              <a:off x="4659101" y="4068724"/>
              <a:ext cx="463243" cy="156817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44" name="Csoportba foglalás 343"/>
            <p:cNvGrpSpPr/>
            <p:nvPr/>
          </p:nvGrpSpPr>
          <p:grpSpPr>
            <a:xfrm flipH="1">
              <a:off x="3111002" y="2234144"/>
              <a:ext cx="1833081" cy="1333833"/>
              <a:chOff x="1563741" y="2952753"/>
              <a:chExt cx="1483012" cy="1079106"/>
            </a:xfrm>
          </p:grpSpPr>
          <p:sp>
            <p:nvSpPr>
              <p:cNvPr id="352" name="Szabadkézi sokszög 351"/>
              <p:cNvSpPr/>
              <p:nvPr/>
            </p:nvSpPr>
            <p:spPr>
              <a:xfrm rot="18826573">
                <a:off x="2005900" y="2510594"/>
                <a:ext cx="598693" cy="1483012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53" name="Szabadkézi sokszög 352"/>
              <p:cNvSpPr/>
              <p:nvPr/>
            </p:nvSpPr>
            <p:spPr>
              <a:xfrm rot="17087026" flipH="1">
                <a:off x="2686746" y="3746411"/>
                <a:ext cx="227526" cy="343370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345" name="Szabadkézi sokszög 344"/>
            <p:cNvSpPr/>
            <p:nvPr/>
          </p:nvSpPr>
          <p:spPr>
            <a:xfrm>
              <a:off x="4249031" y="1731921"/>
              <a:ext cx="1301801" cy="1708901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6" name="Ellipszis 205"/>
            <p:cNvSpPr/>
            <p:nvPr/>
          </p:nvSpPr>
          <p:spPr>
            <a:xfrm flipH="1">
              <a:off x="4227934" y="291244"/>
              <a:ext cx="1406189" cy="597924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47" name="Csoportba foglalás 346"/>
            <p:cNvGrpSpPr/>
            <p:nvPr/>
          </p:nvGrpSpPr>
          <p:grpSpPr>
            <a:xfrm>
              <a:off x="5285181" y="1978140"/>
              <a:ext cx="797272" cy="2104089"/>
              <a:chOff x="5285181" y="1978140"/>
              <a:chExt cx="797272" cy="2104089"/>
            </a:xfrm>
          </p:grpSpPr>
          <p:sp>
            <p:nvSpPr>
              <p:cNvPr id="350" name="Szabadkézi sokszög 349"/>
              <p:cNvSpPr/>
              <p:nvPr/>
            </p:nvSpPr>
            <p:spPr>
              <a:xfrm rot="729810">
                <a:off x="5801217" y="3657807"/>
                <a:ext cx="281236" cy="424422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351" name="Szabadkézi sokszög 350"/>
              <p:cNvSpPr/>
              <p:nvPr/>
            </p:nvSpPr>
            <p:spPr>
              <a:xfrm rot="19595441" flipH="1" flipV="1">
                <a:off x="5285181" y="1978140"/>
                <a:ext cx="740017" cy="1833078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48" name="Ellipszis 205"/>
            <p:cNvSpPr/>
            <p:nvPr/>
          </p:nvSpPr>
          <p:spPr>
            <a:xfrm flipH="1">
              <a:off x="4227934" y="683584"/>
              <a:ext cx="1406189" cy="206197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9" name="Ellipszis 205"/>
            <p:cNvSpPr/>
            <p:nvPr/>
          </p:nvSpPr>
          <p:spPr>
            <a:xfrm flipH="1">
              <a:off x="3982773" y="219055"/>
              <a:ext cx="1918165" cy="3088241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  <a:gd name="connsiteX0" fmla="*/ 57432 w 5457451"/>
                <a:gd name="connsiteY0" fmla="*/ 2579696 h 5492575"/>
                <a:gd name="connsiteX1" fmla="*/ 864836 w 5457451"/>
                <a:gd name="connsiteY1" fmla="*/ 682281 h 5492575"/>
                <a:gd name="connsiteX2" fmla="*/ 2775524 w 5457451"/>
                <a:gd name="connsiteY2" fmla="*/ 856 h 5492575"/>
                <a:gd name="connsiteX3" fmla="*/ 4781743 w 5457451"/>
                <a:gd name="connsiteY3" fmla="*/ 689890 h 5492575"/>
                <a:gd name="connsiteX4" fmla="*/ 5383135 w 5457451"/>
                <a:gd name="connsiteY4" fmla="*/ 2558438 h 5492575"/>
                <a:gd name="connsiteX5" fmla="*/ 4911821 w 5457451"/>
                <a:gd name="connsiteY5" fmla="*/ 5244301 h 5492575"/>
                <a:gd name="connsiteX6" fmla="*/ 609376 w 5457451"/>
                <a:gd name="connsiteY6" fmla="*/ 5071797 h 5492575"/>
                <a:gd name="connsiteX7" fmla="*/ 57432 w 5457451"/>
                <a:gd name="connsiteY7" fmla="*/ 2579696 h 54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7451" h="5492575">
                  <a:moveTo>
                    <a:pt x="57432" y="2579696"/>
                  </a:moveTo>
                  <a:cubicBezTo>
                    <a:pt x="100009" y="1848110"/>
                    <a:pt x="389075" y="1126902"/>
                    <a:pt x="864836" y="682281"/>
                  </a:cubicBezTo>
                  <a:cubicBezTo>
                    <a:pt x="1340597" y="237660"/>
                    <a:pt x="2181847" y="19053"/>
                    <a:pt x="2775524" y="856"/>
                  </a:cubicBezTo>
                  <a:cubicBezTo>
                    <a:pt x="3574282" y="-16136"/>
                    <a:pt x="4353965" y="220248"/>
                    <a:pt x="4781743" y="689890"/>
                  </a:cubicBezTo>
                  <a:cubicBezTo>
                    <a:pt x="5209521" y="1159532"/>
                    <a:pt x="5361455" y="1799369"/>
                    <a:pt x="5383135" y="2558438"/>
                  </a:cubicBezTo>
                  <a:cubicBezTo>
                    <a:pt x="5404815" y="3317507"/>
                    <a:pt x="5707447" y="4825408"/>
                    <a:pt x="4911821" y="5244301"/>
                  </a:cubicBezTo>
                  <a:cubicBezTo>
                    <a:pt x="4116195" y="5663194"/>
                    <a:pt x="1418441" y="5515898"/>
                    <a:pt x="609376" y="5071797"/>
                  </a:cubicBezTo>
                  <a:cubicBezTo>
                    <a:pt x="-199689" y="4627696"/>
                    <a:pt x="14855" y="3311282"/>
                    <a:pt x="5743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</p:grpSp>
      <p:grpSp>
        <p:nvGrpSpPr>
          <p:cNvPr id="409" name="Csoportba foglalás 408"/>
          <p:cNvGrpSpPr>
            <a:grpSpLocks noChangeAspect="1"/>
          </p:cNvGrpSpPr>
          <p:nvPr/>
        </p:nvGrpSpPr>
        <p:grpSpPr>
          <a:xfrm>
            <a:off x="6719489" y="881312"/>
            <a:ext cx="1700431" cy="5652000"/>
            <a:chOff x="776476" y="1316626"/>
            <a:chExt cx="1592121" cy="5292000"/>
          </a:xfrm>
        </p:grpSpPr>
        <p:sp>
          <p:nvSpPr>
            <p:cNvPr id="410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1" name="Szabadkézi sokszög 410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2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3" name="Szabadkézi sokszög 412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414" name="Csoportba foglalás 413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432" name="Csoportba foglalás 431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483" name="Szabadkézi sokszög 482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4" name="Szabadkézi sokszög 483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33" name="Ellipszis 432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4" name="Szabadkézi sokszög 433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5" name="Szabadkézi sokszög 434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6" name="Ellipszis 435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7" name="Szabadkézi sokszög 436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38" name="Csoportba foglalás 437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481" name="Szabadkézi sokszög 480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2" name="Szabadkézi sokszög 481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39" name="Szabadkézi sokszög 438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0" name="Szabadkézi sokszög 439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1" name="Szabadkézi sokszög 440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2" name="Szabadkézi sokszög 441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3" name="Szabadkézi sokszög 442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44" name="Csoportba foglalás 443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479" name="Szabadkézi sokszög 478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80" name="Szabadkézi sokszög 479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45" name="Csoportba foglalás 444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471" name="Ellipszis 470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72" name="Csoportba foglalás 471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473" name="Ellipszis 472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4" name="Ellipszis 473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5" name="Ellipszis 474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6" name="Szabadkézi sokszög 475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7" name="Szabadkézi sokszög 476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8" name="Ellipszis 477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446" name="Csoportba foglalás 445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463" name="Ellipszis 462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64" name="Csoportba foglalás 463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465" name="Ellipszis 464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6" name="Ellipszis 465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7" name="Ellipszis 466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8" name="Szabadkézi sokszög 467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9" name="Szabadkézi sokszög 468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0" name="Ellipszis 469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447" name="Ellipszis 446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8" name="Szabadkézi sokszög 447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9" name="Szabadkézi sokszög 448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0" name="Szabadkézi sokszög 449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51" name="Csoportba foglalás 450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458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59" name="Csoportba foglalás 458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461" name="Szabadkézi sokszög 460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2" name="Szabadkézi sokszög 461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60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52" name="Ellipszis 451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3" name="Szabadkézi sokszög 452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54" name="Csoportba foglalás 453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456" name="Szabadkézi sokszög 455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7" name="Szabadkézi sokszög 456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55" name="Ellipszis 454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15" name="Szabadkézi sokszög 414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6" name="Szabadkézi sokszög 415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7" name="Szabadkézi sokszög 416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8" name="Szabadkézi sokszög 417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9" name="Szabadkézi sokszög 418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0" name="Szabadkézi sokszög 419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1" name="Szabadkézi sokszög 420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2" name="Szabadkézi sokszög 421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3" name="Szabadkézi sokszög 422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24" name="Szabadkézi sokszög 423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425" name="Csoportba foglalás 424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430" name="Szabadkézi sokszög 429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431" name="Szabadkézi sokszög 430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426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7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8" name="Ív 427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9" name="Ív 428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783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75"/>
          <p:cNvSpPr/>
          <p:nvPr/>
        </p:nvSpPr>
        <p:spPr>
          <a:xfrm flipH="1">
            <a:off x="567558" y="283779"/>
            <a:ext cx="11624441" cy="6574221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rgbClr val="FFFF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375"/>
          <p:cNvSpPr/>
          <p:nvPr/>
        </p:nvSpPr>
        <p:spPr>
          <a:xfrm flipH="1">
            <a:off x="284029" y="719954"/>
            <a:ext cx="11350923" cy="6117021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rgbClr val="FFFF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abadkézi sokszög 18"/>
          <p:cNvSpPr/>
          <p:nvPr/>
        </p:nvSpPr>
        <p:spPr>
          <a:xfrm>
            <a:off x="9501675" y="2849187"/>
            <a:ext cx="1893077" cy="793394"/>
          </a:xfrm>
          <a:custGeom>
            <a:avLst/>
            <a:gdLst>
              <a:gd name="connsiteX0" fmla="*/ 988341 w 1976682"/>
              <a:gd name="connsiteY0" fmla="*/ 0 h 793394"/>
              <a:gd name="connsiteX1" fmla="*/ 1976682 w 1976682"/>
              <a:gd name="connsiteY1" fmla="*/ 457200 h 793394"/>
              <a:gd name="connsiteX2" fmla="*/ 1687204 w 1976682"/>
              <a:gd name="connsiteY2" fmla="*/ 780489 h 793394"/>
              <a:gd name="connsiteX3" fmla="*/ 1653394 w 1976682"/>
              <a:gd name="connsiteY3" fmla="*/ 793394 h 793394"/>
              <a:gd name="connsiteX4" fmla="*/ 1653394 w 1976682"/>
              <a:gd name="connsiteY4" fmla="*/ 438908 h 793394"/>
              <a:gd name="connsiteX5" fmla="*/ 293009 w 1976682"/>
              <a:gd name="connsiteY5" fmla="*/ 438908 h 793394"/>
              <a:gd name="connsiteX6" fmla="*/ 293009 w 1976682"/>
              <a:gd name="connsiteY6" fmla="*/ 781837 h 793394"/>
              <a:gd name="connsiteX7" fmla="*/ 289478 w 1976682"/>
              <a:gd name="connsiteY7" fmla="*/ 780489 h 793394"/>
              <a:gd name="connsiteX8" fmla="*/ 0 w 1976682"/>
              <a:gd name="connsiteY8" fmla="*/ 457200 h 793394"/>
              <a:gd name="connsiteX9" fmla="*/ 988341 w 1976682"/>
              <a:gd name="connsiteY9" fmla="*/ 0 h 7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682" h="793394">
                <a:moveTo>
                  <a:pt x="988341" y="0"/>
                </a:moveTo>
                <a:cubicBezTo>
                  <a:pt x="1534187" y="0"/>
                  <a:pt x="1976682" y="204695"/>
                  <a:pt x="1976682" y="457200"/>
                </a:cubicBezTo>
                <a:cubicBezTo>
                  <a:pt x="1976682" y="583453"/>
                  <a:pt x="1866058" y="697753"/>
                  <a:pt x="1687204" y="780489"/>
                </a:cubicBezTo>
                <a:lnTo>
                  <a:pt x="1653394" y="793394"/>
                </a:lnTo>
                <a:lnTo>
                  <a:pt x="1653394" y="438908"/>
                </a:lnTo>
                <a:lnTo>
                  <a:pt x="293009" y="438908"/>
                </a:lnTo>
                <a:lnTo>
                  <a:pt x="293009" y="781837"/>
                </a:lnTo>
                <a:lnTo>
                  <a:pt x="289478" y="780489"/>
                </a:lnTo>
                <a:cubicBezTo>
                  <a:pt x="110624" y="697753"/>
                  <a:pt x="0" y="583453"/>
                  <a:pt x="0" y="457200"/>
                </a:cubicBezTo>
                <a:cubicBezTo>
                  <a:pt x="0" y="204695"/>
                  <a:pt x="442495" y="0"/>
                  <a:pt x="988341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2425875" y="1661152"/>
            <a:ext cx="4772804" cy="19031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dirty="0">
                <a:solidFill>
                  <a:schemeClr val="tx1"/>
                </a:solidFill>
              </a:rPr>
              <a:t>Jézus is ott volt a templomban, amikor ez történt. Látta az asszonyt.</a:t>
            </a:r>
          </a:p>
          <a:p>
            <a:r>
              <a:rPr lang="hu-HU" dirty="0">
                <a:solidFill>
                  <a:schemeClr val="tx1"/>
                </a:solidFill>
              </a:rPr>
              <a:t>Látta azt is, hogy a gazdagok is </a:t>
            </a:r>
          </a:p>
          <a:p>
            <a:r>
              <a:rPr lang="hu-HU" dirty="0">
                <a:solidFill>
                  <a:schemeClr val="tx1"/>
                </a:solidFill>
              </a:rPr>
              <a:t>adakoztak. Ők sokat adtak. Nemcsak egyszerű kis rézpénzt, hanem értékes ezüstpénzt. Bőven adtak.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209" name="Csoportba foglalás 208"/>
          <p:cNvGrpSpPr>
            <a:grpSpLocks noChangeAspect="1"/>
          </p:cNvGrpSpPr>
          <p:nvPr/>
        </p:nvGrpSpPr>
        <p:grpSpPr>
          <a:xfrm>
            <a:off x="9890494" y="-1969595"/>
            <a:ext cx="1186940" cy="1186940"/>
            <a:chOff x="2777625" y="3295185"/>
            <a:chExt cx="3312000" cy="3312000"/>
          </a:xfrm>
        </p:grpSpPr>
        <p:grpSp>
          <p:nvGrpSpPr>
            <p:cNvPr id="210" name="Csoportba foglalás 209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12" name="Ellipszis 21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Szabadkézi sokszög 25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1" name="Fánk 210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Csoportba foglalás 12"/>
          <p:cNvGrpSpPr>
            <a:grpSpLocks noChangeAspect="1"/>
          </p:cNvGrpSpPr>
          <p:nvPr/>
        </p:nvGrpSpPr>
        <p:grpSpPr>
          <a:xfrm>
            <a:off x="9919075" y="-1259080"/>
            <a:ext cx="1186940" cy="1186940"/>
            <a:chOff x="2777625" y="3295185"/>
            <a:chExt cx="3312000" cy="3312000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6" name="Ellipszis 1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ánk 1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Csoportba foglalás 161"/>
          <p:cNvGrpSpPr>
            <a:grpSpLocks noChangeAspect="1"/>
          </p:cNvGrpSpPr>
          <p:nvPr/>
        </p:nvGrpSpPr>
        <p:grpSpPr>
          <a:xfrm>
            <a:off x="9898616" y="-3080250"/>
            <a:ext cx="1186940" cy="1186940"/>
            <a:chOff x="2777625" y="3295185"/>
            <a:chExt cx="3312000" cy="3312000"/>
          </a:xfrm>
        </p:grpSpPr>
        <p:grpSp>
          <p:nvGrpSpPr>
            <p:cNvPr id="163" name="Csoportba foglalás 16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65" name="Ellipszis 16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Szabadkézi sokszög 16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4" name="Fánk 16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sp>
        <p:nvSpPr>
          <p:cNvPr id="20" name="Szabadkézi sokszög 19"/>
          <p:cNvSpPr/>
          <p:nvPr/>
        </p:nvSpPr>
        <p:spPr>
          <a:xfrm>
            <a:off x="9575084" y="3392488"/>
            <a:ext cx="1815296" cy="2467632"/>
          </a:xfrm>
          <a:custGeom>
            <a:avLst/>
            <a:gdLst>
              <a:gd name="connsiteX0" fmla="*/ 0 w 1815296"/>
              <a:gd name="connsiteY0" fmla="*/ 0 h 3131318"/>
              <a:gd name="connsiteX1" fmla="*/ 1815296 w 1815296"/>
              <a:gd name="connsiteY1" fmla="*/ 0 h 3131318"/>
              <a:gd name="connsiteX2" fmla="*/ 1600298 w 1815296"/>
              <a:gd name="connsiteY2" fmla="*/ 535763 h 3131318"/>
              <a:gd name="connsiteX3" fmla="*/ 1582142 w 1815296"/>
              <a:gd name="connsiteY3" fmla="*/ 535763 h 3131318"/>
              <a:gd name="connsiteX4" fmla="*/ 1582142 w 1815296"/>
              <a:gd name="connsiteY4" fmla="*/ 959525 h 3131318"/>
              <a:gd name="connsiteX5" fmla="*/ 1583173 w 1815296"/>
              <a:gd name="connsiteY5" fmla="*/ 960401 h 3131318"/>
              <a:gd name="connsiteX6" fmla="*/ 1597275 w 1815296"/>
              <a:gd name="connsiteY6" fmla="*/ 990975 h 3131318"/>
              <a:gd name="connsiteX7" fmla="*/ 1583173 w 1815296"/>
              <a:gd name="connsiteY7" fmla="*/ 1021549 h 3131318"/>
              <a:gd name="connsiteX8" fmla="*/ 1575497 w 1815296"/>
              <a:gd name="connsiteY8" fmla="*/ 1026953 h 3131318"/>
              <a:gd name="connsiteX9" fmla="*/ 1575497 w 1815296"/>
              <a:gd name="connsiteY9" fmla="*/ 3131318 h 3131318"/>
              <a:gd name="connsiteX10" fmla="*/ 234859 w 1815296"/>
              <a:gd name="connsiteY10" fmla="*/ 3131318 h 3131318"/>
              <a:gd name="connsiteX11" fmla="*/ 234859 w 1815296"/>
              <a:gd name="connsiteY11" fmla="*/ 1029765 h 3131318"/>
              <a:gd name="connsiteX12" fmla="*/ 223189 w 1815296"/>
              <a:gd name="connsiteY12" fmla="*/ 1021549 h 3131318"/>
              <a:gd name="connsiteX13" fmla="*/ 209088 w 1815296"/>
              <a:gd name="connsiteY13" fmla="*/ 990975 h 3131318"/>
              <a:gd name="connsiteX14" fmla="*/ 223189 w 1815296"/>
              <a:gd name="connsiteY14" fmla="*/ 960401 h 3131318"/>
              <a:gd name="connsiteX15" fmla="*/ 231881 w 1815296"/>
              <a:gd name="connsiteY15" fmla="*/ 953013 h 3131318"/>
              <a:gd name="connsiteX16" fmla="*/ 231881 w 1815296"/>
              <a:gd name="connsiteY16" fmla="*/ 535763 h 3131318"/>
              <a:gd name="connsiteX17" fmla="*/ 214997 w 1815296"/>
              <a:gd name="connsiteY17" fmla="*/ 535763 h 313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15296" h="3131318">
                <a:moveTo>
                  <a:pt x="0" y="0"/>
                </a:moveTo>
                <a:lnTo>
                  <a:pt x="1815296" y="0"/>
                </a:lnTo>
                <a:lnTo>
                  <a:pt x="1600298" y="535763"/>
                </a:lnTo>
                <a:lnTo>
                  <a:pt x="1582142" y="535763"/>
                </a:lnTo>
                <a:lnTo>
                  <a:pt x="1582142" y="959525"/>
                </a:lnTo>
                <a:lnTo>
                  <a:pt x="1583173" y="960401"/>
                </a:lnTo>
                <a:cubicBezTo>
                  <a:pt x="1592419" y="970277"/>
                  <a:pt x="1597275" y="980502"/>
                  <a:pt x="1597275" y="990975"/>
                </a:cubicBezTo>
                <a:cubicBezTo>
                  <a:pt x="1597275" y="1001448"/>
                  <a:pt x="1592419" y="1011673"/>
                  <a:pt x="1583173" y="1021549"/>
                </a:cubicBezTo>
                <a:lnTo>
                  <a:pt x="1575497" y="1026953"/>
                </a:lnTo>
                <a:lnTo>
                  <a:pt x="1575497" y="3131318"/>
                </a:lnTo>
                <a:lnTo>
                  <a:pt x="234859" y="3131318"/>
                </a:lnTo>
                <a:lnTo>
                  <a:pt x="234859" y="1029765"/>
                </a:lnTo>
                <a:lnTo>
                  <a:pt x="223189" y="1021549"/>
                </a:lnTo>
                <a:cubicBezTo>
                  <a:pt x="213943" y="1011673"/>
                  <a:pt x="209088" y="1001448"/>
                  <a:pt x="209088" y="990975"/>
                </a:cubicBezTo>
                <a:cubicBezTo>
                  <a:pt x="209088" y="980502"/>
                  <a:pt x="213944" y="970277"/>
                  <a:pt x="223189" y="960401"/>
                </a:cubicBezTo>
                <a:lnTo>
                  <a:pt x="231881" y="953013"/>
                </a:lnTo>
                <a:lnTo>
                  <a:pt x="231881" y="535763"/>
                </a:lnTo>
                <a:lnTo>
                  <a:pt x="214997" y="535763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abadkézi sokszög 20"/>
          <p:cNvSpPr/>
          <p:nvPr/>
        </p:nvSpPr>
        <p:spPr>
          <a:xfrm>
            <a:off x="9761396" y="3564338"/>
            <a:ext cx="1360385" cy="475492"/>
          </a:xfrm>
          <a:custGeom>
            <a:avLst/>
            <a:gdLst>
              <a:gd name="connsiteX0" fmla="*/ 0 w 1360385"/>
              <a:gd name="connsiteY0" fmla="*/ 0 h 475492"/>
              <a:gd name="connsiteX1" fmla="*/ 1360385 w 1360385"/>
              <a:gd name="connsiteY1" fmla="*/ 0 h 475492"/>
              <a:gd name="connsiteX2" fmla="*/ 1360385 w 1360385"/>
              <a:gd name="connsiteY2" fmla="*/ 354486 h 475492"/>
              <a:gd name="connsiteX3" fmla="*/ 1247923 w 1360385"/>
              <a:gd name="connsiteY3" fmla="*/ 397410 h 475492"/>
              <a:gd name="connsiteX4" fmla="*/ 695332 w 1360385"/>
              <a:gd name="connsiteY4" fmla="*/ 475492 h 475492"/>
              <a:gd name="connsiteX5" fmla="*/ 142741 w 1360385"/>
              <a:gd name="connsiteY5" fmla="*/ 397410 h 475492"/>
              <a:gd name="connsiteX6" fmla="*/ 0 w 1360385"/>
              <a:gd name="connsiteY6" fmla="*/ 342929 h 475492"/>
              <a:gd name="connsiteX7" fmla="*/ 0 w 1360385"/>
              <a:gd name="connsiteY7" fmla="*/ 0 h 4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385" h="475492">
                <a:moveTo>
                  <a:pt x="0" y="0"/>
                </a:moveTo>
                <a:lnTo>
                  <a:pt x="1360385" y="0"/>
                </a:lnTo>
                <a:lnTo>
                  <a:pt x="1360385" y="354486"/>
                </a:lnTo>
                <a:lnTo>
                  <a:pt x="1247923" y="397410"/>
                </a:lnTo>
                <a:cubicBezTo>
                  <a:pt x="1090183" y="446707"/>
                  <a:pt x="900024" y="475492"/>
                  <a:pt x="695332" y="475492"/>
                </a:cubicBezTo>
                <a:cubicBezTo>
                  <a:pt x="490640" y="475492"/>
                  <a:pt x="300481" y="446707"/>
                  <a:pt x="142741" y="397410"/>
                </a:cubicBezTo>
                <a:lnTo>
                  <a:pt x="0" y="342929"/>
                </a:lnTo>
                <a:lnTo>
                  <a:pt x="0" y="0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abadkézi sokszög 21"/>
          <p:cNvSpPr/>
          <p:nvPr/>
        </p:nvSpPr>
        <p:spPr>
          <a:xfrm>
            <a:off x="9316153" y="5624019"/>
            <a:ext cx="2327234" cy="1142679"/>
          </a:xfrm>
          <a:custGeom>
            <a:avLst/>
            <a:gdLst>
              <a:gd name="connsiteX0" fmla="*/ 1511195 w 3007589"/>
              <a:gd name="connsiteY0" fmla="*/ 0 h 3038896"/>
              <a:gd name="connsiteX1" fmla="*/ 2661171 w 3007589"/>
              <a:gd name="connsiteY1" fmla="*/ 403450 h 3038896"/>
              <a:gd name="connsiteX2" fmla="*/ 2637808 w 3007589"/>
              <a:gd name="connsiteY2" fmla="*/ 484759 h 3038896"/>
              <a:gd name="connsiteX3" fmla="*/ 2623407 w 3007589"/>
              <a:gd name="connsiteY3" fmla="*/ 504408 h 3038896"/>
              <a:gd name="connsiteX4" fmla="*/ 2623407 w 3007589"/>
              <a:gd name="connsiteY4" fmla="*/ 1614062 h 3038896"/>
              <a:gd name="connsiteX5" fmla="*/ 2651381 w 3007589"/>
              <a:gd name="connsiteY5" fmla="*/ 1614062 h 3038896"/>
              <a:gd name="connsiteX6" fmla="*/ 3007589 w 3007589"/>
              <a:gd name="connsiteY6" fmla="*/ 3038896 h 3038896"/>
              <a:gd name="connsiteX7" fmla="*/ 0 w 3007589"/>
              <a:gd name="connsiteY7" fmla="*/ 3038896 h 3038896"/>
              <a:gd name="connsiteX8" fmla="*/ 356209 w 3007589"/>
              <a:gd name="connsiteY8" fmla="*/ 1614062 h 3038896"/>
              <a:gd name="connsiteX9" fmla="*/ 386290 w 3007589"/>
              <a:gd name="connsiteY9" fmla="*/ 1614062 h 3038896"/>
              <a:gd name="connsiteX10" fmla="*/ 386290 w 3007589"/>
              <a:gd name="connsiteY10" fmla="*/ 487089 h 3038896"/>
              <a:gd name="connsiteX11" fmla="*/ 384583 w 3007589"/>
              <a:gd name="connsiteY11" fmla="*/ 484759 h 3038896"/>
              <a:gd name="connsiteX12" fmla="*/ 361219 w 3007589"/>
              <a:gd name="connsiteY12" fmla="*/ 403450 h 3038896"/>
              <a:gd name="connsiteX13" fmla="*/ 1511195 w 3007589"/>
              <a:gd name="connsiteY13" fmla="*/ 0 h 30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7589" h="3038896">
                <a:moveTo>
                  <a:pt x="1511195" y="0"/>
                </a:moveTo>
                <a:cubicBezTo>
                  <a:pt x="2146309" y="0"/>
                  <a:pt x="2661171" y="180631"/>
                  <a:pt x="2661171" y="403450"/>
                </a:cubicBezTo>
                <a:cubicBezTo>
                  <a:pt x="2661171" y="431302"/>
                  <a:pt x="2653126" y="458496"/>
                  <a:pt x="2637808" y="484759"/>
                </a:cubicBezTo>
                <a:lnTo>
                  <a:pt x="2623407" y="504408"/>
                </a:lnTo>
                <a:lnTo>
                  <a:pt x="2623407" y="1614062"/>
                </a:lnTo>
                <a:lnTo>
                  <a:pt x="2651381" y="1614062"/>
                </a:lnTo>
                <a:lnTo>
                  <a:pt x="3007589" y="3038896"/>
                </a:lnTo>
                <a:lnTo>
                  <a:pt x="0" y="3038896"/>
                </a:lnTo>
                <a:lnTo>
                  <a:pt x="356209" y="1614062"/>
                </a:lnTo>
                <a:lnTo>
                  <a:pt x="386290" y="1614062"/>
                </a:lnTo>
                <a:lnTo>
                  <a:pt x="386290" y="487089"/>
                </a:lnTo>
                <a:lnTo>
                  <a:pt x="384583" y="484759"/>
                </a:lnTo>
                <a:cubicBezTo>
                  <a:pt x="369264" y="458496"/>
                  <a:pt x="361219" y="431302"/>
                  <a:pt x="361219" y="403450"/>
                </a:cubicBezTo>
                <a:cubicBezTo>
                  <a:pt x="361219" y="180631"/>
                  <a:pt x="876081" y="0"/>
                  <a:pt x="1511195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7810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3" name="Csoportba foglalás 52"/>
          <p:cNvGrpSpPr>
            <a:grpSpLocks noChangeAspect="1"/>
          </p:cNvGrpSpPr>
          <p:nvPr/>
        </p:nvGrpSpPr>
        <p:grpSpPr>
          <a:xfrm>
            <a:off x="6618087" y="2061410"/>
            <a:ext cx="936248" cy="936248"/>
            <a:chOff x="2777625" y="3295185"/>
            <a:chExt cx="3312000" cy="3312000"/>
          </a:xfrm>
        </p:grpSpPr>
        <p:grpSp>
          <p:nvGrpSpPr>
            <p:cNvPr id="54" name="Csoportba foglalás 5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6" name="Ellipszis 5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Szabadkézi sokszög 5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Fánk 5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2425876" y="4198111"/>
            <a:ext cx="5003659" cy="1304055"/>
            <a:chOff x="2425876" y="4198111"/>
            <a:chExt cx="5003659" cy="1304055"/>
          </a:xfrm>
        </p:grpSpPr>
        <p:sp>
          <p:nvSpPr>
            <p:cNvPr id="52" name="Lekerekített téglalap 51"/>
            <p:cNvSpPr/>
            <p:nvPr/>
          </p:nvSpPr>
          <p:spPr>
            <a:xfrm>
              <a:off x="2425876" y="4203440"/>
              <a:ext cx="4770750" cy="12987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hu-HU" dirty="0">
                  <a:solidFill>
                    <a:schemeClr val="tx1"/>
                  </a:solidFill>
                </a:rPr>
                <a:t>Számít ez a kevés adomány Istennek? 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Jézus egy furcsa matematikai állítást tett.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Próbáld meg megfejteni a következő diát!</a:t>
              </a:r>
            </a:p>
            <a:p>
              <a:endParaRPr lang="hu-HU" dirty="0">
                <a:solidFill>
                  <a:schemeClr val="tx1"/>
                </a:solidFill>
              </a:endParaRPr>
            </a:p>
            <a:p>
              <a:endParaRPr lang="hu-HU" dirty="0">
                <a:solidFill>
                  <a:schemeClr val="tx1"/>
                </a:solidFill>
              </a:endParaRPr>
            </a:p>
            <a:p>
              <a:endParaRPr lang="hu-HU" dirty="0">
                <a:solidFill>
                  <a:schemeClr val="tx1"/>
                </a:solidFill>
              </a:endParaRPr>
            </a:p>
            <a:p>
              <a:endParaRPr lang="hu-HU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Csoportba foglalás 22"/>
            <p:cNvGrpSpPr/>
            <p:nvPr/>
          </p:nvGrpSpPr>
          <p:grpSpPr>
            <a:xfrm>
              <a:off x="6898980" y="4198111"/>
              <a:ext cx="518834" cy="524820"/>
              <a:chOff x="4990108" y="1630968"/>
              <a:chExt cx="1693096" cy="1693096"/>
            </a:xfrm>
          </p:grpSpPr>
          <p:sp>
            <p:nvSpPr>
              <p:cNvPr id="24" name="Ellipszis 23"/>
              <p:cNvSpPr/>
              <p:nvPr/>
            </p:nvSpPr>
            <p:spPr>
              <a:xfrm>
                <a:off x="4990108" y="1630968"/>
                <a:ext cx="1693096" cy="1693096"/>
              </a:xfrm>
              <a:prstGeom prst="ellipse">
                <a:avLst/>
              </a:prstGeom>
              <a:solidFill>
                <a:srgbClr val="D0AE6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5" name="Csoportba foglalás 24"/>
              <p:cNvGrpSpPr>
                <a:grpSpLocks noChangeAspect="1"/>
              </p:cNvGrpSpPr>
              <p:nvPr/>
            </p:nvGrpSpPr>
            <p:grpSpPr>
              <a:xfrm>
                <a:off x="5170656" y="1811516"/>
                <a:ext cx="1332000" cy="1332000"/>
                <a:chOff x="4544197" y="1957232"/>
                <a:chExt cx="3024000" cy="3024000"/>
              </a:xfrm>
            </p:grpSpPr>
            <p:sp>
              <p:nvSpPr>
                <p:cNvPr id="26" name="Ellipszis 25"/>
                <p:cNvSpPr>
                  <a:spLocks noChangeAspect="1"/>
                </p:cNvSpPr>
                <p:nvPr/>
              </p:nvSpPr>
              <p:spPr>
                <a:xfrm>
                  <a:off x="5755681" y="3155960"/>
                  <a:ext cx="653838" cy="653838"/>
                </a:xfrm>
                <a:prstGeom prst="ellipse">
                  <a:avLst/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7" name="Csoportba foglalás 26"/>
                <p:cNvGrpSpPr/>
                <p:nvPr/>
              </p:nvGrpSpPr>
              <p:grpSpPr>
                <a:xfrm>
                  <a:off x="6035442" y="4025391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50" name="Ellipszis 49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" name="Téglalap 50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8" name="Csoportba foglalás 27"/>
                <p:cNvGrpSpPr/>
                <p:nvPr/>
              </p:nvGrpSpPr>
              <p:grpSpPr>
                <a:xfrm rot="16200000">
                  <a:off x="6989773" y="2989193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8" name="Ellipszis 47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" name="Téglalap 48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9" name="Csoportba foglalás 28"/>
                <p:cNvGrpSpPr/>
                <p:nvPr/>
              </p:nvGrpSpPr>
              <p:grpSpPr>
                <a:xfrm rot="5400000" flipH="1">
                  <a:off x="4944733" y="300500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6" name="Ellipszis 45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" name="Téglalap 4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0" name="Csoportba foglalás 29"/>
                <p:cNvGrpSpPr/>
                <p:nvPr/>
              </p:nvGrpSpPr>
              <p:grpSpPr>
                <a:xfrm flipH="1" flipV="1">
                  <a:off x="6035442" y="1957232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4" name="Ellipszis 43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" name="Téglalap 44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1" name="Csoportba foglalás 30"/>
                <p:cNvGrpSpPr/>
                <p:nvPr/>
              </p:nvGrpSpPr>
              <p:grpSpPr>
                <a:xfrm rot="2700000" flipH="1" flipV="1">
                  <a:off x="6715871" y="228818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2" name="Ellipszis 41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" name="Téglalap 42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2" name="Csoportba foglalás 31"/>
                <p:cNvGrpSpPr/>
                <p:nvPr/>
              </p:nvGrpSpPr>
              <p:grpSpPr>
                <a:xfrm rot="18900000" flipV="1">
                  <a:off x="5195225" y="2273024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0" name="Ellipszis 39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1" name="Téglalap 40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3" name="Csoportba foglalás 32"/>
                <p:cNvGrpSpPr/>
                <p:nvPr/>
              </p:nvGrpSpPr>
              <p:grpSpPr>
                <a:xfrm rot="13500000" flipV="1">
                  <a:off x="5320065" y="372530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38" name="Ellipszis 37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" name="Téglalap 38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4" name="Csoportba foglalás 33"/>
                <p:cNvGrpSpPr/>
                <p:nvPr/>
              </p:nvGrpSpPr>
              <p:grpSpPr>
                <a:xfrm rot="8100000" flipV="1">
                  <a:off x="6750818" y="368085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36" name="Ellipszis 35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7" name="Téglalap 3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5" name="Fánk 34"/>
                <p:cNvSpPr>
                  <a:spLocks noChangeAspect="1"/>
                </p:cNvSpPr>
                <p:nvPr/>
              </p:nvSpPr>
              <p:spPr>
                <a:xfrm>
                  <a:off x="4544197" y="1957232"/>
                  <a:ext cx="3024000" cy="3024000"/>
                </a:xfrm>
                <a:prstGeom prst="donut">
                  <a:avLst>
                    <a:gd name="adj" fmla="val 9165"/>
                  </a:avLst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120650" prst="coolSlant"/>
                  <a:bevelB w="12700" prst="ribl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9" name="Csoportba foglalás 58"/>
            <p:cNvGrpSpPr/>
            <p:nvPr/>
          </p:nvGrpSpPr>
          <p:grpSpPr>
            <a:xfrm>
              <a:off x="6910701" y="4949924"/>
              <a:ext cx="518834" cy="524820"/>
              <a:chOff x="4990108" y="1630968"/>
              <a:chExt cx="1693096" cy="1693096"/>
            </a:xfrm>
          </p:grpSpPr>
          <p:sp>
            <p:nvSpPr>
              <p:cNvPr id="60" name="Ellipszis 59"/>
              <p:cNvSpPr/>
              <p:nvPr/>
            </p:nvSpPr>
            <p:spPr>
              <a:xfrm>
                <a:off x="4990108" y="1630968"/>
                <a:ext cx="1693096" cy="1693096"/>
              </a:xfrm>
              <a:prstGeom prst="ellipse">
                <a:avLst/>
              </a:prstGeom>
              <a:solidFill>
                <a:srgbClr val="D0AE6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1" name="Csoportba foglalás 60"/>
              <p:cNvGrpSpPr>
                <a:grpSpLocks noChangeAspect="1"/>
              </p:cNvGrpSpPr>
              <p:nvPr/>
            </p:nvGrpSpPr>
            <p:grpSpPr>
              <a:xfrm>
                <a:off x="5170656" y="1811516"/>
                <a:ext cx="1332000" cy="1332000"/>
                <a:chOff x="4544197" y="1957232"/>
                <a:chExt cx="3024000" cy="3024000"/>
              </a:xfrm>
            </p:grpSpPr>
            <p:sp>
              <p:nvSpPr>
                <p:cNvPr id="62" name="Ellipszis 61"/>
                <p:cNvSpPr>
                  <a:spLocks noChangeAspect="1"/>
                </p:cNvSpPr>
                <p:nvPr/>
              </p:nvSpPr>
              <p:spPr>
                <a:xfrm>
                  <a:off x="5755681" y="3155960"/>
                  <a:ext cx="653838" cy="653838"/>
                </a:xfrm>
                <a:prstGeom prst="ellipse">
                  <a:avLst/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3" name="Csoportba foglalás 62"/>
                <p:cNvGrpSpPr/>
                <p:nvPr/>
              </p:nvGrpSpPr>
              <p:grpSpPr>
                <a:xfrm>
                  <a:off x="6035442" y="4025391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6" name="Ellipszis 85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" name="Téglalap 8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4" name="Csoportba foglalás 63"/>
                <p:cNvGrpSpPr/>
                <p:nvPr/>
              </p:nvGrpSpPr>
              <p:grpSpPr>
                <a:xfrm rot="16200000">
                  <a:off x="6989773" y="2989193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4" name="Ellipszis 83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" name="Téglalap 84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5" name="Csoportba foglalás 64"/>
                <p:cNvGrpSpPr/>
                <p:nvPr/>
              </p:nvGrpSpPr>
              <p:grpSpPr>
                <a:xfrm rot="5400000" flipH="1">
                  <a:off x="4944733" y="300500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2" name="Ellipszis 81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" name="Téglalap 82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" name="Csoportba foglalás 65"/>
                <p:cNvGrpSpPr/>
                <p:nvPr/>
              </p:nvGrpSpPr>
              <p:grpSpPr>
                <a:xfrm flipH="1" flipV="1">
                  <a:off x="6035442" y="1957232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0" name="Ellipszis 79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Téglalap 80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" name="Csoportba foglalás 66"/>
                <p:cNvGrpSpPr/>
                <p:nvPr/>
              </p:nvGrpSpPr>
              <p:grpSpPr>
                <a:xfrm rot="2700000" flipH="1" flipV="1">
                  <a:off x="6715871" y="228818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8" name="Ellipszis 77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" name="Téglalap 78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" name="Csoportba foglalás 67"/>
                <p:cNvGrpSpPr/>
                <p:nvPr/>
              </p:nvGrpSpPr>
              <p:grpSpPr>
                <a:xfrm rot="18900000" flipV="1">
                  <a:off x="5195225" y="2273024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6" name="Ellipszis 75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" name="Téglalap 7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9" name="Csoportba foglalás 68"/>
                <p:cNvGrpSpPr/>
                <p:nvPr/>
              </p:nvGrpSpPr>
              <p:grpSpPr>
                <a:xfrm rot="13500000" flipV="1">
                  <a:off x="5320065" y="372530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4" name="Ellipszis 73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" name="Téglalap 74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0" name="Csoportba foglalás 69"/>
                <p:cNvGrpSpPr/>
                <p:nvPr/>
              </p:nvGrpSpPr>
              <p:grpSpPr>
                <a:xfrm rot="8100000" flipV="1">
                  <a:off x="6750818" y="368085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2" name="Ellipszis 71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" name="Téglalap 72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1" name="Fánk 70"/>
                <p:cNvSpPr>
                  <a:spLocks noChangeAspect="1"/>
                </p:cNvSpPr>
                <p:nvPr/>
              </p:nvSpPr>
              <p:spPr>
                <a:xfrm>
                  <a:off x="4544197" y="1957232"/>
                  <a:ext cx="3024000" cy="3024000"/>
                </a:xfrm>
                <a:prstGeom prst="donut">
                  <a:avLst>
                    <a:gd name="adj" fmla="val 9165"/>
                  </a:avLst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120650" prst="coolSlant"/>
                  <a:bevelB w="12700" prst="ribl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161" name="Kép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1" y="20237"/>
            <a:ext cx="1311258" cy="1296389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 flipH="1">
            <a:off x="776476" y="1316626"/>
            <a:ext cx="1592121" cy="5292000"/>
            <a:chOff x="776476" y="1316626"/>
            <a:chExt cx="1592121" cy="5292000"/>
          </a:xfrm>
        </p:grpSpPr>
        <p:sp>
          <p:nvSpPr>
            <p:cNvPr id="255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0" name="Szabadkézi sokszög 259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7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0" name="Szabadkézi sokszög 269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256" name="Csoportba foglalás 255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279" name="Csoportba foglalás 278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330" name="Szabadkézi sokszög 329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1" name="Szabadkézi sokszög 330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80" name="Ellipszis 279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1" name="Szabadkézi sokszög 280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2" name="Szabadkézi sokszög 281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3" name="Ellipszis 282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4" name="Szabadkézi sokszög 283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85" name="Csoportba foglalás 284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328" name="Szabadkézi sokszög 327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9" name="Szabadkézi sokszög 328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86" name="Szabadkézi sokszög 285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7" name="Szabadkézi sokszög 286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8" name="Szabadkézi sokszög 287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9" name="Szabadkézi sokszög 288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0" name="Szabadkézi sokszög 289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91" name="Csoportba foglalás 290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326" name="Szabadkézi sokszög 325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27" name="Szabadkézi sokszög 326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92" name="Csoportba foglalás 291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318" name="Ellipszis 317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19" name="Csoportba foglalás 318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20" name="Ellipszis 319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1" name="Ellipszis 320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2" name="Ellipszis 321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3" name="Szabadkézi sokszög 322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4" name="Szabadkézi sokszög 323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5" name="Ellipszis 324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93" name="Csoportba foglalás 292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310" name="Ellipszis 309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11" name="Csoportba foglalás 310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12" name="Ellipszis 311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3" name="Ellipszis 312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4" name="Ellipszis 313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5" name="Szabadkézi sokszög 314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6" name="Szabadkézi sokszög 315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7" name="Ellipszis 316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294" name="Ellipszis 293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5" name="Szabadkézi sokszög 294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6" name="Szabadkézi sokszög 295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7" name="Szabadkézi sokszög 296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98" name="Csoportba foglalás 297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305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06" name="Csoportba foglalás 305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308" name="Szabadkézi sokszög 307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09" name="Szabadkézi sokszög 308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07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99" name="Ellipszis 298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0" name="Szabadkézi sokszög 299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01" name="Csoportba foglalás 300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303" name="Szabadkézi sokszög 302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4" name="Szabadkézi sokszög 303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02" name="Ellipszis 301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9" name="Szabadkézi sokszög 258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1" name="Szabadkézi sokszög 260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2" name="Szabadkézi sokszög 261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3" name="Szabadkézi sokszög 262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4" name="Szabadkézi sokszög 263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5" name="Szabadkézi sokszög 264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6" name="Szabadkézi sokszög 265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7" name="Szabadkézi sokszög 266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5" name="Szabadkézi sokszög 274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332" name="Szabadkézi sokszög 331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33" name="Csoportba foglalás 332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334" name="Szabadkézi sokszög 333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335" name="Szabadkézi sokszög 334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36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8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0" name="Ív 9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9" name="Ív 338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13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7.40741E-7 L -0.00286 0.8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43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651 -5.55112E-17 L 0.00195 1.1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56 4.44444E-6 L -0.00222 0.8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4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6528</TotalTime>
  <Words>926</Words>
  <Application>Microsoft Office PowerPoint</Application>
  <PresentationFormat>Szélesvásznú</PresentationFormat>
  <Paragraphs>182</Paragraphs>
  <Slides>20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599</cp:revision>
  <dcterms:created xsi:type="dcterms:W3CDTF">2020-04-05T07:55:46Z</dcterms:created>
  <dcterms:modified xsi:type="dcterms:W3CDTF">2021-06-28T12:49:35Z</dcterms:modified>
</cp:coreProperties>
</file>