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1" r:id="rId5"/>
    <p:sldId id="272" r:id="rId6"/>
    <p:sldId id="273" r:id="rId7"/>
    <p:sldId id="264" r:id="rId8"/>
    <p:sldId id="274" r:id="rId9"/>
    <p:sldId id="265" r:id="rId10"/>
    <p:sldId id="268" r:id="rId11"/>
    <p:sldId id="259" r:id="rId12"/>
    <p:sldId id="260" r:id="rId13"/>
    <p:sldId id="261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9973"/>
    <a:srgbClr val="4BC783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205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88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621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884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161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444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13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051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441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80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F952-5E3C-41AE-B86D-922B4C3E0960}" type="datetimeFigureOut">
              <a:rPr lang="hu-HU" smtClean="0"/>
              <a:t>2020. 04. 07.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77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5F952-5E3C-41AE-B86D-922B4C3E0960}" type="datetimeFigureOut">
              <a:rPr lang="hu-HU" smtClean="0"/>
              <a:t>2020. 04. 07.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F079-D701-41D3-99C4-EEE490FE9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45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8WYs4s7QBX4&amp;t=196s" TargetMode="Externa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khh76xak2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_SI8bcPQk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5"/>
          <p:cNvSpPr txBox="1">
            <a:spLocks noChangeArrowheads="1"/>
          </p:cNvSpPr>
          <p:nvPr/>
        </p:nvSpPr>
        <p:spPr bwMode="auto">
          <a:xfrm>
            <a:off x="0" y="87957"/>
            <a:ext cx="12192000" cy="769937"/>
          </a:xfrm>
          <a:prstGeom prst="rect">
            <a:avLst/>
          </a:prstGeom>
          <a:gradFill>
            <a:gsLst>
              <a:gs pos="33000">
                <a:schemeClr val="bg1">
                  <a:lumMod val="75000"/>
                </a:schemeClr>
              </a:gs>
              <a:gs pos="37000">
                <a:srgbClr val="CAEBFB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bg1">
                  <a:lumMod val="65000"/>
                </a:schemeClr>
              </a:gs>
              <a:gs pos="11000">
                <a:srgbClr val="BAC9D6"/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4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Jézus csodát tesz: Lázár feltámasztása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827462" y="1305915"/>
            <a:ext cx="7627937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</a:t>
            </a:r>
            <a:r>
              <a:rPr lang="hu-H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alábbiakra: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 füzet, vagy egy papírlap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Ceruza, vagy toll</a:t>
            </a:r>
            <a:endParaRPr lang="hu-H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Kérem, hogy indítsák el a diavetítést!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Ellipszis 3"/>
          <p:cNvSpPr/>
          <p:nvPr/>
        </p:nvSpPr>
        <p:spPr>
          <a:xfrm>
            <a:off x="339725" y="2130425"/>
            <a:ext cx="2949575" cy="2884488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80127" cy="165462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49900" y="1915886"/>
            <a:ext cx="2191657" cy="2742201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Feladat: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Találd meg az útvesztőben a kifelé vezető ösvényt, a remény szavát!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666513" y="313916"/>
            <a:ext cx="2259605" cy="4344171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megfejtés az a szó, amely a temetések fájdalmában, nehéz érzéseink közepette vigasztalásunk lehet!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913" y="313916"/>
            <a:ext cx="6362243" cy="457668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28" y="5104639"/>
            <a:ext cx="3891431" cy="148666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343" y="5067186"/>
            <a:ext cx="3653048" cy="15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1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35949"/>
            <a:ext cx="3582987" cy="2035175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rgbClr val="CED2B3"/>
              </a:gs>
              <a:gs pos="100000">
                <a:srgbClr val="FFFF00"/>
              </a:gs>
              <a:gs pos="2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gradFill>
              <a:gsLst>
                <a:gs pos="0">
                  <a:schemeClr val="bg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Isten üzenetét és add tovább az Igét valakinek!</a:t>
            </a:r>
          </a:p>
        </p:txBody>
      </p:sp>
      <p:sp>
        <p:nvSpPr>
          <p:cNvPr id="4" name="Hétágú csillag 3"/>
          <p:cNvSpPr/>
          <p:nvPr/>
        </p:nvSpPr>
        <p:spPr>
          <a:xfrm>
            <a:off x="4033838" y="173182"/>
            <a:ext cx="8158162" cy="6384925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3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3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„Én vagyok a feltámadás és az élet, aki hisz </a:t>
            </a:r>
            <a:r>
              <a:rPr lang="hu-HU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énbennem</a:t>
            </a: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 meghal is, él.” </a:t>
            </a: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János evangéliuma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fejezet, 25. </a:t>
            </a:r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663103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Aranymondás</a:t>
            </a:r>
            <a:endParaRPr lang="hu-H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66832"/>
            <a:ext cx="24876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501631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832636" y="1624890"/>
            <a:ext cx="3807792" cy="380779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018463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7443788" y="5611813"/>
            <a:ext cx="4626292" cy="708025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29198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4000" dirty="0">
                <a:solidFill>
                  <a:srgbClr val="AE2E51"/>
                </a:solidFill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cs typeface="Arial" panose="020B0604020202020204" pitchFamily="34" charset="0"/>
              </a:rPr>
              <a:t>Köszönjük a segítségüket!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AE2E51"/>
                </a:solidFill>
                <a:cs typeface="Arial" panose="020B0604020202020204" pitchFamily="34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970674" y="2329543"/>
            <a:ext cx="55800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600" dirty="0" smtClean="0">
                <a:solidFill>
                  <a:schemeClr val="accent6"/>
                </a:solidFill>
              </a:rPr>
              <a:t>„Te </a:t>
            </a:r>
            <a:r>
              <a:rPr lang="hu-HU" sz="3600" dirty="0">
                <a:solidFill>
                  <a:schemeClr val="accent6"/>
                </a:solidFill>
              </a:rPr>
              <a:t>vagy szabadító Istenem, mindig benned reménykedem</a:t>
            </a:r>
            <a:r>
              <a:rPr lang="hu-HU" sz="3600" dirty="0" smtClean="0">
                <a:solidFill>
                  <a:schemeClr val="accent6"/>
                </a:solidFill>
              </a:rPr>
              <a:t>.”</a:t>
            </a:r>
            <a:endParaRPr lang="hu-HU" sz="3600" dirty="0">
              <a:solidFill>
                <a:schemeClr val="accent6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 smtClean="0">
                <a:solidFill>
                  <a:schemeClr val="accent6"/>
                </a:solidFill>
              </a:rPr>
              <a:t>Zsoltárok </a:t>
            </a:r>
            <a:r>
              <a:rPr lang="hu-HU" altLang="hu-HU" sz="2800" dirty="0">
                <a:solidFill>
                  <a:schemeClr val="accent6"/>
                </a:solidFill>
              </a:rPr>
              <a:t>könyve </a:t>
            </a:r>
            <a:r>
              <a:rPr lang="hu-HU" altLang="hu-HU" sz="2800" dirty="0" smtClean="0">
                <a:solidFill>
                  <a:schemeClr val="accent6"/>
                </a:solidFill>
              </a:rPr>
              <a:t>25,5</a:t>
            </a:r>
            <a:r>
              <a:rPr lang="hu-HU" altLang="hu-HU" sz="3600" dirty="0" smtClean="0">
                <a:solidFill>
                  <a:schemeClr val="accent6"/>
                </a:solidFill>
              </a:rPr>
              <a:t> </a:t>
            </a:r>
            <a:endParaRPr lang="hu-HU" altLang="hu-HU" sz="3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4" y="4801056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6293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8082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849168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847725" y="2633663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3600" dirty="0" smtClean="0">
                <a:solidFill>
                  <a:srgbClr val="7030A0"/>
                </a:solidFill>
                <a:cs typeface="Arial" panose="020B0604020202020204" pitchFamily="34" charset="0"/>
              </a:rPr>
              <a:t>Áldás, békesség!</a:t>
            </a:r>
            <a:r>
              <a:rPr lang="hu-HU" altLang="hu-HU" sz="36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3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32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</p:spTree>
    <p:extLst>
      <p:ext uri="{BB962C8B-B14F-4D97-AF65-F5344CB8AC3E}">
        <p14:creationId xmlns:p14="http://schemas.microsoft.com/office/powerpoint/2010/main" val="29112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>
                <a:alpha val="40000"/>
              </a:srgbClr>
            </a:gs>
            <a:gs pos="3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56981" cy="182880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6415314" y="389965"/>
            <a:ext cx="5326743" cy="40072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Voltál-e temetésen valaha?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Átélted-e, hogy el kell búcsúznod egy közeli hozzátartozódtól?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érzések kísérnek egy temetésen?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érzéseket kelt a látogatás egy szerettünk sírjánál?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 mi vigasztalásunk, reménységünk?</a:t>
            </a:r>
          </a:p>
          <a:p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6415314" y="4975413"/>
            <a:ext cx="5326743" cy="15329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Válaszold meg magadban ezeket a kérdéseket! </a:t>
            </a:r>
          </a:p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óra folyamán megpróbáljuk együtt is megválaszolni.</a:t>
            </a:r>
            <a:endParaRPr lang="hu-H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5" y="2393576"/>
            <a:ext cx="5894269" cy="3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önnycsepp 1"/>
          <p:cNvSpPr/>
          <p:nvPr/>
        </p:nvSpPr>
        <p:spPr>
          <a:xfrm>
            <a:off x="2960914" y="253610"/>
            <a:ext cx="3187642" cy="227187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is ellátogatott egy sírhoz, amely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Betániában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volt.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Könnycsepp 2"/>
          <p:cNvSpPr/>
          <p:nvPr/>
        </p:nvSpPr>
        <p:spPr>
          <a:xfrm>
            <a:off x="7445829" y="456257"/>
            <a:ext cx="3040846" cy="235637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Barátja, Lázár sírjához, aki nagy betegségben halt meg.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Könnycsepp 3"/>
          <p:cNvSpPr/>
          <p:nvPr/>
        </p:nvSpPr>
        <p:spPr>
          <a:xfrm>
            <a:off x="4577550" y="2685143"/>
            <a:ext cx="2911822" cy="236866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Együtt sírt Lázár testvéreivel, Máriával és Mártával.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Könnycsepp 4"/>
          <p:cNvSpPr/>
          <p:nvPr/>
        </p:nvSpPr>
        <p:spPr>
          <a:xfrm>
            <a:off x="8795656" y="2939523"/>
            <a:ext cx="3033999" cy="231720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Nem csak együtt sírtak, Jézus meg is vigasztalta őket.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3223" cy="1802547"/>
          </a:xfrm>
          <a:prstGeom prst="rect">
            <a:avLst/>
          </a:prstGeom>
        </p:spPr>
      </p:pic>
      <p:sp>
        <p:nvSpPr>
          <p:cNvPr id="9" name="Könnycsepp 8"/>
          <p:cNvSpPr/>
          <p:nvPr/>
        </p:nvSpPr>
        <p:spPr>
          <a:xfrm>
            <a:off x="6734627" y="5099738"/>
            <a:ext cx="2336801" cy="155520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 történt pontosan?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551672" y="-14602"/>
            <a:ext cx="5277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dirty="0">
                <a:solidFill>
                  <a:srgbClr val="0070C0"/>
                </a:solidFill>
              </a:rPr>
              <a:t>(Diavetítés módban, kattintásra jelennek meg a képek)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7" b="9926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85143"/>
            <a:ext cx="5134905" cy="41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8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457345" y="116114"/>
            <a:ext cx="8734655" cy="5341258"/>
          </a:xfrm>
          <a:prstGeom prst="rect">
            <a:avLst/>
          </a:prstGeom>
          <a:solidFill>
            <a:schemeClr val="accent4">
              <a:lumMod val="20000"/>
              <a:lumOff val="80000"/>
              <a:alpha val="69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és tanítványai  rossz hírt kaptak </a:t>
            </a:r>
            <a:r>
              <a:rPr lang="hu-HU" dirty="0" err="1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Bethániából</a:t>
            </a:r>
            <a:r>
              <a:rPr lang="hu-HU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Mária és Márta üzent, hogy testvérük, Lázár, Jézus barátja, súlyosan megbetegedett. A két nővér nagyon várta a Mestert. De Jézus nem sietett, mert tudta, hogy Isten csodát akar tenni Lázárral.</a:t>
            </a:r>
          </a:p>
          <a:p>
            <a:r>
              <a:rPr lang="hu-HU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 Jézus </a:t>
            </a:r>
            <a:r>
              <a:rPr lang="hu-HU" dirty="0" err="1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Betániába</a:t>
            </a:r>
            <a:r>
              <a:rPr lang="hu-HU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ért tanítványaival, Lázár meghalt. Négy napja feküdt a sírban. A gyászoló testvérek, Márta is és Mária is sírva fordultak Jézushoz: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Uram, ha itt lettél volna, nem halt volna meg a testvérünk.</a:t>
            </a:r>
          </a:p>
          <a:p>
            <a:r>
              <a:rPr lang="hu-HU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látva a szomorúságukat, maga is könnyekre fakadt, és ezt kérdezte tőlük: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Hisztek-e bennem, hogy fel tudom támasztani őt? – majd a sírhoz mentek.</a:t>
            </a:r>
          </a:p>
          <a:p>
            <a:r>
              <a:rPr lang="hu-HU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Lázár teste gyolcsokba tekerve egy sziklasírban feküdt.</a:t>
            </a:r>
          </a:p>
          <a:p>
            <a:r>
              <a:rPr lang="hu-HU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megállt a barlang bejárata előtt és így szólt: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Vegyétek el a követ!</a:t>
            </a:r>
          </a:p>
          <a:p>
            <a:r>
              <a:rPr lang="hu-HU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Márta tiltakozott: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 szaga van!</a:t>
            </a:r>
          </a:p>
          <a:p>
            <a:r>
              <a:rPr lang="hu-HU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Jézus rendíthetetlen volt. Meg akarta mutatni az Atya hatalmát a halál fölött. Rövid ima után így szólt:</a:t>
            </a:r>
          </a:p>
          <a:p>
            <a:pPr marL="285750" indent="-285750">
              <a:buFontTx/>
              <a:buChar char="-"/>
            </a:pPr>
            <a:r>
              <a:rPr lang="hu-HU" sz="24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Lázár, jöjj ki!</a:t>
            </a:r>
          </a:p>
          <a:p>
            <a:r>
              <a:rPr lang="hu-HU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Néhány pillanat múlva Lázár a saját lábán jelent meg a sírbolt szájánál. Feltámadt!</a:t>
            </a:r>
          </a:p>
          <a:p>
            <a:r>
              <a:rPr lang="hu-HU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Látva Jézus csodáját, sokan hittek Benne.</a:t>
            </a:r>
          </a:p>
          <a:p>
            <a:r>
              <a:rPr lang="hu-HU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is tudhatjuk, hogy Jézus úr a halál felett!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3223" cy="180254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4" y="3805763"/>
            <a:ext cx="3430681" cy="305223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4832" y="4862286"/>
            <a:ext cx="4011284" cy="19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" b="3564"/>
          <a:stretch>
            <a:fillRect/>
          </a:stretch>
        </p:blipFill>
        <p:spPr bwMode="auto">
          <a:xfrm>
            <a:off x="0" y="0"/>
            <a:ext cx="1548337" cy="165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1548337" y="0"/>
            <a:ext cx="10643663" cy="1654629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Lázár feltámasztásának csodájáról szól a következő film is! </a:t>
            </a:r>
          </a:p>
          <a:p>
            <a:pPr algn="ctr"/>
            <a:r>
              <a:rPr lang="hu-HU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Feladat: </a:t>
            </a:r>
            <a:r>
              <a:rPr lang="hu-HU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 kérlek, miközben nézed a filmet, figyelj az érzéseidre, és írd fel azokat egy lapra, vagy a hittan füzetedbe!</a:t>
            </a:r>
            <a:r>
              <a:rPr lang="hu-H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hu-HU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226" y1="32215" x2="93226" y2="32215"/>
                        <a14:foregroundMark x1="95669" y1="28971" x2="95669" y2="28971"/>
                        <a14:foregroundMark x1="55469" y1="15660" x2="55469" y2="15660"/>
                        <a14:foregroundMark x1="33370" y1="13870" x2="33370" y2="138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1149" y="1874868"/>
            <a:ext cx="10038724" cy="498313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380343" y="3998498"/>
            <a:ext cx="240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filmet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kattintva megtekintheted.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yamatábra: Befejezés 2"/>
          <p:cNvSpPr/>
          <p:nvPr/>
        </p:nvSpPr>
        <p:spPr>
          <a:xfrm>
            <a:off x="844779" y="2864252"/>
            <a:ext cx="2394856" cy="682171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reménykedő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yamatábra: Befejezés 3"/>
          <p:cNvSpPr/>
          <p:nvPr/>
        </p:nvSpPr>
        <p:spPr>
          <a:xfrm>
            <a:off x="1839684" y="1795620"/>
            <a:ext cx="1596571" cy="682171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bízó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yamatábra: Befejezés 4"/>
          <p:cNvSpPr/>
          <p:nvPr/>
        </p:nvSpPr>
        <p:spPr>
          <a:xfrm>
            <a:off x="10199008" y="3561859"/>
            <a:ext cx="1810665" cy="682171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várakozó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yamatábra: Befejezés 5"/>
          <p:cNvSpPr/>
          <p:nvPr/>
        </p:nvSpPr>
        <p:spPr>
          <a:xfrm>
            <a:off x="6490367" y="1928624"/>
            <a:ext cx="1683660" cy="667277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örömteli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yamatábra: Befejezés 6"/>
          <p:cNvSpPr/>
          <p:nvPr/>
        </p:nvSpPr>
        <p:spPr>
          <a:xfrm>
            <a:off x="8518971" y="2157855"/>
            <a:ext cx="2643416" cy="81549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szomorkodó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lyamatábra: Befejezés 7"/>
          <p:cNvSpPr/>
          <p:nvPr/>
        </p:nvSpPr>
        <p:spPr>
          <a:xfrm>
            <a:off x="3882455" y="2204017"/>
            <a:ext cx="1937656" cy="77859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csalódott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yamatábra: Befejezés 8"/>
          <p:cNvSpPr/>
          <p:nvPr/>
        </p:nvSpPr>
        <p:spPr>
          <a:xfrm>
            <a:off x="5947114" y="2879688"/>
            <a:ext cx="2124522" cy="682171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vágyakozó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lyamatábra: Befejezés 9"/>
          <p:cNvSpPr/>
          <p:nvPr/>
        </p:nvSpPr>
        <p:spPr>
          <a:xfrm>
            <a:off x="8244108" y="3360540"/>
            <a:ext cx="1596571" cy="682171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hálás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lyamatábra: Befejezés 10"/>
          <p:cNvSpPr/>
          <p:nvPr/>
        </p:nvSpPr>
        <p:spPr>
          <a:xfrm>
            <a:off x="290731" y="4862814"/>
            <a:ext cx="1596571" cy="682171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boldog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lyamatábra: Befejezés 11"/>
          <p:cNvSpPr/>
          <p:nvPr/>
        </p:nvSpPr>
        <p:spPr>
          <a:xfrm>
            <a:off x="1089017" y="3936837"/>
            <a:ext cx="2363111" cy="68217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elkeseredett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lyamatábra: Befejezés 12"/>
          <p:cNvSpPr/>
          <p:nvPr/>
        </p:nvSpPr>
        <p:spPr>
          <a:xfrm>
            <a:off x="5119464" y="5835682"/>
            <a:ext cx="1798861" cy="68217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szomorú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lyamatábra: Befejezés 13"/>
          <p:cNvSpPr/>
          <p:nvPr/>
        </p:nvSpPr>
        <p:spPr>
          <a:xfrm>
            <a:off x="4005497" y="3701625"/>
            <a:ext cx="2882885" cy="7310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reményvesztett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lyamatábra: Befejezés 14"/>
          <p:cNvSpPr/>
          <p:nvPr/>
        </p:nvSpPr>
        <p:spPr>
          <a:xfrm>
            <a:off x="8749397" y="4269639"/>
            <a:ext cx="1596571" cy="68217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értetlen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lyamatábra: Befejezés 15"/>
          <p:cNvSpPr/>
          <p:nvPr/>
        </p:nvSpPr>
        <p:spPr>
          <a:xfrm>
            <a:off x="2499918" y="4947454"/>
            <a:ext cx="2736837" cy="588238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kíváncsiskodó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lyamatábra: Befejezés 16"/>
          <p:cNvSpPr/>
          <p:nvPr/>
        </p:nvSpPr>
        <p:spPr>
          <a:xfrm>
            <a:off x="8057115" y="6006589"/>
            <a:ext cx="1672757" cy="6736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borúlátó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lyamatábra: Befejezés 17"/>
          <p:cNvSpPr/>
          <p:nvPr/>
        </p:nvSpPr>
        <p:spPr>
          <a:xfrm>
            <a:off x="9796242" y="5249662"/>
            <a:ext cx="2213431" cy="740674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csodálkozó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lyamatábra: Befejezés 18"/>
          <p:cNvSpPr/>
          <p:nvPr/>
        </p:nvSpPr>
        <p:spPr>
          <a:xfrm>
            <a:off x="5935082" y="4839734"/>
            <a:ext cx="2712354" cy="71634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kétségbeesett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olyamatábra: Befejezés 19"/>
          <p:cNvSpPr/>
          <p:nvPr/>
        </p:nvSpPr>
        <p:spPr>
          <a:xfrm>
            <a:off x="1684562" y="5873431"/>
            <a:ext cx="2529115" cy="68217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tanácstalan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3"/>
            <a:ext cx="1644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églalap 22"/>
          <p:cNvSpPr/>
          <p:nvPr/>
        </p:nvSpPr>
        <p:spPr>
          <a:xfrm>
            <a:off x="1644650" y="1"/>
            <a:ext cx="10547350" cy="1614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Ebben a történetben nagyon hangsúlyosak az érzelmek. Találsz olyat a felsoroltak között, amely rád is jellemző volt, miközben nézted a filmet? Nézd meg a jegyzetedet! Így érezhettek a történet szereplői az egyes helyzetekben. Hogy ki hogyan, azt </a:t>
            </a:r>
            <a:r>
              <a:rPr lang="hu-HU" sz="2400" dirty="0" err="1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válaszd</a:t>
            </a:r>
            <a:r>
              <a:rPr lang="hu-HU" sz="2400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ki te a következő feladatban</a:t>
            </a:r>
            <a:r>
              <a:rPr lang="hu-HU" sz="2400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2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34" y="101600"/>
            <a:ext cx="1639752" cy="16256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74171" y="1988457"/>
            <a:ext cx="3483430" cy="4622801"/>
          </a:xfrm>
          <a:prstGeom prst="rect">
            <a:avLst/>
          </a:prstGeom>
          <a:solidFill>
            <a:schemeClr val="accent6">
              <a:alpha val="7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Mária és Márta nagyon várták az Urat. Hogy eljöjjön hozzájuk, vigasztalja őket, segítsen nekik Lázár meggyógyításában. Ilyen várakozásról, vágyakozásról szól a 42. Zsoltárunk is. </a:t>
            </a:r>
            <a:endParaRPr lang="hu-H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kattintva meghallgathatjuk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kotta és szöveg segítségével pedig próbáljuk meg elénekelni!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029" y="330209"/>
            <a:ext cx="7692571" cy="6281049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2585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91055" cy="177074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055" y="0"/>
            <a:ext cx="1798031" cy="1770744"/>
          </a:xfrm>
          <a:prstGeom prst="rect">
            <a:avLst/>
          </a:prstGeom>
        </p:spPr>
      </p:pic>
      <p:sp>
        <p:nvSpPr>
          <p:cNvPr id="5" name="Szamárfül 4"/>
          <p:cNvSpPr/>
          <p:nvPr/>
        </p:nvSpPr>
        <p:spPr>
          <a:xfrm>
            <a:off x="315826" y="2249715"/>
            <a:ext cx="2950457" cy="4267200"/>
          </a:xfrm>
          <a:prstGeom prst="foldedCorner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pPr algn="ctr"/>
            <a:r>
              <a:rPr lang="hu-H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országában az emberek úgy gondolták, hogy a lélek 3 nap alatt hagyja el a testet, ami után már visszafordíthatatlanul beáll a halál. Lázár már 4 napja feküdt a sírban. Ennek fényében ez a feltámadás történet kiemeli a csoda nagyszerűségét! </a:t>
            </a:r>
          </a:p>
          <a:p>
            <a:pPr algn="ctr"/>
            <a:endParaRPr lang="hu-HU" dirty="0"/>
          </a:p>
        </p:txBody>
      </p:sp>
      <p:sp>
        <p:nvSpPr>
          <p:cNvPr id="6" name="Szamárfül 5"/>
          <p:cNvSpPr/>
          <p:nvPr/>
        </p:nvSpPr>
        <p:spPr>
          <a:xfrm>
            <a:off x="3933372" y="203200"/>
            <a:ext cx="7808686" cy="2685143"/>
          </a:xfrm>
          <a:prstGeom prst="foldedCorner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r>
              <a:rPr lang="hu-H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evangélium legfontosabb mondata hangzik el Jézus szájából, ami túlmutat Lázár feltámadásán. JÉZUS magát nevezi FELTÁMADÁSNAK ÉS ÉLETNEK! Nem csak vissza tudja adni az életet, hanem Ő maga az Élet! </a:t>
            </a:r>
          </a:p>
          <a:p>
            <a:r>
              <a:rPr lang="hu-H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Ezért lehet nekünk reménységünk, ha a halálra gondolunk és fáj szeretteink elvesztése. </a:t>
            </a:r>
          </a:p>
          <a:p>
            <a:r>
              <a:rPr lang="hu-H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Úr a halál fölött, így nem a halálé az utolsó szó! </a:t>
            </a:r>
            <a:endParaRPr lang="hu-H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971" y="3031466"/>
            <a:ext cx="7141029" cy="38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783</Words>
  <Application>Microsoft Office PowerPoint</Application>
  <PresentationFormat>Szélesvásznú</PresentationFormat>
  <Paragraphs>103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Times New Roman</vt:lpstr>
      <vt:lpstr>Wingdings</vt:lpstr>
      <vt:lpstr>Wingdings 3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68</cp:revision>
  <dcterms:created xsi:type="dcterms:W3CDTF">2020-04-06T06:48:59Z</dcterms:created>
  <dcterms:modified xsi:type="dcterms:W3CDTF">2020-04-07T11:29:36Z</dcterms:modified>
</cp:coreProperties>
</file>