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82" r:id="rId6"/>
    <p:sldId id="274" r:id="rId7"/>
    <p:sldId id="271" r:id="rId8"/>
    <p:sldId id="276" r:id="rId9"/>
    <p:sldId id="277" r:id="rId10"/>
    <p:sldId id="279" r:id="rId11"/>
    <p:sldId id="280" r:id="rId12"/>
    <p:sldId id="283" r:id="rId13"/>
    <p:sldId id="272" r:id="rId14"/>
    <p:sldId id="286" r:id="rId15"/>
    <p:sldId id="285" r:id="rId16"/>
    <p:sldId id="284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D5"/>
    <a:srgbClr val="EDDC72"/>
    <a:srgbClr val="90A956"/>
    <a:srgbClr val="B5A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8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9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83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81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8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8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89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9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03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0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9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00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91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06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19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28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82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06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98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199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2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3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3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5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3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0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4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C6A06-A7A2-4554-BF5E-2C5A08EC366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C6185-E227-435B-B2D4-06001988F46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DeO9DTw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1DCA5"/>
              </a:gs>
              <a:gs pos="40000">
                <a:srgbClr val="FFFF9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23505"/>
            <a:ext cx="12192000" cy="769937"/>
          </a:xfrm>
          <a:prstGeom prst="rect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Kit és mit követek?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FFFF99"/>
              </a:gs>
              <a:gs pos="71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0" b="95000" l="5405" r="89813">
                        <a14:foregroundMark x1="67360" y1="25750" x2="67360" y2="25750"/>
                        <a14:foregroundMark x1="35967" y1="20500" x2="35967" y2="20500"/>
                        <a14:foregroundMark x1="26195" y1="49750" x2="26195" y2="49750"/>
                        <a14:foregroundMark x1="26195" y1="53250" x2="26195" y2="53250"/>
                        <a14:foregroundMark x1="26819" y1="47000" x2="26819" y2="47000"/>
                        <a14:foregroundMark x1="25988" y1="55500" x2="25988" y2="55500"/>
                        <a14:backgroundMark x1="18087" y1="14750" x2="18087" y2="14750"/>
                        <a14:backgroundMark x1="53638" y1="15000" x2="53638" y2="15000"/>
                        <a14:backgroundMark x1="70686" y1="14000" x2="70686" y2="14000"/>
                        <a14:backgroundMark x1="75676" y1="10250" x2="75676" y2="10250"/>
                        <a14:backgroundMark x1="55301" y1="18250" x2="55301" y2="18250"/>
                        <a14:backgroundMark x1="10187" y1="13000" x2="10187" y2="13000"/>
                        <a14:backgroundMark x1="55094" y1="21500" x2="55094" y2="21500"/>
                        <a14:backgroundMark x1="48233" y1="32000" x2="48233" y2="32000"/>
                        <a14:backgroundMark x1="47401" y1="36250" x2="47401" y2="36250"/>
                        <a14:backgroundMark x1="47401" y1="40250" x2="47401" y2="40250"/>
                        <a14:backgroundMark x1="47193" y1="25750" x2="47193" y2="25750"/>
                        <a14:backgroundMark x1="47817" y1="28750" x2="47817" y2="28750"/>
                      </a14:backgroundRemoval>
                    </a14:imgEffect>
                  </a14:imgLayer>
                </a14:imgProps>
              </a:ext>
            </a:extLst>
          </a:blip>
          <a:srcRect l="7247" t="6426" r="16845" b="3475"/>
          <a:stretch/>
        </p:blipFill>
        <p:spPr>
          <a:xfrm rot="594132" flipH="1">
            <a:off x="8538841" y="153819"/>
            <a:ext cx="855632" cy="90930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2941952" y="74216"/>
            <a:ext cx="621972" cy="10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4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8114"/>
          <a:stretch/>
        </p:blipFill>
        <p:spPr>
          <a:xfrm>
            <a:off x="5355771" y="1612074"/>
            <a:ext cx="6836229" cy="436428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67"/>
            <a:ext cx="1793187" cy="1772852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2264228" y="467555"/>
            <a:ext cx="946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 Biblia azokat az embereket nevezi  jóknak és igazaknak, akik Istentől tanulják, hogy mi a jó és mi az igaz, és törekednek azokra.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80571" y="2428762"/>
            <a:ext cx="4557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Itt a földön egyedül Jézus, Isten Fia volt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az, Aki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csak jót tett.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80571" y="4037364"/>
            <a:ext cx="391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Ő mutatta meg, hogy hogyan lehetünk igaz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emberek. Azt is,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hogyan élhetünk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boldogan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2400" smtClean="0">
                <a:solidFill>
                  <a:schemeClr val="accent2">
                    <a:lumMod val="50000"/>
                  </a:schemeClr>
                </a:solidFill>
              </a:rPr>
              <a:t>rra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hív, hogy Őt kövessük.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4" b="99701" l="3712" r="980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428" y="1801719"/>
            <a:ext cx="3344870" cy="48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8114"/>
          <a:stretch/>
        </p:blipFill>
        <p:spPr>
          <a:xfrm>
            <a:off x="1166411" y="1"/>
            <a:ext cx="10742397" cy="68579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179172" y="846813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bátor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20375" y="1705573"/>
            <a:ext cx="117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vicces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19119" y="1490065"/>
            <a:ext cx="171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segítőkész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714089" y="2133317"/>
            <a:ext cx="115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kedves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66898" y="2659609"/>
            <a:ext cx="113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jószívű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770282" y="3576170"/>
            <a:ext cx="167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mosolygós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49235" y="2709661"/>
            <a:ext cx="2246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sokat nevetünk együtt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778862" y="1071956"/>
            <a:ext cx="119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erős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022839" y="1679371"/>
            <a:ext cx="250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megvigasztal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>
                <a:solidFill>
                  <a:schemeClr val="bg1"/>
                </a:solidFill>
              </a:rPr>
              <a:t>ha szomorú vagyok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8111310" y="2659609"/>
            <a:ext cx="172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meghallgat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431539" y="4365498"/>
            <a:ext cx="2307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trike="sngStrike" dirty="0" smtClean="0"/>
              <a:t>megbízhatatlan</a:t>
            </a:r>
            <a:endParaRPr lang="hu-HU" sz="2400" strike="sngStrik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273370" y="4960935"/>
            <a:ext cx="85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trike="sngStrike" dirty="0" smtClean="0"/>
              <a:t>lusta</a:t>
            </a:r>
            <a:endParaRPr lang="hu-HU" sz="2400" strike="sngStrike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715130" y="5483580"/>
            <a:ext cx="197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strike="sngStrike" dirty="0"/>
              <a:t>k</a:t>
            </a:r>
            <a:r>
              <a:rPr lang="hu-HU" sz="2400" strike="sngStrike" dirty="0" smtClean="0"/>
              <a:t>iabál, ha ideges</a:t>
            </a:r>
            <a:endParaRPr lang="hu-HU" sz="2400" strike="sngStrike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5531993" y="3795182"/>
            <a:ext cx="179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trike="sngStrike" dirty="0" smtClean="0"/>
              <a:t>türelmetlen</a:t>
            </a:r>
            <a:endParaRPr lang="hu-HU" sz="2400" strike="sngStrike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124803" y="4869508"/>
            <a:ext cx="144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trike="sngStrike" dirty="0" smtClean="0"/>
              <a:t>hazudik</a:t>
            </a:r>
            <a:endParaRPr lang="hu-HU" sz="2400" strike="sngStrike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409345" y="4160967"/>
            <a:ext cx="163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trike="sngStrike" dirty="0" smtClean="0"/>
              <a:t>csúfolódik</a:t>
            </a:r>
            <a:endParaRPr lang="hu-HU" sz="2400" strike="sngStrike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322825" y="3427605"/>
            <a:ext cx="234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trike="sngStrike" dirty="0"/>
              <a:t>c</a:t>
            </a:r>
            <a:r>
              <a:rPr lang="hu-HU" sz="2400" strike="sngStrike" dirty="0" smtClean="0"/>
              <a:t>súnyán beszél</a:t>
            </a:r>
            <a:endParaRPr lang="hu-HU" sz="2400" strike="sngStrike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665387" cy="1640114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1979430" y="266122"/>
            <a:ext cx="156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IGAZ</a:t>
            </a:r>
            <a:endParaRPr lang="hu-HU" sz="3600" dirty="0">
              <a:solidFill>
                <a:srgbClr val="00B05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9975237" y="334377"/>
            <a:ext cx="134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JÓ</a:t>
            </a:r>
            <a:endParaRPr lang="hu-HU" sz="3600" dirty="0">
              <a:solidFill>
                <a:srgbClr val="00B05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80501" y="1671652"/>
            <a:ext cx="250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Jézust szereti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0285505" y="1490065"/>
            <a:ext cx="1744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Jézust kéri, segítsen jónak lenni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200981" y="2894431"/>
            <a:ext cx="193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Istent keresi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102830" y="3187629"/>
            <a:ext cx="2730702" cy="3546611"/>
          </a:xfrm>
          <a:prstGeom prst="round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Nézd meg a szívet és a szavakat!</a:t>
            </a:r>
            <a:endParaRPr lang="hu-H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Miről szól ez a rajz? Mit üzen neked?</a:t>
            </a: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A rajz alapján ki az IGAZ és JÓ ember?</a:t>
            </a: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Miért vannak bizonyos szavak fekete színnel írva és áthúzva?</a:t>
            </a:r>
          </a:p>
          <a:p>
            <a:pPr marL="342900" indent="-342900">
              <a:buFontTx/>
              <a:buChar char="-"/>
            </a:pPr>
            <a:endParaRPr lang="hu-HU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9762663" y="3665656"/>
            <a:ext cx="2333720" cy="3068584"/>
          </a:xfrm>
          <a:prstGeom prst="round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u-H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Melyik tulajdonságok jellemzőek rád is?</a:t>
            </a: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</a:rPr>
              <a:t>- Melyek azok, amelyeket szeretnéd, hogy téged is jellemezzenek?</a:t>
            </a:r>
          </a:p>
          <a:p>
            <a:pPr marL="342900" indent="-342900">
              <a:buFontTx/>
              <a:buChar char="-"/>
            </a:pPr>
            <a:endParaRPr lang="hu-H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hu-HU" sz="2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hu-HU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ACB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7635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931886" y="567436"/>
            <a:ext cx="7126514" cy="807526"/>
          </a:xfrm>
          <a:prstGeom prst="roundRect">
            <a:avLst/>
          </a:prstGeom>
          <a:solidFill>
            <a:srgbClr val="FDF7D5"/>
          </a:solidFill>
          <a:ln>
            <a:solidFill>
              <a:srgbClr val="FDF7D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Ahogyan a Bibliai történetek szereplői sem voltak tökéletesek, sajnos mi sem vagyunk azok.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5210628" y="1901261"/>
            <a:ext cx="5834743" cy="899885"/>
          </a:xfrm>
          <a:prstGeom prst="roundRect">
            <a:avLst/>
          </a:prstGeom>
          <a:solidFill>
            <a:srgbClr val="EDDC72"/>
          </a:solidFill>
          <a:ln>
            <a:solidFill>
              <a:srgbClr val="EDDC7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Mindannyiunk szívében vannak jó és rossz tulajdonságok és érzések.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41405" y="2544628"/>
            <a:ext cx="3999965" cy="1146629"/>
          </a:xfrm>
          <a:prstGeom prst="roundRect">
            <a:avLst/>
          </a:prstGeom>
          <a:solidFill>
            <a:srgbClr val="FDF7D5"/>
          </a:solidFill>
          <a:ln>
            <a:solidFill>
              <a:srgbClr val="FDF7D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Nem mindegy kit követünk, hogy ki a példaképünk.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775200" y="3395497"/>
            <a:ext cx="7170057" cy="1059542"/>
          </a:xfrm>
          <a:prstGeom prst="roundRect">
            <a:avLst/>
          </a:prstGeom>
          <a:solidFill>
            <a:srgbClr val="90A956"/>
          </a:solidFill>
          <a:ln>
            <a:solidFill>
              <a:srgbClr val="90A95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Jézus példát mutatott nekünk, hogyan lehetünk igaz emberek.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31690" y="4743856"/>
            <a:ext cx="4478938" cy="870857"/>
          </a:xfrm>
          <a:prstGeom prst="roundRect">
            <a:avLst/>
          </a:prstGeom>
          <a:solidFill>
            <a:srgbClr val="EDDC72"/>
          </a:solidFill>
          <a:ln>
            <a:solidFill>
              <a:srgbClr val="EDDC7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Arra hív, hogy Őt kövessük.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6495143" y="5179284"/>
            <a:ext cx="4876800" cy="1059543"/>
          </a:xfrm>
          <a:prstGeom prst="roundRect">
            <a:avLst/>
          </a:prstGeom>
          <a:solidFill>
            <a:srgbClr val="FDF7D5"/>
          </a:solidFill>
          <a:ln>
            <a:solidFill>
              <a:srgbClr val="FDF7D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Mai aranymondásunknak is ez az üzenete.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Kattints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 ide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 és olvasd el!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4284715" y="1031545"/>
            <a:ext cx="7912995" cy="1033073"/>
            <a:chOff x="1503909" y="795384"/>
            <a:chExt cx="5011674" cy="1033073"/>
          </a:xfrm>
        </p:grpSpPr>
        <p:sp>
          <p:nvSpPr>
            <p:cNvPr id="75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8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81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3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4340816" y="1445131"/>
            <a:ext cx="63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4292618" y="1932971"/>
            <a:ext cx="7912995" cy="1033073"/>
            <a:chOff x="1503909" y="795384"/>
            <a:chExt cx="5011674" cy="1033073"/>
          </a:xfrm>
        </p:grpSpPr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0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4275273" y="2803616"/>
            <a:ext cx="7912995" cy="1033073"/>
            <a:chOff x="1503909" y="795384"/>
            <a:chExt cx="5011674" cy="1033073"/>
          </a:xfrm>
        </p:grpSpPr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1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44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4275273" y="3709428"/>
            <a:ext cx="7912995" cy="1033073"/>
            <a:chOff x="1503909" y="795384"/>
            <a:chExt cx="5011674" cy="1033073"/>
          </a:xfrm>
        </p:grpSpPr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53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4275273" y="4594871"/>
            <a:ext cx="7912995" cy="1033073"/>
            <a:chOff x="1503909" y="795384"/>
            <a:chExt cx="5011674" cy="1033073"/>
          </a:xfrm>
        </p:grpSpPr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9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71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4" name="Group 5">
            <a:extLst>
              <a:ext uri="{FF2B5EF4-FFF2-40B4-BE49-F238E27FC236}">
                <a16:creationId xmlns:a16="http://schemas.microsoft.com/office/drawing/2014/main" id="{6F560126-A9B2-4977-8BF5-D44572F7575A}"/>
              </a:ext>
            </a:extLst>
          </p:cNvPr>
          <p:cNvGrpSpPr/>
          <p:nvPr/>
        </p:nvGrpSpPr>
        <p:grpSpPr>
          <a:xfrm>
            <a:off x="4275273" y="5537499"/>
            <a:ext cx="7912995" cy="1033073"/>
            <a:chOff x="1503909" y="795384"/>
            <a:chExt cx="5011674" cy="1033073"/>
          </a:xfrm>
        </p:grpSpPr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414DC981-5ADA-46E3-B7B4-128D159CC8B2}"/>
                </a:ext>
              </a:extLst>
            </p:cNvPr>
            <p:cNvSpPr/>
            <p:nvPr/>
          </p:nvSpPr>
          <p:spPr>
            <a:xfrm flipH="1">
              <a:off x="5669083" y="1041501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: Shape 15">
              <a:extLst>
                <a:ext uri="{FF2B5EF4-FFF2-40B4-BE49-F238E27FC236}">
                  <a16:creationId xmlns:a16="http://schemas.microsoft.com/office/drawing/2014/main" id="{19169645-2EC2-4625-94AE-8F07CAB54B17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A76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4">
              <a:extLst>
                <a:ext uri="{FF2B5EF4-FFF2-40B4-BE49-F238E27FC236}">
                  <a16:creationId xmlns:a16="http://schemas.microsoft.com/office/drawing/2014/main" id="{983CE46A-FB40-4624-9ABC-570D7F344598}"/>
                </a:ext>
              </a:extLst>
            </p:cNvPr>
            <p:cNvSpPr/>
            <p:nvPr/>
          </p:nvSpPr>
          <p:spPr>
            <a:xfrm>
              <a:off x="1503909" y="1113182"/>
              <a:ext cx="4380057" cy="662609"/>
            </a:xfrm>
            <a:prstGeom prst="rect">
              <a:avLst/>
            </a:prstGeom>
            <a:gradFill flip="none" rotWithShape="1">
              <a:gsLst>
                <a:gs pos="100000">
                  <a:srgbClr val="D48D3E"/>
                </a:gs>
                <a:gs pos="0">
                  <a:srgbClr val="FAC86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8" name="Group 1">
              <a:extLst>
                <a:ext uri="{FF2B5EF4-FFF2-40B4-BE49-F238E27FC236}">
                  <a16:creationId xmlns:a16="http://schemas.microsoft.com/office/drawing/2014/main" id="{ABA71809-E271-4A09-A03C-DFE27AFC4C64}"/>
                </a:ext>
              </a:extLst>
            </p:cNvPr>
            <p:cNvGrpSpPr/>
            <p:nvPr/>
          </p:nvGrpSpPr>
          <p:grpSpPr>
            <a:xfrm>
              <a:off x="5592288" y="1513843"/>
              <a:ext cx="390125" cy="205592"/>
              <a:chOff x="5592288" y="1513843"/>
              <a:chExt cx="390125" cy="205592"/>
            </a:xfrm>
          </p:grpSpPr>
          <p:sp>
            <p:nvSpPr>
              <p:cNvPr id="91" name="Oval 17">
                <a:extLst>
                  <a:ext uri="{FF2B5EF4-FFF2-40B4-BE49-F238E27FC236}">
                    <a16:creationId xmlns:a16="http://schemas.microsoft.com/office/drawing/2014/main" id="{9F0E3D53-0ACB-4F4F-804C-E7E085A609A4}"/>
                  </a:ext>
                </a:extLst>
              </p:cNvPr>
              <p:cNvSpPr/>
              <p:nvPr/>
            </p:nvSpPr>
            <p:spPr>
              <a:xfrm>
                <a:off x="5592288" y="1513843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FBD48F"/>
                  </a:gs>
                  <a:gs pos="14000">
                    <a:srgbClr val="A76124"/>
                  </a:gs>
                  <a:gs pos="100000">
                    <a:srgbClr val="CE853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16">
                <a:extLst>
                  <a:ext uri="{FF2B5EF4-FFF2-40B4-BE49-F238E27FC236}">
                    <a16:creationId xmlns:a16="http://schemas.microsoft.com/office/drawing/2014/main" id="{2E50A763-0B7B-4D37-A6F3-62D1D863A6BA}"/>
                  </a:ext>
                </a:extLst>
              </p:cNvPr>
              <p:cNvSpPr/>
              <p:nvPr/>
            </p:nvSpPr>
            <p:spPr>
              <a:xfrm rot="16200000" flipH="1">
                <a:off x="5760363" y="1592803"/>
                <a:ext cx="107266" cy="11464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A76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9" name="Freeform: Shape 18">
              <a:extLst>
                <a:ext uri="{FF2B5EF4-FFF2-40B4-BE49-F238E27FC236}">
                  <a16:creationId xmlns:a16="http://schemas.microsoft.com/office/drawing/2014/main" id="{D2AD0E06-8D9F-4DD5-9E05-2C3EB697382F}"/>
                </a:ext>
              </a:extLst>
            </p:cNvPr>
            <p:cNvSpPr/>
            <p:nvPr/>
          </p:nvSpPr>
          <p:spPr>
            <a:xfrm>
              <a:off x="5754679" y="1214955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DD8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: Shape 20">
              <a:extLst>
                <a:ext uri="{FF2B5EF4-FFF2-40B4-BE49-F238E27FC236}">
                  <a16:creationId xmlns:a16="http://schemas.microsoft.com/office/drawing/2014/main" id="{510B3847-4C38-40D9-AC12-2D77E0A60037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FBD48F"/>
                </a:gs>
                <a:gs pos="100000">
                  <a:srgbClr val="CE8537"/>
                </a:gs>
                <a:gs pos="0">
                  <a:srgbClr val="FAC86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3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4412022" y="2335472"/>
            <a:ext cx="63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Ó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4365289" y="3247763"/>
            <a:ext cx="63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4386155" y="4128328"/>
            <a:ext cx="63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4420814" y="5014442"/>
            <a:ext cx="63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75">
            <a:extLst>
              <a:ext uri="{FF2B5EF4-FFF2-40B4-BE49-F238E27FC236}">
                <a16:creationId xmlns:a16="http://schemas.microsoft.com/office/drawing/2014/main" id="{237E3B90-C36F-422A-95AA-9B32C11065A9}"/>
              </a:ext>
            </a:extLst>
          </p:cNvPr>
          <p:cNvSpPr txBox="1"/>
          <p:nvPr/>
        </p:nvSpPr>
        <p:spPr>
          <a:xfrm>
            <a:off x="4428592" y="5937134"/>
            <a:ext cx="639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8" name="Kép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378"/>
            <a:ext cx="1782432" cy="1755382"/>
          </a:xfrm>
          <a:prstGeom prst="rect">
            <a:avLst/>
          </a:prstGeom>
        </p:spPr>
      </p:pic>
      <p:pic>
        <p:nvPicPr>
          <p:cNvPr id="99" name="Kép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33" y="-5378"/>
            <a:ext cx="1766116" cy="1755382"/>
          </a:xfrm>
          <a:prstGeom prst="rect">
            <a:avLst/>
          </a:prstGeom>
        </p:spPr>
      </p:pic>
      <p:sp>
        <p:nvSpPr>
          <p:cNvPr id="3" name="Szamárfül 2"/>
          <p:cNvSpPr/>
          <p:nvPr/>
        </p:nvSpPr>
        <p:spPr>
          <a:xfrm>
            <a:off x="195943" y="2179088"/>
            <a:ext cx="3896916" cy="4219711"/>
          </a:xfrm>
          <a:prstGeom prst="foldedCorner">
            <a:avLst/>
          </a:prstGeom>
          <a:solidFill>
            <a:schemeClr val="bg2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err="1" smtClean="0">
                <a:solidFill>
                  <a:prstClr val="white"/>
                </a:solidFill>
                <a:latin typeface="Arial" panose="020B0604020202020204"/>
              </a:rPr>
              <a:t>Válassz</a:t>
            </a:r>
            <a:r>
              <a:rPr lang="hu-HU" sz="2800" dirty="0" smtClean="0">
                <a:solidFill>
                  <a:prstClr val="white"/>
                </a:solidFill>
                <a:latin typeface="Arial" panose="020B0604020202020204"/>
              </a:rPr>
              <a:t> közülük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egy bibliai példaképet!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Írd fel a nevének kezdőbetűit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egymás alá! </a:t>
            </a:r>
            <a:r>
              <a:rPr lang="hu-HU" sz="2800" dirty="0">
                <a:solidFill>
                  <a:prstClr val="white"/>
                </a:solidFill>
              </a:rPr>
              <a:t>Pl.: </a:t>
            </a:r>
            <a:r>
              <a:rPr lang="hu-HU" sz="2800" dirty="0" smtClean="0">
                <a:solidFill>
                  <a:prstClr val="white"/>
                </a:solidFill>
              </a:rPr>
              <a:t>József</a:t>
            </a:r>
            <a:endParaRPr kumimoji="0" lang="hu-HU" sz="28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Mindegyik betűvel keress egy olyan tulajdonságot, ami példás az életében!</a:t>
            </a:r>
          </a:p>
        </p:txBody>
      </p:sp>
      <p:sp>
        <p:nvSpPr>
          <p:cNvPr id="2" name="Téglalap 1"/>
          <p:cNvSpPr/>
          <p:nvPr/>
        </p:nvSpPr>
        <p:spPr>
          <a:xfrm>
            <a:off x="4292618" y="168200"/>
            <a:ext cx="7233162" cy="863345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Vannak olyan személyek a Bibliában, akik példaadó életet éltek. Fel tudsz sorolni néhányat?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768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3" grpId="0"/>
      <p:bldP spid="94" grpId="0"/>
      <p:bldP spid="95" grpId="0"/>
      <p:bldP spid="96" grpId="0"/>
      <p:bldP spid="97" grpId="0"/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C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154702" cy="2160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528457" y="2159999"/>
            <a:ext cx="3294743" cy="4107543"/>
          </a:xfrm>
          <a:prstGeom prst="rect">
            <a:avLst/>
          </a:prstGeom>
          <a:effectLst>
            <a:outerShdw blurRad="50800" dist="1143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721106" y="2396854"/>
            <a:ext cx="3294743" cy="4107543"/>
          </a:xfrm>
          <a:prstGeom prst="rect">
            <a:avLst/>
          </a:prstGeom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97" b="68929" l="24672" r="90000">
                        <a14:foregroundMark x1="86230" y1="23385" x2="86230" y2="23385"/>
                        <a14:backgroundMark x1="74098" y1="55192" x2="74098" y2="55192"/>
                      </a14:backgroundRemoval>
                    </a14:imgEffect>
                  </a14:imgLayer>
                </a14:imgProps>
              </a:ext>
            </a:extLst>
          </a:blip>
          <a:srcRect l="35588" t="17226" r="9094" b="36707"/>
          <a:stretch/>
        </p:blipFill>
        <p:spPr>
          <a:xfrm>
            <a:off x="8015849" y="2757714"/>
            <a:ext cx="3251200" cy="271417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670629" y="275770"/>
            <a:ext cx="9056914" cy="1509487"/>
          </a:xfrm>
          <a:prstGeom prst="rect">
            <a:avLst/>
          </a:prstGeom>
          <a:solidFill>
            <a:srgbClr val="B5ACB7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Biztosan a te </a:t>
            </a:r>
            <a:r>
              <a:rPr lang="hu-HU" sz="2400" dirty="0" err="1" smtClean="0"/>
              <a:t>környezetedben</a:t>
            </a:r>
            <a:r>
              <a:rPr lang="hu-HU" sz="2400" dirty="0" smtClean="0"/>
              <a:t> is élnek olyan emberek, akik példaadó életet élnek. Ilyen személyek lehetnek a szüleid, rokonaid, barátaid, vagy akár egy szomszéd, aki olyan Isten szerinti életet él, amit érdemes követni.</a:t>
            </a:r>
            <a:endParaRPr lang="hu-HU" sz="2400" dirty="0"/>
          </a:p>
        </p:txBody>
      </p:sp>
      <p:sp>
        <p:nvSpPr>
          <p:cNvPr id="12" name="Szamárfül 11"/>
          <p:cNvSpPr/>
          <p:nvPr/>
        </p:nvSpPr>
        <p:spPr>
          <a:xfrm>
            <a:off x="623445" y="2757714"/>
            <a:ext cx="3062514" cy="3630568"/>
          </a:xfrm>
          <a:prstGeom prst="foldedCorner">
            <a:avLst/>
          </a:prstGeom>
          <a:solidFill>
            <a:srgbClr val="90A95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Írj fogalmazást: 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Az én példaképem</a:t>
            </a:r>
          </a:p>
          <a:p>
            <a:pPr algn="ctr"/>
            <a:r>
              <a:rPr lang="hu-HU" sz="2400" dirty="0"/>
              <a:t>c</a:t>
            </a:r>
            <a:r>
              <a:rPr lang="hu-HU" sz="2400" dirty="0" smtClean="0"/>
              <a:t>ímmel.</a:t>
            </a:r>
          </a:p>
          <a:p>
            <a:pPr algn="ctr"/>
            <a:r>
              <a:rPr lang="hu-HU" sz="2400" dirty="0" smtClean="0"/>
              <a:t>Írd le, hogy mi miatt nézel fel rá, és miért tartod az ő életét követendőnek!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280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09 0.06574 C -0.27253 0.04676 -0.26915 0.0287 -0.2629 0.0287 C -0.25599 0.0287 -0.25378 0.04676 -0.25131 0.06574 C -0.24844 0.08681 -0.2461 0.10764 -0.23842 0.10764 C -0.23112 0.10764 -0.22865 0.08681 -0.22566 0.06574 C -0.22435 0.04676 -0.22097 0.0287 -0.21394 0.0287 C -0.20808 0.0287 -0.20482 0.04676 -0.20235 0.06574 C -0.2 0.08681 -0.19688 0.10764 -0.18985 0.10764 C -0.18295 0.10764 -0.17709 0.06574 -0.17709 0.06597 C -0.17553 0.04676 -0.17305 0.0287 -0.16576 0.0287 C -0.15886 0.0287 -0.15665 0.04676 -0.15417 0.06574 C -0.15144 0.08681 -0.14896 0.10764 -0.14128 0.10764 C -0.13399 0.10764 -0.13165 0.08681 -0.1293 0.06574 C -0.12631 0.04676 -0.12396 0.0287 -0.1168 0.0287 C -0.11094 0.0287 -0.10769 0.04676 -0.10534 0.06574 C -0.10287 0.08681 -0.09987 0.10764 -0.09271 0.10764 C -0.08594 0.10764 -0.0836 0.08681 -0.07995 0.06574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56241" y="2278207"/>
            <a:ext cx="5647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</a:rPr>
              <a:t>„Te azért járj a jók útján, és ügyelj az igazak</a:t>
            </a:r>
            <a:r>
              <a:rPr kumimoji="0" lang="hu-HU" sz="4000" b="0" i="1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</a:rPr>
              <a:t> ösvényeire</a:t>
            </a:r>
            <a:r>
              <a:rPr lang="hu-HU" sz="4000" i="1" dirty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!</a:t>
            </a:r>
            <a:r>
              <a:rPr kumimoji="0" lang="hu-H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i="1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Példabeszédek könyve 2,20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2524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795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590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7"/>
            <a:ext cx="1793187" cy="177285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-231221" y="632280"/>
            <a:ext cx="6998789" cy="31855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5126773" y="-257937"/>
            <a:ext cx="7139130" cy="36369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-107848" y="2946086"/>
            <a:ext cx="6998789" cy="31855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807522" y="2411014"/>
            <a:ext cx="7139130" cy="36369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1121156" y="1434041"/>
            <a:ext cx="6998789" cy="31855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807522" y="2411015"/>
            <a:ext cx="7139130" cy="363690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2009859" y="3319829"/>
            <a:ext cx="6998789" cy="31855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218833" y="406587"/>
            <a:ext cx="7139130" cy="363690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022954" y="2899148"/>
            <a:ext cx="7139130" cy="3636908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2133664" y="792816"/>
            <a:ext cx="9462516" cy="1307258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Isten,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Akit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korábbi években Teremtőként, Pásztorként, Szabadítóként ismertél meg, ebben az évben királyként szólít meg.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1473873" y="2623921"/>
            <a:ext cx="9454462" cy="1549049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Ő az az Úr, aki Izráel népét megajándékozta új hazával. Vezetőket - bírákat, később királyokat - adott nekik, akik képviselték az Ő igazságos és szeretetteljes hatalmát itt a földön.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2133664" y="4815004"/>
            <a:ext cx="9462516" cy="1126156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Végül elküldte a Fiát, a királyok Királyát, hogy szolgáljon és megismertesse velünk Isten országát és benne az Atyát.</a:t>
            </a:r>
          </a:p>
        </p:txBody>
      </p:sp>
    </p:spTree>
    <p:extLst>
      <p:ext uri="{BB962C8B-B14F-4D97-AF65-F5344CB8AC3E}">
        <p14:creationId xmlns:p14="http://schemas.microsoft.com/office/powerpoint/2010/main" val="32705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7"/>
            <a:ext cx="1793187" cy="177285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-231221" y="632280"/>
            <a:ext cx="6998789" cy="31855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5126773" y="-257937"/>
            <a:ext cx="7139130" cy="36369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-107848" y="2946086"/>
            <a:ext cx="6998789" cy="31855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807522" y="2411014"/>
            <a:ext cx="7139130" cy="36369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1121156" y="1434041"/>
            <a:ext cx="6998789" cy="31855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807522" y="2411015"/>
            <a:ext cx="7139130" cy="363690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20201111">
            <a:off x="2009859" y="3319829"/>
            <a:ext cx="6998789" cy="31855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218833" y="406587"/>
            <a:ext cx="7139130" cy="363690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3" b="100000" l="3226" r="97742"/>
                    </a14:imgEffect>
                    <a14:imgEffect>
                      <a14:colorTemperature colorTemp="6942"/>
                    </a14:imgEffect>
                  </a14:imgLayer>
                </a14:imgProps>
              </a:ext>
            </a:extLst>
          </a:blip>
          <a:srcRect l="2320" t="9884" r="3794"/>
          <a:stretch/>
        </p:blipFill>
        <p:spPr>
          <a:xfrm rot="12300615" flipV="1">
            <a:off x="4022954" y="2899148"/>
            <a:ext cx="7139130" cy="3636908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2369049" y="1072383"/>
            <a:ext cx="9042400" cy="1872476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rgbClr val="0070C0"/>
                </a:solidFill>
              </a:rPr>
              <a:t>Jézus megmutatta, hogy a Mennyei Atya egyszerre igazságos, és egyszerre szeretetteljes király. Ha őt választod életed Urának, már itt a földön részese lehetsz a Mennyország kincseinek, biztonságának és áldásainak.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591161" y="3800419"/>
            <a:ext cx="10126842" cy="2028323"/>
          </a:xfrm>
          <a:prstGeom prst="round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Erre az Istentől kapott gazdagságra hívnak az idei hittanórák. Ahogyan a mesékben a szegénylegény felkerekedett és megannyi kaland után elnyerte a királylány kezét és a fele királyságot, úgy te is elindulhatsz, hogy a Király Fiának, Jézus Krisztusnak a megváltottjaként és barátjaként Isten országa örököse legyél.</a:t>
            </a:r>
          </a:p>
        </p:txBody>
      </p:sp>
    </p:spTree>
    <p:extLst>
      <p:ext uri="{BB962C8B-B14F-4D97-AF65-F5344CB8AC3E}">
        <p14:creationId xmlns:p14="http://schemas.microsoft.com/office/powerpoint/2010/main" val="18152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91" y="221127"/>
            <a:ext cx="1605478" cy="3363860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964" y="297864"/>
            <a:ext cx="1936152" cy="2851328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1" y="1425664"/>
            <a:ext cx="1974454" cy="2879632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927" y="1800670"/>
            <a:ext cx="2230428" cy="2697044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147" y="4020782"/>
            <a:ext cx="2555167" cy="2691964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314" y="4182396"/>
            <a:ext cx="2878040" cy="2368737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7666" y="-1"/>
            <a:ext cx="2104334" cy="2072399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8171543" y="2164583"/>
            <a:ext cx="3802743" cy="812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Nézd meg a rajzokat! </a:t>
            </a:r>
          </a:p>
          <a:p>
            <a:pPr algn="ctr"/>
            <a:r>
              <a:rPr lang="hu-HU" sz="2400" dirty="0" smtClean="0"/>
              <a:t>Kit ismersz fel?</a:t>
            </a:r>
            <a:endParaRPr lang="hu-HU" sz="24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8171543" y="3069567"/>
            <a:ext cx="3788228" cy="1538922"/>
          </a:xfrm>
          <a:prstGeom prst="roundRect">
            <a:avLst/>
          </a:prstGeom>
          <a:solidFill>
            <a:srgbClr val="B5ACB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Csoportosítsd</a:t>
            </a:r>
            <a:r>
              <a:rPr lang="hu-HU" sz="2400" dirty="0" smtClean="0"/>
              <a:t> valamilyen szempont alapján a képen látható szereplőket!</a:t>
            </a:r>
            <a:endParaRPr lang="hu-HU" sz="24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8171543" y="4700673"/>
            <a:ext cx="3788228" cy="1850460"/>
          </a:xfrm>
          <a:prstGeom prst="roundRect">
            <a:avLst/>
          </a:prstGeom>
          <a:solidFill>
            <a:srgbClr val="EDDC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Melyik meseszereplőhöz szeretnél hasonlítani? </a:t>
            </a:r>
          </a:p>
          <a:p>
            <a:pPr algn="ctr"/>
            <a:r>
              <a:rPr lang="hu-HU" sz="2400" dirty="0" smtClean="0"/>
              <a:t>Kit választanál példaképednek? Miért?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9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0.11966 -0.1037 0.25417 -0.053 0.29987 0.11366 C 0.34557 0.28056 0.28529 0.50093 0.16589 0.6044 C 0.04596 0.70834 -0.08828 0.65695 -0.13411 0.49005 C -0.17982 0.32338 -0.11992 0.10394 2.08333E-7 -4.81481E-6 Z " pathEditMode="relative" rAng="20040000" ptsTypes="AAAAA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30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C 0.125 0.07685 0.19961 0.28426 0.16511 0.46273 C 0.13034 0.64144 -0.00039 0.725 -0.12539 0.64838 C -0.25104 0.57107 -0.32448 0.36296 -0.28984 0.18426 C -0.25534 0.00579 -0.12578 -0.07662 -3.125E-6 -7.40741E-7 Z " pathEditMode="relative" rAng="1140000" ptsTypes="AAAAA"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3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162 C 0.04453 0.22685 -0.01393 0.46713 -0.12968 0.53796 C -0.24531 0.60903 -0.37487 0.48264 -0.41823 0.2581 C -0.46198 0.03217 -0.40312 -0.20764 -0.28776 -0.27824 C -0.17187 -0.34908 -0.0431 -0.22384 0.00065 0.00162 Z " pathEditMode="relative" rAng="4260000" ptsTypes="AAAAA">
                                      <p:cBhvr>
                                        <p:cTn id="10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128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023 C -0.09036 0.17268 -0.22929 0.20579 -0.30898 0.07384 C -0.38867 -0.05833 -0.37955 -0.30718 -0.28919 -0.48033 C -0.1983 -0.65417 -0.05924 -0.68634 0.02045 -0.55394 C 0.1 -0.42176 0.09128 -0.17361 0.00014 -0.00023 Z " pathEditMode="relative" rAng="7980000" ptsTypes="AAAAA">
                                      <p:cBhvr>
                                        <p:cTn id="12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-24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-0.08763 -0.17917 -0.09492 -0.42315 -0.01628 -0.54468 C 0.06263 -0.66644 0.19792 -0.61991 0.28515 -0.44144 C 0.37252 -0.2625 0.37943 -0.01852 0.30065 0.10324 C 0.22174 0.22477 0.08724 0.17847 -0.00039 -0.00023 Z " pathEditMode="relative" rAng="13740000" ptsTypes="AAAAA">
                                      <p:cBhvr>
                                        <p:cTn id="14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22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C 0.04323 -0.18287 0.18308 -0.25324 0.31068 -0.15694 C 0.43842 -0.06042 0.50743 0.16806 0.46355 0.34954 C 0.42006 0.5331 0.28021 0.60278 0.15235 0.50602 C 0.02461 0.40949 -0.04414 0.18287 -3.54167E-6 3.7037E-7 Z " pathEditMode="relative" rAng="17580000" ptsTypes="AAAAA">
                                      <p:cBhvr>
                                        <p:cTn id="1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A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 alak 1"/>
          <p:cNvSpPr/>
          <p:nvPr/>
        </p:nvSpPr>
        <p:spPr>
          <a:xfrm>
            <a:off x="6352" y="3738109"/>
            <a:ext cx="4420503" cy="3115127"/>
          </a:xfrm>
          <a:prstGeom prst="corner">
            <a:avLst/>
          </a:prstGeom>
          <a:solidFill>
            <a:srgbClr val="EDDC72"/>
          </a:solidFill>
          <a:ln>
            <a:solidFill>
              <a:srgbClr val="EDDC7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rgbClr val="90A956"/>
                </a:solidFill>
              </a:rPr>
              <a:t>Te kit és mit követsz?</a:t>
            </a:r>
            <a:endParaRPr lang="hu-HU" sz="4800" dirty="0">
              <a:solidFill>
                <a:srgbClr val="90A956"/>
              </a:solidFill>
            </a:endParaRPr>
          </a:p>
        </p:txBody>
      </p:sp>
      <p:sp>
        <p:nvSpPr>
          <p:cNvPr id="3" name="L alak 2"/>
          <p:cNvSpPr/>
          <p:nvPr/>
        </p:nvSpPr>
        <p:spPr>
          <a:xfrm flipH="1">
            <a:off x="7561942" y="3730170"/>
            <a:ext cx="4615545" cy="3120572"/>
          </a:xfrm>
          <a:prstGeom prst="corner">
            <a:avLst>
              <a:gd name="adj1" fmla="val 50399"/>
              <a:gd name="adj2" fmla="val 50000"/>
            </a:avLst>
          </a:prstGeom>
          <a:solidFill>
            <a:srgbClr val="EDDC72"/>
          </a:solidFill>
          <a:ln>
            <a:solidFill>
              <a:srgbClr val="EDDC7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rgbClr val="90A956"/>
                </a:solidFill>
              </a:rPr>
              <a:t>Kihez szeretnél hasonlítani?</a:t>
            </a:r>
            <a:endParaRPr lang="hu-HU" sz="4400" dirty="0">
              <a:solidFill>
                <a:srgbClr val="90A956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902053"/>
            <a:ext cx="5994400" cy="1821542"/>
          </a:xfrm>
          <a:prstGeom prst="rect">
            <a:avLst/>
          </a:prstGeom>
          <a:solidFill>
            <a:srgbClr val="90A956"/>
          </a:solidFill>
          <a:ln>
            <a:solidFill>
              <a:srgbClr val="90A95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Nem mindegy, kit és mit követünk.</a:t>
            </a:r>
            <a:endParaRPr lang="hu-HU" sz="3600" dirty="0"/>
          </a:p>
        </p:txBody>
      </p:sp>
      <p:sp>
        <p:nvSpPr>
          <p:cNvPr id="7" name="Téglalap 6"/>
          <p:cNvSpPr/>
          <p:nvPr/>
        </p:nvSpPr>
        <p:spPr>
          <a:xfrm>
            <a:off x="4426856" y="5283199"/>
            <a:ext cx="3135087" cy="1562097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Milyen barát,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>
            <a:off x="1539401" y="3730170"/>
            <a:ext cx="1779818" cy="1553029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b</a:t>
            </a:r>
            <a:r>
              <a:rPr lang="hu-HU" sz="2800" dirty="0" smtClean="0"/>
              <a:t>arátnő,</a:t>
            </a:r>
            <a:endParaRPr lang="hu-HU" sz="2800" dirty="0"/>
          </a:p>
        </p:txBody>
      </p:sp>
      <p:sp>
        <p:nvSpPr>
          <p:cNvPr id="12" name="Téglalap 11"/>
          <p:cNvSpPr/>
          <p:nvPr/>
        </p:nvSpPr>
        <p:spPr>
          <a:xfrm>
            <a:off x="3321939" y="3734704"/>
            <a:ext cx="1779816" cy="1553029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testvér,</a:t>
            </a:r>
            <a:endParaRPr lang="hu-HU" sz="2800" dirty="0"/>
          </a:p>
        </p:txBody>
      </p:sp>
      <p:sp>
        <p:nvSpPr>
          <p:cNvPr id="13" name="Téglalap 12"/>
          <p:cNvSpPr/>
          <p:nvPr/>
        </p:nvSpPr>
        <p:spPr>
          <a:xfrm>
            <a:off x="5101755" y="3737426"/>
            <a:ext cx="1836074" cy="1553029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édesanya,</a:t>
            </a:r>
            <a:endParaRPr lang="hu-HU" sz="2800" dirty="0"/>
          </a:p>
        </p:txBody>
      </p:sp>
      <p:sp>
        <p:nvSpPr>
          <p:cNvPr id="14" name="Téglalap 13"/>
          <p:cNvSpPr/>
          <p:nvPr/>
        </p:nvSpPr>
        <p:spPr>
          <a:xfrm>
            <a:off x="6937829" y="3737427"/>
            <a:ext cx="1799769" cy="1553029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édesapa</a:t>
            </a:r>
            <a:endParaRPr lang="hu-HU" sz="2800" dirty="0"/>
          </a:p>
        </p:txBody>
      </p:sp>
      <p:sp>
        <p:nvSpPr>
          <p:cNvPr id="15" name="Téglalap 14"/>
          <p:cNvSpPr/>
          <p:nvPr/>
        </p:nvSpPr>
        <p:spPr>
          <a:xfrm>
            <a:off x="8737599" y="3737428"/>
            <a:ext cx="1959431" cy="1553029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s</a:t>
            </a:r>
            <a:r>
              <a:rPr lang="hu-HU" sz="2800" dirty="0" smtClean="0"/>
              <a:t>zeretnél lenni?</a:t>
            </a:r>
            <a:endParaRPr lang="hu-HU" sz="2800" dirty="0"/>
          </a:p>
        </p:txBody>
      </p:sp>
      <p:sp>
        <p:nvSpPr>
          <p:cNvPr id="16" name="Téglalap 15"/>
          <p:cNvSpPr/>
          <p:nvPr/>
        </p:nvSpPr>
        <p:spPr>
          <a:xfrm>
            <a:off x="6000753" y="1902734"/>
            <a:ext cx="6176735" cy="1821542"/>
          </a:xfrm>
          <a:prstGeom prst="rect">
            <a:avLst/>
          </a:prstGeom>
          <a:solidFill>
            <a:srgbClr val="90A956"/>
          </a:solidFill>
          <a:ln>
            <a:solidFill>
              <a:srgbClr val="90A95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Azaz kihez akarunk hasonlítani.</a:t>
            </a:r>
            <a:endParaRPr lang="hu-HU" sz="3600" dirty="0"/>
          </a:p>
        </p:txBody>
      </p:sp>
      <p:sp>
        <p:nvSpPr>
          <p:cNvPr id="17" name="Téglalap 16"/>
          <p:cNvSpPr/>
          <p:nvPr/>
        </p:nvSpPr>
        <p:spPr>
          <a:xfrm>
            <a:off x="6794" y="-13831"/>
            <a:ext cx="12185206" cy="1902052"/>
          </a:xfrm>
          <a:prstGeom prst="rect">
            <a:avLst/>
          </a:prstGeom>
          <a:solidFill>
            <a:srgbClr val="FDF7D5"/>
          </a:solidFill>
          <a:ln>
            <a:solidFill>
              <a:srgbClr val="FDF7D5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srgbClr val="B5ACB7"/>
                </a:solidFill>
              </a:rPr>
              <a:t>A Biblia arra bátorít, hogy járj a jók </a:t>
            </a:r>
          </a:p>
          <a:p>
            <a:pPr algn="ctr"/>
            <a:r>
              <a:rPr lang="hu-HU" sz="4800" dirty="0" smtClean="0">
                <a:solidFill>
                  <a:srgbClr val="B5ACB7"/>
                </a:solidFill>
              </a:rPr>
              <a:t>és az igazak útján.</a:t>
            </a:r>
            <a:endParaRPr lang="hu-HU" sz="4800" dirty="0">
              <a:solidFill>
                <a:srgbClr val="B5A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19086" y="319314"/>
            <a:ext cx="9158514" cy="827315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mesékben könnyű eldönteni, hogy ki a jó és ki a rossz,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9225" l="0" r="100000">
                        <a14:foregroundMark x1="62897" y1="6645" x2="62897" y2="6645"/>
                        <a14:foregroundMark x1="59339" y1="12182" x2="59339" y2="12182"/>
                        <a14:foregroundMark x1="80813" y1="17165" x2="80813" y2="17165"/>
                        <a14:foregroundMark x1="82719" y1="26135" x2="82719" y2="26135"/>
                        <a14:foregroundMark x1="82465" y1="40421" x2="82465" y2="40421"/>
                        <a14:foregroundMark x1="75095" y1="58915" x2="75095" y2="58915"/>
                        <a14:foregroundMark x1="67471" y1="64784" x2="67471" y2="64784"/>
                        <a14:foregroundMark x1="74333" y1="68106" x2="74333" y2="68106"/>
                        <a14:foregroundMark x1="66963" y1="57918" x2="66963" y2="57918"/>
                        <a14:foregroundMark x1="71919" y1="62680" x2="71919" y2="62680"/>
                        <a14:foregroundMark x1="71537" y1="52713" x2="71537" y2="52713"/>
                        <a14:foregroundMark x1="56925" y1="55814" x2="56925" y2="55814"/>
                        <a14:foregroundMark x1="59593" y1="54596" x2="59593" y2="54596"/>
                        <a14:foregroundMark x1="65820" y1="46512" x2="65820" y2="46512"/>
                        <a14:foregroundMark x1="81449" y1="22813" x2="81449" y2="22813"/>
                        <a14:foregroundMark x1="80559" y1="32115" x2="80559" y2="32115"/>
                        <a14:foregroundMark x1="69123" y1="39424" x2="69123" y2="39424"/>
                        <a14:foregroundMark x1="61753" y1="11406" x2="61753" y2="11406"/>
                        <a14:foregroundMark x1="87929" y1="42082" x2="87929" y2="42082"/>
                        <a14:foregroundMark x1="19314" y1="35437" x2="19314" y2="35437"/>
                        <a14:foregroundMark x1="6226" y1="35437" x2="6226" y2="35437"/>
                        <a14:foregroundMark x1="9276" y1="35216" x2="9276" y2="35216"/>
                        <a14:foregroundMark x1="14485" y1="37320" x2="14485" y2="37320"/>
                        <a14:foregroundMark x1="3812" y1="34662" x2="3812" y2="34662"/>
                        <a14:foregroundMark x1="14994" y1="18605" x2="14994" y2="18605"/>
                        <a14:foregroundMark x1="7878" y1="15282" x2="7878" y2="15282"/>
                        <a14:foregroundMark x1="8386" y1="12846" x2="8386" y2="12846"/>
                        <a14:foregroundMark x1="79797" y1="66445" x2="79797" y2="66445"/>
                        <a14:foregroundMark x1="83355" y1="66999" x2="83355" y2="66999"/>
                        <a14:foregroundMark x1="25286" y1="84718" x2="25286" y2="84718"/>
                        <a14:foregroundMark x1="73443" y1="85936" x2="73443" y2="85936"/>
                        <a14:foregroundMark x1="65565" y1="78073" x2="65565" y2="78073"/>
                        <a14:foregroundMark x1="68615" y1="94684" x2="68615" y2="94684"/>
                        <a14:foregroundMark x1="23634" y1="87597" x2="23634" y2="87597"/>
                        <a14:foregroundMark x1="23634" y1="93355" x2="23634" y2="93355"/>
                        <a14:foregroundMark x1="17408" y1="84053" x2="17408" y2="84053"/>
                        <a14:foregroundMark x1="28335" y1="82392" x2="28335" y2="82392"/>
                        <a14:foregroundMark x1="22618" y1="37542" x2="22618" y2="37542"/>
                        <a14:foregroundMark x1="4956" y1="33998" x2="4956" y2="33998"/>
                        <a14:foregroundMark x1="54130" y1="16168" x2="54130" y2="16168"/>
                        <a14:foregroundMark x1="60483" y1="7641" x2="60483" y2="7641"/>
                        <a14:foregroundMark x1="58196" y1="29679" x2="58196" y2="29679"/>
                        <a14:foregroundMark x1="60483" y1="45847" x2="60483" y2="45847"/>
                        <a14:foregroundMark x1="72173" y1="56035" x2="72173" y2="56035"/>
                        <a14:foregroundMark x1="76747" y1="59136" x2="76747" y2="59136"/>
                        <a14:foregroundMark x1="79161" y1="64341" x2="79161" y2="64341"/>
                        <a14:foregroundMark x1="84625" y1="65338" x2="84625" y2="65338"/>
                        <a14:foregroundMark x1="17662" y1="18051" x2="17662" y2="18051"/>
                        <a14:foregroundMark x1="75985" y1="83056" x2="75985" y2="83056"/>
                        <a14:foregroundMark x1="8767" y1="16611" x2="8767" y2="16611"/>
                        <a14:backgroundMark x1="52224" y1="17386" x2="52224" y2="17386"/>
                        <a14:backgroundMark x1="38119" y1="37763" x2="38119" y2="37763"/>
                        <a14:backgroundMark x1="35705" y1="38538" x2="35705" y2="38538"/>
                        <a14:backgroundMark x1="40280" y1="40642" x2="40280" y2="40642"/>
                        <a14:backgroundMark x1="54130" y1="27796" x2="54130" y2="27796"/>
                        <a14:backgroundMark x1="28590" y1="39867" x2="28590" y2="39867"/>
                        <a14:backgroundMark x1="31893" y1="40421" x2="31893" y2="40421"/>
                        <a14:backgroundMark x1="43329" y1="40642" x2="43329" y2="40642"/>
                        <a14:backgroundMark x1="34053" y1="38206" x2="34053" y2="38206"/>
                        <a14:backgroundMark x1="39263" y1="38206" x2="39263" y2="38206"/>
                        <a14:backgroundMark x1="40534" y1="38206" x2="40534" y2="38206"/>
                        <a14:backgroundMark x1="36341" y1="39646" x2="36341" y2="39646"/>
                        <a14:backgroundMark x1="26938" y1="40421" x2="26938" y2="40421"/>
                        <a14:backgroundMark x1="29987" y1="40199" x2="29987" y2="40199"/>
                        <a14:backgroundMark x1="44473" y1="39646" x2="44473" y2="39646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949" t="2187" r="53050" b="61321"/>
          <a:stretch/>
        </p:blipFill>
        <p:spPr>
          <a:xfrm flipH="1">
            <a:off x="2357861" y="1989486"/>
            <a:ext cx="1293743" cy="27281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9225" l="0" r="100000">
                        <a14:foregroundMark x1="62897" y1="6645" x2="62897" y2="6645"/>
                        <a14:foregroundMark x1="59339" y1="12182" x2="59339" y2="12182"/>
                        <a14:foregroundMark x1="80813" y1="17165" x2="80813" y2="17165"/>
                        <a14:foregroundMark x1="82719" y1="26135" x2="82719" y2="26135"/>
                        <a14:foregroundMark x1="82465" y1="40421" x2="82465" y2="40421"/>
                        <a14:foregroundMark x1="75095" y1="58915" x2="75095" y2="58915"/>
                        <a14:foregroundMark x1="67471" y1="64784" x2="67471" y2="64784"/>
                        <a14:foregroundMark x1="74333" y1="68106" x2="74333" y2="68106"/>
                        <a14:foregroundMark x1="66963" y1="57918" x2="66963" y2="57918"/>
                        <a14:foregroundMark x1="71919" y1="62680" x2="71919" y2="62680"/>
                        <a14:foregroundMark x1="71537" y1="52713" x2="71537" y2="52713"/>
                        <a14:foregroundMark x1="56925" y1="55814" x2="56925" y2="55814"/>
                        <a14:foregroundMark x1="59593" y1="54596" x2="59593" y2="54596"/>
                        <a14:foregroundMark x1="65820" y1="46512" x2="65820" y2="46512"/>
                        <a14:foregroundMark x1="81449" y1="22813" x2="81449" y2="22813"/>
                        <a14:foregroundMark x1="80559" y1="32115" x2="80559" y2="32115"/>
                        <a14:foregroundMark x1="69123" y1="39424" x2="69123" y2="39424"/>
                        <a14:foregroundMark x1="61753" y1="11406" x2="61753" y2="11406"/>
                        <a14:foregroundMark x1="87929" y1="42082" x2="87929" y2="42082"/>
                        <a14:foregroundMark x1="19314" y1="35437" x2="19314" y2="35437"/>
                        <a14:foregroundMark x1="6226" y1="35437" x2="6226" y2="35437"/>
                        <a14:foregroundMark x1="9276" y1="35216" x2="9276" y2="35216"/>
                        <a14:foregroundMark x1="14485" y1="37320" x2="14485" y2="37320"/>
                        <a14:foregroundMark x1="3812" y1="34662" x2="3812" y2="34662"/>
                        <a14:foregroundMark x1="14994" y1="18605" x2="14994" y2="18605"/>
                        <a14:foregroundMark x1="7878" y1="15282" x2="7878" y2="15282"/>
                        <a14:foregroundMark x1="8386" y1="12846" x2="8386" y2="12846"/>
                        <a14:foregroundMark x1="79797" y1="66445" x2="79797" y2="66445"/>
                        <a14:foregroundMark x1="83355" y1="66999" x2="83355" y2="66999"/>
                        <a14:foregroundMark x1="25286" y1="84718" x2="25286" y2="84718"/>
                        <a14:foregroundMark x1="73443" y1="85936" x2="73443" y2="85936"/>
                        <a14:foregroundMark x1="65565" y1="78073" x2="65565" y2="78073"/>
                        <a14:foregroundMark x1="68615" y1="94684" x2="68615" y2="94684"/>
                        <a14:foregroundMark x1="23634" y1="87597" x2="23634" y2="87597"/>
                        <a14:foregroundMark x1="23634" y1="93355" x2="23634" y2="93355"/>
                        <a14:foregroundMark x1="17408" y1="84053" x2="17408" y2="84053"/>
                        <a14:foregroundMark x1="28335" y1="82392" x2="28335" y2="82392"/>
                        <a14:foregroundMark x1="22618" y1="37542" x2="22618" y2="37542"/>
                        <a14:foregroundMark x1="4956" y1="33998" x2="4956" y2="33998"/>
                        <a14:foregroundMark x1="54130" y1="16168" x2="54130" y2="16168"/>
                        <a14:foregroundMark x1="60483" y1="7641" x2="60483" y2="7641"/>
                        <a14:foregroundMark x1="58196" y1="29679" x2="58196" y2="29679"/>
                        <a14:foregroundMark x1="60483" y1="45847" x2="60483" y2="45847"/>
                        <a14:foregroundMark x1="72173" y1="56035" x2="72173" y2="56035"/>
                        <a14:foregroundMark x1="76747" y1="59136" x2="76747" y2="59136"/>
                        <a14:foregroundMark x1="79161" y1="64341" x2="79161" y2="64341"/>
                        <a14:foregroundMark x1="84625" y1="65338" x2="84625" y2="65338"/>
                        <a14:foregroundMark x1="17662" y1="18051" x2="17662" y2="18051"/>
                        <a14:foregroundMark x1="75985" y1="83056" x2="75985" y2="83056"/>
                        <a14:foregroundMark x1="8767" y1="16611" x2="8767" y2="16611"/>
                      </a14:backgroundRemoval>
                    </a14:imgEffect>
                  </a14:imgLayer>
                </a14:imgProps>
              </a:ext>
            </a:extLst>
          </a:blip>
          <a:srcRect l="50192" t="2347" r="28849" b="70762"/>
          <a:stretch/>
        </p:blipFill>
        <p:spPr>
          <a:xfrm>
            <a:off x="6559935" y="1578151"/>
            <a:ext cx="1687926" cy="24848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9225" l="0" r="100000">
                        <a14:foregroundMark x1="62897" y1="6645" x2="62897" y2="6645"/>
                        <a14:foregroundMark x1="59339" y1="12182" x2="59339" y2="12182"/>
                        <a14:foregroundMark x1="80813" y1="17165" x2="80813" y2="17165"/>
                        <a14:foregroundMark x1="82719" y1="26135" x2="82719" y2="26135"/>
                        <a14:foregroundMark x1="82465" y1="40421" x2="82465" y2="40421"/>
                        <a14:foregroundMark x1="75095" y1="58915" x2="75095" y2="58915"/>
                        <a14:foregroundMark x1="67471" y1="64784" x2="67471" y2="64784"/>
                        <a14:foregroundMark x1="74333" y1="68106" x2="74333" y2="68106"/>
                        <a14:foregroundMark x1="66963" y1="57918" x2="66963" y2="57918"/>
                        <a14:foregroundMark x1="71919" y1="62680" x2="71919" y2="62680"/>
                        <a14:foregroundMark x1="71537" y1="52713" x2="71537" y2="52713"/>
                        <a14:foregroundMark x1="56925" y1="55814" x2="56925" y2="55814"/>
                        <a14:foregroundMark x1="59593" y1="54596" x2="59593" y2="54596"/>
                        <a14:foregroundMark x1="65820" y1="46512" x2="65820" y2="46512"/>
                        <a14:foregroundMark x1="81449" y1="22813" x2="81449" y2="22813"/>
                        <a14:foregroundMark x1="80559" y1="32115" x2="80559" y2="32115"/>
                        <a14:foregroundMark x1="69123" y1="39424" x2="69123" y2="39424"/>
                        <a14:foregroundMark x1="61753" y1="11406" x2="61753" y2="11406"/>
                        <a14:foregroundMark x1="87929" y1="42082" x2="87929" y2="42082"/>
                        <a14:foregroundMark x1="19314" y1="35437" x2="19314" y2="35437"/>
                        <a14:foregroundMark x1="6226" y1="35437" x2="6226" y2="35437"/>
                        <a14:foregroundMark x1="9276" y1="35216" x2="9276" y2="35216"/>
                        <a14:foregroundMark x1="14485" y1="37320" x2="14485" y2="37320"/>
                        <a14:foregroundMark x1="3812" y1="34662" x2="3812" y2="34662"/>
                        <a14:foregroundMark x1="14994" y1="18605" x2="14994" y2="18605"/>
                        <a14:foregroundMark x1="7878" y1="15282" x2="7878" y2="15282"/>
                        <a14:foregroundMark x1="8386" y1="12846" x2="8386" y2="12846"/>
                        <a14:foregroundMark x1="79797" y1="66445" x2="79797" y2="66445"/>
                        <a14:foregroundMark x1="83355" y1="66999" x2="83355" y2="66999"/>
                        <a14:foregroundMark x1="25286" y1="84718" x2="25286" y2="84718"/>
                        <a14:foregroundMark x1="73443" y1="85936" x2="73443" y2="85936"/>
                        <a14:foregroundMark x1="65565" y1="78073" x2="65565" y2="78073"/>
                        <a14:foregroundMark x1="68615" y1="94684" x2="68615" y2="94684"/>
                        <a14:foregroundMark x1="23634" y1="87597" x2="23634" y2="87597"/>
                        <a14:foregroundMark x1="23634" y1="93355" x2="23634" y2="93355"/>
                        <a14:foregroundMark x1="17408" y1="84053" x2="17408" y2="84053"/>
                        <a14:foregroundMark x1="28335" y1="82392" x2="28335" y2="82392"/>
                        <a14:foregroundMark x1="22618" y1="37542" x2="22618" y2="37542"/>
                        <a14:foregroundMark x1="4956" y1="33998" x2="4956" y2="33998"/>
                        <a14:foregroundMark x1="54130" y1="16168" x2="54130" y2="16168"/>
                        <a14:foregroundMark x1="60483" y1="7641" x2="60483" y2="7641"/>
                        <a14:foregroundMark x1="58196" y1="29679" x2="58196" y2="29679"/>
                        <a14:foregroundMark x1="60483" y1="45847" x2="60483" y2="45847"/>
                        <a14:foregroundMark x1="72173" y1="56035" x2="72173" y2="56035"/>
                        <a14:foregroundMark x1="76747" y1="59136" x2="76747" y2="59136"/>
                        <a14:foregroundMark x1="79161" y1="64341" x2="79161" y2="64341"/>
                        <a14:foregroundMark x1="84625" y1="65338" x2="84625" y2="65338"/>
                        <a14:foregroundMark x1="17662" y1="18051" x2="17662" y2="18051"/>
                        <a14:foregroundMark x1="75985" y1="83056" x2="75985" y2="83056"/>
                        <a14:foregroundMark x1="8767" y1="16611" x2="8767" y2="16611"/>
                        <a14:backgroundMark x1="25540" y1="40975" x2="25540" y2="40975"/>
                        <a14:backgroundMark x1="28463" y1="40089" x2="28463" y2="40089"/>
                        <a14:backgroundMark x1="23761" y1="42525" x2="23761" y2="42525"/>
                        <a14:backgroundMark x1="25159" y1="43079" x2="25159" y2="43079"/>
                      </a14:backgroundRemoval>
                    </a14:imgEffect>
                  </a14:imgLayer>
                </a14:imgProps>
              </a:ext>
            </a:extLst>
          </a:blip>
          <a:srcRect l="2173" t="8356" r="72507" b="59431"/>
          <a:stretch/>
        </p:blipFill>
        <p:spPr>
          <a:xfrm flipH="1">
            <a:off x="3653704" y="1531382"/>
            <a:ext cx="1717317" cy="2454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9225" l="0" r="100000">
                        <a14:foregroundMark x1="62897" y1="6645" x2="62897" y2="6645"/>
                        <a14:foregroundMark x1="59339" y1="12182" x2="59339" y2="12182"/>
                        <a14:foregroundMark x1="80813" y1="17165" x2="80813" y2="17165"/>
                        <a14:foregroundMark x1="82719" y1="26135" x2="82719" y2="26135"/>
                        <a14:foregroundMark x1="82465" y1="40421" x2="82465" y2="40421"/>
                        <a14:foregroundMark x1="75095" y1="58915" x2="75095" y2="58915"/>
                        <a14:foregroundMark x1="67471" y1="64784" x2="67471" y2="64784"/>
                        <a14:foregroundMark x1="74333" y1="68106" x2="74333" y2="68106"/>
                        <a14:foregroundMark x1="66963" y1="57918" x2="66963" y2="57918"/>
                        <a14:foregroundMark x1="71919" y1="62680" x2="71919" y2="62680"/>
                        <a14:foregroundMark x1="71537" y1="52713" x2="71537" y2="52713"/>
                        <a14:foregroundMark x1="56925" y1="55814" x2="56925" y2="55814"/>
                        <a14:foregroundMark x1="59593" y1="54596" x2="59593" y2="54596"/>
                        <a14:foregroundMark x1="65820" y1="46512" x2="65820" y2="46512"/>
                        <a14:foregroundMark x1="81449" y1="22813" x2="81449" y2="22813"/>
                        <a14:foregroundMark x1="80559" y1="32115" x2="80559" y2="32115"/>
                        <a14:foregroundMark x1="69123" y1="39424" x2="69123" y2="39424"/>
                        <a14:foregroundMark x1="61753" y1="11406" x2="61753" y2="11406"/>
                        <a14:foregroundMark x1="87929" y1="42082" x2="87929" y2="42082"/>
                        <a14:foregroundMark x1="19314" y1="35437" x2="19314" y2="35437"/>
                        <a14:foregroundMark x1="6226" y1="35437" x2="6226" y2="35437"/>
                        <a14:foregroundMark x1="9276" y1="35216" x2="9276" y2="35216"/>
                        <a14:foregroundMark x1="14485" y1="37320" x2="14485" y2="37320"/>
                        <a14:foregroundMark x1="3812" y1="34662" x2="3812" y2="34662"/>
                        <a14:foregroundMark x1="14994" y1="18605" x2="14994" y2="18605"/>
                        <a14:foregroundMark x1="7878" y1="15282" x2="7878" y2="15282"/>
                        <a14:foregroundMark x1="8386" y1="12846" x2="8386" y2="12846"/>
                        <a14:foregroundMark x1="79797" y1="66445" x2="79797" y2="66445"/>
                        <a14:foregroundMark x1="83355" y1="66999" x2="83355" y2="66999"/>
                        <a14:foregroundMark x1="25286" y1="84718" x2="25286" y2="84718"/>
                        <a14:foregroundMark x1="73443" y1="85936" x2="73443" y2="85936"/>
                        <a14:foregroundMark x1="65565" y1="78073" x2="65565" y2="78073"/>
                        <a14:foregroundMark x1="68615" y1="94684" x2="68615" y2="94684"/>
                        <a14:foregroundMark x1="23634" y1="87597" x2="23634" y2="87597"/>
                        <a14:foregroundMark x1="23634" y1="93355" x2="23634" y2="93355"/>
                        <a14:foregroundMark x1="17408" y1="84053" x2="17408" y2="84053"/>
                        <a14:foregroundMark x1="28335" y1="82392" x2="28335" y2="82392"/>
                        <a14:foregroundMark x1="22618" y1="37542" x2="22618" y2="37542"/>
                        <a14:foregroundMark x1="4956" y1="33998" x2="4956" y2="33998"/>
                        <a14:foregroundMark x1="54130" y1="16168" x2="54130" y2="16168"/>
                        <a14:foregroundMark x1="60483" y1="7641" x2="60483" y2="7641"/>
                        <a14:foregroundMark x1="58196" y1="29679" x2="58196" y2="29679"/>
                        <a14:foregroundMark x1="60483" y1="45847" x2="60483" y2="45847"/>
                        <a14:foregroundMark x1="72173" y1="56035" x2="72173" y2="56035"/>
                        <a14:foregroundMark x1="76747" y1="59136" x2="76747" y2="59136"/>
                        <a14:foregroundMark x1="79161" y1="64341" x2="79161" y2="64341"/>
                        <a14:foregroundMark x1="84625" y1="65338" x2="84625" y2="65338"/>
                        <a14:foregroundMark x1="17662" y1="18051" x2="17662" y2="18051"/>
                        <a14:foregroundMark x1="75985" y1="83056" x2="75985" y2="83056"/>
                        <a14:foregroundMark x1="8767" y1="16611" x2="8767" y2="16611"/>
                        <a14:backgroundMark x1="68361" y1="16833" x2="68361" y2="16833"/>
                        <a14:backgroundMark x1="64422" y1="13400" x2="64422" y2="13400"/>
                        <a14:backgroundMark x1="65311" y1="12403" x2="65311" y2="12403"/>
                        <a14:backgroundMark x1="63787" y1="11960" x2="63787" y2="11960"/>
                        <a14:backgroundMark x1="64295" y1="27132" x2="64295" y2="27132"/>
                        <a14:backgroundMark x1="63787" y1="45183" x2="63787" y2="45183"/>
                        <a14:backgroundMark x1="69504" y1="45404" x2="69504" y2="45404"/>
                        <a14:backgroundMark x1="79924" y1="45626" x2="79924" y2="45626"/>
                        <a14:backgroundMark x1="80559" y1="47176" x2="80559" y2="47176"/>
                        <a14:backgroundMark x1="66074" y1="44850" x2="66074" y2="44850"/>
                        <a14:backgroundMark x1="69377" y1="46955" x2="69377" y2="46955"/>
                      </a14:backgroundRemoval>
                    </a14:imgEffect>
                  </a14:imgLayer>
                </a14:imgProps>
              </a:ext>
            </a:extLst>
          </a:blip>
          <a:srcRect l="61526" t="12541" r="6621" b="53915"/>
          <a:stretch/>
        </p:blipFill>
        <p:spPr>
          <a:xfrm>
            <a:off x="9879108" y="1671964"/>
            <a:ext cx="1930545" cy="2332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9225" l="0" r="100000">
                        <a14:foregroundMark x1="62897" y1="6645" x2="62897" y2="6645"/>
                        <a14:foregroundMark x1="59339" y1="12182" x2="59339" y2="12182"/>
                        <a14:foregroundMark x1="80813" y1="17165" x2="80813" y2="17165"/>
                        <a14:foregroundMark x1="82719" y1="26135" x2="82719" y2="26135"/>
                        <a14:foregroundMark x1="82465" y1="40421" x2="82465" y2="40421"/>
                        <a14:foregroundMark x1="75095" y1="58915" x2="75095" y2="58915"/>
                        <a14:foregroundMark x1="67471" y1="64784" x2="67471" y2="64784"/>
                        <a14:foregroundMark x1="74333" y1="68106" x2="74333" y2="68106"/>
                        <a14:foregroundMark x1="66963" y1="57918" x2="66963" y2="57918"/>
                        <a14:foregroundMark x1="71919" y1="62680" x2="71919" y2="62680"/>
                        <a14:foregroundMark x1="71537" y1="52713" x2="71537" y2="52713"/>
                        <a14:foregroundMark x1="56925" y1="55814" x2="56925" y2="55814"/>
                        <a14:foregroundMark x1="59593" y1="54596" x2="59593" y2="54596"/>
                        <a14:foregroundMark x1="65820" y1="46512" x2="65820" y2="46512"/>
                        <a14:foregroundMark x1="81449" y1="22813" x2="81449" y2="22813"/>
                        <a14:foregroundMark x1="80559" y1="32115" x2="80559" y2="32115"/>
                        <a14:foregroundMark x1="69123" y1="39424" x2="69123" y2="39424"/>
                        <a14:foregroundMark x1="61753" y1="11406" x2="61753" y2="11406"/>
                        <a14:foregroundMark x1="87929" y1="42082" x2="87929" y2="42082"/>
                        <a14:foregroundMark x1="19314" y1="35437" x2="19314" y2="35437"/>
                        <a14:foregroundMark x1="6226" y1="35437" x2="6226" y2="35437"/>
                        <a14:foregroundMark x1="9276" y1="35216" x2="9276" y2="35216"/>
                        <a14:foregroundMark x1="3812" y1="34662" x2="3812" y2="34662"/>
                        <a14:foregroundMark x1="14994" y1="18605" x2="14994" y2="18605"/>
                        <a14:foregroundMark x1="7878" y1="15282" x2="7878" y2="15282"/>
                        <a14:foregroundMark x1="8386" y1="12846" x2="8386" y2="12846"/>
                        <a14:foregroundMark x1="79797" y1="66445" x2="79797" y2="66445"/>
                        <a14:foregroundMark x1="83355" y1="66999" x2="83355" y2="66999"/>
                        <a14:foregroundMark x1="25286" y1="84718" x2="25286" y2="84718"/>
                        <a14:foregroundMark x1="73443" y1="85936" x2="73443" y2="85936"/>
                        <a14:foregroundMark x1="65565" y1="78073" x2="65565" y2="78073"/>
                        <a14:foregroundMark x1="68615" y1="94684" x2="68615" y2="94684"/>
                        <a14:foregroundMark x1="23634" y1="87597" x2="23634" y2="87597"/>
                        <a14:foregroundMark x1="23634" y1="93355" x2="23634" y2="93355"/>
                        <a14:foregroundMark x1="17408" y1="84053" x2="17408" y2="84053"/>
                        <a14:foregroundMark x1="28335" y1="82392" x2="28335" y2="82392"/>
                        <a14:foregroundMark x1="4956" y1="33998" x2="4956" y2="33998"/>
                        <a14:foregroundMark x1="54130" y1="16168" x2="54130" y2="16168"/>
                        <a14:foregroundMark x1="60483" y1="7641" x2="60483" y2="7641"/>
                        <a14:foregroundMark x1="58196" y1="29679" x2="58196" y2="29679"/>
                        <a14:foregroundMark x1="60483" y1="45847" x2="60483" y2="45847"/>
                        <a14:foregroundMark x1="72173" y1="56035" x2="72173" y2="56035"/>
                        <a14:foregroundMark x1="76747" y1="59136" x2="76747" y2="59136"/>
                        <a14:foregroundMark x1="79161" y1="64341" x2="79161" y2="64341"/>
                        <a14:foregroundMark x1="84625" y1="65338" x2="84625" y2="65338"/>
                        <a14:foregroundMark x1="17662" y1="18051" x2="17662" y2="18051"/>
                        <a14:foregroundMark x1="75985" y1="83056" x2="75985" y2="83056"/>
                        <a14:foregroundMark x1="8767" y1="16611" x2="8767" y2="16611"/>
                        <a14:foregroundMark x1="37357" y1="40864" x2="37357" y2="40864"/>
                        <a14:foregroundMark x1="26429" y1="64120" x2="26429" y2="64120"/>
                        <a14:foregroundMark x1="56925" y1="64120" x2="56925" y2="64120"/>
                        <a14:foregroundMark x1="58196" y1="62680" x2="58196" y2="62680"/>
                        <a14:foregroundMark x1="59085" y1="65116" x2="59085" y2="65116"/>
                        <a14:foregroundMark x1="61245" y1="64563" x2="61245" y2="64563"/>
                        <a14:foregroundMark x1="60102" y1="62680" x2="60102" y2="62680"/>
                        <a14:foregroundMark x1="62897" y1="62458" x2="62897" y2="62458"/>
                        <a14:foregroundMark x1="64549" y1="63455" x2="64549" y2="63455"/>
                        <a14:foregroundMark x1="62643" y1="60797" x2="62643" y2="60797"/>
                        <a14:backgroundMark x1="36722" y1="36323" x2="36722" y2="36323"/>
                        <a14:backgroundMark x1="31004" y1="36877" x2="31004" y2="36877"/>
                        <a14:backgroundMark x1="39771" y1="35880" x2="39771" y2="35880"/>
                        <a14:backgroundMark x1="28844" y1="36102" x2="28844" y2="36102"/>
                        <a14:backgroundMark x1="33164" y1="35880" x2="33164" y2="35880"/>
                        <a14:backgroundMark x1="49047" y1="64120" x2="49047" y2="64120"/>
                        <a14:backgroundMark x1="52478" y1="64784" x2="52478" y2="64784"/>
                        <a14:backgroundMark x1="54384" y1="65559" x2="54384" y2="65559"/>
                        <a14:backgroundMark x1="54130" y1="61462" x2="54130" y2="61462"/>
                        <a14:backgroundMark x1="49809" y1="75748" x2="49809" y2="75748"/>
                        <a14:backgroundMark x1="51970" y1="75969" x2="51970" y2="75969"/>
                        <a14:backgroundMark x1="7624" y1="37542" x2="7624" y2="37542"/>
                        <a14:backgroundMark x1="53113" y1="74308" x2="53113" y2="74308"/>
                        <a14:backgroundMark x1="55273" y1="75305" x2="55273" y2="75305"/>
                      </a14:backgroundRemoval>
                    </a14:imgEffect>
                  </a14:imgLayer>
                </a14:imgProps>
              </a:ext>
            </a:extLst>
          </a:blip>
          <a:srcRect l="5440" t="36119" r="49365" b="22356"/>
          <a:stretch/>
        </p:blipFill>
        <p:spPr>
          <a:xfrm>
            <a:off x="433638" y="1820844"/>
            <a:ext cx="1985403" cy="20930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9225" l="0" r="100000">
                        <a14:foregroundMark x1="62897" y1="6645" x2="62897" y2="6645"/>
                        <a14:foregroundMark x1="59339" y1="12182" x2="59339" y2="12182"/>
                        <a14:foregroundMark x1="80813" y1="17165" x2="80813" y2="17165"/>
                        <a14:foregroundMark x1="82719" y1="26135" x2="82719" y2="26135"/>
                        <a14:foregroundMark x1="82465" y1="40421" x2="82465" y2="40421"/>
                        <a14:foregroundMark x1="75095" y1="58915" x2="75095" y2="58915"/>
                        <a14:foregroundMark x1="67471" y1="64784" x2="67471" y2="64784"/>
                        <a14:foregroundMark x1="74333" y1="68106" x2="74333" y2="68106"/>
                        <a14:foregroundMark x1="66963" y1="57918" x2="66963" y2="57918"/>
                        <a14:foregroundMark x1="71919" y1="62680" x2="71919" y2="62680"/>
                        <a14:foregroundMark x1="71537" y1="52713" x2="71537" y2="52713"/>
                        <a14:foregroundMark x1="56925" y1="55814" x2="56925" y2="55814"/>
                        <a14:foregroundMark x1="59593" y1="54596" x2="59593" y2="54596"/>
                        <a14:foregroundMark x1="65820" y1="46512" x2="65820" y2="46512"/>
                        <a14:foregroundMark x1="81449" y1="22813" x2="81449" y2="22813"/>
                        <a14:foregroundMark x1="80559" y1="32115" x2="80559" y2="32115"/>
                        <a14:foregroundMark x1="69123" y1="39424" x2="69123" y2="39424"/>
                        <a14:foregroundMark x1="61753" y1="11406" x2="61753" y2="11406"/>
                        <a14:foregroundMark x1="87929" y1="42082" x2="87929" y2="42082"/>
                        <a14:foregroundMark x1="19314" y1="35437" x2="19314" y2="35437"/>
                        <a14:foregroundMark x1="6226" y1="35437" x2="6226" y2="35437"/>
                        <a14:foregroundMark x1="9276" y1="35216" x2="9276" y2="35216"/>
                        <a14:foregroundMark x1="14485" y1="37320" x2="14485" y2="37320"/>
                        <a14:foregroundMark x1="3812" y1="34662" x2="3812" y2="34662"/>
                        <a14:foregroundMark x1="14994" y1="18605" x2="14994" y2="18605"/>
                        <a14:foregroundMark x1="7878" y1="15282" x2="7878" y2="15282"/>
                        <a14:foregroundMark x1="8386" y1="12846" x2="8386" y2="12846"/>
                        <a14:foregroundMark x1="79797" y1="66445" x2="79797" y2="66445"/>
                        <a14:foregroundMark x1="83355" y1="66999" x2="83355" y2="66999"/>
                        <a14:foregroundMark x1="25286" y1="84718" x2="25286" y2="84718"/>
                        <a14:foregroundMark x1="73443" y1="85936" x2="73443" y2="85936"/>
                        <a14:foregroundMark x1="65565" y1="78073" x2="65565" y2="78073"/>
                        <a14:foregroundMark x1="68615" y1="94684" x2="68615" y2="94684"/>
                        <a14:foregroundMark x1="23634" y1="87597" x2="23634" y2="87597"/>
                        <a14:foregroundMark x1="23634" y1="93355" x2="23634" y2="93355"/>
                        <a14:foregroundMark x1="17408" y1="84053" x2="17408" y2="84053"/>
                        <a14:foregroundMark x1="28335" y1="82392" x2="28335" y2="82392"/>
                        <a14:foregroundMark x1="22618" y1="37542" x2="22618" y2="37542"/>
                        <a14:foregroundMark x1="4956" y1="33998" x2="4956" y2="33998"/>
                        <a14:foregroundMark x1="54130" y1="16168" x2="54130" y2="16168"/>
                        <a14:foregroundMark x1="60483" y1="7641" x2="60483" y2="7641"/>
                        <a14:foregroundMark x1="58196" y1="29679" x2="58196" y2="29679"/>
                        <a14:foregroundMark x1="60483" y1="45847" x2="60483" y2="45847"/>
                        <a14:foregroundMark x1="72173" y1="56035" x2="72173" y2="56035"/>
                        <a14:foregroundMark x1="76747" y1="59136" x2="76747" y2="59136"/>
                        <a14:foregroundMark x1="79161" y1="64341" x2="79161" y2="64341"/>
                        <a14:foregroundMark x1="84625" y1="65338" x2="84625" y2="65338"/>
                        <a14:foregroundMark x1="17662" y1="18051" x2="17662" y2="18051"/>
                        <a14:foregroundMark x1="75985" y1="83056" x2="75985" y2="83056"/>
                        <a14:foregroundMark x1="8767" y1="16611" x2="8767" y2="16611"/>
                        <a14:foregroundMark x1="57942" y1="74197" x2="57942" y2="74197"/>
                        <a14:foregroundMark x1="87548" y1="75415" x2="87548" y2="75415"/>
                        <a14:foregroundMark x1="83609" y1="72647" x2="83609" y2="72647"/>
                        <a14:foregroundMark x1="87166" y1="52713" x2="87166" y2="52713"/>
                        <a14:backgroundMark x1="45362" y1="57918" x2="45362" y2="57918"/>
                        <a14:backgroundMark x1="79924" y1="41750" x2="79924" y2="41750"/>
                        <a14:backgroundMark x1="74460" y1="41971" x2="74460" y2="41971"/>
                        <a14:backgroundMark x1="81576" y1="42303" x2="81576" y2="42303"/>
                        <a14:backgroundMark x1="45362" y1="46069" x2="45362" y2="46069"/>
                        <a14:backgroundMark x1="44981" y1="50831" x2="44981" y2="50831"/>
                        <a14:backgroundMark x1="45362" y1="54264" x2="45362" y2="54264"/>
                        <a14:backgroundMark x1="44346" y1="48394" x2="44346" y2="48394"/>
                        <a14:backgroundMark x1="43964" y1="59801" x2="43964" y2="59801"/>
                        <a14:backgroundMark x1="43583" y1="52935" x2="43583" y2="52935"/>
                        <a14:backgroundMark x1="45362" y1="52381" x2="45362" y2="52381"/>
                        <a14:backgroundMark x1="45616" y1="49059" x2="45616" y2="49059"/>
                        <a14:backgroundMark x1="45362" y1="44075" x2="45362" y2="44075"/>
                      </a14:backgroundRemoval>
                    </a14:imgEffect>
                  </a14:imgLayer>
                </a14:imgProps>
              </a:ext>
            </a:extLst>
          </a:blip>
          <a:srcRect l="46551" t="42999" r="5803" b="22832"/>
          <a:stretch/>
        </p:blipFill>
        <p:spPr>
          <a:xfrm>
            <a:off x="7742685" y="2575994"/>
            <a:ext cx="2641600" cy="2173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Felfelé nyíl 10"/>
          <p:cNvSpPr/>
          <p:nvPr/>
        </p:nvSpPr>
        <p:spPr>
          <a:xfrm>
            <a:off x="979989" y="4430073"/>
            <a:ext cx="4049485" cy="1289872"/>
          </a:xfrm>
          <a:prstGeom prst="upArrow">
            <a:avLst/>
          </a:prstGeom>
          <a:solidFill>
            <a:srgbClr val="90A956"/>
          </a:solidFill>
          <a:ln>
            <a:solidFill>
              <a:srgbClr val="90A956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k</a:t>
            </a:r>
            <a:r>
              <a:rPr lang="hu-HU" sz="2800" dirty="0" smtClean="0"/>
              <a:t>it kövessünk,</a:t>
            </a:r>
            <a:endParaRPr lang="hu-HU" sz="2800" dirty="0"/>
          </a:p>
        </p:txBody>
      </p:sp>
      <p:sp>
        <p:nvSpPr>
          <p:cNvPr id="12" name="Felfelé nyíl 11"/>
          <p:cNvSpPr/>
          <p:nvPr/>
        </p:nvSpPr>
        <p:spPr>
          <a:xfrm>
            <a:off x="7403898" y="4430073"/>
            <a:ext cx="3783011" cy="1289872"/>
          </a:xfrm>
          <a:prstGeom prst="upArrow">
            <a:avLst/>
          </a:prstGeom>
          <a:solidFill>
            <a:srgbClr val="EDDC72"/>
          </a:solidFill>
          <a:ln>
            <a:solidFill>
              <a:srgbClr val="EDDC7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é</a:t>
            </a:r>
            <a:r>
              <a:rPr lang="hu-HU" sz="2800" dirty="0" smtClean="0"/>
              <a:t>s kit ne.</a:t>
            </a:r>
            <a:endParaRPr lang="hu-HU" sz="2800" dirty="0"/>
          </a:p>
        </p:txBody>
      </p:sp>
      <p:sp>
        <p:nvSpPr>
          <p:cNvPr id="13" name="Téglalap 12"/>
          <p:cNvSpPr/>
          <p:nvPr/>
        </p:nvSpPr>
        <p:spPr>
          <a:xfrm>
            <a:off x="1685866" y="5861879"/>
            <a:ext cx="9158514" cy="827315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Az emberek között már nehezebb.</a:t>
            </a:r>
            <a:endParaRPr lang="hu-HU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867"/>
            <a:ext cx="1793187" cy="17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3665"/>
          <a:stretch/>
        </p:blipFill>
        <p:spPr>
          <a:xfrm>
            <a:off x="3554389" y="3657601"/>
            <a:ext cx="4611122" cy="3200399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4918931" y="1664019"/>
            <a:ext cx="2525484" cy="1376085"/>
          </a:xfrm>
          <a:prstGeom prst="cloudCallout">
            <a:avLst>
              <a:gd name="adj1" fmla="val 10750"/>
              <a:gd name="adj2" fmla="val 93628"/>
            </a:avLst>
          </a:prstGeom>
          <a:solidFill>
            <a:schemeClr val="accent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jó édesanya</a:t>
            </a:r>
          </a:p>
        </p:txBody>
      </p:sp>
      <p:sp>
        <p:nvSpPr>
          <p:cNvPr id="5" name="Felhő 4"/>
          <p:cNvSpPr/>
          <p:nvPr/>
        </p:nvSpPr>
        <p:spPr>
          <a:xfrm flipH="1">
            <a:off x="228833" y="2769239"/>
            <a:ext cx="2873107" cy="1491285"/>
          </a:xfrm>
          <a:prstGeom prst="cloudCallout">
            <a:avLst>
              <a:gd name="adj1" fmla="val -62924"/>
              <a:gd name="adj2" fmla="val 54332"/>
            </a:avLst>
          </a:prstGeom>
          <a:solidFill>
            <a:schemeClr val="accent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igazán jó barát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2189846" y="1110662"/>
            <a:ext cx="2729085" cy="1206181"/>
          </a:xfrm>
          <a:prstGeom prst="cloudCallout">
            <a:avLst>
              <a:gd name="adj1" fmla="val 24620"/>
              <a:gd name="adj2" fmla="val 158348"/>
            </a:avLst>
          </a:prstGeom>
          <a:solidFill>
            <a:schemeClr val="accent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jó édesapa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665387" cy="1640114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7909445" y="1805160"/>
            <a:ext cx="2365828" cy="1223685"/>
          </a:xfrm>
          <a:prstGeom prst="cloudCallout">
            <a:avLst>
              <a:gd name="adj1" fmla="val -58765"/>
              <a:gd name="adj2" fmla="val 107197"/>
            </a:avLst>
          </a:prstGeom>
          <a:solidFill>
            <a:schemeClr val="accent1">
              <a:alpha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jó tanár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215809" y="349089"/>
            <a:ext cx="4685905" cy="827315"/>
          </a:xfrm>
          <a:prstGeom prst="rect">
            <a:avLst/>
          </a:prstGeom>
          <a:solidFill>
            <a:srgbClr val="EDDC72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 egy elképzelésed, milyen…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490857" y="3846866"/>
            <a:ext cx="3410857" cy="2524905"/>
          </a:xfrm>
          <a:prstGeom prst="rect">
            <a:avLst/>
          </a:prstGeom>
          <a:solidFill>
            <a:srgbClr val="EDDC72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 valóságban a barátoknak, az édesapáknak, az édesanyáknak és a tanároknak is vannak jó és rossz tetteik.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665387" cy="164011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526971" y="224972"/>
            <a:ext cx="8331201" cy="457199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Emlékszel a korábban tanult bibliai történetek szereplőire?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8302171" y="5061858"/>
            <a:ext cx="3556001" cy="464457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/>
              <a:t>Ők sem voltak tökéletesek.</a:t>
            </a:r>
            <a:endParaRPr lang="hu-HU" sz="2200" dirty="0"/>
          </a:p>
        </p:txBody>
      </p:sp>
      <p:sp>
        <p:nvSpPr>
          <p:cNvPr id="5" name="Téglalap 4"/>
          <p:cNvSpPr/>
          <p:nvPr/>
        </p:nvSpPr>
        <p:spPr>
          <a:xfrm>
            <a:off x="5210629" y="6201230"/>
            <a:ext cx="6647543" cy="464457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/>
              <a:t>M</a:t>
            </a:r>
            <a:r>
              <a:rPr lang="hu-HU" sz="2200" dirty="0" smtClean="0"/>
              <a:t>égis, Isten újra és újra megszólította őket. </a:t>
            </a:r>
            <a:endParaRPr lang="hu-HU" sz="2200" dirty="0"/>
          </a:p>
        </p:txBody>
      </p:sp>
      <p:sp>
        <p:nvSpPr>
          <p:cNvPr id="6" name="Téglalap 5"/>
          <p:cNvSpPr/>
          <p:nvPr/>
        </p:nvSpPr>
        <p:spPr>
          <a:xfrm>
            <a:off x="5820229" y="5631544"/>
            <a:ext cx="6037943" cy="464457"/>
          </a:xfrm>
          <a:prstGeom prst="rect">
            <a:avLst/>
          </a:prstGeom>
          <a:solidFill>
            <a:srgbClr val="B5ACB7"/>
          </a:solidFill>
          <a:ln>
            <a:solidFill>
              <a:srgbClr val="B5ACB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/>
              <a:t>Ők is követtek el hibákat, tettek rossz dolgokat.</a:t>
            </a:r>
            <a:endParaRPr lang="hu-HU" sz="2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60" y="1832429"/>
            <a:ext cx="5698826" cy="2648857"/>
          </a:xfrm>
          <a:prstGeom prst="rect">
            <a:avLst/>
          </a:prstGeom>
          <a:effectLst>
            <a:outerShdw blurRad="63500" dist="88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9" b="100000" l="1220" r="100000">
                        <a14:backgroundMark x1="42683" y1="34821" x2="42683" y2="34821"/>
                        <a14:backgroundMark x1="65244" y1="34821" x2="65244" y2="34821"/>
                        <a14:backgroundMark x1="60366" y1="40774" x2="60366" y2="40774"/>
                        <a14:backgroundMark x1="57622" y1="33631" x2="57622" y2="336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093" y="2385916"/>
            <a:ext cx="3621748" cy="371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731093" y="6201230"/>
            <a:ext cx="22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solidFill>
                  <a:srgbClr val="90A956"/>
                </a:solidFill>
              </a:rPr>
              <a:t>JÓZSEF</a:t>
            </a:r>
            <a:endParaRPr lang="hu-HU" sz="2800" b="1" i="1" dirty="0">
              <a:solidFill>
                <a:srgbClr val="90A956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328229" y="4509962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solidFill>
                  <a:srgbClr val="90A956"/>
                </a:solidFill>
              </a:rPr>
              <a:t>JÁKÓB</a:t>
            </a:r>
            <a:endParaRPr lang="hu-HU" sz="2800" b="1" i="1" dirty="0">
              <a:solidFill>
                <a:srgbClr val="90A95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7263" y="2847581"/>
            <a:ext cx="80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hiú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463557" y="2487516"/>
            <a:ext cx="150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92D050"/>
                </a:solidFill>
              </a:rPr>
              <a:t>nagyképű</a:t>
            </a:r>
            <a:endParaRPr lang="hu-HU" sz="2400" dirty="0">
              <a:solidFill>
                <a:srgbClr val="92D05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106715" y="2707332"/>
            <a:ext cx="108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bölcs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69736" y="2237986"/>
            <a:ext cx="84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C000"/>
                </a:solidFill>
              </a:rPr>
              <a:t>okos</a:t>
            </a:r>
            <a:endParaRPr lang="hu-HU" sz="2400" dirty="0">
              <a:solidFill>
                <a:srgbClr val="FFC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884670" y="1466346"/>
            <a:ext cx="217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/>
                </a:solidFill>
              </a:rPr>
              <a:t>s</a:t>
            </a:r>
            <a:r>
              <a:rPr lang="hu-HU" sz="2400" dirty="0" smtClean="0">
                <a:solidFill>
                  <a:schemeClr val="accent2"/>
                </a:solidFill>
              </a:rPr>
              <a:t>zerette Istent</a:t>
            </a:r>
            <a:endParaRPr lang="hu-HU" sz="2400" dirty="0">
              <a:solidFill>
                <a:schemeClr val="accent2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70301" y="1935974"/>
            <a:ext cx="410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egbocsátott a testvéreinek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73386" y="164148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ravasz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036498" y="2294094"/>
            <a:ext cx="111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csaló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823492" y="1806825"/>
            <a:ext cx="40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r</a:t>
            </a:r>
            <a:r>
              <a:rPr lang="hu-HU" sz="2400" dirty="0" smtClean="0">
                <a:solidFill>
                  <a:srgbClr val="0070C0"/>
                </a:solidFill>
              </a:rPr>
              <a:t>osszat tes</a:t>
            </a:r>
            <a:r>
              <a:rPr lang="hu-HU" sz="2400" dirty="0" smtClean="0">
                <a:solidFill>
                  <a:srgbClr val="0070C0"/>
                </a:solidFill>
              </a:rPr>
              <a:t>z a testvérével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157760" y="2413901"/>
            <a:ext cx="134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ravasz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189443" y="2194802"/>
            <a:ext cx="129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C000"/>
                </a:solidFill>
              </a:rPr>
              <a:t>gyáva</a:t>
            </a:r>
            <a:endParaRPr lang="hu-HU" sz="2400" dirty="0">
              <a:solidFill>
                <a:srgbClr val="FFC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156067" y="1313721"/>
            <a:ext cx="493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/>
                </a:solidFill>
              </a:rPr>
              <a:t>e</a:t>
            </a:r>
            <a:r>
              <a:rPr lang="hu-HU" sz="2400" dirty="0" smtClean="0">
                <a:solidFill>
                  <a:schemeClr val="accent2"/>
                </a:solidFill>
              </a:rPr>
              <a:t>lmenekült bocsánatkérés nélkül</a:t>
            </a:r>
            <a:endParaRPr lang="hu-HU" sz="2400" dirty="0">
              <a:solidFill>
                <a:schemeClr val="accent2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581803" y="909880"/>
            <a:ext cx="467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90A956"/>
                </a:solidFill>
              </a:rPr>
              <a:t>k</a:t>
            </a:r>
            <a:r>
              <a:rPr lang="hu-HU" sz="2400" dirty="0" smtClean="0">
                <a:solidFill>
                  <a:srgbClr val="90A956"/>
                </a:solidFill>
              </a:rPr>
              <a:t>üzdött Istennel, kért Tőle áldást</a:t>
            </a:r>
            <a:endParaRPr lang="hu-HU" sz="2400" dirty="0">
              <a:solidFill>
                <a:srgbClr val="90A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  <p:bldP spid="18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909</Words>
  <Application>Microsoft Office PowerPoint</Application>
  <PresentationFormat>Szélesvásznú</PresentationFormat>
  <Paragraphs>149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Lucida Handwriting</vt:lpstr>
      <vt:lpstr>Times New Roman</vt:lpstr>
      <vt:lpstr>Wingdings 3</vt:lpstr>
      <vt:lpstr>1_Office-téma</vt:lpstr>
      <vt:lpstr>Office-téma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Szászi Andrea</cp:lastModifiedBy>
  <cp:revision>81</cp:revision>
  <dcterms:created xsi:type="dcterms:W3CDTF">2020-07-10T13:03:08Z</dcterms:created>
  <dcterms:modified xsi:type="dcterms:W3CDTF">2020-07-16T07:25:21Z</dcterms:modified>
</cp:coreProperties>
</file>